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4" r:id="rId3"/>
  </p:sldMasterIdLst>
  <p:notesMasterIdLst>
    <p:notesMasterId r:id="rId74"/>
  </p:notesMasterIdLst>
  <p:handoutMasterIdLst>
    <p:handoutMasterId r:id="rId75"/>
  </p:handoutMasterIdLst>
  <p:sldIdLst>
    <p:sldId id="1476" r:id="rId4"/>
    <p:sldId id="1524" r:id="rId5"/>
    <p:sldId id="1525" r:id="rId6"/>
    <p:sldId id="1526" r:id="rId7"/>
    <p:sldId id="1605" r:id="rId8"/>
    <p:sldId id="1531" r:id="rId9"/>
    <p:sldId id="1535" r:id="rId10"/>
    <p:sldId id="1539" r:id="rId11"/>
    <p:sldId id="1536" r:id="rId12"/>
    <p:sldId id="1537" r:id="rId13"/>
    <p:sldId id="1538" r:id="rId14"/>
    <p:sldId id="1528" r:id="rId15"/>
    <p:sldId id="1547" r:id="rId16"/>
    <p:sldId id="1569" r:id="rId17"/>
    <p:sldId id="1560" r:id="rId18"/>
    <p:sldId id="1561" r:id="rId19"/>
    <p:sldId id="1562" r:id="rId20"/>
    <p:sldId id="1563" r:id="rId21"/>
    <p:sldId id="1603" r:id="rId22"/>
    <p:sldId id="1565" r:id="rId23"/>
    <p:sldId id="1566" r:id="rId24"/>
    <p:sldId id="1604" r:id="rId25"/>
    <p:sldId id="1601" r:id="rId26"/>
    <p:sldId id="1542" r:id="rId27"/>
    <p:sldId id="1571" r:id="rId28"/>
    <p:sldId id="1611" r:id="rId29"/>
    <p:sldId id="1612" r:id="rId30"/>
    <p:sldId id="1553" r:id="rId31"/>
    <p:sldId id="1554" r:id="rId32"/>
    <p:sldId id="1557" r:id="rId33"/>
    <p:sldId id="1570" r:id="rId34"/>
    <p:sldId id="1572" r:id="rId35"/>
    <p:sldId id="1573" r:id="rId36"/>
    <p:sldId id="1555" r:id="rId37"/>
    <p:sldId id="1543" r:id="rId38"/>
    <p:sldId id="1574" r:id="rId39"/>
    <p:sldId id="1541" r:id="rId40"/>
    <p:sldId id="1544" r:id="rId41"/>
    <p:sldId id="1545" r:id="rId42"/>
    <p:sldId id="1578" r:id="rId43"/>
    <p:sldId id="1558" r:id="rId44"/>
    <p:sldId id="1579" r:id="rId45"/>
    <p:sldId id="1575" r:id="rId46"/>
    <p:sldId id="1576" r:id="rId47"/>
    <p:sldId id="1580" r:id="rId48"/>
    <p:sldId id="1581" r:id="rId49"/>
    <p:sldId id="1586" r:id="rId50"/>
    <p:sldId id="1585" r:id="rId51"/>
    <p:sldId id="1582" r:id="rId52"/>
    <p:sldId id="1587" r:id="rId53"/>
    <p:sldId id="1588" r:id="rId54"/>
    <p:sldId id="1584" r:id="rId55"/>
    <p:sldId id="1589" r:id="rId56"/>
    <p:sldId id="1583" r:id="rId57"/>
    <p:sldId id="1577" r:id="rId58"/>
    <p:sldId id="1559" r:id="rId59"/>
    <p:sldId id="1590" r:id="rId60"/>
    <p:sldId id="1591" r:id="rId61"/>
    <p:sldId id="1594" r:id="rId62"/>
    <p:sldId id="1596" r:id="rId63"/>
    <p:sldId id="1597" r:id="rId64"/>
    <p:sldId id="1595" r:id="rId65"/>
    <p:sldId id="1598" r:id="rId66"/>
    <p:sldId id="1599" r:id="rId67"/>
    <p:sldId id="1600" r:id="rId68"/>
    <p:sldId id="1608" r:id="rId69"/>
    <p:sldId id="1613" r:id="rId70"/>
    <p:sldId id="1606" r:id="rId71"/>
    <p:sldId id="1609" r:id="rId72"/>
    <p:sldId id="1602" r:id="rId7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3130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6272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93988"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725407"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156530" algn="l" defTabSz="862721" rtl="0" eaLnBrk="1" latinLnBrk="0" hangingPunct="1">
      <a:defRPr sz="4000" kern="1200">
        <a:solidFill>
          <a:schemeClr val="bg1"/>
        </a:solidFill>
        <a:latin typeface="Arial Rounded MT Bold" pitchFamily="34" charset="0"/>
        <a:ea typeface="+mn-ea"/>
        <a:cs typeface="Arial" charset="0"/>
      </a:defRPr>
    </a:lvl6pPr>
    <a:lvl7pPr marL="2587845" algn="l" defTabSz="862721" rtl="0" eaLnBrk="1" latinLnBrk="0" hangingPunct="1">
      <a:defRPr sz="4000" kern="1200">
        <a:solidFill>
          <a:schemeClr val="bg1"/>
        </a:solidFill>
        <a:latin typeface="Arial Rounded MT Bold" pitchFamily="34" charset="0"/>
        <a:ea typeface="+mn-ea"/>
        <a:cs typeface="Arial" charset="0"/>
      </a:defRPr>
    </a:lvl7pPr>
    <a:lvl8pPr marL="3019189" algn="l" defTabSz="862721" rtl="0" eaLnBrk="1" latinLnBrk="0" hangingPunct="1">
      <a:defRPr sz="4000" kern="1200">
        <a:solidFill>
          <a:schemeClr val="bg1"/>
        </a:solidFill>
        <a:latin typeface="Arial Rounded MT Bold" pitchFamily="34" charset="0"/>
        <a:ea typeface="+mn-ea"/>
        <a:cs typeface="Arial" charset="0"/>
      </a:defRPr>
    </a:lvl8pPr>
    <a:lvl9pPr marL="3450544" algn="l" defTabSz="862721"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34" autoAdjust="0"/>
    <p:restoredTop sz="85244" autoAdjust="0"/>
  </p:normalViewPr>
  <p:slideViewPr>
    <p:cSldViewPr>
      <p:cViewPr varScale="1">
        <p:scale>
          <a:sx n="85" d="100"/>
          <a:sy n="85" d="100"/>
        </p:scale>
        <p:origin x="-86" y="-221"/>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58"/>
    </p:cViewPr>
  </p:sorterViewPr>
  <p:notesViewPr>
    <p:cSldViewPr>
      <p:cViewPr varScale="1">
        <p:scale>
          <a:sx n="63" d="100"/>
          <a:sy n="63" d="100"/>
        </p:scale>
        <p:origin x="-156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FE082-135B-4C6D-9D44-A90EBD58CF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BC8959-3420-408B-B8B2-23693C60DC66}">
      <dgm:prSet phldrT="[Text]" custT="1"/>
      <dgm:spPr>
        <a:solidFill>
          <a:schemeClr val="accent2"/>
        </a:solidFill>
      </dgm:spPr>
      <dgm:t>
        <a:bodyPr/>
        <a:lstStyle/>
        <a:p>
          <a:r>
            <a:rPr lang="en-US" sz="4800" dirty="0" smtClean="0"/>
            <a:t>Bliss</a:t>
          </a:r>
          <a:endParaRPr lang="en-US" sz="4800" dirty="0"/>
        </a:p>
      </dgm:t>
    </dgm:pt>
    <dgm:pt modelId="{2079C726-28FF-40B8-83B1-2E5CF91FA008}" type="parTrans" cxnId="{239161C0-F4A5-45B0-910E-4340B467D407}">
      <dgm:prSet/>
      <dgm:spPr/>
      <dgm:t>
        <a:bodyPr/>
        <a:lstStyle/>
        <a:p>
          <a:endParaRPr lang="en-US"/>
        </a:p>
      </dgm:t>
    </dgm:pt>
    <dgm:pt modelId="{79D2ED89-1C05-4085-8EAB-070ED0C0DF66}" type="sibTrans" cxnId="{239161C0-F4A5-45B0-910E-4340B467D407}">
      <dgm:prSet/>
      <dgm:spPr/>
      <dgm:t>
        <a:bodyPr/>
        <a:lstStyle/>
        <a:p>
          <a:endParaRPr lang="en-US"/>
        </a:p>
      </dgm:t>
    </dgm:pt>
    <dgm:pt modelId="{350FCFA5-2E00-4D02-9F49-AB8CBFDA429B}">
      <dgm:prSet phldrT="[Text]" custT="1"/>
      <dgm:spPr>
        <a:solidFill>
          <a:schemeClr val="accent2"/>
        </a:solidFill>
      </dgm:spPr>
      <dgm:t>
        <a:bodyPr/>
        <a:lstStyle/>
        <a:p>
          <a:r>
            <a:rPr lang="en-US" sz="3800" dirty="0" smtClean="0">
              <a:solidFill>
                <a:schemeClr val="bg1"/>
              </a:solidFill>
            </a:rPr>
            <a:t>Grate-</a:t>
          </a:r>
          <a:r>
            <a:rPr lang="en-US" sz="3800" dirty="0" err="1" smtClean="0">
              <a:solidFill>
                <a:schemeClr val="bg1"/>
              </a:solidFill>
            </a:rPr>
            <a:t>fulness</a:t>
          </a:r>
          <a:endParaRPr lang="en-US" sz="3800" dirty="0">
            <a:solidFill>
              <a:schemeClr val="bg1"/>
            </a:solidFill>
          </a:endParaRPr>
        </a:p>
      </dgm:t>
    </dgm:pt>
    <dgm:pt modelId="{DC793EAB-DC06-454D-93DC-4501EB9D383B}" type="parTrans" cxnId="{FC11F591-CC2C-4EFA-889E-6BBE519E4845}">
      <dgm:prSet/>
      <dgm:spPr/>
      <dgm:t>
        <a:bodyPr/>
        <a:lstStyle/>
        <a:p>
          <a:endParaRPr lang="en-US"/>
        </a:p>
      </dgm:t>
    </dgm:pt>
    <dgm:pt modelId="{16265C1A-717B-4A37-8677-8A1B371E8B92}" type="sibTrans" cxnId="{FC11F591-CC2C-4EFA-889E-6BBE519E4845}">
      <dgm:prSet/>
      <dgm:spPr/>
      <dgm:t>
        <a:bodyPr/>
        <a:lstStyle/>
        <a:p>
          <a:endParaRPr lang="en-US"/>
        </a:p>
      </dgm:t>
    </dgm:pt>
    <dgm:pt modelId="{A5173AE7-96DE-462E-AA68-749012733082}">
      <dgm:prSet phldrT="[Text]" custT="1"/>
      <dgm:spPr>
        <a:solidFill>
          <a:schemeClr val="accent2"/>
        </a:solidFill>
      </dgm:spPr>
      <dgm:t>
        <a:bodyPr/>
        <a:lstStyle/>
        <a:p>
          <a:r>
            <a:rPr lang="en-US" sz="4400" dirty="0" smtClean="0"/>
            <a:t>Trust</a:t>
          </a:r>
          <a:endParaRPr lang="en-US" sz="900" dirty="0"/>
        </a:p>
      </dgm:t>
    </dgm:pt>
    <dgm:pt modelId="{B9C5BDA7-E587-464A-BD88-58361D0C8C1A}" type="parTrans" cxnId="{8702E48E-AD91-4100-BEDA-F9B3DE219E63}">
      <dgm:prSet/>
      <dgm:spPr/>
      <dgm:t>
        <a:bodyPr/>
        <a:lstStyle/>
        <a:p>
          <a:endParaRPr lang="en-US"/>
        </a:p>
      </dgm:t>
    </dgm:pt>
    <dgm:pt modelId="{7BFD2CD6-C14D-4A85-967D-E9D570D958FE}" type="sibTrans" cxnId="{8702E48E-AD91-4100-BEDA-F9B3DE219E63}">
      <dgm:prSet/>
      <dgm:spPr/>
      <dgm:t>
        <a:bodyPr/>
        <a:lstStyle/>
        <a:p>
          <a:endParaRPr lang="en-US"/>
        </a:p>
      </dgm:t>
    </dgm:pt>
    <dgm:pt modelId="{0A8FF8C3-3DB2-45FC-A1A7-0AAA62110297}" type="pres">
      <dgm:prSet presAssocID="{2C3FE082-135B-4C6D-9D44-A90EBD58CFA1}" presName="cycle" presStyleCnt="0">
        <dgm:presLayoutVars>
          <dgm:dir/>
          <dgm:resizeHandles val="exact"/>
        </dgm:presLayoutVars>
      </dgm:prSet>
      <dgm:spPr/>
    </dgm:pt>
    <dgm:pt modelId="{158AC823-570D-4FAB-BED3-C85605657AA9}" type="pres">
      <dgm:prSet presAssocID="{E8BC8959-3420-408B-B8B2-23693C60DC66}" presName="node" presStyleLbl="node1" presStyleIdx="0" presStyleCnt="3" custRadScaleRad="98859" custRadScaleInc="-1440">
        <dgm:presLayoutVars>
          <dgm:bulletEnabled val="1"/>
        </dgm:presLayoutVars>
      </dgm:prSet>
      <dgm:spPr/>
    </dgm:pt>
    <dgm:pt modelId="{A2DE680C-81F3-4D6B-99D8-797291FAF202}" type="pres">
      <dgm:prSet presAssocID="{79D2ED89-1C05-4085-8EAB-070ED0C0DF66}" presName="sibTrans" presStyleLbl="sibTrans2D1" presStyleIdx="0" presStyleCnt="3"/>
      <dgm:spPr/>
    </dgm:pt>
    <dgm:pt modelId="{EA9F37ED-7AE7-4FF7-8B98-A644DCD68ABC}" type="pres">
      <dgm:prSet presAssocID="{79D2ED89-1C05-4085-8EAB-070ED0C0DF66}" presName="connectorText" presStyleLbl="sibTrans2D1" presStyleIdx="0" presStyleCnt="3"/>
      <dgm:spPr/>
    </dgm:pt>
    <dgm:pt modelId="{A9A71FEB-4524-440A-9B39-01EAF5BFA0D2}" type="pres">
      <dgm:prSet presAssocID="{350FCFA5-2E00-4D02-9F49-AB8CBFDA429B}" presName="node" presStyleLbl="node1" presStyleIdx="1" presStyleCnt="3" custScaleX="115795" custScaleY="109578">
        <dgm:presLayoutVars>
          <dgm:bulletEnabled val="1"/>
        </dgm:presLayoutVars>
      </dgm:prSet>
      <dgm:spPr/>
    </dgm:pt>
    <dgm:pt modelId="{36BAB323-CCD0-496A-8365-FDFF25AE49E6}" type="pres">
      <dgm:prSet presAssocID="{16265C1A-717B-4A37-8677-8A1B371E8B92}" presName="sibTrans" presStyleLbl="sibTrans2D1" presStyleIdx="1" presStyleCnt="3"/>
      <dgm:spPr/>
    </dgm:pt>
    <dgm:pt modelId="{F7342010-E81B-469A-B62D-4AE2F08E76A7}" type="pres">
      <dgm:prSet presAssocID="{16265C1A-717B-4A37-8677-8A1B371E8B92}" presName="connectorText" presStyleLbl="sibTrans2D1" presStyleIdx="1" presStyleCnt="3"/>
      <dgm:spPr/>
    </dgm:pt>
    <dgm:pt modelId="{4D679D81-F6CA-4C56-AC89-B21D4F5E55E3}" type="pres">
      <dgm:prSet presAssocID="{A5173AE7-96DE-462E-AA68-749012733082}" presName="node" presStyleLbl="node1" presStyleIdx="2" presStyleCnt="3">
        <dgm:presLayoutVars>
          <dgm:bulletEnabled val="1"/>
        </dgm:presLayoutVars>
      </dgm:prSet>
      <dgm:spPr/>
    </dgm:pt>
    <dgm:pt modelId="{D4CFFAFC-8DF4-4F12-AB5B-024592B1B94D}" type="pres">
      <dgm:prSet presAssocID="{7BFD2CD6-C14D-4A85-967D-E9D570D958FE}" presName="sibTrans" presStyleLbl="sibTrans2D1" presStyleIdx="2" presStyleCnt="3"/>
      <dgm:spPr/>
    </dgm:pt>
    <dgm:pt modelId="{0D877FB0-33D8-4B2F-BAC0-659056AD8B53}" type="pres">
      <dgm:prSet presAssocID="{7BFD2CD6-C14D-4A85-967D-E9D570D958FE}" presName="connectorText" presStyleLbl="sibTrans2D1" presStyleIdx="2" presStyleCnt="3"/>
      <dgm:spPr/>
    </dgm:pt>
  </dgm:ptLst>
  <dgm:cxnLst>
    <dgm:cxn modelId="{1F501983-D1A9-4C80-9D27-2C32CD881F3D}" type="presOf" srcId="{A5173AE7-96DE-462E-AA68-749012733082}" destId="{4D679D81-F6CA-4C56-AC89-B21D4F5E55E3}" srcOrd="0" destOrd="0" presId="urn:microsoft.com/office/officeart/2005/8/layout/cycle2"/>
    <dgm:cxn modelId="{6C6E570E-9DB4-494F-A7A7-9FE9158E044E}" type="presOf" srcId="{E8BC8959-3420-408B-B8B2-23693C60DC66}" destId="{158AC823-570D-4FAB-BED3-C85605657AA9}" srcOrd="0" destOrd="0" presId="urn:microsoft.com/office/officeart/2005/8/layout/cycle2"/>
    <dgm:cxn modelId="{8702E48E-AD91-4100-BEDA-F9B3DE219E63}" srcId="{2C3FE082-135B-4C6D-9D44-A90EBD58CFA1}" destId="{A5173AE7-96DE-462E-AA68-749012733082}" srcOrd="2" destOrd="0" parTransId="{B9C5BDA7-E587-464A-BD88-58361D0C8C1A}" sibTransId="{7BFD2CD6-C14D-4A85-967D-E9D570D958FE}"/>
    <dgm:cxn modelId="{415FC12A-3129-471E-A771-92BBCD3F9CE8}" type="presOf" srcId="{79D2ED89-1C05-4085-8EAB-070ED0C0DF66}" destId="{A2DE680C-81F3-4D6B-99D8-797291FAF202}" srcOrd="0" destOrd="0" presId="urn:microsoft.com/office/officeart/2005/8/layout/cycle2"/>
    <dgm:cxn modelId="{239161C0-F4A5-45B0-910E-4340B467D407}" srcId="{2C3FE082-135B-4C6D-9D44-A90EBD58CFA1}" destId="{E8BC8959-3420-408B-B8B2-23693C60DC66}" srcOrd="0" destOrd="0" parTransId="{2079C726-28FF-40B8-83B1-2E5CF91FA008}" sibTransId="{79D2ED89-1C05-4085-8EAB-070ED0C0DF66}"/>
    <dgm:cxn modelId="{461BCF04-5B65-4F53-A6AB-65F293946C63}" type="presOf" srcId="{16265C1A-717B-4A37-8677-8A1B371E8B92}" destId="{36BAB323-CCD0-496A-8365-FDFF25AE49E6}" srcOrd="0" destOrd="0" presId="urn:microsoft.com/office/officeart/2005/8/layout/cycle2"/>
    <dgm:cxn modelId="{514E2C93-F88A-4750-B609-22E07E1137D6}" type="presOf" srcId="{7BFD2CD6-C14D-4A85-967D-E9D570D958FE}" destId="{D4CFFAFC-8DF4-4F12-AB5B-024592B1B94D}" srcOrd="0" destOrd="0" presId="urn:microsoft.com/office/officeart/2005/8/layout/cycle2"/>
    <dgm:cxn modelId="{A9AE58D4-BDF5-4915-A4FD-D29DF8EEA9EB}" type="presOf" srcId="{2C3FE082-135B-4C6D-9D44-A90EBD58CFA1}" destId="{0A8FF8C3-3DB2-45FC-A1A7-0AAA62110297}" srcOrd="0" destOrd="0" presId="urn:microsoft.com/office/officeart/2005/8/layout/cycle2"/>
    <dgm:cxn modelId="{80CB6C45-61CD-4F2C-AF6C-AA5D2646B301}" type="presOf" srcId="{79D2ED89-1C05-4085-8EAB-070ED0C0DF66}" destId="{EA9F37ED-7AE7-4FF7-8B98-A644DCD68ABC}" srcOrd="1" destOrd="0" presId="urn:microsoft.com/office/officeart/2005/8/layout/cycle2"/>
    <dgm:cxn modelId="{15CE6672-4755-40EF-87B1-A411F6A45B5A}" type="presOf" srcId="{16265C1A-717B-4A37-8677-8A1B371E8B92}" destId="{F7342010-E81B-469A-B62D-4AE2F08E76A7}" srcOrd="1" destOrd="0" presId="urn:microsoft.com/office/officeart/2005/8/layout/cycle2"/>
    <dgm:cxn modelId="{50260BD6-13A2-44E0-8F9E-6E6ACBA84E18}" type="presOf" srcId="{350FCFA5-2E00-4D02-9F49-AB8CBFDA429B}" destId="{A9A71FEB-4524-440A-9B39-01EAF5BFA0D2}" srcOrd="0" destOrd="0" presId="urn:microsoft.com/office/officeart/2005/8/layout/cycle2"/>
    <dgm:cxn modelId="{5706028F-C353-4433-A5F6-8F3B7900A408}" type="presOf" srcId="{7BFD2CD6-C14D-4A85-967D-E9D570D958FE}" destId="{0D877FB0-33D8-4B2F-BAC0-659056AD8B53}" srcOrd="1" destOrd="0" presId="urn:microsoft.com/office/officeart/2005/8/layout/cycle2"/>
    <dgm:cxn modelId="{FC11F591-CC2C-4EFA-889E-6BBE519E4845}" srcId="{2C3FE082-135B-4C6D-9D44-A90EBD58CFA1}" destId="{350FCFA5-2E00-4D02-9F49-AB8CBFDA429B}" srcOrd="1" destOrd="0" parTransId="{DC793EAB-DC06-454D-93DC-4501EB9D383B}" sibTransId="{16265C1A-717B-4A37-8677-8A1B371E8B92}"/>
    <dgm:cxn modelId="{39E588B6-EC68-4705-BC82-E77ACEF260D7}" type="presParOf" srcId="{0A8FF8C3-3DB2-45FC-A1A7-0AAA62110297}" destId="{158AC823-570D-4FAB-BED3-C85605657AA9}" srcOrd="0" destOrd="0" presId="urn:microsoft.com/office/officeart/2005/8/layout/cycle2"/>
    <dgm:cxn modelId="{C1A642F9-1B49-4AF1-B235-85B05DF6CF58}" type="presParOf" srcId="{0A8FF8C3-3DB2-45FC-A1A7-0AAA62110297}" destId="{A2DE680C-81F3-4D6B-99D8-797291FAF202}" srcOrd="1" destOrd="0" presId="urn:microsoft.com/office/officeart/2005/8/layout/cycle2"/>
    <dgm:cxn modelId="{1B77BA15-1FD4-4A50-9DB6-F2A798D55200}" type="presParOf" srcId="{A2DE680C-81F3-4D6B-99D8-797291FAF202}" destId="{EA9F37ED-7AE7-4FF7-8B98-A644DCD68ABC}" srcOrd="0" destOrd="0" presId="urn:microsoft.com/office/officeart/2005/8/layout/cycle2"/>
    <dgm:cxn modelId="{25B9691F-3B02-45EF-BD06-5DC00786AA76}" type="presParOf" srcId="{0A8FF8C3-3DB2-45FC-A1A7-0AAA62110297}" destId="{A9A71FEB-4524-440A-9B39-01EAF5BFA0D2}" srcOrd="2" destOrd="0" presId="urn:microsoft.com/office/officeart/2005/8/layout/cycle2"/>
    <dgm:cxn modelId="{7532D039-7495-4EE2-924F-5974667E0421}" type="presParOf" srcId="{0A8FF8C3-3DB2-45FC-A1A7-0AAA62110297}" destId="{36BAB323-CCD0-496A-8365-FDFF25AE49E6}" srcOrd="3" destOrd="0" presId="urn:microsoft.com/office/officeart/2005/8/layout/cycle2"/>
    <dgm:cxn modelId="{BB1FB5C6-2759-4EDF-A4B0-5C449CE73803}" type="presParOf" srcId="{36BAB323-CCD0-496A-8365-FDFF25AE49E6}" destId="{F7342010-E81B-469A-B62D-4AE2F08E76A7}" srcOrd="0" destOrd="0" presId="urn:microsoft.com/office/officeart/2005/8/layout/cycle2"/>
    <dgm:cxn modelId="{2CF89167-6B34-416B-B903-8414589ADC43}" type="presParOf" srcId="{0A8FF8C3-3DB2-45FC-A1A7-0AAA62110297}" destId="{4D679D81-F6CA-4C56-AC89-B21D4F5E55E3}" srcOrd="4" destOrd="0" presId="urn:microsoft.com/office/officeart/2005/8/layout/cycle2"/>
    <dgm:cxn modelId="{0522D102-0707-451A-B2BD-60FEBE6900A4}" type="presParOf" srcId="{0A8FF8C3-3DB2-45FC-A1A7-0AAA62110297}" destId="{D4CFFAFC-8DF4-4F12-AB5B-024592B1B94D}" srcOrd="5" destOrd="0" presId="urn:microsoft.com/office/officeart/2005/8/layout/cycle2"/>
    <dgm:cxn modelId="{74AC8007-4887-45D2-A134-17D4285CB15F}" type="presParOf" srcId="{D4CFFAFC-8DF4-4F12-AB5B-024592B1B94D}" destId="{0D877FB0-33D8-4B2F-BAC0-659056AD8B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8348E-7CEA-4527-8F2E-F7A1B0AB42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3D5B100-35AB-4931-B47F-18D661A18CF3}">
      <dgm:prSet phldrT="[Text]" custT="1"/>
      <dgm:spPr>
        <a:solidFill>
          <a:schemeClr val="accent2"/>
        </a:solidFill>
      </dgm:spPr>
      <dgm:t>
        <a:bodyPr/>
        <a:lstStyle/>
        <a:p>
          <a:pPr>
            <a:lnSpc>
              <a:spcPct val="100000"/>
            </a:lnSpc>
            <a:spcAft>
              <a:spcPts val="600"/>
            </a:spcAft>
          </a:pPr>
          <a:r>
            <a:rPr lang="en-US" sz="4000" dirty="0" smtClean="0"/>
            <a:t>Trust in Yeshua</a:t>
          </a:r>
          <a:endParaRPr lang="en-US" sz="4700" dirty="0"/>
        </a:p>
      </dgm:t>
    </dgm:pt>
    <dgm:pt modelId="{7F850265-F4D0-48AA-B34E-565EDDFDBB47}" type="parTrans" cxnId="{F90476F9-C9F2-47D6-86D6-B09F082BA8DA}">
      <dgm:prSet/>
      <dgm:spPr/>
      <dgm:t>
        <a:bodyPr/>
        <a:lstStyle/>
        <a:p>
          <a:endParaRPr lang="en-US"/>
        </a:p>
      </dgm:t>
    </dgm:pt>
    <dgm:pt modelId="{6FC4FD13-9F6B-43BD-88D1-36B458E34872}" type="sibTrans" cxnId="{F90476F9-C9F2-47D6-86D6-B09F082BA8DA}">
      <dgm:prSet/>
      <dgm:spPr>
        <a:ln w="38100">
          <a:solidFill>
            <a:srgbClr val="FFC000"/>
          </a:solidFill>
        </a:ln>
      </dgm:spPr>
      <dgm:t>
        <a:bodyPr/>
        <a:lstStyle/>
        <a:p>
          <a:endParaRPr lang="en-US"/>
        </a:p>
      </dgm:t>
    </dgm:pt>
    <dgm:pt modelId="{4FA4D4A7-4E36-4042-BA00-741482472DF0}">
      <dgm:prSet phldrT="[Text]" custT="1"/>
      <dgm:spPr>
        <a:solidFill>
          <a:schemeClr val="accent2"/>
        </a:solidFill>
      </dgm:spPr>
      <dgm:t>
        <a:bodyPr/>
        <a:lstStyle/>
        <a:p>
          <a:r>
            <a:rPr lang="en-US" sz="4000" dirty="0" smtClean="0"/>
            <a:t>Grateful-ness</a:t>
          </a:r>
          <a:endParaRPr lang="en-US" sz="4000" dirty="0"/>
        </a:p>
      </dgm:t>
    </dgm:pt>
    <dgm:pt modelId="{B923F3D4-7E38-4F13-A9F1-D0313E3E5593}" type="parTrans" cxnId="{3E8EEFEA-7E43-47EC-BB78-C3C2B708CE50}">
      <dgm:prSet/>
      <dgm:spPr/>
      <dgm:t>
        <a:bodyPr/>
        <a:lstStyle/>
        <a:p>
          <a:endParaRPr lang="en-US"/>
        </a:p>
      </dgm:t>
    </dgm:pt>
    <dgm:pt modelId="{847764AB-8F61-4D4F-A98D-DE04575C70C8}" type="sibTrans" cxnId="{3E8EEFEA-7E43-47EC-BB78-C3C2B708CE50}">
      <dgm:prSet/>
      <dgm:spPr>
        <a:ln w="38100">
          <a:solidFill>
            <a:srgbClr val="FFC000"/>
          </a:solidFill>
        </a:ln>
      </dgm:spPr>
      <dgm:t>
        <a:bodyPr/>
        <a:lstStyle/>
        <a:p>
          <a:endParaRPr lang="en-US"/>
        </a:p>
      </dgm:t>
    </dgm:pt>
    <dgm:pt modelId="{A5EF6BFD-DD01-415B-B2E7-DE5612ED5C3E}">
      <dgm:prSet phldrT="[Text]" custT="1"/>
      <dgm:spPr>
        <a:solidFill>
          <a:schemeClr val="accent2"/>
        </a:solidFill>
      </dgm:spPr>
      <dgm:t>
        <a:bodyPr/>
        <a:lstStyle/>
        <a:p>
          <a:r>
            <a:rPr lang="en-US" sz="4000" dirty="0" err="1" smtClean="0"/>
            <a:t>Ruakh</a:t>
          </a:r>
          <a:endParaRPr lang="en-US" sz="2900" dirty="0"/>
        </a:p>
      </dgm:t>
    </dgm:pt>
    <dgm:pt modelId="{7DA8210B-3B90-4D2A-9F18-07FA79A79F1E}" type="parTrans" cxnId="{B4F827CB-33B6-42CE-B3D7-66D5741CABF7}">
      <dgm:prSet/>
      <dgm:spPr/>
      <dgm:t>
        <a:bodyPr/>
        <a:lstStyle/>
        <a:p>
          <a:endParaRPr lang="en-US"/>
        </a:p>
      </dgm:t>
    </dgm:pt>
    <dgm:pt modelId="{5AF746AC-2C6B-4B4D-9729-505E7F0446BC}" type="sibTrans" cxnId="{B4F827CB-33B6-42CE-B3D7-66D5741CABF7}">
      <dgm:prSet/>
      <dgm:spPr>
        <a:ln w="38100">
          <a:solidFill>
            <a:srgbClr val="FFC000"/>
          </a:solidFill>
        </a:ln>
      </dgm:spPr>
      <dgm:t>
        <a:bodyPr/>
        <a:lstStyle/>
        <a:p>
          <a:endParaRPr lang="en-US"/>
        </a:p>
      </dgm:t>
    </dgm:pt>
    <dgm:pt modelId="{15F347B8-BC04-4C86-9BEA-99B354EDFB02}">
      <dgm:prSet phldrT="[Text]" custT="1"/>
      <dgm:spPr>
        <a:solidFill>
          <a:schemeClr val="accent2"/>
        </a:solidFill>
      </dgm:spPr>
      <dgm:t>
        <a:bodyPr/>
        <a:lstStyle/>
        <a:p>
          <a:r>
            <a:rPr lang="en-US" sz="4000" dirty="0" smtClean="0"/>
            <a:t>Trust despite difficulties</a:t>
          </a:r>
          <a:endParaRPr lang="en-US" sz="4000" dirty="0"/>
        </a:p>
      </dgm:t>
    </dgm:pt>
    <dgm:pt modelId="{1AF37D54-6311-47E8-BAEB-BC170AB027FB}" type="parTrans" cxnId="{61EB2237-A0EC-4F81-A3AE-808AC3E9667A}">
      <dgm:prSet/>
      <dgm:spPr/>
      <dgm:t>
        <a:bodyPr/>
        <a:lstStyle/>
        <a:p>
          <a:endParaRPr lang="en-US"/>
        </a:p>
      </dgm:t>
    </dgm:pt>
    <dgm:pt modelId="{6229D44F-BC31-4C07-A1DE-31EE54A5CF42}" type="sibTrans" cxnId="{61EB2237-A0EC-4F81-A3AE-808AC3E9667A}">
      <dgm:prSet/>
      <dgm:spPr>
        <a:solidFill>
          <a:schemeClr val="accent2"/>
        </a:solidFill>
        <a:ln w="38100">
          <a:solidFill>
            <a:srgbClr val="FFC000"/>
          </a:solidFill>
        </a:ln>
      </dgm:spPr>
      <dgm:t>
        <a:bodyPr/>
        <a:lstStyle/>
        <a:p>
          <a:endParaRPr lang="en-US"/>
        </a:p>
      </dgm:t>
    </dgm:pt>
    <dgm:pt modelId="{10D598DD-8660-42E3-9B6D-6828FC250621}">
      <dgm:prSet phldrT="[Text]" custT="1"/>
      <dgm:spPr>
        <a:solidFill>
          <a:schemeClr val="accent2"/>
        </a:solidFill>
      </dgm:spPr>
      <dgm:t>
        <a:bodyPr/>
        <a:lstStyle/>
        <a:p>
          <a:r>
            <a:rPr lang="en-US" sz="4000" dirty="0" smtClean="0"/>
            <a:t>Worship </a:t>
          </a:r>
          <a:endParaRPr lang="en-US" sz="3600" dirty="0"/>
        </a:p>
      </dgm:t>
    </dgm:pt>
    <dgm:pt modelId="{D6193D96-8E36-4865-90DC-0FCA2394B9D8}" type="parTrans" cxnId="{B21E5200-554B-4ACE-A47C-D714E310C3D8}">
      <dgm:prSet/>
      <dgm:spPr/>
      <dgm:t>
        <a:bodyPr/>
        <a:lstStyle/>
        <a:p>
          <a:endParaRPr lang="en-US"/>
        </a:p>
      </dgm:t>
    </dgm:pt>
    <dgm:pt modelId="{BB8922E8-EF0E-4518-924E-E63F598B6F5D}" type="sibTrans" cxnId="{B21E5200-554B-4ACE-A47C-D714E310C3D8}">
      <dgm:prSet/>
      <dgm:spPr>
        <a:ln w="38100">
          <a:solidFill>
            <a:srgbClr val="FFC000"/>
          </a:solidFill>
        </a:ln>
      </dgm:spPr>
      <dgm:t>
        <a:bodyPr/>
        <a:lstStyle/>
        <a:p>
          <a:endParaRPr lang="en-US"/>
        </a:p>
      </dgm:t>
    </dgm:pt>
    <dgm:pt modelId="{4F80497C-D077-4D5E-BC5A-4D5CFC7F73DE}" type="pres">
      <dgm:prSet presAssocID="{3D78348E-7CEA-4527-8F2E-F7A1B0AB42A4}" presName="cycle" presStyleCnt="0">
        <dgm:presLayoutVars>
          <dgm:dir/>
          <dgm:resizeHandles val="exact"/>
        </dgm:presLayoutVars>
      </dgm:prSet>
      <dgm:spPr/>
    </dgm:pt>
    <dgm:pt modelId="{B9102D40-681D-463C-92C0-584845777F05}" type="pres">
      <dgm:prSet presAssocID="{33D5B100-35AB-4931-B47F-18D661A18CF3}" presName="node" presStyleLbl="node1" presStyleIdx="0" presStyleCnt="5" custScaleX="144384" custRadScaleRad="86998" custRadScaleInc="-31617">
        <dgm:presLayoutVars>
          <dgm:bulletEnabled val="1"/>
        </dgm:presLayoutVars>
      </dgm:prSet>
      <dgm:spPr/>
      <dgm:t>
        <a:bodyPr/>
        <a:lstStyle/>
        <a:p>
          <a:endParaRPr lang="en-US"/>
        </a:p>
      </dgm:t>
    </dgm:pt>
    <dgm:pt modelId="{7D13F350-527A-4963-852D-57A20E982F11}" type="pres">
      <dgm:prSet presAssocID="{33D5B100-35AB-4931-B47F-18D661A18CF3}" presName="spNode" presStyleCnt="0"/>
      <dgm:spPr/>
    </dgm:pt>
    <dgm:pt modelId="{0D5A5F50-DC1C-4CCF-B940-C3E7E48FB57B}" type="pres">
      <dgm:prSet presAssocID="{6FC4FD13-9F6B-43BD-88D1-36B458E34872}" presName="sibTrans" presStyleLbl="sibTrans1D1" presStyleIdx="0" presStyleCnt="5"/>
      <dgm:spPr/>
    </dgm:pt>
    <dgm:pt modelId="{65C24563-306B-4E0A-A5DF-120BB98E5F70}" type="pres">
      <dgm:prSet presAssocID="{4FA4D4A7-4E36-4042-BA00-741482472DF0}" presName="node" presStyleLbl="node1" presStyleIdx="1" presStyleCnt="5" custScaleX="165783">
        <dgm:presLayoutVars>
          <dgm:bulletEnabled val="1"/>
        </dgm:presLayoutVars>
      </dgm:prSet>
      <dgm:spPr/>
      <dgm:t>
        <a:bodyPr/>
        <a:lstStyle/>
        <a:p>
          <a:endParaRPr lang="en-US"/>
        </a:p>
      </dgm:t>
    </dgm:pt>
    <dgm:pt modelId="{6FD69C0C-F2AE-47F3-AEAC-181B65C33DFE}" type="pres">
      <dgm:prSet presAssocID="{4FA4D4A7-4E36-4042-BA00-741482472DF0}" presName="spNode" presStyleCnt="0"/>
      <dgm:spPr/>
    </dgm:pt>
    <dgm:pt modelId="{B6D03870-9399-4160-AAAC-F7091BB2D165}" type="pres">
      <dgm:prSet presAssocID="{847764AB-8F61-4D4F-A98D-DE04575C70C8}" presName="sibTrans" presStyleLbl="sibTrans1D1" presStyleIdx="1" presStyleCnt="5"/>
      <dgm:spPr/>
    </dgm:pt>
    <dgm:pt modelId="{339273CB-C265-4EA0-B785-763EFDD3680C}" type="pres">
      <dgm:prSet presAssocID="{A5EF6BFD-DD01-415B-B2E7-DE5612ED5C3E}" presName="node" presStyleLbl="node1" presStyleIdx="2" presStyleCnt="5" custScaleX="142376" custRadScaleRad="105969" custRadScaleInc="-137484">
        <dgm:presLayoutVars>
          <dgm:bulletEnabled val="1"/>
        </dgm:presLayoutVars>
      </dgm:prSet>
      <dgm:spPr/>
    </dgm:pt>
    <dgm:pt modelId="{3B135AF3-C599-45A6-924E-2E95C8428E6D}" type="pres">
      <dgm:prSet presAssocID="{A5EF6BFD-DD01-415B-B2E7-DE5612ED5C3E}" presName="spNode" presStyleCnt="0"/>
      <dgm:spPr/>
    </dgm:pt>
    <dgm:pt modelId="{6C06D6B3-CE91-435A-B233-D30BD5E96D71}" type="pres">
      <dgm:prSet presAssocID="{5AF746AC-2C6B-4B4D-9729-505E7F0446BC}" presName="sibTrans" presStyleLbl="sibTrans1D1" presStyleIdx="2" presStyleCnt="5"/>
      <dgm:spPr/>
    </dgm:pt>
    <dgm:pt modelId="{90838525-66CD-452D-9B48-04A9B73A9E1B}" type="pres">
      <dgm:prSet presAssocID="{15F347B8-BC04-4C86-9BEA-99B354EDFB02}" presName="node" presStyleLbl="node1" presStyleIdx="3" presStyleCnt="5" custScaleX="222082" custRadScaleRad="108407" custRadScaleInc="114497">
        <dgm:presLayoutVars>
          <dgm:bulletEnabled val="1"/>
        </dgm:presLayoutVars>
      </dgm:prSet>
      <dgm:spPr/>
    </dgm:pt>
    <dgm:pt modelId="{16BA78A0-724B-43BA-AE13-BA66E92DEB83}" type="pres">
      <dgm:prSet presAssocID="{15F347B8-BC04-4C86-9BEA-99B354EDFB02}" presName="spNode" presStyleCnt="0"/>
      <dgm:spPr/>
    </dgm:pt>
    <dgm:pt modelId="{3AC8D180-CC24-4227-ABA7-D77E5C8E87C6}" type="pres">
      <dgm:prSet presAssocID="{6229D44F-BC31-4C07-A1DE-31EE54A5CF42}" presName="sibTrans" presStyleLbl="sibTrans1D1" presStyleIdx="3" presStyleCnt="5"/>
      <dgm:spPr/>
    </dgm:pt>
    <dgm:pt modelId="{A6740F05-B958-4516-AC2D-9253ED8CB6B3}" type="pres">
      <dgm:prSet presAssocID="{10D598DD-8660-42E3-9B6D-6828FC250621}" presName="node" presStyleLbl="node1" presStyleIdx="4" presStyleCnt="5" custScaleX="153262" custRadScaleRad="107991" custRadScaleInc="-22194">
        <dgm:presLayoutVars>
          <dgm:bulletEnabled val="1"/>
        </dgm:presLayoutVars>
      </dgm:prSet>
      <dgm:spPr/>
    </dgm:pt>
    <dgm:pt modelId="{2611ECDD-D057-45DE-815F-F4A80347F36C}" type="pres">
      <dgm:prSet presAssocID="{10D598DD-8660-42E3-9B6D-6828FC250621}" presName="spNode" presStyleCnt="0"/>
      <dgm:spPr/>
    </dgm:pt>
    <dgm:pt modelId="{D13F0FB4-5544-4333-94B5-647AB375A124}" type="pres">
      <dgm:prSet presAssocID="{BB8922E8-EF0E-4518-924E-E63F598B6F5D}" presName="sibTrans" presStyleLbl="sibTrans1D1" presStyleIdx="4" presStyleCnt="5"/>
      <dgm:spPr/>
    </dgm:pt>
  </dgm:ptLst>
  <dgm:cxnLst>
    <dgm:cxn modelId="{3E8EEFEA-7E43-47EC-BB78-C3C2B708CE50}" srcId="{3D78348E-7CEA-4527-8F2E-F7A1B0AB42A4}" destId="{4FA4D4A7-4E36-4042-BA00-741482472DF0}" srcOrd="1" destOrd="0" parTransId="{B923F3D4-7E38-4F13-A9F1-D0313E3E5593}" sibTransId="{847764AB-8F61-4D4F-A98D-DE04575C70C8}"/>
    <dgm:cxn modelId="{122CE686-1A0B-4AF7-98BB-AEF62A77D7D3}" type="presOf" srcId="{A5EF6BFD-DD01-415B-B2E7-DE5612ED5C3E}" destId="{339273CB-C265-4EA0-B785-763EFDD3680C}" srcOrd="0" destOrd="0" presId="urn:microsoft.com/office/officeart/2005/8/layout/cycle5"/>
    <dgm:cxn modelId="{4616F5EE-8886-4752-9144-0B73CD102E77}" type="presOf" srcId="{847764AB-8F61-4D4F-A98D-DE04575C70C8}" destId="{B6D03870-9399-4160-AAAC-F7091BB2D165}" srcOrd="0" destOrd="0" presId="urn:microsoft.com/office/officeart/2005/8/layout/cycle5"/>
    <dgm:cxn modelId="{11A402E1-752D-48A0-8B64-7FA07F5CF534}" type="presOf" srcId="{15F347B8-BC04-4C86-9BEA-99B354EDFB02}" destId="{90838525-66CD-452D-9B48-04A9B73A9E1B}" srcOrd="0" destOrd="0" presId="urn:microsoft.com/office/officeart/2005/8/layout/cycle5"/>
    <dgm:cxn modelId="{E9A1FB8F-926F-4540-A6C9-7534D56EF1BF}" type="presOf" srcId="{6FC4FD13-9F6B-43BD-88D1-36B458E34872}" destId="{0D5A5F50-DC1C-4CCF-B940-C3E7E48FB57B}" srcOrd="0" destOrd="0" presId="urn:microsoft.com/office/officeart/2005/8/layout/cycle5"/>
    <dgm:cxn modelId="{565179E7-861E-4DB9-99C4-7A3704CFB99F}" type="presOf" srcId="{33D5B100-35AB-4931-B47F-18D661A18CF3}" destId="{B9102D40-681D-463C-92C0-584845777F05}" srcOrd="0" destOrd="0" presId="urn:microsoft.com/office/officeart/2005/8/layout/cycle5"/>
    <dgm:cxn modelId="{F90476F9-C9F2-47D6-86D6-B09F082BA8DA}" srcId="{3D78348E-7CEA-4527-8F2E-F7A1B0AB42A4}" destId="{33D5B100-35AB-4931-B47F-18D661A18CF3}" srcOrd="0" destOrd="0" parTransId="{7F850265-F4D0-48AA-B34E-565EDDFDBB47}" sibTransId="{6FC4FD13-9F6B-43BD-88D1-36B458E34872}"/>
    <dgm:cxn modelId="{B4F827CB-33B6-42CE-B3D7-66D5741CABF7}" srcId="{3D78348E-7CEA-4527-8F2E-F7A1B0AB42A4}" destId="{A5EF6BFD-DD01-415B-B2E7-DE5612ED5C3E}" srcOrd="2" destOrd="0" parTransId="{7DA8210B-3B90-4D2A-9F18-07FA79A79F1E}" sibTransId="{5AF746AC-2C6B-4B4D-9729-505E7F0446BC}"/>
    <dgm:cxn modelId="{61EB2237-A0EC-4F81-A3AE-808AC3E9667A}" srcId="{3D78348E-7CEA-4527-8F2E-F7A1B0AB42A4}" destId="{15F347B8-BC04-4C86-9BEA-99B354EDFB02}" srcOrd="3" destOrd="0" parTransId="{1AF37D54-6311-47E8-BAEB-BC170AB027FB}" sibTransId="{6229D44F-BC31-4C07-A1DE-31EE54A5CF42}"/>
    <dgm:cxn modelId="{8CD55EB4-2C9E-4C91-AB51-93B130F7757A}" type="presOf" srcId="{4FA4D4A7-4E36-4042-BA00-741482472DF0}" destId="{65C24563-306B-4E0A-A5DF-120BB98E5F70}" srcOrd="0" destOrd="0" presId="urn:microsoft.com/office/officeart/2005/8/layout/cycle5"/>
    <dgm:cxn modelId="{C10CA734-AA28-450A-A9E3-9B60F2344654}" type="presOf" srcId="{6229D44F-BC31-4C07-A1DE-31EE54A5CF42}" destId="{3AC8D180-CC24-4227-ABA7-D77E5C8E87C6}" srcOrd="0" destOrd="0" presId="urn:microsoft.com/office/officeart/2005/8/layout/cycle5"/>
    <dgm:cxn modelId="{30FD0D4E-45C4-42EB-BCDD-4E3464C66F5C}" type="presOf" srcId="{3D78348E-7CEA-4527-8F2E-F7A1B0AB42A4}" destId="{4F80497C-D077-4D5E-BC5A-4D5CFC7F73DE}" srcOrd="0" destOrd="0" presId="urn:microsoft.com/office/officeart/2005/8/layout/cycle5"/>
    <dgm:cxn modelId="{B21E5200-554B-4ACE-A47C-D714E310C3D8}" srcId="{3D78348E-7CEA-4527-8F2E-F7A1B0AB42A4}" destId="{10D598DD-8660-42E3-9B6D-6828FC250621}" srcOrd="4" destOrd="0" parTransId="{D6193D96-8E36-4865-90DC-0FCA2394B9D8}" sibTransId="{BB8922E8-EF0E-4518-924E-E63F598B6F5D}"/>
    <dgm:cxn modelId="{2D5E50E1-07E8-4AF7-B6E0-DEE2B287AC2B}" type="presOf" srcId="{BB8922E8-EF0E-4518-924E-E63F598B6F5D}" destId="{D13F0FB4-5544-4333-94B5-647AB375A124}" srcOrd="0" destOrd="0" presId="urn:microsoft.com/office/officeart/2005/8/layout/cycle5"/>
    <dgm:cxn modelId="{5933B0D3-4515-421A-9C56-88A444AF3328}" type="presOf" srcId="{10D598DD-8660-42E3-9B6D-6828FC250621}" destId="{A6740F05-B958-4516-AC2D-9253ED8CB6B3}" srcOrd="0" destOrd="0" presId="urn:microsoft.com/office/officeart/2005/8/layout/cycle5"/>
    <dgm:cxn modelId="{09E1B485-444A-4C83-86B8-E9379B79877D}" type="presOf" srcId="{5AF746AC-2C6B-4B4D-9729-505E7F0446BC}" destId="{6C06D6B3-CE91-435A-B233-D30BD5E96D71}" srcOrd="0" destOrd="0" presId="urn:microsoft.com/office/officeart/2005/8/layout/cycle5"/>
    <dgm:cxn modelId="{0243E2FA-697B-454D-A7B1-F21B348D756C}" type="presParOf" srcId="{4F80497C-D077-4D5E-BC5A-4D5CFC7F73DE}" destId="{B9102D40-681D-463C-92C0-584845777F05}" srcOrd="0" destOrd="0" presId="urn:microsoft.com/office/officeart/2005/8/layout/cycle5"/>
    <dgm:cxn modelId="{CB2AFB98-5439-471F-9FDC-A5B047BE9351}" type="presParOf" srcId="{4F80497C-D077-4D5E-BC5A-4D5CFC7F73DE}" destId="{7D13F350-527A-4963-852D-57A20E982F11}" srcOrd="1" destOrd="0" presId="urn:microsoft.com/office/officeart/2005/8/layout/cycle5"/>
    <dgm:cxn modelId="{667E2E63-12CE-4E46-AEE1-A7D49411B825}" type="presParOf" srcId="{4F80497C-D077-4D5E-BC5A-4D5CFC7F73DE}" destId="{0D5A5F50-DC1C-4CCF-B940-C3E7E48FB57B}" srcOrd="2" destOrd="0" presId="urn:microsoft.com/office/officeart/2005/8/layout/cycle5"/>
    <dgm:cxn modelId="{21041F8F-582C-4168-A698-2484F1C4B1FE}" type="presParOf" srcId="{4F80497C-D077-4D5E-BC5A-4D5CFC7F73DE}" destId="{65C24563-306B-4E0A-A5DF-120BB98E5F70}" srcOrd="3" destOrd="0" presId="urn:microsoft.com/office/officeart/2005/8/layout/cycle5"/>
    <dgm:cxn modelId="{2771A1C3-85E2-4FB8-BE91-268BEC2A8D1D}" type="presParOf" srcId="{4F80497C-D077-4D5E-BC5A-4D5CFC7F73DE}" destId="{6FD69C0C-F2AE-47F3-AEAC-181B65C33DFE}" srcOrd="4" destOrd="0" presId="urn:microsoft.com/office/officeart/2005/8/layout/cycle5"/>
    <dgm:cxn modelId="{45F6F114-4770-4AD1-8B24-8C7F1FA638C1}" type="presParOf" srcId="{4F80497C-D077-4D5E-BC5A-4D5CFC7F73DE}" destId="{B6D03870-9399-4160-AAAC-F7091BB2D165}" srcOrd="5" destOrd="0" presId="urn:microsoft.com/office/officeart/2005/8/layout/cycle5"/>
    <dgm:cxn modelId="{87FB789C-E9A6-4703-ACE3-369A2D160B60}" type="presParOf" srcId="{4F80497C-D077-4D5E-BC5A-4D5CFC7F73DE}" destId="{339273CB-C265-4EA0-B785-763EFDD3680C}" srcOrd="6" destOrd="0" presId="urn:microsoft.com/office/officeart/2005/8/layout/cycle5"/>
    <dgm:cxn modelId="{1AE713D1-1FE7-4D47-9998-18216D6BF58B}" type="presParOf" srcId="{4F80497C-D077-4D5E-BC5A-4D5CFC7F73DE}" destId="{3B135AF3-C599-45A6-924E-2E95C8428E6D}" srcOrd="7" destOrd="0" presId="urn:microsoft.com/office/officeart/2005/8/layout/cycle5"/>
    <dgm:cxn modelId="{850F25EB-8050-4F09-9F98-13B754D259F8}" type="presParOf" srcId="{4F80497C-D077-4D5E-BC5A-4D5CFC7F73DE}" destId="{6C06D6B3-CE91-435A-B233-D30BD5E96D71}" srcOrd="8" destOrd="0" presId="urn:microsoft.com/office/officeart/2005/8/layout/cycle5"/>
    <dgm:cxn modelId="{E2B90530-8AB1-451B-A45F-ADAEA23A797D}" type="presParOf" srcId="{4F80497C-D077-4D5E-BC5A-4D5CFC7F73DE}" destId="{90838525-66CD-452D-9B48-04A9B73A9E1B}" srcOrd="9" destOrd="0" presId="urn:microsoft.com/office/officeart/2005/8/layout/cycle5"/>
    <dgm:cxn modelId="{4CD8D07F-3947-4286-A175-E87A35ADE21A}" type="presParOf" srcId="{4F80497C-D077-4D5E-BC5A-4D5CFC7F73DE}" destId="{16BA78A0-724B-43BA-AE13-BA66E92DEB83}" srcOrd="10" destOrd="0" presId="urn:microsoft.com/office/officeart/2005/8/layout/cycle5"/>
    <dgm:cxn modelId="{9FBE6A48-0B15-436E-B464-76FA70ADD5CB}" type="presParOf" srcId="{4F80497C-D077-4D5E-BC5A-4D5CFC7F73DE}" destId="{3AC8D180-CC24-4227-ABA7-D77E5C8E87C6}" srcOrd="11" destOrd="0" presId="urn:microsoft.com/office/officeart/2005/8/layout/cycle5"/>
    <dgm:cxn modelId="{345B906C-B5A3-4356-890B-76EB6F68CAA8}" type="presParOf" srcId="{4F80497C-D077-4D5E-BC5A-4D5CFC7F73DE}" destId="{A6740F05-B958-4516-AC2D-9253ED8CB6B3}" srcOrd="12" destOrd="0" presId="urn:microsoft.com/office/officeart/2005/8/layout/cycle5"/>
    <dgm:cxn modelId="{3DAA8C9D-FAE4-46D4-A9E3-9E410EDBDE22}" type="presParOf" srcId="{4F80497C-D077-4D5E-BC5A-4D5CFC7F73DE}" destId="{2611ECDD-D057-45DE-815F-F4A80347F36C}" srcOrd="13" destOrd="0" presId="urn:microsoft.com/office/officeart/2005/8/layout/cycle5"/>
    <dgm:cxn modelId="{C53EF586-F354-47DE-9AFE-AD1B2DF00F18}" type="presParOf" srcId="{4F80497C-D077-4D5E-BC5A-4D5CFC7F73DE}" destId="{D13F0FB4-5544-4333-94B5-647AB375A12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8348E-7CEA-4527-8F2E-F7A1B0AB42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3D5B100-35AB-4931-B47F-18D661A18CF3}">
      <dgm:prSet phldrT="[Text]" custT="1"/>
      <dgm:spPr>
        <a:solidFill>
          <a:schemeClr val="accent2"/>
        </a:solidFill>
      </dgm:spPr>
      <dgm:t>
        <a:bodyPr/>
        <a:lstStyle/>
        <a:p>
          <a:pPr>
            <a:lnSpc>
              <a:spcPct val="100000"/>
            </a:lnSpc>
            <a:spcAft>
              <a:spcPts val="600"/>
            </a:spcAft>
          </a:pPr>
          <a:r>
            <a:rPr lang="en-US" sz="4000" dirty="0" smtClean="0"/>
            <a:t>Trust in Yeshua</a:t>
          </a:r>
          <a:endParaRPr lang="en-US" sz="4700" dirty="0"/>
        </a:p>
      </dgm:t>
    </dgm:pt>
    <dgm:pt modelId="{7F850265-F4D0-48AA-B34E-565EDDFDBB47}" type="parTrans" cxnId="{F90476F9-C9F2-47D6-86D6-B09F082BA8DA}">
      <dgm:prSet/>
      <dgm:spPr/>
      <dgm:t>
        <a:bodyPr/>
        <a:lstStyle/>
        <a:p>
          <a:endParaRPr lang="en-US"/>
        </a:p>
      </dgm:t>
    </dgm:pt>
    <dgm:pt modelId="{6FC4FD13-9F6B-43BD-88D1-36B458E34872}" type="sibTrans" cxnId="{F90476F9-C9F2-47D6-86D6-B09F082BA8DA}">
      <dgm:prSet/>
      <dgm:spPr>
        <a:ln w="38100">
          <a:solidFill>
            <a:srgbClr val="FFC000"/>
          </a:solidFill>
        </a:ln>
      </dgm:spPr>
      <dgm:t>
        <a:bodyPr/>
        <a:lstStyle/>
        <a:p>
          <a:endParaRPr lang="en-US"/>
        </a:p>
      </dgm:t>
    </dgm:pt>
    <dgm:pt modelId="{4FA4D4A7-4E36-4042-BA00-741482472DF0}">
      <dgm:prSet phldrT="[Text]" custT="1"/>
      <dgm:spPr>
        <a:solidFill>
          <a:schemeClr val="accent2"/>
        </a:solidFill>
      </dgm:spPr>
      <dgm:t>
        <a:bodyPr/>
        <a:lstStyle/>
        <a:p>
          <a:r>
            <a:rPr lang="en-US" sz="4000" dirty="0" smtClean="0"/>
            <a:t>Grateful-ness</a:t>
          </a:r>
          <a:endParaRPr lang="en-US" sz="4000" dirty="0"/>
        </a:p>
      </dgm:t>
    </dgm:pt>
    <dgm:pt modelId="{B923F3D4-7E38-4F13-A9F1-D0313E3E5593}" type="parTrans" cxnId="{3E8EEFEA-7E43-47EC-BB78-C3C2B708CE50}">
      <dgm:prSet/>
      <dgm:spPr/>
      <dgm:t>
        <a:bodyPr/>
        <a:lstStyle/>
        <a:p>
          <a:endParaRPr lang="en-US"/>
        </a:p>
      </dgm:t>
    </dgm:pt>
    <dgm:pt modelId="{847764AB-8F61-4D4F-A98D-DE04575C70C8}" type="sibTrans" cxnId="{3E8EEFEA-7E43-47EC-BB78-C3C2B708CE50}">
      <dgm:prSet/>
      <dgm:spPr>
        <a:ln w="38100">
          <a:solidFill>
            <a:srgbClr val="FFC000"/>
          </a:solidFill>
        </a:ln>
      </dgm:spPr>
      <dgm:t>
        <a:bodyPr/>
        <a:lstStyle/>
        <a:p>
          <a:endParaRPr lang="en-US"/>
        </a:p>
      </dgm:t>
    </dgm:pt>
    <dgm:pt modelId="{A5EF6BFD-DD01-415B-B2E7-DE5612ED5C3E}">
      <dgm:prSet phldrT="[Text]" custT="1"/>
      <dgm:spPr>
        <a:solidFill>
          <a:schemeClr val="accent2"/>
        </a:solidFill>
      </dgm:spPr>
      <dgm:t>
        <a:bodyPr/>
        <a:lstStyle/>
        <a:p>
          <a:r>
            <a:rPr lang="en-US" sz="4000" dirty="0" err="1" smtClean="0"/>
            <a:t>Ruakh</a:t>
          </a:r>
          <a:endParaRPr lang="en-US" sz="2900" dirty="0"/>
        </a:p>
      </dgm:t>
    </dgm:pt>
    <dgm:pt modelId="{7DA8210B-3B90-4D2A-9F18-07FA79A79F1E}" type="parTrans" cxnId="{B4F827CB-33B6-42CE-B3D7-66D5741CABF7}">
      <dgm:prSet/>
      <dgm:spPr/>
      <dgm:t>
        <a:bodyPr/>
        <a:lstStyle/>
        <a:p>
          <a:endParaRPr lang="en-US"/>
        </a:p>
      </dgm:t>
    </dgm:pt>
    <dgm:pt modelId="{5AF746AC-2C6B-4B4D-9729-505E7F0446BC}" type="sibTrans" cxnId="{B4F827CB-33B6-42CE-B3D7-66D5741CABF7}">
      <dgm:prSet/>
      <dgm:spPr>
        <a:ln w="38100">
          <a:solidFill>
            <a:srgbClr val="FFC000"/>
          </a:solidFill>
        </a:ln>
      </dgm:spPr>
      <dgm:t>
        <a:bodyPr/>
        <a:lstStyle/>
        <a:p>
          <a:endParaRPr lang="en-US"/>
        </a:p>
      </dgm:t>
    </dgm:pt>
    <dgm:pt modelId="{15F347B8-BC04-4C86-9BEA-99B354EDFB02}">
      <dgm:prSet phldrT="[Text]" custT="1"/>
      <dgm:spPr>
        <a:solidFill>
          <a:schemeClr val="accent2"/>
        </a:solidFill>
      </dgm:spPr>
      <dgm:t>
        <a:bodyPr/>
        <a:lstStyle/>
        <a:p>
          <a:r>
            <a:rPr lang="en-US" sz="4000" dirty="0" smtClean="0"/>
            <a:t>Trust despite difficulties</a:t>
          </a:r>
          <a:endParaRPr lang="en-US" sz="4000" dirty="0"/>
        </a:p>
      </dgm:t>
    </dgm:pt>
    <dgm:pt modelId="{1AF37D54-6311-47E8-BAEB-BC170AB027FB}" type="parTrans" cxnId="{61EB2237-A0EC-4F81-A3AE-808AC3E9667A}">
      <dgm:prSet/>
      <dgm:spPr/>
      <dgm:t>
        <a:bodyPr/>
        <a:lstStyle/>
        <a:p>
          <a:endParaRPr lang="en-US"/>
        </a:p>
      </dgm:t>
    </dgm:pt>
    <dgm:pt modelId="{6229D44F-BC31-4C07-A1DE-31EE54A5CF42}" type="sibTrans" cxnId="{61EB2237-A0EC-4F81-A3AE-808AC3E9667A}">
      <dgm:prSet/>
      <dgm:spPr>
        <a:solidFill>
          <a:schemeClr val="accent2"/>
        </a:solidFill>
        <a:ln w="38100">
          <a:solidFill>
            <a:srgbClr val="FFC000"/>
          </a:solidFill>
        </a:ln>
      </dgm:spPr>
      <dgm:t>
        <a:bodyPr/>
        <a:lstStyle/>
        <a:p>
          <a:endParaRPr lang="en-US"/>
        </a:p>
      </dgm:t>
    </dgm:pt>
    <dgm:pt modelId="{10D598DD-8660-42E3-9B6D-6828FC250621}">
      <dgm:prSet phldrT="[Text]" custT="1"/>
      <dgm:spPr>
        <a:solidFill>
          <a:schemeClr val="accent2"/>
        </a:solidFill>
      </dgm:spPr>
      <dgm:t>
        <a:bodyPr/>
        <a:lstStyle/>
        <a:p>
          <a:r>
            <a:rPr lang="en-US" sz="4000" dirty="0" smtClean="0"/>
            <a:t>Worship </a:t>
          </a:r>
          <a:endParaRPr lang="en-US" sz="3600" dirty="0"/>
        </a:p>
      </dgm:t>
    </dgm:pt>
    <dgm:pt modelId="{D6193D96-8E36-4865-90DC-0FCA2394B9D8}" type="parTrans" cxnId="{B21E5200-554B-4ACE-A47C-D714E310C3D8}">
      <dgm:prSet/>
      <dgm:spPr/>
      <dgm:t>
        <a:bodyPr/>
        <a:lstStyle/>
        <a:p>
          <a:endParaRPr lang="en-US"/>
        </a:p>
      </dgm:t>
    </dgm:pt>
    <dgm:pt modelId="{BB8922E8-EF0E-4518-924E-E63F598B6F5D}" type="sibTrans" cxnId="{B21E5200-554B-4ACE-A47C-D714E310C3D8}">
      <dgm:prSet/>
      <dgm:spPr>
        <a:ln w="38100">
          <a:solidFill>
            <a:srgbClr val="FFC000"/>
          </a:solidFill>
        </a:ln>
      </dgm:spPr>
      <dgm:t>
        <a:bodyPr/>
        <a:lstStyle/>
        <a:p>
          <a:endParaRPr lang="en-US"/>
        </a:p>
      </dgm:t>
    </dgm:pt>
    <dgm:pt modelId="{4F80497C-D077-4D5E-BC5A-4D5CFC7F73DE}" type="pres">
      <dgm:prSet presAssocID="{3D78348E-7CEA-4527-8F2E-F7A1B0AB42A4}" presName="cycle" presStyleCnt="0">
        <dgm:presLayoutVars>
          <dgm:dir/>
          <dgm:resizeHandles val="exact"/>
        </dgm:presLayoutVars>
      </dgm:prSet>
      <dgm:spPr/>
    </dgm:pt>
    <dgm:pt modelId="{B9102D40-681D-463C-92C0-584845777F05}" type="pres">
      <dgm:prSet presAssocID="{33D5B100-35AB-4931-B47F-18D661A18CF3}" presName="node" presStyleLbl="node1" presStyleIdx="0" presStyleCnt="5" custScaleX="144384" custRadScaleRad="86998" custRadScaleInc="-31617">
        <dgm:presLayoutVars>
          <dgm:bulletEnabled val="1"/>
        </dgm:presLayoutVars>
      </dgm:prSet>
      <dgm:spPr/>
      <dgm:t>
        <a:bodyPr/>
        <a:lstStyle/>
        <a:p>
          <a:endParaRPr lang="en-US"/>
        </a:p>
      </dgm:t>
    </dgm:pt>
    <dgm:pt modelId="{7D13F350-527A-4963-852D-57A20E982F11}" type="pres">
      <dgm:prSet presAssocID="{33D5B100-35AB-4931-B47F-18D661A18CF3}" presName="spNode" presStyleCnt="0"/>
      <dgm:spPr/>
    </dgm:pt>
    <dgm:pt modelId="{0D5A5F50-DC1C-4CCF-B940-C3E7E48FB57B}" type="pres">
      <dgm:prSet presAssocID="{6FC4FD13-9F6B-43BD-88D1-36B458E34872}" presName="sibTrans" presStyleLbl="sibTrans1D1" presStyleIdx="0" presStyleCnt="5"/>
      <dgm:spPr/>
    </dgm:pt>
    <dgm:pt modelId="{65C24563-306B-4E0A-A5DF-120BB98E5F70}" type="pres">
      <dgm:prSet presAssocID="{4FA4D4A7-4E36-4042-BA00-741482472DF0}" presName="node" presStyleLbl="node1" presStyleIdx="1" presStyleCnt="5" custScaleX="165783">
        <dgm:presLayoutVars>
          <dgm:bulletEnabled val="1"/>
        </dgm:presLayoutVars>
      </dgm:prSet>
      <dgm:spPr/>
      <dgm:t>
        <a:bodyPr/>
        <a:lstStyle/>
        <a:p>
          <a:endParaRPr lang="en-US"/>
        </a:p>
      </dgm:t>
    </dgm:pt>
    <dgm:pt modelId="{6FD69C0C-F2AE-47F3-AEAC-181B65C33DFE}" type="pres">
      <dgm:prSet presAssocID="{4FA4D4A7-4E36-4042-BA00-741482472DF0}" presName="spNode" presStyleCnt="0"/>
      <dgm:spPr/>
    </dgm:pt>
    <dgm:pt modelId="{B6D03870-9399-4160-AAAC-F7091BB2D165}" type="pres">
      <dgm:prSet presAssocID="{847764AB-8F61-4D4F-A98D-DE04575C70C8}" presName="sibTrans" presStyleLbl="sibTrans1D1" presStyleIdx="1" presStyleCnt="5"/>
      <dgm:spPr/>
    </dgm:pt>
    <dgm:pt modelId="{339273CB-C265-4EA0-B785-763EFDD3680C}" type="pres">
      <dgm:prSet presAssocID="{A5EF6BFD-DD01-415B-B2E7-DE5612ED5C3E}" presName="node" presStyleLbl="node1" presStyleIdx="2" presStyleCnt="5" custScaleX="142376" custRadScaleRad="105969" custRadScaleInc="-137484">
        <dgm:presLayoutVars>
          <dgm:bulletEnabled val="1"/>
        </dgm:presLayoutVars>
      </dgm:prSet>
      <dgm:spPr/>
    </dgm:pt>
    <dgm:pt modelId="{3B135AF3-C599-45A6-924E-2E95C8428E6D}" type="pres">
      <dgm:prSet presAssocID="{A5EF6BFD-DD01-415B-B2E7-DE5612ED5C3E}" presName="spNode" presStyleCnt="0"/>
      <dgm:spPr/>
    </dgm:pt>
    <dgm:pt modelId="{6C06D6B3-CE91-435A-B233-D30BD5E96D71}" type="pres">
      <dgm:prSet presAssocID="{5AF746AC-2C6B-4B4D-9729-505E7F0446BC}" presName="sibTrans" presStyleLbl="sibTrans1D1" presStyleIdx="2" presStyleCnt="5"/>
      <dgm:spPr/>
    </dgm:pt>
    <dgm:pt modelId="{90838525-66CD-452D-9B48-04A9B73A9E1B}" type="pres">
      <dgm:prSet presAssocID="{15F347B8-BC04-4C86-9BEA-99B354EDFB02}" presName="node" presStyleLbl="node1" presStyleIdx="3" presStyleCnt="5" custScaleX="222082" custRadScaleRad="108407" custRadScaleInc="114497">
        <dgm:presLayoutVars>
          <dgm:bulletEnabled val="1"/>
        </dgm:presLayoutVars>
      </dgm:prSet>
      <dgm:spPr/>
    </dgm:pt>
    <dgm:pt modelId="{16BA78A0-724B-43BA-AE13-BA66E92DEB83}" type="pres">
      <dgm:prSet presAssocID="{15F347B8-BC04-4C86-9BEA-99B354EDFB02}" presName="spNode" presStyleCnt="0"/>
      <dgm:spPr/>
    </dgm:pt>
    <dgm:pt modelId="{3AC8D180-CC24-4227-ABA7-D77E5C8E87C6}" type="pres">
      <dgm:prSet presAssocID="{6229D44F-BC31-4C07-A1DE-31EE54A5CF42}" presName="sibTrans" presStyleLbl="sibTrans1D1" presStyleIdx="3" presStyleCnt="5"/>
      <dgm:spPr/>
    </dgm:pt>
    <dgm:pt modelId="{A6740F05-B958-4516-AC2D-9253ED8CB6B3}" type="pres">
      <dgm:prSet presAssocID="{10D598DD-8660-42E3-9B6D-6828FC250621}" presName="node" presStyleLbl="node1" presStyleIdx="4" presStyleCnt="5" custScaleX="153262" custRadScaleRad="107991" custRadScaleInc="-22194">
        <dgm:presLayoutVars>
          <dgm:bulletEnabled val="1"/>
        </dgm:presLayoutVars>
      </dgm:prSet>
      <dgm:spPr/>
    </dgm:pt>
    <dgm:pt modelId="{2611ECDD-D057-45DE-815F-F4A80347F36C}" type="pres">
      <dgm:prSet presAssocID="{10D598DD-8660-42E3-9B6D-6828FC250621}" presName="spNode" presStyleCnt="0"/>
      <dgm:spPr/>
    </dgm:pt>
    <dgm:pt modelId="{D13F0FB4-5544-4333-94B5-647AB375A124}" type="pres">
      <dgm:prSet presAssocID="{BB8922E8-EF0E-4518-924E-E63F598B6F5D}" presName="sibTrans" presStyleLbl="sibTrans1D1" presStyleIdx="4" presStyleCnt="5"/>
      <dgm:spPr/>
    </dgm:pt>
  </dgm:ptLst>
  <dgm:cxnLst>
    <dgm:cxn modelId="{3E8EEFEA-7E43-47EC-BB78-C3C2B708CE50}" srcId="{3D78348E-7CEA-4527-8F2E-F7A1B0AB42A4}" destId="{4FA4D4A7-4E36-4042-BA00-741482472DF0}" srcOrd="1" destOrd="0" parTransId="{B923F3D4-7E38-4F13-A9F1-D0313E3E5593}" sibTransId="{847764AB-8F61-4D4F-A98D-DE04575C70C8}"/>
    <dgm:cxn modelId="{5F51C35F-E92D-4822-B648-AF6EA67D8FA7}" type="presOf" srcId="{A5EF6BFD-DD01-415B-B2E7-DE5612ED5C3E}" destId="{339273CB-C265-4EA0-B785-763EFDD3680C}" srcOrd="0" destOrd="0" presId="urn:microsoft.com/office/officeart/2005/8/layout/cycle5"/>
    <dgm:cxn modelId="{7C32EF9A-6324-41E9-8FD8-C5C93F508673}" type="presOf" srcId="{4FA4D4A7-4E36-4042-BA00-741482472DF0}" destId="{65C24563-306B-4E0A-A5DF-120BB98E5F70}" srcOrd="0" destOrd="0" presId="urn:microsoft.com/office/officeart/2005/8/layout/cycle5"/>
    <dgm:cxn modelId="{ED3C7C65-BF00-43BE-9199-086B06267B9F}" type="presOf" srcId="{BB8922E8-EF0E-4518-924E-E63F598B6F5D}" destId="{D13F0FB4-5544-4333-94B5-647AB375A124}" srcOrd="0" destOrd="0" presId="urn:microsoft.com/office/officeart/2005/8/layout/cycle5"/>
    <dgm:cxn modelId="{C35B27F7-8ADF-43C9-ACF2-B2CE83AA0A9A}" type="presOf" srcId="{847764AB-8F61-4D4F-A98D-DE04575C70C8}" destId="{B6D03870-9399-4160-AAAC-F7091BB2D165}" srcOrd="0" destOrd="0" presId="urn:microsoft.com/office/officeart/2005/8/layout/cycle5"/>
    <dgm:cxn modelId="{5F7EF33B-2376-476C-8D03-384BD77EEA0F}" type="presOf" srcId="{10D598DD-8660-42E3-9B6D-6828FC250621}" destId="{A6740F05-B958-4516-AC2D-9253ED8CB6B3}" srcOrd="0" destOrd="0" presId="urn:microsoft.com/office/officeart/2005/8/layout/cycle5"/>
    <dgm:cxn modelId="{48FB12DD-28F3-41DB-9529-5634EE959DC6}" type="presOf" srcId="{5AF746AC-2C6B-4B4D-9729-505E7F0446BC}" destId="{6C06D6B3-CE91-435A-B233-D30BD5E96D71}" srcOrd="0" destOrd="0" presId="urn:microsoft.com/office/officeart/2005/8/layout/cycle5"/>
    <dgm:cxn modelId="{D0C34705-9FFE-40AD-B3D9-67CC32E2680D}" type="presOf" srcId="{6229D44F-BC31-4C07-A1DE-31EE54A5CF42}" destId="{3AC8D180-CC24-4227-ABA7-D77E5C8E87C6}" srcOrd="0" destOrd="0" presId="urn:microsoft.com/office/officeart/2005/8/layout/cycle5"/>
    <dgm:cxn modelId="{14C6AF77-91BB-41B5-BB02-0732784AF6DB}" type="presOf" srcId="{6FC4FD13-9F6B-43BD-88D1-36B458E34872}" destId="{0D5A5F50-DC1C-4CCF-B940-C3E7E48FB57B}" srcOrd="0" destOrd="0" presId="urn:microsoft.com/office/officeart/2005/8/layout/cycle5"/>
    <dgm:cxn modelId="{F90476F9-C9F2-47D6-86D6-B09F082BA8DA}" srcId="{3D78348E-7CEA-4527-8F2E-F7A1B0AB42A4}" destId="{33D5B100-35AB-4931-B47F-18D661A18CF3}" srcOrd="0" destOrd="0" parTransId="{7F850265-F4D0-48AA-B34E-565EDDFDBB47}" sibTransId="{6FC4FD13-9F6B-43BD-88D1-36B458E34872}"/>
    <dgm:cxn modelId="{C3644774-2F3A-473F-840F-3773A45243FA}" type="presOf" srcId="{15F347B8-BC04-4C86-9BEA-99B354EDFB02}" destId="{90838525-66CD-452D-9B48-04A9B73A9E1B}" srcOrd="0" destOrd="0" presId="urn:microsoft.com/office/officeart/2005/8/layout/cycle5"/>
    <dgm:cxn modelId="{B4F827CB-33B6-42CE-B3D7-66D5741CABF7}" srcId="{3D78348E-7CEA-4527-8F2E-F7A1B0AB42A4}" destId="{A5EF6BFD-DD01-415B-B2E7-DE5612ED5C3E}" srcOrd="2" destOrd="0" parTransId="{7DA8210B-3B90-4D2A-9F18-07FA79A79F1E}" sibTransId="{5AF746AC-2C6B-4B4D-9729-505E7F0446BC}"/>
    <dgm:cxn modelId="{61EB2237-A0EC-4F81-A3AE-808AC3E9667A}" srcId="{3D78348E-7CEA-4527-8F2E-F7A1B0AB42A4}" destId="{15F347B8-BC04-4C86-9BEA-99B354EDFB02}" srcOrd="3" destOrd="0" parTransId="{1AF37D54-6311-47E8-BAEB-BC170AB027FB}" sibTransId="{6229D44F-BC31-4C07-A1DE-31EE54A5CF42}"/>
    <dgm:cxn modelId="{BA9C7739-6BDD-49A2-9D45-8A6D84872D91}" type="presOf" srcId="{3D78348E-7CEA-4527-8F2E-F7A1B0AB42A4}" destId="{4F80497C-D077-4D5E-BC5A-4D5CFC7F73DE}" srcOrd="0" destOrd="0" presId="urn:microsoft.com/office/officeart/2005/8/layout/cycle5"/>
    <dgm:cxn modelId="{22315DFE-83C2-48AE-A349-C84CA530F152}" type="presOf" srcId="{33D5B100-35AB-4931-B47F-18D661A18CF3}" destId="{B9102D40-681D-463C-92C0-584845777F05}" srcOrd="0" destOrd="0" presId="urn:microsoft.com/office/officeart/2005/8/layout/cycle5"/>
    <dgm:cxn modelId="{B21E5200-554B-4ACE-A47C-D714E310C3D8}" srcId="{3D78348E-7CEA-4527-8F2E-F7A1B0AB42A4}" destId="{10D598DD-8660-42E3-9B6D-6828FC250621}" srcOrd="4" destOrd="0" parTransId="{D6193D96-8E36-4865-90DC-0FCA2394B9D8}" sibTransId="{BB8922E8-EF0E-4518-924E-E63F598B6F5D}"/>
    <dgm:cxn modelId="{4B82B939-49B5-4E22-AA82-A29F9DF2453E}" type="presParOf" srcId="{4F80497C-D077-4D5E-BC5A-4D5CFC7F73DE}" destId="{B9102D40-681D-463C-92C0-584845777F05}" srcOrd="0" destOrd="0" presId="urn:microsoft.com/office/officeart/2005/8/layout/cycle5"/>
    <dgm:cxn modelId="{78FB445E-9970-4F75-B1C4-477FD2BE253B}" type="presParOf" srcId="{4F80497C-D077-4D5E-BC5A-4D5CFC7F73DE}" destId="{7D13F350-527A-4963-852D-57A20E982F11}" srcOrd="1" destOrd="0" presId="urn:microsoft.com/office/officeart/2005/8/layout/cycle5"/>
    <dgm:cxn modelId="{CA77F8EC-9627-407C-B47D-EC6CE4F86BE6}" type="presParOf" srcId="{4F80497C-D077-4D5E-BC5A-4D5CFC7F73DE}" destId="{0D5A5F50-DC1C-4CCF-B940-C3E7E48FB57B}" srcOrd="2" destOrd="0" presId="urn:microsoft.com/office/officeart/2005/8/layout/cycle5"/>
    <dgm:cxn modelId="{8C350A96-E55F-48D2-9B07-1889C0FBA420}" type="presParOf" srcId="{4F80497C-D077-4D5E-BC5A-4D5CFC7F73DE}" destId="{65C24563-306B-4E0A-A5DF-120BB98E5F70}" srcOrd="3" destOrd="0" presId="urn:microsoft.com/office/officeart/2005/8/layout/cycle5"/>
    <dgm:cxn modelId="{71C11B2C-E968-428B-94C1-0ECAB0D67065}" type="presParOf" srcId="{4F80497C-D077-4D5E-BC5A-4D5CFC7F73DE}" destId="{6FD69C0C-F2AE-47F3-AEAC-181B65C33DFE}" srcOrd="4" destOrd="0" presId="urn:microsoft.com/office/officeart/2005/8/layout/cycle5"/>
    <dgm:cxn modelId="{768461AD-0C8E-4B02-ACDE-27559E2DA834}" type="presParOf" srcId="{4F80497C-D077-4D5E-BC5A-4D5CFC7F73DE}" destId="{B6D03870-9399-4160-AAAC-F7091BB2D165}" srcOrd="5" destOrd="0" presId="urn:microsoft.com/office/officeart/2005/8/layout/cycle5"/>
    <dgm:cxn modelId="{F363F4B7-292D-4146-A0D8-472BDAA22980}" type="presParOf" srcId="{4F80497C-D077-4D5E-BC5A-4D5CFC7F73DE}" destId="{339273CB-C265-4EA0-B785-763EFDD3680C}" srcOrd="6" destOrd="0" presId="urn:microsoft.com/office/officeart/2005/8/layout/cycle5"/>
    <dgm:cxn modelId="{FDC3B33F-238B-4F8B-8EF9-6BAD915CB184}" type="presParOf" srcId="{4F80497C-D077-4D5E-BC5A-4D5CFC7F73DE}" destId="{3B135AF3-C599-45A6-924E-2E95C8428E6D}" srcOrd="7" destOrd="0" presId="urn:microsoft.com/office/officeart/2005/8/layout/cycle5"/>
    <dgm:cxn modelId="{0D1138AB-405A-4021-87E4-5D76910C3028}" type="presParOf" srcId="{4F80497C-D077-4D5E-BC5A-4D5CFC7F73DE}" destId="{6C06D6B3-CE91-435A-B233-D30BD5E96D71}" srcOrd="8" destOrd="0" presId="urn:microsoft.com/office/officeart/2005/8/layout/cycle5"/>
    <dgm:cxn modelId="{E868DDF9-2B53-416F-AAA4-072C06B8F655}" type="presParOf" srcId="{4F80497C-D077-4D5E-BC5A-4D5CFC7F73DE}" destId="{90838525-66CD-452D-9B48-04A9B73A9E1B}" srcOrd="9" destOrd="0" presId="urn:microsoft.com/office/officeart/2005/8/layout/cycle5"/>
    <dgm:cxn modelId="{5147610F-B4F9-4016-9CFD-A9EB21BD753C}" type="presParOf" srcId="{4F80497C-D077-4D5E-BC5A-4D5CFC7F73DE}" destId="{16BA78A0-724B-43BA-AE13-BA66E92DEB83}" srcOrd="10" destOrd="0" presId="urn:microsoft.com/office/officeart/2005/8/layout/cycle5"/>
    <dgm:cxn modelId="{4A97E9AB-D8BC-4B02-B9FC-3AC26A1CB5CA}" type="presParOf" srcId="{4F80497C-D077-4D5E-BC5A-4D5CFC7F73DE}" destId="{3AC8D180-CC24-4227-ABA7-D77E5C8E87C6}" srcOrd="11" destOrd="0" presId="urn:microsoft.com/office/officeart/2005/8/layout/cycle5"/>
    <dgm:cxn modelId="{1A5D5DEB-4677-4EDD-8E39-07E4D7D80108}" type="presParOf" srcId="{4F80497C-D077-4D5E-BC5A-4D5CFC7F73DE}" destId="{A6740F05-B958-4516-AC2D-9253ED8CB6B3}" srcOrd="12" destOrd="0" presId="urn:microsoft.com/office/officeart/2005/8/layout/cycle5"/>
    <dgm:cxn modelId="{53539886-5401-478F-8D32-51AE966AAAEA}" type="presParOf" srcId="{4F80497C-D077-4D5E-BC5A-4D5CFC7F73DE}" destId="{2611ECDD-D057-45DE-815F-F4A80347F36C}" srcOrd="13" destOrd="0" presId="urn:microsoft.com/office/officeart/2005/8/layout/cycle5"/>
    <dgm:cxn modelId="{9BA43691-1EC3-4156-B9AB-5656333D255E}" type="presParOf" srcId="{4F80497C-D077-4D5E-BC5A-4D5CFC7F73DE}" destId="{D13F0FB4-5544-4333-94B5-647AB375A12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8348E-7CEA-4527-8F2E-F7A1B0AB42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3D5B100-35AB-4931-B47F-18D661A18CF3}">
      <dgm:prSet phldrT="[Text]" custT="1"/>
      <dgm:spPr>
        <a:solidFill>
          <a:schemeClr val="accent2"/>
        </a:solidFill>
      </dgm:spPr>
      <dgm:t>
        <a:bodyPr/>
        <a:lstStyle/>
        <a:p>
          <a:pPr>
            <a:lnSpc>
              <a:spcPct val="100000"/>
            </a:lnSpc>
            <a:spcAft>
              <a:spcPts val="600"/>
            </a:spcAft>
          </a:pPr>
          <a:r>
            <a:rPr lang="en-US" sz="4000" dirty="0" smtClean="0"/>
            <a:t>Trust in Yeshua</a:t>
          </a:r>
          <a:endParaRPr lang="en-US" sz="4700" dirty="0"/>
        </a:p>
      </dgm:t>
    </dgm:pt>
    <dgm:pt modelId="{7F850265-F4D0-48AA-B34E-565EDDFDBB47}" type="parTrans" cxnId="{F90476F9-C9F2-47D6-86D6-B09F082BA8DA}">
      <dgm:prSet/>
      <dgm:spPr/>
      <dgm:t>
        <a:bodyPr/>
        <a:lstStyle/>
        <a:p>
          <a:endParaRPr lang="en-US"/>
        </a:p>
      </dgm:t>
    </dgm:pt>
    <dgm:pt modelId="{6FC4FD13-9F6B-43BD-88D1-36B458E34872}" type="sibTrans" cxnId="{F90476F9-C9F2-47D6-86D6-B09F082BA8DA}">
      <dgm:prSet/>
      <dgm:spPr>
        <a:ln w="38100">
          <a:solidFill>
            <a:srgbClr val="FFC000"/>
          </a:solidFill>
        </a:ln>
      </dgm:spPr>
      <dgm:t>
        <a:bodyPr/>
        <a:lstStyle/>
        <a:p>
          <a:endParaRPr lang="en-US"/>
        </a:p>
      </dgm:t>
    </dgm:pt>
    <dgm:pt modelId="{4FA4D4A7-4E36-4042-BA00-741482472DF0}">
      <dgm:prSet phldrT="[Text]" custT="1"/>
      <dgm:spPr>
        <a:solidFill>
          <a:schemeClr val="accent2"/>
        </a:solidFill>
      </dgm:spPr>
      <dgm:t>
        <a:bodyPr/>
        <a:lstStyle/>
        <a:p>
          <a:r>
            <a:rPr lang="en-US" sz="4000" dirty="0" smtClean="0"/>
            <a:t>Grateful-ness</a:t>
          </a:r>
          <a:endParaRPr lang="en-US" sz="4000" dirty="0"/>
        </a:p>
      </dgm:t>
    </dgm:pt>
    <dgm:pt modelId="{B923F3D4-7E38-4F13-A9F1-D0313E3E5593}" type="parTrans" cxnId="{3E8EEFEA-7E43-47EC-BB78-C3C2B708CE50}">
      <dgm:prSet/>
      <dgm:spPr/>
      <dgm:t>
        <a:bodyPr/>
        <a:lstStyle/>
        <a:p>
          <a:endParaRPr lang="en-US"/>
        </a:p>
      </dgm:t>
    </dgm:pt>
    <dgm:pt modelId="{847764AB-8F61-4D4F-A98D-DE04575C70C8}" type="sibTrans" cxnId="{3E8EEFEA-7E43-47EC-BB78-C3C2B708CE50}">
      <dgm:prSet/>
      <dgm:spPr>
        <a:ln w="38100">
          <a:solidFill>
            <a:srgbClr val="FFC000"/>
          </a:solidFill>
        </a:ln>
      </dgm:spPr>
      <dgm:t>
        <a:bodyPr/>
        <a:lstStyle/>
        <a:p>
          <a:endParaRPr lang="en-US"/>
        </a:p>
      </dgm:t>
    </dgm:pt>
    <dgm:pt modelId="{A5EF6BFD-DD01-415B-B2E7-DE5612ED5C3E}">
      <dgm:prSet phldrT="[Text]" custT="1"/>
      <dgm:spPr>
        <a:solidFill>
          <a:schemeClr val="accent2"/>
        </a:solidFill>
      </dgm:spPr>
      <dgm:t>
        <a:bodyPr/>
        <a:lstStyle/>
        <a:p>
          <a:r>
            <a:rPr lang="en-US" sz="4000" dirty="0" err="1" smtClean="0"/>
            <a:t>Ruakh</a:t>
          </a:r>
          <a:endParaRPr lang="en-US" sz="2900" dirty="0"/>
        </a:p>
      </dgm:t>
    </dgm:pt>
    <dgm:pt modelId="{7DA8210B-3B90-4D2A-9F18-07FA79A79F1E}" type="parTrans" cxnId="{B4F827CB-33B6-42CE-B3D7-66D5741CABF7}">
      <dgm:prSet/>
      <dgm:spPr/>
      <dgm:t>
        <a:bodyPr/>
        <a:lstStyle/>
        <a:p>
          <a:endParaRPr lang="en-US"/>
        </a:p>
      </dgm:t>
    </dgm:pt>
    <dgm:pt modelId="{5AF746AC-2C6B-4B4D-9729-505E7F0446BC}" type="sibTrans" cxnId="{B4F827CB-33B6-42CE-B3D7-66D5741CABF7}">
      <dgm:prSet/>
      <dgm:spPr>
        <a:ln w="38100">
          <a:solidFill>
            <a:srgbClr val="FFC000"/>
          </a:solidFill>
        </a:ln>
      </dgm:spPr>
      <dgm:t>
        <a:bodyPr/>
        <a:lstStyle/>
        <a:p>
          <a:endParaRPr lang="en-US"/>
        </a:p>
      </dgm:t>
    </dgm:pt>
    <dgm:pt modelId="{15F347B8-BC04-4C86-9BEA-99B354EDFB02}">
      <dgm:prSet phldrT="[Text]" custT="1"/>
      <dgm:spPr>
        <a:solidFill>
          <a:schemeClr val="accent2"/>
        </a:solidFill>
      </dgm:spPr>
      <dgm:t>
        <a:bodyPr/>
        <a:lstStyle/>
        <a:p>
          <a:r>
            <a:rPr lang="en-US" sz="4000" dirty="0" smtClean="0"/>
            <a:t>Trust despite difficulties</a:t>
          </a:r>
          <a:endParaRPr lang="en-US" sz="4000" dirty="0"/>
        </a:p>
      </dgm:t>
    </dgm:pt>
    <dgm:pt modelId="{1AF37D54-6311-47E8-BAEB-BC170AB027FB}" type="parTrans" cxnId="{61EB2237-A0EC-4F81-A3AE-808AC3E9667A}">
      <dgm:prSet/>
      <dgm:spPr/>
      <dgm:t>
        <a:bodyPr/>
        <a:lstStyle/>
        <a:p>
          <a:endParaRPr lang="en-US"/>
        </a:p>
      </dgm:t>
    </dgm:pt>
    <dgm:pt modelId="{6229D44F-BC31-4C07-A1DE-31EE54A5CF42}" type="sibTrans" cxnId="{61EB2237-A0EC-4F81-A3AE-808AC3E9667A}">
      <dgm:prSet/>
      <dgm:spPr>
        <a:solidFill>
          <a:schemeClr val="accent2"/>
        </a:solidFill>
        <a:ln w="38100">
          <a:solidFill>
            <a:srgbClr val="FFC000"/>
          </a:solidFill>
        </a:ln>
      </dgm:spPr>
      <dgm:t>
        <a:bodyPr/>
        <a:lstStyle/>
        <a:p>
          <a:endParaRPr lang="en-US"/>
        </a:p>
      </dgm:t>
    </dgm:pt>
    <dgm:pt modelId="{10D598DD-8660-42E3-9B6D-6828FC250621}">
      <dgm:prSet phldrT="[Text]" custT="1"/>
      <dgm:spPr>
        <a:solidFill>
          <a:schemeClr val="accent2"/>
        </a:solidFill>
      </dgm:spPr>
      <dgm:t>
        <a:bodyPr/>
        <a:lstStyle/>
        <a:p>
          <a:r>
            <a:rPr lang="en-US" sz="4000" dirty="0" smtClean="0"/>
            <a:t>Worship </a:t>
          </a:r>
          <a:endParaRPr lang="en-US" sz="3600" dirty="0"/>
        </a:p>
      </dgm:t>
    </dgm:pt>
    <dgm:pt modelId="{D6193D96-8E36-4865-90DC-0FCA2394B9D8}" type="parTrans" cxnId="{B21E5200-554B-4ACE-A47C-D714E310C3D8}">
      <dgm:prSet/>
      <dgm:spPr/>
      <dgm:t>
        <a:bodyPr/>
        <a:lstStyle/>
        <a:p>
          <a:endParaRPr lang="en-US"/>
        </a:p>
      </dgm:t>
    </dgm:pt>
    <dgm:pt modelId="{BB8922E8-EF0E-4518-924E-E63F598B6F5D}" type="sibTrans" cxnId="{B21E5200-554B-4ACE-A47C-D714E310C3D8}">
      <dgm:prSet/>
      <dgm:spPr>
        <a:ln w="38100">
          <a:solidFill>
            <a:srgbClr val="FFC000"/>
          </a:solidFill>
        </a:ln>
      </dgm:spPr>
      <dgm:t>
        <a:bodyPr/>
        <a:lstStyle/>
        <a:p>
          <a:endParaRPr lang="en-US"/>
        </a:p>
      </dgm:t>
    </dgm:pt>
    <dgm:pt modelId="{4F80497C-D077-4D5E-BC5A-4D5CFC7F73DE}" type="pres">
      <dgm:prSet presAssocID="{3D78348E-7CEA-4527-8F2E-F7A1B0AB42A4}" presName="cycle" presStyleCnt="0">
        <dgm:presLayoutVars>
          <dgm:dir/>
          <dgm:resizeHandles val="exact"/>
        </dgm:presLayoutVars>
      </dgm:prSet>
      <dgm:spPr/>
    </dgm:pt>
    <dgm:pt modelId="{B9102D40-681D-463C-92C0-584845777F05}" type="pres">
      <dgm:prSet presAssocID="{33D5B100-35AB-4931-B47F-18D661A18CF3}" presName="node" presStyleLbl="node1" presStyleIdx="0" presStyleCnt="5" custScaleX="144384" custRadScaleRad="86998" custRadScaleInc="-31617">
        <dgm:presLayoutVars>
          <dgm:bulletEnabled val="1"/>
        </dgm:presLayoutVars>
      </dgm:prSet>
      <dgm:spPr/>
      <dgm:t>
        <a:bodyPr/>
        <a:lstStyle/>
        <a:p>
          <a:endParaRPr lang="en-US"/>
        </a:p>
      </dgm:t>
    </dgm:pt>
    <dgm:pt modelId="{7D13F350-527A-4963-852D-57A20E982F11}" type="pres">
      <dgm:prSet presAssocID="{33D5B100-35AB-4931-B47F-18D661A18CF3}" presName="spNode" presStyleCnt="0"/>
      <dgm:spPr/>
    </dgm:pt>
    <dgm:pt modelId="{0D5A5F50-DC1C-4CCF-B940-C3E7E48FB57B}" type="pres">
      <dgm:prSet presAssocID="{6FC4FD13-9F6B-43BD-88D1-36B458E34872}" presName="sibTrans" presStyleLbl="sibTrans1D1" presStyleIdx="0" presStyleCnt="5"/>
      <dgm:spPr/>
    </dgm:pt>
    <dgm:pt modelId="{65C24563-306B-4E0A-A5DF-120BB98E5F70}" type="pres">
      <dgm:prSet presAssocID="{4FA4D4A7-4E36-4042-BA00-741482472DF0}" presName="node" presStyleLbl="node1" presStyleIdx="1" presStyleCnt="5" custScaleX="165783">
        <dgm:presLayoutVars>
          <dgm:bulletEnabled val="1"/>
        </dgm:presLayoutVars>
      </dgm:prSet>
      <dgm:spPr/>
      <dgm:t>
        <a:bodyPr/>
        <a:lstStyle/>
        <a:p>
          <a:endParaRPr lang="en-US"/>
        </a:p>
      </dgm:t>
    </dgm:pt>
    <dgm:pt modelId="{6FD69C0C-F2AE-47F3-AEAC-181B65C33DFE}" type="pres">
      <dgm:prSet presAssocID="{4FA4D4A7-4E36-4042-BA00-741482472DF0}" presName="spNode" presStyleCnt="0"/>
      <dgm:spPr/>
    </dgm:pt>
    <dgm:pt modelId="{B6D03870-9399-4160-AAAC-F7091BB2D165}" type="pres">
      <dgm:prSet presAssocID="{847764AB-8F61-4D4F-A98D-DE04575C70C8}" presName="sibTrans" presStyleLbl="sibTrans1D1" presStyleIdx="1" presStyleCnt="5"/>
      <dgm:spPr/>
    </dgm:pt>
    <dgm:pt modelId="{339273CB-C265-4EA0-B785-763EFDD3680C}" type="pres">
      <dgm:prSet presAssocID="{A5EF6BFD-DD01-415B-B2E7-DE5612ED5C3E}" presName="node" presStyleLbl="node1" presStyleIdx="2" presStyleCnt="5" custScaleX="142376" custRadScaleRad="105969" custRadScaleInc="-137484">
        <dgm:presLayoutVars>
          <dgm:bulletEnabled val="1"/>
        </dgm:presLayoutVars>
      </dgm:prSet>
      <dgm:spPr/>
    </dgm:pt>
    <dgm:pt modelId="{3B135AF3-C599-45A6-924E-2E95C8428E6D}" type="pres">
      <dgm:prSet presAssocID="{A5EF6BFD-DD01-415B-B2E7-DE5612ED5C3E}" presName="spNode" presStyleCnt="0"/>
      <dgm:spPr/>
    </dgm:pt>
    <dgm:pt modelId="{6C06D6B3-CE91-435A-B233-D30BD5E96D71}" type="pres">
      <dgm:prSet presAssocID="{5AF746AC-2C6B-4B4D-9729-505E7F0446BC}" presName="sibTrans" presStyleLbl="sibTrans1D1" presStyleIdx="2" presStyleCnt="5"/>
      <dgm:spPr/>
    </dgm:pt>
    <dgm:pt modelId="{90838525-66CD-452D-9B48-04A9B73A9E1B}" type="pres">
      <dgm:prSet presAssocID="{15F347B8-BC04-4C86-9BEA-99B354EDFB02}" presName="node" presStyleLbl="node1" presStyleIdx="3" presStyleCnt="5" custScaleX="222082" custRadScaleRad="108407" custRadScaleInc="114497">
        <dgm:presLayoutVars>
          <dgm:bulletEnabled val="1"/>
        </dgm:presLayoutVars>
      </dgm:prSet>
      <dgm:spPr/>
    </dgm:pt>
    <dgm:pt modelId="{16BA78A0-724B-43BA-AE13-BA66E92DEB83}" type="pres">
      <dgm:prSet presAssocID="{15F347B8-BC04-4C86-9BEA-99B354EDFB02}" presName="spNode" presStyleCnt="0"/>
      <dgm:spPr/>
    </dgm:pt>
    <dgm:pt modelId="{3AC8D180-CC24-4227-ABA7-D77E5C8E87C6}" type="pres">
      <dgm:prSet presAssocID="{6229D44F-BC31-4C07-A1DE-31EE54A5CF42}" presName="sibTrans" presStyleLbl="sibTrans1D1" presStyleIdx="3" presStyleCnt="5"/>
      <dgm:spPr/>
    </dgm:pt>
    <dgm:pt modelId="{A6740F05-B958-4516-AC2D-9253ED8CB6B3}" type="pres">
      <dgm:prSet presAssocID="{10D598DD-8660-42E3-9B6D-6828FC250621}" presName="node" presStyleLbl="node1" presStyleIdx="4" presStyleCnt="5" custScaleX="153262" custRadScaleRad="107991" custRadScaleInc="-22194">
        <dgm:presLayoutVars>
          <dgm:bulletEnabled val="1"/>
        </dgm:presLayoutVars>
      </dgm:prSet>
      <dgm:spPr/>
    </dgm:pt>
    <dgm:pt modelId="{2611ECDD-D057-45DE-815F-F4A80347F36C}" type="pres">
      <dgm:prSet presAssocID="{10D598DD-8660-42E3-9B6D-6828FC250621}" presName="spNode" presStyleCnt="0"/>
      <dgm:spPr/>
    </dgm:pt>
    <dgm:pt modelId="{D13F0FB4-5544-4333-94B5-647AB375A124}" type="pres">
      <dgm:prSet presAssocID="{BB8922E8-EF0E-4518-924E-E63F598B6F5D}" presName="sibTrans" presStyleLbl="sibTrans1D1" presStyleIdx="4" presStyleCnt="5"/>
      <dgm:spPr/>
    </dgm:pt>
  </dgm:ptLst>
  <dgm:cxnLst>
    <dgm:cxn modelId="{3E8EEFEA-7E43-47EC-BB78-C3C2B708CE50}" srcId="{3D78348E-7CEA-4527-8F2E-F7A1B0AB42A4}" destId="{4FA4D4A7-4E36-4042-BA00-741482472DF0}" srcOrd="1" destOrd="0" parTransId="{B923F3D4-7E38-4F13-A9F1-D0313E3E5593}" sibTransId="{847764AB-8F61-4D4F-A98D-DE04575C70C8}"/>
    <dgm:cxn modelId="{76773CF4-5604-4BCF-9D36-1BC61A4D567C}" type="presOf" srcId="{BB8922E8-EF0E-4518-924E-E63F598B6F5D}" destId="{D13F0FB4-5544-4333-94B5-647AB375A124}" srcOrd="0" destOrd="0" presId="urn:microsoft.com/office/officeart/2005/8/layout/cycle5"/>
    <dgm:cxn modelId="{BF1BA472-F3DF-463C-89DB-DE21E5ED6DE8}" type="presOf" srcId="{5AF746AC-2C6B-4B4D-9729-505E7F0446BC}" destId="{6C06D6B3-CE91-435A-B233-D30BD5E96D71}" srcOrd="0" destOrd="0" presId="urn:microsoft.com/office/officeart/2005/8/layout/cycle5"/>
    <dgm:cxn modelId="{7AA43FEA-A191-45FF-8BAE-7BE2E0C1507E}" type="presOf" srcId="{33D5B100-35AB-4931-B47F-18D661A18CF3}" destId="{B9102D40-681D-463C-92C0-584845777F05}" srcOrd="0" destOrd="0" presId="urn:microsoft.com/office/officeart/2005/8/layout/cycle5"/>
    <dgm:cxn modelId="{1A9B85A0-94AB-4866-81EB-387959094181}" type="presOf" srcId="{15F347B8-BC04-4C86-9BEA-99B354EDFB02}" destId="{90838525-66CD-452D-9B48-04A9B73A9E1B}" srcOrd="0" destOrd="0" presId="urn:microsoft.com/office/officeart/2005/8/layout/cycle5"/>
    <dgm:cxn modelId="{EB5366AC-FE11-4372-B12F-EE98809EB295}" type="presOf" srcId="{6229D44F-BC31-4C07-A1DE-31EE54A5CF42}" destId="{3AC8D180-CC24-4227-ABA7-D77E5C8E87C6}" srcOrd="0" destOrd="0" presId="urn:microsoft.com/office/officeart/2005/8/layout/cycle5"/>
    <dgm:cxn modelId="{F90476F9-C9F2-47D6-86D6-B09F082BA8DA}" srcId="{3D78348E-7CEA-4527-8F2E-F7A1B0AB42A4}" destId="{33D5B100-35AB-4931-B47F-18D661A18CF3}" srcOrd="0" destOrd="0" parTransId="{7F850265-F4D0-48AA-B34E-565EDDFDBB47}" sibTransId="{6FC4FD13-9F6B-43BD-88D1-36B458E34872}"/>
    <dgm:cxn modelId="{B4F827CB-33B6-42CE-B3D7-66D5741CABF7}" srcId="{3D78348E-7CEA-4527-8F2E-F7A1B0AB42A4}" destId="{A5EF6BFD-DD01-415B-B2E7-DE5612ED5C3E}" srcOrd="2" destOrd="0" parTransId="{7DA8210B-3B90-4D2A-9F18-07FA79A79F1E}" sibTransId="{5AF746AC-2C6B-4B4D-9729-505E7F0446BC}"/>
    <dgm:cxn modelId="{BF82E00F-99BE-4AB1-85CF-B8296922DE8F}" type="presOf" srcId="{847764AB-8F61-4D4F-A98D-DE04575C70C8}" destId="{B6D03870-9399-4160-AAAC-F7091BB2D165}" srcOrd="0" destOrd="0" presId="urn:microsoft.com/office/officeart/2005/8/layout/cycle5"/>
    <dgm:cxn modelId="{61EB2237-A0EC-4F81-A3AE-808AC3E9667A}" srcId="{3D78348E-7CEA-4527-8F2E-F7A1B0AB42A4}" destId="{15F347B8-BC04-4C86-9BEA-99B354EDFB02}" srcOrd="3" destOrd="0" parTransId="{1AF37D54-6311-47E8-BAEB-BC170AB027FB}" sibTransId="{6229D44F-BC31-4C07-A1DE-31EE54A5CF42}"/>
    <dgm:cxn modelId="{39D083FC-51CF-4DE6-A0C5-D9C35F854922}" type="presOf" srcId="{A5EF6BFD-DD01-415B-B2E7-DE5612ED5C3E}" destId="{339273CB-C265-4EA0-B785-763EFDD3680C}" srcOrd="0" destOrd="0" presId="urn:microsoft.com/office/officeart/2005/8/layout/cycle5"/>
    <dgm:cxn modelId="{8CC28E06-1E4D-4DB5-9CB2-6CAE60346B86}" type="presOf" srcId="{3D78348E-7CEA-4527-8F2E-F7A1B0AB42A4}" destId="{4F80497C-D077-4D5E-BC5A-4D5CFC7F73DE}" srcOrd="0" destOrd="0" presId="urn:microsoft.com/office/officeart/2005/8/layout/cycle5"/>
    <dgm:cxn modelId="{B41A7DF3-EF92-4EF2-87A4-213BBFDB4AE6}" type="presOf" srcId="{4FA4D4A7-4E36-4042-BA00-741482472DF0}" destId="{65C24563-306B-4E0A-A5DF-120BB98E5F70}" srcOrd="0" destOrd="0" presId="urn:microsoft.com/office/officeart/2005/8/layout/cycle5"/>
    <dgm:cxn modelId="{D821B8EC-4427-48DF-8389-E782BD6F6BAE}" type="presOf" srcId="{10D598DD-8660-42E3-9B6D-6828FC250621}" destId="{A6740F05-B958-4516-AC2D-9253ED8CB6B3}" srcOrd="0" destOrd="0" presId="urn:microsoft.com/office/officeart/2005/8/layout/cycle5"/>
    <dgm:cxn modelId="{5E582046-12F8-47C4-9550-E53307EFB3A1}" type="presOf" srcId="{6FC4FD13-9F6B-43BD-88D1-36B458E34872}" destId="{0D5A5F50-DC1C-4CCF-B940-C3E7E48FB57B}" srcOrd="0" destOrd="0" presId="urn:microsoft.com/office/officeart/2005/8/layout/cycle5"/>
    <dgm:cxn modelId="{B21E5200-554B-4ACE-A47C-D714E310C3D8}" srcId="{3D78348E-7CEA-4527-8F2E-F7A1B0AB42A4}" destId="{10D598DD-8660-42E3-9B6D-6828FC250621}" srcOrd="4" destOrd="0" parTransId="{D6193D96-8E36-4865-90DC-0FCA2394B9D8}" sibTransId="{BB8922E8-EF0E-4518-924E-E63F598B6F5D}"/>
    <dgm:cxn modelId="{41BB9D21-091C-44E7-A973-F98541ACE48B}" type="presParOf" srcId="{4F80497C-D077-4D5E-BC5A-4D5CFC7F73DE}" destId="{B9102D40-681D-463C-92C0-584845777F05}" srcOrd="0" destOrd="0" presId="urn:microsoft.com/office/officeart/2005/8/layout/cycle5"/>
    <dgm:cxn modelId="{75F11120-724E-4A9D-BDCB-1BEA0BAD0A22}" type="presParOf" srcId="{4F80497C-D077-4D5E-BC5A-4D5CFC7F73DE}" destId="{7D13F350-527A-4963-852D-57A20E982F11}" srcOrd="1" destOrd="0" presId="urn:microsoft.com/office/officeart/2005/8/layout/cycle5"/>
    <dgm:cxn modelId="{98897423-3BCB-48B8-99EE-1844A3588855}" type="presParOf" srcId="{4F80497C-D077-4D5E-BC5A-4D5CFC7F73DE}" destId="{0D5A5F50-DC1C-4CCF-B940-C3E7E48FB57B}" srcOrd="2" destOrd="0" presId="urn:microsoft.com/office/officeart/2005/8/layout/cycle5"/>
    <dgm:cxn modelId="{040E2936-46FF-49D6-ABCE-3E99D4F1761D}" type="presParOf" srcId="{4F80497C-D077-4D5E-BC5A-4D5CFC7F73DE}" destId="{65C24563-306B-4E0A-A5DF-120BB98E5F70}" srcOrd="3" destOrd="0" presId="urn:microsoft.com/office/officeart/2005/8/layout/cycle5"/>
    <dgm:cxn modelId="{8150C9C8-D089-450F-84D1-4F429521D133}" type="presParOf" srcId="{4F80497C-D077-4D5E-BC5A-4D5CFC7F73DE}" destId="{6FD69C0C-F2AE-47F3-AEAC-181B65C33DFE}" srcOrd="4" destOrd="0" presId="urn:microsoft.com/office/officeart/2005/8/layout/cycle5"/>
    <dgm:cxn modelId="{DADB5770-921F-4989-8117-072C7B53401F}" type="presParOf" srcId="{4F80497C-D077-4D5E-BC5A-4D5CFC7F73DE}" destId="{B6D03870-9399-4160-AAAC-F7091BB2D165}" srcOrd="5" destOrd="0" presId="urn:microsoft.com/office/officeart/2005/8/layout/cycle5"/>
    <dgm:cxn modelId="{2CE5F5E9-C2E5-4AC0-999C-DBF4B0D7F292}" type="presParOf" srcId="{4F80497C-D077-4D5E-BC5A-4D5CFC7F73DE}" destId="{339273CB-C265-4EA0-B785-763EFDD3680C}" srcOrd="6" destOrd="0" presId="urn:microsoft.com/office/officeart/2005/8/layout/cycle5"/>
    <dgm:cxn modelId="{0FBAAEEA-F773-41FD-8A9B-61120F53E9EF}" type="presParOf" srcId="{4F80497C-D077-4D5E-BC5A-4D5CFC7F73DE}" destId="{3B135AF3-C599-45A6-924E-2E95C8428E6D}" srcOrd="7" destOrd="0" presId="urn:microsoft.com/office/officeart/2005/8/layout/cycle5"/>
    <dgm:cxn modelId="{BB065B12-ACAE-4053-9269-0204C524EC19}" type="presParOf" srcId="{4F80497C-D077-4D5E-BC5A-4D5CFC7F73DE}" destId="{6C06D6B3-CE91-435A-B233-D30BD5E96D71}" srcOrd="8" destOrd="0" presId="urn:microsoft.com/office/officeart/2005/8/layout/cycle5"/>
    <dgm:cxn modelId="{E9531EC9-A34E-436D-828D-3E62A6F5EDC8}" type="presParOf" srcId="{4F80497C-D077-4D5E-BC5A-4D5CFC7F73DE}" destId="{90838525-66CD-452D-9B48-04A9B73A9E1B}" srcOrd="9" destOrd="0" presId="urn:microsoft.com/office/officeart/2005/8/layout/cycle5"/>
    <dgm:cxn modelId="{B7C28203-29C0-4F36-A62D-8C0FB88B0BEE}" type="presParOf" srcId="{4F80497C-D077-4D5E-BC5A-4D5CFC7F73DE}" destId="{16BA78A0-724B-43BA-AE13-BA66E92DEB83}" srcOrd="10" destOrd="0" presId="urn:microsoft.com/office/officeart/2005/8/layout/cycle5"/>
    <dgm:cxn modelId="{21D4A049-C39C-4B22-82B8-23DDD0D2A784}" type="presParOf" srcId="{4F80497C-D077-4D5E-BC5A-4D5CFC7F73DE}" destId="{3AC8D180-CC24-4227-ABA7-D77E5C8E87C6}" srcOrd="11" destOrd="0" presId="urn:microsoft.com/office/officeart/2005/8/layout/cycle5"/>
    <dgm:cxn modelId="{0D0DAB59-9C86-4442-94ED-7ABA48F7663A}" type="presParOf" srcId="{4F80497C-D077-4D5E-BC5A-4D5CFC7F73DE}" destId="{A6740F05-B958-4516-AC2D-9253ED8CB6B3}" srcOrd="12" destOrd="0" presId="urn:microsoft.com/office/officeart/2005/8/layout/cycle5"/>
    <dgm:cxn modelId="{AA5B9516-4989-424F-9D25-C8FCECC41A8D}" type="presParOf" srcId="{4F80497C-D077-4D5E-BC5A-4D5CFC7F73DE}" destId="{2611ECDD-D057-45DE-815F-F4A80347F36C}" srcOrd="13" destOrd="0" presId="urn:microsoft.com/office/officeart/2005/8/layout/cycle5"/>
    <dgm:cxn modelId="{37A434E3-2817-4BE8-A6DA-756F6F7AE1DC}" type="presParOf" srcId="{4F80497C-D077-4D5E-BC5A-4D5CFC7F73DE}" destId="{D13F0FB4-5544-4333-94B5-647AB375A12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AC823-570D-4FAB-BED3-C85605657AA9}">
      <dsp:nvSpPr>
        <dsp:cNvPr id="0" name=""/>
        <dsp:cNvSpPr/>
      </dsp:nvSpPr>
      <dsp:spPr>
        <a:xfrm>
          <a:off x="2346829" y="-29950"/>
          <a:ext cx="2234877" cy="223487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Bliss</a:t>
          </a:r>
          <a:endParaRPr lang="en-US" sz="4800" kern="1200" dirty="0"/>
        </a:p>
      </dsp:txBody>
      <dsp:txXfrm>
        <a:off x="2674119" y="297340"/>
        <a:ext cx="1580297" cy="1580297"/>
      </dsp:txXfrm>
    </dsp:sp>
    <dsp:sp modelId="{A2DE680C-81F3-4D6B-99D8-797291FAF202}">
      <dsp:nvSpPr>
        <dsp:cNvPr id="0" name=""/>
        <dsp:cNvSpPr/>
      </dsp:nvSpPr>
      <dsp:spPr>
        <a:xfrm rot="3562889">
          <a:off x="4015562" y="2086111"/>
          <a:ext cx="525855" cy="754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4054266" y="2169084"/>
        <a:ext cx="368099" cy="452563"/>
      </dsp:txXfrm>
    </dsp:sp>
    <dsp:sp modelId="{A9A71FEB-4524-440A-9B39-01EAF5BFA0D2}">
      <dsp:nvSpPr>
        <dsp:cNvPr id="0" name=""/>
        <dsp:cNvSpPr/>
      </dsp:nvSpPr>
      <dsp:spPr>
        <a:xfrm>
          <a:off x="3877074" y="2746840"/>
          <a:ext cx="2587876" cy="244893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bg1"/>
              </a:solidFill>
            </a:rPr>
            <a:t>Grate-</a:t>
          </a:r>
          <a:r>
            <a:rPr lang="en-US" sz="3800" kern="1200" dirty="0" err="1" smtClean="0">
              <a:solidFill>
                <a:schemeClr val="bg1"/>
              </a:solidFill>
            </a:rPr>
            <a:t>fulness</a:t>
          </a:r>
          <a:endParaRPr lang="en-US" sz="3800" kern="1200" dirty="0">
            <a:solidFill>
              <a:schemeClr val="bg1"/>
            </a:solidFill>
          </a:endParaRPr>
        </a:p>
      </dsp:txBody>
      <dsp:txXfrm>
        <a:off x="4256060" y="3105478"/>
        <a:ext cx="1829904" cy="1731657"/>
      </dsp:txXfrm>
    </dsp:sp>
    <dsp:sp modelId="{36BAB323-CCD0-496A-8365-FDFF25AE49E6}">
      <dsp:nvSpPr>
        <dsp:cNvPr id="0" name=""/>
        <dsp:cNvSpPr/>
      </dsp:nvSpPr>
      <dsp:spPr>
        <a:xfrm rot="10800000">
          <a:off x="3168813" y="3594171"/>
          <a:ext cx="500504" cy="754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rot="10800000">
        <a:off x="3318964" y="3745025"/>
        <a:ext cx="350353" cy="452563"/>
      </dsp:txXfrm>
    </dsp:sp>
    <dsp:sp modelId="{4D679D81-F6CA-4C56-AC89-B21D4F5E55E3}">
      <dsp:nvSpPr>
        <dsp:cNvPr id="0" name=""/>
        <dsp:cNvSpPr/>
      </dsp:nvSpPr>
      <dsp:spPr>
        <a:xfrm>
          <a:off x="697848" y="2853868"/>
          <a:ext cx="2234877" cy="223487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Trust</a:t>
          </a:r>
          <a:endParaRPr lang="en-US" sz="900" kern="1200" dirty="0"/>
        </a:p>
      </dsp:txBody>
      <dsp:txXfrm>
        <a:off x="1025138" y="3181158"/>
        <a:ext cx="1580297" cy="1580297"/>
      </dsp:txXfrm>
    </dsp:sp>
    <dsp:sp modelId="{D4CFFAFC-8DF4-4F12-AB5B-024592B1B94D}">
      <dsp:nvSpPr>
        <dsp:cNvPr id="0" name=""/>
        <dsp:cNvSpPr/>
      </dsp:nvSpPr>
      <dsp:spPr>
        <a:xfrm rot="17985667">
          <a:off x="2343601" y="2166417"/>
          <a:ext cx="576164" cy="754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2387126" y="2392296"/>
        <a:ext cx="403315" cy="452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2D40-681D-463C-92C0-584845777F05}">
      <dsp:nvSpPr>
        <dsp:cNvPr id="0" name=""/>
        <dsp:cNvSpPr/>
      </dsp:nvSpPr>
      <dsp:spPr>
        <a:xfrm>
          <a:off x="2515063" y="303834"/>
          <a:ext cx="2437214"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100000"/>
            </a:lnSpc>
            <a:spcBef>
              <a:spcPct val="0"/>
            </a:spcBef>
            <a:spcAft>
              <a:spcPts val="600"/>
            </a:spcAft>
          </a:pPr>
          <a:r>
            <a:rPr lang="en-US" sz="4000" kern="1200" dirty="0" smtClean="0"/>
            <a:t>Trust in Yeshua</a:t>
          </a:r>
          <a:endParaRPr lang="en-US" sz="4700" kern="1200" dirty="0"/>
        </a:p>
      </dsp:txBody>
      <dsp:txXfrm>
        <a:off x="2568624" y="357395"/>
        <a:ext cx="2330092" cy="990083"/>
      </dsp:txXfrm>
    </dsp:sp>
    <dsp:sp modelId="{0D5A5F50-DC1C-4CCF-B940-C3E7E48FB57B}">
      <dsp:nvSpPr>
        <dsp:cNvPr id="0" name=""/>
        <dsp:cNvSpPr/>
      </dsp:nvSpPr>
      <dsp:spPr>
        <a:xfrm>
          <a:off x="2238730" y="1036161"/>
          <a:ext cx="4388723" cy="4388723"/>
        </a:xfrm>
        <a:custGeom>
          <a:avLst/>
          <a:gdLst/>
          <a:ahLst/>
          <a:cxnLst/>
          <a:rect l="0" t="0" r="0" b="0"/>
          <a:pathLst>
            <a:path>
              <a:moveTo>
                <a:pt x="2896084" y="115225"/>
              </a:moveTo>
              <a:arcTo wR="2194361" hR="2194361" stAng="17318993" swAng="905410"/>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65C24563-306B-4E0A-A5DF-120BB98E5F70}">
      <dsp:nvSpPr>
        <dsp:cNvPr id="0" name=""/>
        <dsp:cNvSpPr/>
      </dsp:nvSpPr>
      <dsp:spPr>
        <a:xfrm>
          <a:off x="4673507" y="1518073"/>
          <a:ext cx="2798430"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Grateful-ness</a:t>
          </a:r>
          <a:endParaRPr lang="en-US" sz="4000" kern="1200" dirty="0"/>
        </a:p>
      </dsp:txBody>
      <dsp:txXfrm>
        <a:off x="4727068" y="1571634"/>
        <a:ext cx="2691308" cy="990083"/>
      </dsp:txXfrm>
    </dsp:sp>
    <dsp:sp modelId="{B6D03870-9399-4160-AAAC-F7091BB2D165}">
      <dsp:nvSpPr>
        <dsp:cNvPr id="0" name=""/>
        <dsp:cNvSpPr/>
      </dsp:nvSpPr>
      <dsp:spPr>
        <a:xfrm>
          <a:off x="1939366" y="1222870"/>
          <a:ext cx="4388723" cy="4388723"/>
        </a:xfrm>
        <a:custGeom>
          <a:avLst/>
          <a:gdLst/>
          <a:ahLst/>
          <a:cxnLst/>
          <a:rect l="0" t="0" r="0" b="0"/>
          <a:pathLst>
            <a:path>
              <a:moveTo>
                <a:pt x="4266827" y="1473175"/>
              </a:moveTo>
              <a:arcTo wR="2194361" hR="2194361" stAng="20448774" swAng="405883"/>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339273CB-C265-4EA0-B785-763EFDD3680C}">
      <dsp:nvSpPr>
        <dsp:cNvPr id="0" name=""/>
        <dsp:cNvSpPr/>
      </dsp:nvSpPr>
      <dsp:spPr>
        <a:xfrm>
          <a:off x="4954940" y="3029642"/>
          <a:ext cx="2403318"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Ruakh</a:t>
          </a:r>
          <a:endParaRPr lang="en-US" sz="2900" kern="1200" dirty="0"/>
        </a:p>
      </dsp:txBody>
      <dsp:txXfrm>
        <a:off x="5008501" y="3083203"/>
        <a:ext cx="2296196" cy="990083"/>
      </dsp:txXfrm>
    </dsp:sp>
    <dsp:sp modelId="{6C06D6B3-CE91-435A-B233-D30BD5E96D71}">
      <dsp:nvSpPr>
        <dsp:cNvPr id="0" name=""/>
        <dsp:cNvSpPr/>
      </dsp:nvSpPr>
      <dsp:spPr>
        <a:xfrm>
          <a:off x="1782350" y="799253"/>
          <a:ext cx="4388723" cy="4388723"/>
        </a:xfrm>
        <a:custGeom>
          <a:avLst/>
          <a:gdLst/>
          <a:ahLst/>
          <a:cxnLst/>
          <a:rect l="0" t="0" r="0" b="0"/>
          <a:pathLst>
            <a:path>
              <a:moveTo>
                <a:pt x="3606964" y="3873581"/>
              </a:moveTo>
              <a:arcTo wR="2194361" hR="2194361" stAng="2995716" swAng="4372269"/>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90838525-66CD-452D-9B48-04A9B73A9E1B}">
      <dsp:nvSpPr>
        <dsp:cNvPr id="0" name=""/>
        <dsp:cNvSpPr/>
      </dsp:nvSpPr>
      <dsp:spPr>
        <a:xfrm>
          <a:off x="0" y="3258371"/>
          <a:ext cx="3748762"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Trust despite difficulties</a:t>
          </a:r>
          <a:endParaRPr lang="en-US" sz="4000" kern="1200" dirty="0"/>
        </a:p>
      </dsp:txBody>
      <dsp:txXfrm>
        <a:off x="53561" y="3311932"/>
        <a:ext cx="3641640" cy="990083"/>
      </dsp:txXfrm>
    </dsp:sp>
    <dsp:sp modelId="{3AC8D180-CC24-4227-ABA7-D77E5C8E87C6}">
      <dsp:nvSpPr>
        <dsp:cNvPr id="0" name=""/>
        <dsp:cNvSpPr/>
      </dsp:nvSpPr>
      <dsp:spPr>
        <a:xfrm>
          <a:off x="1615920" y="542772"/>
          <a:ext cx="4388723" cy="4388723"/>
        </a:xfrm>
        <a:custGeom>
          <a:avLst/>
          <a:gdLst/>
          <a:ahLst/>
          <a:cxnLst/>
          <a:rect l="0" t="0" r="0" b="0"/>
          <a:pathLst>
            <a:path>
              <a:moveTo>
                <a:pt x="41701" y="2620129"/>
              </a:moveTo>
              <a:arcTo wR="2194361" hR="2194361" stAng="10128723" swAng="461158"/>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A6740F05-B958-4516-AC2D-9253ED8CB6B3}">
      <dsp:nvSpPr>
        <dsp:cNvPr id="0" name=""/>
        <dsp:cNvSpPr/>
      </dsp:nvSpPr>
      <dsp:spPr>
        <a:xfrm>
          <a:off x="380244" y="1676267"/>
          <a:ext cx="2587075"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Worship </a:t>
          </a:r>
          <a:endParaRPr lang="en-US" sz="3600" kern="1200" dirty="0"/>
        </a:p>
      </dsp:txBody>
      <dsp:txXfrm>
        <a:off x="433805" y="1729828"/>
        <a:ext cx="2479953" cy="990083"/>
      </dsp:txXfrm>
    </dsp:sp>
    <dsp:sp modelId="{D13F0FB4-5544-4333-94B5-647AB375A124}">
      <dsp:nvSpPr>
        <dsp:cNvPr id="0" name=""/>
        <dsp:cNvSpPr/>
      </dsp:nvSpPr>
      <dsp:spPr>
        <a:xfrm>
          <a:off x="791000" y="1372027"/>
          <a:ext cx="4388723" cy="4388723"/>
        </a:xfrm>
        <a:custGeom>
          <a:avLst/>
          <a:gdLst/>
          <a:ahLst/>
          <a:cxnLst/>
          <a:rect l="0" t="0" r="0" b="0"/>
          <a:pathLst>
            <a:path>
              <a:moveTo>
                <a:pt x="1221606" y="227391"/>
              </a:moveTo>
              <a:arcTo wR="2194361" hR="2194361" stAng="14621132" swAng="766235"/>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2D40-681D-463C-92C0-584845777F05}">
      <dsp:nvSpPr>
        <dsp:cNvPr id="0" name=""/>
        <dsp:cNvSpPr/>
      </dsp:nvSpPr>
      <dsp:spPr>
        <a:xfrm>
          <a:off x="2515063" y="303834"/>
          <a:ext cx="2437214"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100000"/>
            </a:lnSpc>
            <a:spcBef>
              <a:spcPct val="0"/>
            </a:spcBef>
            <a:spcAft>
              <a:spcPts val="600"/>
            </a:spcAft>
          </a:pPr>
          <a:r>
            <a:rPr lang="en-US" sz="4000" kern="1200" dirty="0" smtClean="0"/>
            <a:t>Trust in Yeshua</a:t>
          </a:r>
          <a:endParaRPr lang="en-US" sz="4700" kern="1200" dirty="0"/>
        </a:p>
      </dsp:txBody>
      <dsp:txXfrm>
        <a:off x="2568624" y="357395"/>
        <a:ext cx="2330092" cy="990083"/>
      </dsp:txXfrm>
    </dsp:sp>
    <dsp:sp modelId="{0D5A5F50-DC1C-4CCF-B940-C3E7E48FB57B}">
      <dsp:nvSpPr>
        <dsp:cNvPr id="0" name=""/>
        <dsp:cNvSpPr/>
      </dsp:nvSpPr>
      <dsp:spPr>
        <a:xfrm>
          <a:off x="2238730" y="1036161"/>
          <a:ext cx="4388723" cy="4388723"/>
        </a:xfrm>
        <a:custGeom>
          <a:avLst/>
          <a:gdLst/>
          <a:ahLst/>
          <a:cxnLst/>
          <a:rect l="0" t="0" r="0" b="0"/>
          <a:pathLst>
            <a:path>
              <a:moveTo>
                <a:pt x="2896084" y="115225"/>
              </a:moveTo>
              <a:arcTo wR="2194361" hR="2194361" stAng="17318993" swAng="905410"/>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65C24563-306B-4E0A-A5DF-120BB98E5F70}">
      <dsp:nvSpPr>
        <dsp:cNvPr id="0" name=""/>
        <dsp:cNvSpPr/>
      </dsp:nvSpPr>
      <dsp:spPr>
        <a:xfrm>
          <a:off x="4673507" y="1518073"/>
          <a:ext cx="2798430"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Grateful-ness</a:t>
          </a:r>
          <a:endParaRPr lang="en-US" sz="4000" kern="1200" dirty="0"/>
        </a:p>
      </dsp:txBody>
      <dsp:txXfrm>
        <a:off x="4727068" y="1571634"/>
        <a:ext cx="2691308" cy="990083"/>
      </dsp:txXfrm>
    </dsp:sp>
    <dsp:sp modelId="{B6D03870-9399-4160-AAAC-F7091BB2D165}">
      <dsp:nvSpPr>
        <dsp:cNvPr id="0" name=""/>
        <dsp:cNvSpPr/>
      </dsp:nvSpPr>
      <dsp:spPr>
        <a:xfrm>
          <a:off x="1939366" y="1222870"/>
          <a:ext cx="4388723" cy="4388723"/>
        </a:xfrm>
        <a:custGeom>
          <a:avLst/>
          <a:gdLst/>
          <a:ahLst/>
          <a:cxnLst/>
          <a:rect l="0" t="0" r="0" b="0"/>
          <a:pathLst>
            <a:path>
              <a:moveTo>
                <a:pt x="4266827" y="1473175"/>
              </a:moveTo>
              <a:arcTo wR="2194361" hR="2194361" stAng="20448774" swAng="405883"/>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339273CB-C265-4EA0-B785-763EFDD3680C}">
      <dsp:nvSpPr>
        <dsp:cNvPr id="0" name=""/>
        <dsp:cNvSpPr/>
      </dsp:nvSpPr>
      <dsp:spPr>
        <a:xfrm>
          <a:off x="4954940" y="3029642"/>
          <a:ext cx="2403318"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Ruakh</a:t>
          </a:r>
          <a:endParaRPr lang="en-US" sz="2900" kern="1200" dirty="0"/>
        </a:p>
      </dsp:txBody>
      <dsp:txXfrm>
        <a:off x="5008501" y="3083203"/>
        <a:ext cx="2296196" cy="990083"/>
      </dsp:txXfrm>
    </dsp:sp>
    <dsp:sp modelId="{6C06D6B3-CE91-435A-B233-D30BD5E96D71}">
      <dsp:nvSpPr>
        <dsp:cNvPr id="0" name=""/>
        <dsp:cNvSpPr/>
      </dsp:nvSpPr>
      <dsp:spPr>
        <a:xfrm>
          <a:off x="1782350" y="799253"/>
          <a:ext cx="4388723" cy="4388723"/>
        </a:xfrm>
        <a:custGeom>
          <a:avLst/>
          <a:gdLst/>
          <a:ahLst/>
          <a:cxnLst/>
          <a:rect l="0" t="0" r="0" b="0"/>
          <a:pathLst>
            <a:path>
              <a:moveTo>
                <a:pt x="3606964" y="3873581"/>
              </a:moveTo>
              <a:arcTo wR="2194361" hR="2194361" stAng="2995716" swAng="4372269"/>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90838525-66CD-452D-9B48-04A9B73A9E1B}">
      <dsp:nvSpPr>
        <dsp:cNvPr id="0" name=""/>
        <dsp:cNvSpPr/>
      </dsp:nvSpPr>
      <dsp:spPr>
        <a:xfrm>
          <a:off x="0" y="3258371"/>
          <a:ext cx="3748762"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Trust despite difficulties</a:t>
          </a:r>
          <a:endParaRPr lang="en-US" sz="4000" kern="1200" dirty="0"/>
        </a:p>
      </dsp:txBody>
      <dsp:txXfrm>
        <a:off x="53561" y="3311932"/>
        <a:ext cx="3641640" cy="990083"/>
      </dsp:txXfrm>
    </dsp:sp>
    <dsp:sp modelId="{3AC8D180-CC24-4227-ABA7-D77E5C8E87C6}">
      <dsp:nvSpPr>
        <dsp:cNvPr id="0" name=""/>
        <dsp:cNvSpPr/>
      </dsp:nvSpPr>
      <dsp:spPr>
        <a:xfrm>
          <a:off x="1615920" y="542772"/>
          <a:ext cx="4388723" cy="4388723"/>
        </a:xfrm>
        <a:custGeom>
          <a:avLst/>
          <a:gdLst/>
          <a:ahLst/>
          <a:cxnLst/>
          <a:rect l="0" t="0" r="0" b="0"/>
          <a:pathLst>
            <a:path>
              <a:moveTo>
                <a:pt x="41701" y="2620129"/>
              </a:moveTo>
              <a:arcTo wR="2194361" hR="2194361" stAng="10128723" swAng="461158"/>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A6740F05-B958-4516-AC2D-9253ED8CB6B3}">
      <dsp:nvSpPr>
        <dsp:cNvPr id="0" name=""/>
        <dsp:cNvSpPr/>
      </dsp:nvSpPr>
      <dsp:spPr>
        <a:xfrm>
          <a:off x="380244" y="1676267"/>
          <a:ext cx="2587075"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Worship </a:t>
          </a:r>
          <a:endParaRPr lang="en-US" sz="3600" kern="1200" dirty="0"/>
        </a:p>
      </dsp:txBody>
      <dsp:txXfrm>
        <a:off x="433805" y="1729828"/>
        <a:ext cx="2479953" cy="990083"/>
      </dsp:txXfrm>
    </dsp:sp>
    <dsp:sp modelId="{D13F0FB4-5544-4333-94B5-647AB375A124}">
      <dsp:nvSpPr>
        <dsp:cNvPr id="0" name=""/>
        <dsp:cNvSpPr/>
      </dsp:nvSpPr>
      <dsp:spPr>
        <a:xfrm>
          <a:off x="791000" y="1372027"/>
          <a:ext cx="4388723" cy="4388723"/>
        </a:xfrm>
        <a:custGeom>
          <a:avLst/>
          <a:gdLst/>
          <a:ahLst/>
          <a:cxnLst/>
          <a:rect l="0" t="0" r="0" b="0"/>
          <a:pathLst>
            <a:path>
              <a:moveTo>
                <a:pt x="1221606" y="227391"/>
              </a:moveTo>
              <a:arcTo wR="2194361" hR="2194361" stAng="14621132" swAng="766235"/>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2D40-681D-463C-92C0-584845777F05}">
      <dsp:nvSpPr>
        <dsp:cNvPr id="0" name=""/>
        <dsp:cNvSpPr/>
      </dsp:nvSpPr>
      <dsp:spPr>
        <a:xfrm>
          <a:off x="2515063" y="303834"/>
          <a:ext cx="2437214"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100000"/>
            </a:lnSpc>
            <a:spcBef>
              <a:spcPct val="0"/>
            </a:spcBef>
            <a:spcAft>
              <a:spcPts val="600"/>
            </a:spcAft>
          </a:pPr>
          <a:r>
            <a:rPr lang="en-US" sz="4000" kern="1200" dirty="0" smtClean="0"/>
            <a:t>Trust in Yeshua</a:t>
          </a:r>
          <a:endParaRPr lang="en-US" sz="4700" kern="1200" dirty="0"/>
        </a:p>
      </dsp:txBody>
      <dsp:txXfrm>
        <a:off x="2568624" y="357395"/>
        <a:ext cx="2330092" cy="990083"/>
      </dsp:txXfrm>
    </dsp:sp>
    <dsp:sp modelId="{0D5A5F50-DC1C-4CCF-B940-C3E7E48FB57B}">
      <dsp:nvSpPr>
        <dsp:cNvPr id="0" name=""/>
        <dsp:cNvSpPr/>
      </dsp:nvSpPr>
      <dsp:spPr>
        <a:xfrm>
          <a:off x="2238730" y="1036161"/>
          <a:ext cx="4388723" cy="4388723"/>
        </a:xfrm>
        <a:custGeom>
          <a:avLst/>
          <a:gdLst/>
          <a:ahLst/>
          <a:cxnLst/>
          <a:rect l="0" t="0" r="0" b="0"/>
          <a:pathLst>
            <a:path>
              <a:moveTo>
                <a:pt x="2896084" y="115225"/>
              </a:moveTo>
              <a:arcTo wR="2194361" hR="2194361" stAng="17318993" swAng="905410"/>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65C24563-306B-4E0A-A5DF-120BB98E5F70}">
      <dsp:nvSpPr>
        <dsp:cNvPr id="0" name=""/>
        <dsp:cNvSpPr/>
      </dsp:nvSpPr>
      <dsp:spPr>
        <a:xfrm>
          <a:off x="4673507" y="1518073"/>
          <a:ext cx="2798430"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Grateful-ness</a:t>
          </a:r>
          <a:endParaRPr lang="en-US" sz="4000" kern="1200" dirty="0"/>
        </a:p>
      </dsp:txBody>
      <dsp:txXfrm>
        <a:off x="4727068" y="1571634"/>
        <a:ext cx="2691308" cy="990083"/>
      </dsp:txXfrm>
    </dsp:sp>
    <dsp:sp modelId="{B6D03870-9399-4160-AAAC-F7091BB2D165}">
      <dsp:nvSpPr>
        <dsp:cNvPr id="0" name=""/>
        <dsp:cNvSpPr/>
      </dsp:nvSpPr>
      <dsp:spPr>
        <a:xfrm>
          <a:off x="1939366" y="1222870"/>
          <a:ext cx="4388723" cy="4388723"/>
        </a:xfrm>
        <a:custGeom>
          <a:avLst/>
          <a:gdLst/>
          <a:ahLst/>
          <a:cxnLst/>
          <a:rect l="0" t="0" r="0" b="0"/>
          <a:pathLst>
            <a:path>
              <a:moveTo>
                <a:pt x="4266827" y="1473175"/>
              </a:moveTo>
              <a:arcTo wR="2194361" hR="2194361" stAng="20448774" swAng="405883"/>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339273CB-C265-4EA0-B785-763EFDD3680C}">
      <dsp:nvSpPr>
        <dsp:cNvPr id="0" name=""/>
        <dsp:cNvSpPr/>
      </dsp:nvSpPr>
      <dsp:spPr>
        <a:xfrm>
          <a:off x="4954940" y="3029642"/>
          <a:ext cx="2403318"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Ruakh</a:t>
          </a:r>
          <a:endParaRPr lang="en-US" sz="2900" kern="1200" dirty="0"/>
        </a:p>
      </dsp:txBody>
      <dsp:txXfrm>
        <a:off x="5008501" y="3083203"/>
        <a:ext cx="2296196" cy="990083"/>
      </dsp:txXfrm>
    </dsp:sp>
    <dsp:sp modelId="{6C06D6B3-CE91-435A-B233-D30BD5E96D71}">
      <dsp:nvSpPr>
        <dsp:cNvPr id="0" name=""/>
        <dsp:cNvSpPr/>
      </dsp:nvSpPr>
      <dsp:spPr>
        <a:xfrm>
          <a:off x="1782350" y="799253"/>
          <a:ext cx="4388723" cy="4388723"/>
        </a:xfrm>
        <a:custGeom>
          <a:avLst/>
          <a:gdLst/>
          <a:ahLst/>
          <a:cxnLst/>
          <a:rect l="0" t="0" r="0" b="0"/>
          <a:pathLst>
            <a:path>
              <a:moveTo>
                <a:pt x="3606964" y="3873581"/>
              </a:moveTo>
              <a:arcTo wR="2194361" hR="2194361" stAng="2995716" swAng="4372269"/>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90838525-66CD-452D-9B48-04A9B73A9E1B}">
      <dsp:nvSpPr>
        <dsp:cNvPr id="0" name=""/>
        <dsp:cNvSpPr/>
      </dsp:nvSpPr>
      <dsp:spPr>
        <a:xfrm>
          <a:off x="0" y="3258371"/>
          <a:ext cx="3748762"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Trust despite difficulties</a:t>
          </a:r>
          <a:endParaRPr lang="en-US" sz="4000" kern="1200" dirty="0"/>
        </a:p>
      </dsp:txBody>
      <dsp:txXfrm>
        <a:off x="53561" y="3311932"/>
        <a:ext cx="3641640" cy="990083"/>
      </dsp:txXfrm>
    </dsp:sp>
    <dsp:sp modelId="{3AC8D180-CC24-4227-ABA7-D77E5C8E87C6}">
      <dsp:nvSpPr>
        <dsp:cNvPr id="0" name=""/>
        <dsp:cNvSpPr/>
      </dsp:nvSpPr>
      <dsp:spPr>
        <a:xfrm>
          <a:off x="1615920" y="542772"/>
          <a:ext cx="4388723" cy="4388723"/>
        </a:xfrm>
        <a:custGeom>
          <a:avLst/>
          <a:gdLst/>
          <a:ahLst/>
          <a:cxnLst/>
          <a:rect l="0" t="0" r="0" b="0"/>
          <a:pathLst>
            <a:path>
              <a:moveTo>
                <a:pt x="41701" y="2620129"/>
              </a:moveTo>
              <a:arcTo wR="2194361" hR="2194361" stAng="10128723" swAng="461158"/>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A6740F05-B958-4516-AC2D-9253ED8CB6B3}">
      <dsp:nvSpPr>
        <dsp:cNvPr id="0" name=""/>
        <dsp:cNvSpPr/>
      </dsp:nvSpPr>
      <dsp:spPr>
        <a:xfrm>
          <a:off x="380244" y="1676267"/>
          <a:ext cx="2587075" cy="10972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Worship </a:t>
          </a:r>
          <a:endParaRPr lang="en-US" sz="3600" kern="1200" dirty="0"/>
        </a:p>
      </dsp:txBody>
      <dsp:txXfrm>
        <a:off x="433805" y="1729828"/>
        <a:ext cx="2479953" cy="990083"/>
      </dsp:txXfrm>
    </dsp:sp>
    <dsp:sp modelId="{D13F0FB4-5544-4333-94B5-647AB375A124}">
      <dsp:nvSpPr>
        <dsp:cNvPr id="0" name=""/>
        <dsp:cNvSpPr/>
      </dsp:nvSpPr>
      <dsp:spPr>
        <a:xfrm>
          <a:off x="791000" y="1372027"/>
          <a:ext cx="4388723" cy="4388723"/>
        </a:xfrm>
        <a:custGeom>
          <a:avLst/>
          <a:gdLst/>
          <a:ahLst/>
          <a:cxnLst/>
          <a:rect l="0" t="0" r="0" b="0"/>
          <a:pathLst>
            <a:path>
              <a:moveTo>
                <a:pt x="1221606" y="227391"/>
              </a:moveTo>
              <a:arcTo wR="2194361" hR="2194361" stAng="14621132" swAng="766235"/>
            </a:path>
          </a:pathLst>
        </a:custGeom>
        <a:noFill/>
        <a:ln w="381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16.01-04 Signs--destructive or empowering</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Jan. 21,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16.01-04 Signs--destructive or empowering</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Jan. 21,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3130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62721" algn="l" rtl="0" fontAlgn="base">
      <a:spcBef>
        <a:spcPct val="30000"/>
      </a:spcBef>
      <a:spcAft>
        <a:spcPct val="0"/>
      </a:spcAft>
      <a:defRPr sz="1200" kern="1200">
        <a:solidFill>
          <a:schemeClr val="tx1"/>
        </a:solidFill>
        <a:latin typeface="Arial" charset="0"/>
        <a:ea typeface="+mn-ea"/>
        <a:cs typeface="Arial" charset="0"/>
      </a:defRPr>
    </a:lvl3pPr>
    <a:lvl4pPr marL="1293988" algn="l" rtl="0" fontAlgn="base">
      <a:spcBef>
        <a:spcPct val="30000"/>
      </a:spcBef>
      <a:spcAft>
        <a:spcPct val="0"/>
      </a:spcAft>
      <a:defRPr sz="1200" kern="1200">
        <a:solidFill>
          <a:schemeClr val="tx1"/>
        </a:solidFill>
        <a:latin typeface="Arial" charset="0"/>
        <a:ea typeface="+mn-ea"/>
        <a:cs typeface="Arial" charset="0"/>
      </a:defRPr>
    </a:lvl4pPr>
    <a:lvl5pPr marL="1725407" algn="l" rtl="0" fontAlgn="base">
      <a:spcBef>
        <a:spcPct val="30000"/>
      </a:spcBef>
      <a:spcAft>
        <a:spcPct val="0"/>
      </a:spcAft>
      <a:defRPr sz="1200" kern="1200">
        <a:solidFill>
          <a:schemeClr val="tx1"/>
        </a:solidFill>
        <a:latin typeface="Arial" charset="0"/>
        <a:ea typeface="+mn-ea"/>
        <a:cs typeface="Arial" charset="0"/>
      </a:defRPr>
    </a:lvl5pPr>
    <a:lvl6pPr marL="2156530" algn="l" defTabSz="862721" rtl="0" eaLnBrk="1" latinLnBrk="0" hangingPunct="1">
      <a:defRPr sz="1200" kern="1200">
        <a:solidFill>
          <a:schemeClr val="tx1"/>
        </a:solidFill>
        <a:latin typeface="+mn-lt"/>
        <a:ea typeface="+mn-ea"/>
        <a:cs typeface="+mn-cs"/>
      </a:defRPr>
    </a:lvl6pPr>
    <a:lvl7pPr marL="2587845" algn="l" defTabSz="862721" rtl="0" eaLnBrk="1" latinLnBrk="0" hangingPunct="1">
      <a:defRPr sz="1200" kern="1200">
        <a:solidFill>
          <a:schemeClr val="tx1"/>
        </a:solidFill>
        <a:latin typeface="+mn-lt"/>
        <a:ea typeface="+mn-ea"/>
        <a:cs typeface="+mn-cs"/>
      </a:defRPr>
    </a:lvl7pPr>
    <a:lvl8pPr marL="3019189" algn="l" defTabSz="862721" rtl="0" eaLnBrk="1" latinLnBrk="0" hangingPunct="1">
      <a:defRPr sz="1200" kern="1200">
        <a:solidFill>
          <a:schemeClr val="tx1"/>
        </a:solidFill>
        <a:latin typeface="+mn-lt"/>
        <a:ea typeface="+mn-ea"/>
        <a:cs typeface="+mn-cs"/>
      </a:defRPr>
    </a:lvl8pPr>
    <a:lvl9pPr marL="3450544" algn="l" defTabSz="8627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doherty.com/stockdale-parado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doherty.com/stockdale-parado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tos-ministries.org/en/about-us/jobst-charlotte-bittner/"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marchoflife.org/v2/footer/ueber-mdl/"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maozisrael.org/site/News2?abbr=maoz_&amp;page=NewsArticle&amp;id=11171&amp;news_iv_ctrl=-1"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aozisrael.org/site/News2?abbr=maoz_&amp;page=NewsArticle&amp;id=11171&amp;news_iv_ctrl=-1"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http://ndoherty.com/stockdale-paradox/</a:t>
            </a:r>
            <a:endParaRPr lang="el-GR" altLang="en-US" sz="1050" dirty="0" smtClean="0"/>
          </a:p>
          <a:p>
            <a:endParaRPr lang="el-GR" altLang="en-US" dirty="0"/>
          </a:p>
          <a:p>
            <a:r>
              <a:rPr lang="el-GR" altLang="en-US" dirty="0" smtClean="0"/>
              <a:t>Never doubted his future.  Faith</a:t>
            </a:r>
            <a:r>
              <a:rPr lang="el-GR" altLang="en-US" dirty="0" smtClean="0"/>
              <a:t>? </a:t>
            </a:r>
            <a:r>
              <a:rPr lang="en-US" altLang="en-US" dirty="0" smtClean="0"/>
              <a:t>N</a:t>
            </a:r>
            <a:r>
              <a:rPr lang="el-GR" altLang="en-US" dirty="0" smtClean="0"/>
              <a:t>ot in G-d, but in his cause of democracy and freedom.</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hlinkClick r:id="rId3"/>
              </a:rPr>
              <a:t>http://ndoherty.com/stockdale-paradox</a:t>
            </a: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hlinkClick r:id="rId3"/>
              </a:rPr>
              <a:t>/</a:t>
            </a:r>
            <a:endPar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b="0" i="0" u="none" strike="noStrike" kern="1200" cap="none" spc="0" normalizeH="0" baseline="0" noProof="0" dirty="0" smtClean="0">
                <a:ln>
                  <a:noFill/>
                </a:ln>
                <a:solidFill>
                  <a:srgbClr val="000000"/>
                </a:solidFill>
                <a:effectLst/>
                <a:uLnTx/>
                <a:uFillTx/>
              </a:rPr>
              <a:t>The </a:t>
            </a:r>
            <a:r>
              <a:rPr kumimoji="0" lang="en-US" altLang="en-US" b="0" i="0" u="none" strike="noStrike" kern="1200" cap="none" spc="0" normalizeH="0" baseline="0" noProof="0" dirty="0" err="1" smtClean="0">
                <a:ln>
                  <a:noFill/>
                </a:ln>
                <a:solidFill>
                  <a:srgbClr val="000000"/>
                </a:solidFill>
                <a:effectLst/>
                <a:uLnTx/>
                <a:uFillTx/>
              </a:rPr>
              <a:t>greates</a:t>
            </a:r>
            <a:r>
              <a:rPr lang="en-US" altLang="en-US" dirty="0" smtClean="0">
                <a:solidFill>
                  <a:srgbClr val="000000"/>
                </a:solidFill>
              </a:rPr>
              <a:t>t danger to a life of faith is optimism.  No</a:t>
            </a:r>
            <a:r>
              <a:rPr lang="el-GR" altLang="en-US" dirty="0" smtClean="0">
                <a:solidFill>
                  <a:srgbClr val="000000"/>
                </a:solidFill>
              </a:rPr>
              <a:t>t</a:t>
            </a:r>
            <a:r>
              <a:rPr lang="en-US" altLang="en-US" dirty="0" smtClean="0">
                <a:solidFill>
                  <a:srgbClr val="000000"/>
                </a:solidFill>
              </a:rPr>
              <a:t> tough faith.  </a:t>
            </a:r>
            <a:r>
              <a:rPr lang="el-GR" altLang="en-US" dirty="0" smtClean="0">
                <a:solidFill>
                  <a:srgbClr val="000000"/>
                </a:solidFill>
              </a:rPr>
              <a:t>Maybe analogous to tough love.</a:t>
            </a:r>
            <a:endParaRPr kumimoji="0" lang="en-US" altLang="en-US" b="0" i="0" u="none" strike="noStrike" kern="1200" cap="none" spc="0" normalizeH="0" baseline="0" noProof="0" dirty="0" smtClean="0">
              <a:ln>
                <a:noFill/>
              </a:ln>
              <a:solidFill>
                <a:srgbClr val="000000"/>
              </a:solidFill>
              <a:effectLst/>
              <a:uLnTx/>
              <a:uFillTx/>
            </a:endParaRP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How does this apply to our current text in Matityahu?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13</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14</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89646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Yeshua is rebuking them for asking for signs, yet He says that they already have signs.  Bit of a paradox.  Good signs bad signs. </a:t>
            </a:r>
            <a:endParaRPr lang="en-US" dirty="0"/>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05834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3733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Here’s a good sign.  </a:t>
            </a:r>
            <a:r>
              <a:rPr lang="en-US" dirty="0" smtClean="0"/>
              <a:t>These signs</a:t>
            </a:r>
            <a:r>
              <a:rPr lang="el-GR" dirty="0" smtClean="0"/>
              <a:t> as requested</a:t>
            </a:r>
            <a:r>
              <a:rPr lang="en-US" baseline="0" dirty="0" smtClean="0"/>
              <a:t> were sought</a:t>
            </a:r>
            <a:r>
              <a:rPr lang="en-US" dirty="0" smtClean="0"/>
              <a:t> with </a:t>
            </a:r>
            <a:r>
              <a:rPr lang="en-US" baseline="0" dirty="0" smtClean="0"/>
              <a:t>wrong motives.   </a:t>
            </a:r>
            <a:r>
              <a:rPr lang="en-US" dirty="0" smtClean="0"/>
              <a:t>“</a:t>
            </a:r>
            <a:r>
              <a:rPr lang="en-US" dirty="0"/>
              <a:t>A wicked and adulterous generation is asking for a sign</a:t>
            </a:r>
            <a:r>
              <a:rPr lang="en-US" dirty="0" smtClean="0"/>
              <a:t>?” </a:t>
            </a:r>
          </a:p>
          <a:p>
            <a:r>
              <a:rPr lang="en-US" baseline="0" dirty="0" smtClean="0"/>
              <a:t>Evidently NOT appropriate faith builders.</a:t>
            </a:r>
            <a:endParaRPr lang="el-GR" baseline="0" dirty="0" smtClean="0"/>
          </a:p>
          <a:p>
            <a:r>
              <a:rPr lang="el-GR" dirty="0" smtClean="0"/>
              <a:t>Going back to the lesson from Adm. Stockdale...</a:t>
            </a:r>
            <a:endParaRPr lang="en-US" dirty="0"/>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23782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How does this apply to our current text in Matityahu?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Adam and </a:t>
            </a:r>
            <a:r>
              <a:rPr lang="en-US" altLang="en-US" dirty="0" err="1" smtClean="0"/>
              <a:t>Hava</a:t>
            </a:r>
            <a:r>
              <a:rPr lang="en-US" altLang="en-US" baseline="0" dirty="0" smtClean="0"/>
              <a:t> didn’t thank G for creation, did trust G for regulations</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Entitlement = ‘I don’t have what I deserve.’</a:t>
            </a:r>
          </a:p>
          <a:p>
            <a:endParaRPr lang="el-GR" altLang="en-US" dirty="0" smtClean="0"/>
          </a:p>
          <a:p>
            <a:r>
              <a:rPr lang="en-US" altLang="en-US" dirty="0" smtClean="0"/>
              <a:t>Now</a:t>
            </a:r>
            <a:r>
              <a:rPr lang="en-US" altLang="en-US" dirty="0"/>
              <a:t>, we see our sinful, debauched, darkened condition </a:t>
            </a:r>
            <a:r>
              <a:rPr lang="en-US" altLang="en-US" dirty="0">
                <a:sym typeface="Wingdings" panose="05000000000000000000" pitchFamily="2" charset="2"/>
              </a:rPr>
              <a:t></a:t>
            </a:r>
            <a:endParaRPr lang="en-US" altLang="en-US" dirty="0"/>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Gratefulness is the key!</a:t>
            </a:r>
          </a:p>
          <a:p>
            <a:r>
              <a:rPr lang="en-US" altLang="en-US" dirty="0" smtClean="0"/>
              <a:t>How does this apply to our current text in Matityahu?</a:t>
            </a:r>
          </a:p>
          <a:p>
            <a:r>
              <a:rPr lang="en-US" altLang="en-US" dirty="0" smtClean="0"/>
              <a:t>Difficulties</a:t>
            </a:r>
            <a:r>
              <a:rPr lang="en-US" altLang="en-US" baseline="0" dirty="0" smtClean="0"/>
              <a:t> will stretch you.  There are events and signs to encourage you, but not all.  Sickness, financial dearth, relational conflicts [probably the worst].  Marriage, kids, siblings, parents.  </a:t>
            </a:r>
            <a:endParaRPr lang="el-GR" altLang="en-US" baseline="0" dirty="0" smtClean="0"/>
          </a:p>
          <a:p>
            <a:r>
              <a:rPr lang="el-GR" altLang="en-US" dirty="0" smtClean="0"/>
              <a:t>Optimisim = easy fix for all.  </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l-GR" dirty="0" smtClean="0"/>
              <a:t>xpanded a few chapters earlier.  This Mt 16...Mt 12</a:t>
            </a:r>
            <a:endParaRPr lang="en-US" dirty="0"/>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23782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Good sign</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http://www.jimjacobbooks.com/</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Gideon to face Midianite armies.  ~facing</a:t>
            </a:r>
            <a:r>
              <a:rPr lang="en-US" altLang="en-US" baseline="0" dirty="0" smtClean="0"/>
              <a:t> Russia.</a:t>
            </a:r>
          </a:p>
          <a:p>
            <a:r>
              <a:rPr lang="en-US" altLang="en-US" baseline="0" dirty="0" smtClean="0"/>
              <a:t>Exactly led to worship</a:t>
            </a:r>
            <a:r>
              <a:rPr lang="el-GR" altLang="en-US" baseline="0" dirty="0" smtClean="0"/>
              <a:t>.</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Then another…</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Then a spied out discussion</a:t>
            </a:r>
            <a:r>
              <a:rPr lang="en-US" altLang="en-US" baseline="0" dirty="0" smtClean="0"/>
              <a:t> on a Midianite enemy soldier’s dream.  4 dramatic signs!</a:t>
            </a:r>
          </a:p>
          <a:p>
            <a:r>
              <a:rPr lang="en-US" altLang="en-US" dirty="0" smtClean="0"/>
              <a:t>Gideon to face Midianite armies.  ~facing</a:t>
            </a:r>
            <a:r>
              <a:rPr lang="en-US" altLang="en-US" baseline="0" dirty="0" smtClean="0"/>
              <a:t> Russia.</a:t>
            </a:r>
          </a:p>
          <a:p>
            <a:r>
              <a:rPr lang="en-US" altLang="en-US" baseline="0" dirty="0" smtClean="0"/>
              <a:t>Exactly led to worship</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After great deadly</a:t>
            </a:r>
            <a:r>
              <a:rPr lang="en-US" altLang="en-US" baseline="0" dirty="0" smtClean="0"/>
              <a:t> sickness.  Exactly led to worship then trust in G changed to trust in himself = arrogance.</a:t>
            </a:r>
            <a:endParaRPr lang="en-US" altLang="en-US" dirty="0" smtClean="0"/>
          </a:p>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Good, g-dly signs.</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#1. </a:t>
            </a:r>
            <a:r>
              <a:rPr lang="en-US" baseline="30000" dirty="0" smtClean="0"/>
              <a:t>Mtt. 15.</a:t>
            </a:r>
            <a:r>
              <a:rPr lang="en-US" b="0" baseline="30000" dirty="0" smtClean="0"/>
              <a:t>4</a:t>
            </a:r>
            <a:r>
              <a:rPr lang="en-US" b="1" baseline="30000" dirty="0" smtClean="0"/>
              <a:t> </a:t>
            </a:r>
            <a:r>
              <a:rPr lang="en-US" dirty="0" smtClean="0"/>
              <a:t>He said, “I was sent only to the lost sheep of the house of Isra’el.”</a:t>
            </a:r>
          </a:p>
          <a:p>
            <a:r>
              <a:rPr lang="en-US" altLang="en-US" dirty="0" smtClean="0"/>
              <a:t>#3…always</a:t>
            </a:r>
            <a:r>
              <a:rPr lang="en-US" altLang="en-US" baseline="0" dirty="0" smtClean="0"/>
              <a:t> great gratefulness, or should be, after eating.  We may come back to this.</a:t>
            </a:r>
            <a:endParaRPr lang="el-GR" altLang="en-US" baseline="0" dirty="0" smtClean="0"/>
          </a:p>
          <a:p>
            <a:endParaRPr lang="el-GR" altLang="en-US" dirty="0"/>
          </a:p>
          <a:p>
            <a:r>
              <a:rPr lang="el-GR" altLang="en-US" dirty="0" smtClean="0"/>
              <a:t>These could all be viewed as faith building signs to Israel then, and to us today.</a:t>
            </a: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I only have one thing to say about the inauguration.  It’s the first time I heard the words, </a:t>
            </a:r>
            <a:r>
              <a:rPr lang="el-GR" altLang="en-US" dirty="0" smtClean="0"/>
              <a:t>‘Extreme Islamic terrorism.’  Not all Islam, but ‘We will exterminate extreme Islamic terrorism.’</a:t>
            </a:r>
          </a:p>
          <a:p>
            <a:endParaRPr lang="el-GR"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096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40</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NOT gratefulness.</a:t>
            </a:r>
          </a:p>
          <a:p>
            <a:r>
              <a:rPr lang="el-GR" altLang="en-US" dirty="0" smtClean="0"/>
              <a:t>This story recounted in T’hillim/Psalms...</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OK</a:t>
            </a:r>
            <a:r>
              <a:rPr lang="en-US" altLang="en-US" baseline="0" dirty="0" smtClean="0"/>
              <a:t> signs, not OK signs</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45</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So, ‘Kingdom of heaven’ is a synonym for ‘Kingdom of G-d’  </a:t>
            </a:r>
          </a:p>
          <a:p>
            <a:r>
              <a:rPr lang="en-US" altLang="en-US" dirty="0" smtClean="0"/>
              <a:t>Ro 1.18 </a:t>
            </a:r>
            <a:r>
              <a:rPr lang="el-GR" altLang="en-US" dirty="0" smtClean="0"/>
              <a:t>‘wrath of G-d from heaven’, </a:t>
            </a:r>
            <a:r>
              <a:rPr lang="en-US" altLang="en-US" dirty="0" smtClean="0"/>
              <a:t>lots</a:t>
            </a:r>
            <a:r>
              <a:rPr lang="en-US" altLang="en-US" baseline="0" dirty="0" smtClean="0"/>
              <a:t> of apocryphal ref. circumlocution. Keener p 421</a:t>
            </a:r>
            <a:endParaRPr lang="el-GR" altLang="en-US" baseline="0" dirty="0" smtClean="0"/>
          </a:p>
          <a:p>
            <a:endParaRPr lang="el-GR" altLang="en-US" dirty="0" smtClean="0"/>
          </a:p>
          <a:p>
            <a:r>
              <a:rPr lang="el-GR" altLang="en-US" dirty="0" smtClean="0"/>
              <a:t>alternatively</a:t>
            </a:r>
            <a:endParaRPr lang="en-US" altLang="en-US" baseline="0" dirty="0" smtClean="0"/>
          </a:p>
          <a:p>
            <a:r>
              <a:rPr lang="en-US" altLang="en-US" baseline="0" dirty="0" smtClean="0"/>
              <a:t>“from Heaven” epochal sign like manna, </a:t>
            </a:r>
            <a:r>
              <a:rPr lang="en-US" altLang="en-US" baseline="0" dirty="0" err="1" smtClean="0"/>
              <a:t>Eliyahu</a:t>
            </a:r>
            <a:r>
              <a:rPr lang="en-US" altLang="en-US" baseline="0" dirty="0" smtClean="0"/>
              <a:t> with prophets of Baal, sun and moon apparent motion stop [earth rotation] as for </a:t>
            </a:r>
            <a:r>
              <a:rPr lang="en-US" altLang="en-US" baseline="0" dirty="0" err="1" smtClean="0"/>
              <a:t>Yehoshua</a:t>
            </a:r>
            <a:r>
              <a:rPr lang="en-US" altLang="en-US" baseline="0" dirty="0" smtClean="0"/>
              <a:t>/Joshua.  </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Wickedness of Messiah’s generation a sign</a:t>
            </a:r>
            <a:r>
              <a:rPr lang="en-US" baseline="0" dirty="0" smtClean="0"/>
              <a:t> in itself, according to Talmudic reference.  Keener 421</a:t>
            </a:r>
            <a:endParaRPr lang="en-US" dirty="0"/>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92495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Mtt. 16.01-04 Signs--destructive or empowering</a:t>
            </a:r>
            <a:endParaRPr lang="en-US" altLang="en-US"/>
          </a:p>
        </p:txBody>
      </p:sp>
      <p:sp>
        <p:nvSpPr>
          <p:cNvPr id="5" name="Date Placeholder 4"/>
          <p:cNvSpPr>
            <a:spLocks noGrp="1"/>
          </p:cNvSpPr>
          <p:nvPr>
            <p:ph type="dt" idx="11"/>
          </p:nvPr>
        </p:nvSpPr>
        <p:spPr/>
        <p:txBody>
          <a:bodyPr/>
          <a:lstStyle/>
          <a:p>
            <a:r>
              <a:rPr lang="en-US" altLang="en-US" smtClean="0"/>
              <a:t>Jan. 21,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237824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255168"/>
            <a:ext cx="6553200" cy="4876800"/>
          </a:xfrm>
        </p:spPr>
        <p:txBody>
          <a:bodyPr/>
          <a:lstStyle/>
          <a:p>
            <a:pPr marL="228600" indent="-228600">
              <a:buFont typeface="+mj-lt"/>
              <a:buAutoNum type="arabicPeriod"/>
            </a:pPr>
            <a:r>
              <a:rPr lang="en-US" altLang="en-US" dirty="0" smtClean="0"/>
              <a:t>Actually, according to this teaching, you’re rebelling.  You want G on your terms.</a:t>
            </a:r>
          </a:p>
          <a:p>
            <a:pPr marL="228600" indent="-228600">
              <a:buFont typeface="+mj-lt"/>
              <a:buAutoNum type="arabicPeriod"/>
            </a:pPr>
            <a:r>
              <a:rPr lang="en-US" altLang="en-US" dirty="0" smtClean="0"/>
              <a:t>Torah</a:t>
            </a:r>
            <a:r>
              <a:rPr lang="en-US" altLang="en-US" baseline="0" dirty="0" smtClean="0"/>
              <a:t> lesson, </a:t>
            </a:r>
            <a:r>
              <a:rPr lang="en-US" altLang="en-US" baseline="0" dirty="0" err="1" smtClean="0"/>
              <a:t>Yokheved</a:t>
            </a:r>
            <a:r>
              <a:rPr lang="en-US" altLang="en-US" baseline="0" dirty="0" smtClean="0"/>
              <a:t>, Moshe’s mother optimistic about Pharaoh’s daughter?   Just trust in brutal reality.</a:t>
            </a:r>
            <a:endParaRPr lang="en-US" altLang="en-US" dirty="0" smtClean="0"/>
          </a:p>
          <a:p>
            <a:pPr marL="228600" indent="-228600">
              <a:buFont typeface="+mj-lt"/>
              <a:buAutoNum type="arabicPeriod"/>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Gratefulness is the key!</a:t>
            </a:r>
          </a:p>
          <a:p>
            <a:endParaRPr lang="en-US" altLang="en-US" dirty="0" smtClean="0"/>
          </a:p>
          <a:p>
            <a:r>
              <a:rPr lang="en-US" altLang="en-US" dirty="0" smtClean="0"/>
              <a:t>Difficulties</a:t>
            </a:r>
            <a:r>
              <a:rPr lang="en-US" altLang="en-US" baseline="0" dirty="0" smtClean="0"/>
              <a:t> will stretch you.  Sickness, financial dearth, relational conflicts [probably the worst].  Marriage, kids, siblings, parents</a:t>
            </a:r>
            <a:r>
              <a:rPr lang="el-GR" altLang="en-US" baseline="0" dirty="0" smtClean="0"/>
              <a:t>, friends, cong</a:t>
            </a:r>
            <a:r>
              <a:rPr lang="en-US" altLang="en-US" baseline="0" dirty="0" smtClean="0"/>
              <a:t>.</a:t>
            </a:r>
            <a:r>
              <a:rPr lang="el-GR" altLang="en-US" baseline="0" dirty="0" smtClean="0"/>
              <a:t>  Kingdom conflicts.</a:t>
            </a:r>
            <a:r>
              <a:rPr lang="en-US" altLang="en-US" baseline="0" dirty="0" smtClean="0"/>
              <a:t>  </a:t>
            </a:r>
            <a:endParaRPr lang="el-GR" altLang="en-US" baseline="0" dirty="0" smtClean="0"/>
          </a:p>
          <a:p>
            <a:endParaRPr lang="el-GR" altLang="en-US" dirty="0"/>
          </a:p>
          <a:p>
            <a:r>
              <a:rPr lang="el-GR" altLang="en-US" dirty="0" smtClean="0"/>
              <a:t>So, to review our vision, and apply this to good signs, bad signs.</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This is where my face is set.  Not just cerebral affirmation, but personal</a:t>
            </a:r>
            <a:r>
              <a:rPr lang="el-GR" altLang="en-US" dirty="0" smtClean="0"/>
              <a:t>.</a:t>
            </a:r>
          </a:p>
          <a:p>
            <a:r>
              <a:rPr lang="el-GR" altLang="en-US" dirty="0" smtClean="0"/>
              <a:t>To bring this sign of blessing to Israel and the Nations here in Overland Park...</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Food is a sign, indication of blessing.</a:t>
            </a: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Feel that I need to </a:t>
            </a:r>
            <a:r>
              <a:rPr lang="el-GR" altLang="en-US" dirty="0" smtClean="0">
                <a:cs typeface="Arial" pitchFamily="34" charset="0"/>
              </a:rPr>
              <a:t>continue a theme that </a:t>
            </a:r>
            <a:r>
              <a:rPr lang="en-US" altLang="en-US" dirty="0" smtClean="0">
                <a:cs typeface="Arial" pitchFamily="34" charset="0"/>
              </a:rPr>
              <a:t>I left off two weeks ago, so highly</a:t>
            </a:r>
            <a:r>
              <a:rPr lang="en-US" altLang="en-US" baseline="0" dirty="0" smtClean="0">
                <a:cs typeface="Arial" pitchFamily="34" charset="0"/>
              </a:rPr>
              <a:t> risky question.  Anyone remember anything about this guy?</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6</a:t>
            </a:fld>
            <a:endParaRPr lang="en-US" altLang="en-US" sz="1800" kern="0">
              <a:solidFill>
                <a:srgbClr val="000000"/>
              </a:solidFill>
            </a:endParaRPr>
          </a:p>
        </p:txBody>
      </p:sp>
    </p:spTree>
    <p:extLst>
      <p:ext uri="{BB962C8B-B14F-4D97-AF65-F5344CB8AC3E}">
        <p14:creationId xmlns:p14="http://schemas.microsoft.com/office/powerpoint/2010/main" val="1081723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The redemption/restoration to Israel, that had the whole house in tears of celebration.  This restoration of the people of Israel to the Land of Israel was indeed a sign, but NOT the fruit of optimistic faith.  The fruit of faith in the faith of brutal fact.</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a brief bio on Jobst [pronounced </a:t>
            </a:r>
            <a:r>
              <a:rPr lang="en-US" sz="2000" b="0" i="0" kern="1200" dirty="0" err="1" smtClean="0">
                <a:solidFill>
                  <a:schemeClr val="tx1"/>
                </a:solidFill>
                <a:effectLst/>
                <a:latin typeface="Arial Rounded MT Bold" pitchFamily="34" charset="0"/>
                <a:ea typeface="+mn-ea"/>
                <a:cs typeface="Arial" charset="0"/>
              </a:rPr>
              <a:t>Yobst</a:t>
            </a:r>
            <a:r>
              <a:rPr lang="en-US" sz="2000" b="0" i="0" kern="1200" dirty="0" smtClean="0">
                <a:solidFill>
                  <a:schemeClr val="tx1"/>
                </a:solidFill>
                <a:effectLst/>
                <a:latin typeface="Arial Rounded MT Bold" pitchFamily="34" charset="0"/>
                <a:ea typeface="+mn-ea"/>
                <a:cs typeface="Arial" charset="0"/>
              </a:rPr>
              <a:t>]</a:t>
            </a:r>
          </a:p>
          <a:p>
            <a:r>
              <a:rPr lang="en-US" sz="2000" b="0" i="0" kern="1200" dirty="0" smtClean="0">
                <a:solidFill>
                  <a:schemeClr val="tx1"/>
                </a:solidFill>
                <a:effectLst/>
                <a:latin typeface="Arial Rounded MT Bold" pitchFamily="34" charset="0"/>
                <a:ea typeface="+mn-ea"/>
                <a:cs typeface="Arial" charset="0"/>
                <a:hlinkClick r:id="rId3"/>
              </a:rPr>
              <a:t>http://www.tos-ministries.org/en/about-us/jobst-charlotte-bittner/</a:t>
            </a:r>
            <a:r>
              <a:rPr lang="en-US" sz="2000" b="0" i="0" kern="1200" dirty="0" smtClean="0">
                <a:solidFill>
                  <a:schemeClr val="tx1"/>
                </a:solidFill>
                <a:effectLst/>
                <a:latin typeface="Arial Rounded MT Bold" pitchFamily="34" charset="0"/>
                <a:ea typeface="+mn-ea"/>
                <a:cs typeface="Arial" charset="0"/>
              </a:rPr>
              <a:t/>
            </a:r>
            <a:br>
              <a:rPr lang="en-US" sz="2000" b="0" i="0" kern="1200" dirty="0" smtClean="0">
                <a:solidFill>
                  <a:schemeClr val="tx1"/>
                </a:solidFill>
                <a:effectLst/>
                <a:latin typeface="Arial Rounded MT Bold" pitchFamily="34" charset="0"/>
                <a:ea typeface="+mn-ea"/>
                <a:cs typeface="Arial" charset="0"/>
              </a:rPr>
            </a:br>
            <a:r>
              <a:rPr lang="en-US" sz="2000" b="0" i="0" kern="1200" dirty="0" smtClean="0">
                <a:solidFill>
                  <a:schemeClr val="tx1"/>
                </a:solidFill>
                <a:effectLst/>
                <a:latin typeface="Arial Rounded MT Bold" pitchFamily="34" charset="0"/>
                <a:ea typeface="+mn-ea"/>
                <a:cs typeface="Arial" charset="0"/>
              </a:rPr>
              <a:t/>
            </a:r>
            <a:br>
              <a:rPr lang="en-US" sz="2000" b="0" i="0" kern="1200" dirty="0" smtClean="0">
                <a:solidFill>
                  <a:schemeClr val="tx1"/>
                </a:solidFill>
                <a:effectLst/>
                <a:latin typeface="Arial Rounded MT Bold" pitchFamily="34" charset="0"/>
                <a:ea typeface="+mn-ea"/>
                <a:cs typeface="Arial" charset="0"/>
              </a:rPr>
            </a:br>
            <a:r>
              <a:rPr lang="en-US" sz="2000" b="0" i="0" kern="1200" dirty="0" smtClean="0">
                <a:solidFill>
                  <a:schemeClr val="tx1"/>
                </a:solidFill>
                <a:effectLst/>
                <a:latin typeface="Arial Rounded MT Bold" pitchFamily="34" charset="0"/>
                <a:ea typeface="+mn-ea"/>
                <a:cs typeface="Arial" charset="0"/>
              </a:rPr>
              <a:t>The website of the origin of the March in Europe.</a:t>
            </a:r>
          </a:p>
          <a:p>
            <a:r>
              <a:rPr lang="en-US" sz="2000" b="0" i="0" kern="1200" dirty="0" smtClean="0">
                <a:solidFill>
                  <a:schemeClr val="tx1"/>
                </a:solidFill>
                <a:effectLst/>
                <a:latin typeface="Arial Rounded MT Bold" pitchFamily="34" charset="0"/>
                <a:ea typeface="+mn-ea"/>
                <a:cs typeface="Arial" charset="0"/>
                <a:hlinkClick r:id="rId4"/>
              </a:rPr>
              <a:t>http://www.marchoflife.org/v2/footer/ueber-mdl/</a:t>
            </a:r>
            <a:r>
              <a:rPr lang="en-US" sz="2000" b="0" i="0" kern="1200" dirty="0" smtClean="0">
                <a:solidFill>
                  <a:schemeClr val="tx1"/>
                </a:solidFill>
                <a:effectLst/>
                <a:latin typeface="Arial Rounded MT Bold" pitchFamily="34" charset="0"/>
                <a:ea typeface="+mn-ea"/>
                <a:cs typeface="Arial" charset="0"/>
              </a:rPr>
              <a:t/>
            </a:r>
            <a:br>
              <a:rPr lang="en-US" sz="2000" b="0" i="0" kern="1200" dirty="0" smtClean="0">
                <a:solidFill>
                  <a:schemeClr val="tx1"/>
                </a:solidFill>
                <a:effectLst/>
                <a:latin typeface="Arial Rounded MT Bold" pitchFamily="34" charset="0"/>
                <a:ea typeface="+mn-ea"/>
                <a:cs typeface="Arial" charset="0"/>
              </a:rPr>
            </a:br>
            <a:endParaRPr lang="en-US" sz="2000" b="0" i="0" kern="1200" dirty="0" smtClean="0">
              <a:solidFill>
                <a:schemeClr val="tx1"/>
              </a:solidFill>
              <a:effectLst/>
              <a:latin typeface="Arial Rounded MT Bold" pitchFamily="34" charset="0"/>
              <a:ea typeface="+mn-ea"/>
              <a:cs typeface="Arial" charset="0"/>
            </a:endParaRPr>
          </a:p>
          <a:p>
            <a:r>
              <a:rPr lang="en-US" dirty="0" smtClean="0"/>
              <a:t/>
            </a:r>
            <a:br>
              <a:rPr lang="en-US" dirty="0" smtClean="0"/>
            </a:b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Good signs!  Know Him.  </a:t>
            </a:r>
            <a:r>
              <a:rPr lang="el-GR" altLang="en-US" dirty="0" smtClean="0"/>
              <a:t>Tough faith.  Do exploits.</a:t>
            </a:r>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http://www.maozisrael.org/site/News2?abbr=maoz_&amp;page=NewsArticle&amp;id=11171&amp;news_iv_ctrl=-1</a:t>
            </a:r>
            <a:endParaRPr lang="el-GR" altLang="en-US" sz="1050" dirty="0" smtClean="0"/>
          </a:p>
          <a:p>
            <a:r>
              <a:rPr lang="el-GR" altLang="en-US" dirty="0" smtClean="0"/>
              <a:t>So, in a secular sense, faith in the face of brutal reality.</a:t>
            </a: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http://www.maozisrael.org/site/News2?abbr=maoz_&amp;page=NewsArticle&amp;id=11171&amp;news_iv_ctrl=-1</a:t>
            </a:r>
            <a:endParaRPr lang="en-US" altLang="en-US" sz="105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http://www.maozisrael.org/site/News2?abbr=maoz_&amp;page=NewsArticle&amp;id=11171&amp;news_iv_ctrl=-1</a:t>
            </a:r>
            <a:endParaRPr lang="el-GR" altLang="en-US" sz="1050" dirty="0" smtClean="0"/>
          </a:p>
          <a:p>
            <a:endParaRPr lang="el-GR" altLang="en-US" dirty="0"/>
          </a:p>
          <a:p>
            <a:r>
              <a:rPr lang="el-GR" altLang="en-US" dirty="0" smtClean="0"/>
              <a:t>So, what are your faith battles.  Health, financial, relational, kingdom?</a:t>
            </a:r>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http://www.maozisrael.org/site/News2?abbr=maoz_&amp;page=NewsArticle&amp;id=11171&amp;news_iv_ctrl=-1</a:t>
            </a:r>
          </a:p>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smtClean="0">
                <a:ln>
                  <a:noFill/>
                </a:ln>
                <a:solidFill>
                  <a:srgbClr val="000000"/>
                </a:solidFill>
                <a:effectLst/>
                <a:uLnTx/>
                <a:uFillTx/>
                <a:latin typeface="Arial Rounded MT Bold" pitchFamily="34" charset="0"/>
                <a:ea typeface="+mn-ea"/>
                <a:cs typeface="Arial" charset="0"/>
              </a:rPr>
              <a:t>http://www.maozisrael.org/site/News2?abbr=maoz_&amp;page=NewsArticle&amp;id=11171&amp;news_iv_ctrl=-1</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Difficulties</a:t>
            </a:r>
            <a:r>
              <a:rPr lang="en-US" altLang="en-US" baseline="0" dirty="0" smtClean="0"/>
              <a:t> will stretch you.  Sickness, financial dearth, relational conflicts [probably the worst].  Marriage, kids, siblings, parents.  </a:t>
            </a:r>
            <a:endParaRPr lang="el-GR" altLang="en-US" baseline="0" dirty="0" smtClean="0"/>
          </a:p>
          <a:p>
            <a:endParaRPr lang="el-GR" altLang="en-US" dirty="0"/>
          </a:p>
          <a:p>
            <a:r>
              <a:rPr lang="el-GR" altLang="en-US" dirty="0" smtClean="0"/>
              <a:t>The KEY to real faith is gratefulness.  Gratefulness for what has been received, what will be received.  Good signs relate to blessing</a:t>
            </a:r>
          </a:p>
          <a:p>
            <a:r>
              <a:rPr lang="el-GR" altLang="en-US" dirty="0" smtClean="0"/>
              <a:t>Bad signs relate to demanding.  </a:t>
            </a:r>
          </a:p>
          <a:p>
            <a:r>
              <a:rPr lang="el-GR" altLang="en-US" dirty="0" smtClean="0"/>
              <a:t>Repent of demanding.  Go to faith and gratefulness in the resurrection reality and Presence and Power of Yeshua.</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16.01-04 Signs--destructive or empowering</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https://en.wikipedia.org/wiki/James_Stockdale</a:t>
            </a:r>
          </a:p>
          <a:p>
            <a:r>
              <a:rPr lang="en-US" altLang="en-US" dirty="0" smtClean="0"/>
              <a:t>Great</a:t>
            </a:r>
            <a:r>
              <a:rPr lang="en-US" altLang="en-US" baseline="0" dirty="0" smtClean="0"/>
              <a:t> paradox in his </a:t>
            </a:r>
            <a:r>
              <a:rPr lang="en-US" altLang="en-US" u="sng" baseline="0" dirty="0" smtClean="0"/>
              <a:t>overcoming</a:t>
            </a:r>
            <a:r>
              <a:rPr lang="en-US" altLang="en-US" baseline="0" dirty="0" smtClean="0"/>
              <a:t> survival 7.5 years?</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997"/>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300" y="2914650"/>
            <a:ext cx="6145213" cy="1314450"/>
          </a:xfrm>
        </p:spPr>
        <p:txBody>
          <a:bodyPr/>
          <a:lstStyle>
            <a:lvl1pPr marL="0" indent="0" algn="ctr">
              <a:buNone/>
              <a:defRPr/>
            </a:lvl1pPr>
            <a:lvl2pPr marL="431300" indent="0" algn="ctr">
              <a:buNone/>
              <a:defRPr/>
            </a:lvl2pPr>
            <a:lvl3pPr marL="862721" indent="0" algn="ctr">
              <a:buNone/>
              <a:defRPr/>
            </a:lvl3pPr>
            <a:lvl4pPr marL="1293988" indent="0" algn="ctr">
              <a:buNone/>
              <a:defRPr/>
            </a:lvl4pPr>
            <a:lvl5pPr marL="1725407" indent="0" algn="ctr">
              <a:buNone/>
              <a:defRPr/>
            </a:lvl5pPr>
            <a:lvl6pPr marL="2156530" indent="0" algn="ctr">
              <a:buNone/>
              <a:defRPr/>
            </a:lvl6pPr>
            <a:lvl7pPr marL="2587845" indent="0" algn="ctr">
              <a:buNone/>
              <a:defRPr/>
            </a:lvl7pPr>
            <a:lvl8pPr marL="3019189" indent="0" algn="ctr">
              <a:buNone/>
              <a:defRPr/>
            </a:lvl8pPr>
            <a:lvl9pPr marL="345054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220648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987"/>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90" y="2914650"/>
            <a:ext cx="6145213" cy="1314450"/>
          </a:xfrm>
        </p:spPr>
        <p:txBody>
          <a:bodyPr/>
          <a:lstStyle>
            <a:lvl1pPr marL="0" indent="0" algn="ctr">
              <a:buNone/>
              <a:defRPr/>
            </a:lvl1pPr>
            <a:lvl2pPr marL="431500" indent="0" algn="ctr">
              <a:buNone/>
              <a:defRPr/>
            </a:lvl2pPr>
            <a:lvl3pPr marL="863121" indent="0" algn="ctr">
              <a:buNone/>
              <a:defRPr/>
            </a:lvl3pPr>
            <a:lvl4pPr marL="1294588" indent="0" algn="ctr">
              <a:buNone/>
              <a:defRPr/>
            </a:lvl4pPr>
            <a:lvl5pPr marL="1726207" indent="0" algn="ctr">
              <a:buNone/>
              <a:defRPr/>
            </a:lvl5pPr>
            <a:lvl6pPr marL="2157530" indent="0" algn="ctr">
              <a:buNone/>
              <a:defRPr/>
            </a:lvl6pPr>
            <a:lvl7pPr marL="2589045" indent="0" algn="ctr">
              <a:buNone/>
              <a:defRPr/>
            </a:lvl7pPr>
            <a:lvl8pPr marL="3020589" indent="0" algn="ctr">
              <a:buNone/>
              <a:defRPr/>
            </a:lvl8pPr>
            <a:lvl9pPr marL="345214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31300" indent="0">
              <a:buNone/>
              <a:defRPr sz="1800"/>
            </a:lvl2pPr>
            <a:lvl3pPr marL="862721" indent="0">
              <a:buNone/>
              <a:defRPr sz="1600"/>
            </a:lvl3pPr>
            <a:lvl4pPr marL="1293988" indent="0">
              <a:buNone/>
              <a:defRPr sz="1400"/>
            </a:lvl4pPr>
            <a:lvl5pPr marL="1725407" indent="0">
              <a:buNone/>
              <a:defRPr sz="1400"/>
            </a:lvl5pPr>
            <a:lvl6pPr marL="2156530" indent="0">
              <a:buNone/>
              <a:defRPr sz="1400"/>
            </a:lvl6pPr>
            <a:lvl7pPr marL="2587845" indent="0">
              <a:buNone/>
              <a:defRPr sz="1400"/>
            </a:lvl7pPr>
            <a:lvl8pPr marL="3019189" indent="0">
              <a:buNone/>
              <a:defRPr sz="1400"/>
            </a:lvl8pPr>
            <a:lvl9pPr marL="345054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8960" y="1151335"/>
            <a:ext cx="3878861" cy="479822"/>
          </a:xfrm>
        </p:spPr>
        <p:txBody>
          <a:bodyPr anchor="b"/>
          <a:lstStyle>
            <a:lvl1pPr marL="0" indent="0">
              <a:buNone/>
              <a:defRPr sz="2400" b="1"/>
            </a:lvl1pPr>
            <a:lvl2pPr marL="431300" indent="0">
              <a:buNone/>
              <a:defRPr sz="2000" b="1"/>
            </a:lvl2pPr>
            <a:lvl3pPr marL="862721" indent="0">
              <a:buNone/>
              <a:defRPr sz="1800" b="1"/>
            </a:lvl3pPr>
            <a:lvl4pPr marL="1293988" indent="0">
              <a:buNone/>
              <a:defRPr sz="1600" b="1"/>
            </a:lvl4pPr>
            <a:lvl5pPr marL="1725407" indent="0">
              <a:buNone/>
              <a:defRPr sz="1600" b="1"/>
            </a:lvl5pPr>
            <a:lvl6pPr marL="2156530" indent="0">
              <a:buNone/>
              <a:defRPr sz="1600" b="1"/>
            </a:lvl6pPr>
            <a:lvl7pPr marL="2587845" indent="0">
              <a:buNone/>
              <a:defRPr sz="1600" b="1"/>
            </a:lvl7pPr>
            <a:lvl8pPr marL="3019189" indent="0">
              <a:buNone/>
              <a:defRPr sz="1600" b="1"/>
            </a:lvl8pPr>
            <a:lvl9pPr marL="34505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8960"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386" y="1151335"/>
            <a:ext cx="3880385" cy="479822"/>
          </a:xfrm>
        </p:spPr>
        <p:txBody>
          <a:bodyPr anchor="b"/>
          <a:lstStyle>
            <a:lvl1pPr marL="0" indent="0">
              <a:buNone/>
              <a:defRPr sz="2400" b="1"/>
            </a:lvl1pPr>
            <a:lvl2pPr marL="431300" indent="0">
              <a:buNone/>
              <a:defRPr sz="2000" b="1"/>
            </a:lvl2pPr>
            <a:lvl3pPr marL="862721" indent="0">
              <a:buNone/>
              <a:defRPr sz="1800" b="1"/>
            </a:lvl3pPr>
            <a:lvl4pPr marL="1293988" indent="0">
              <a:buNone/>
              <a:defRPr sz="1600" b="1"/>
            </a:lvl4pPr>
            <a:lvl5pPr marL="1725407" indent="0">
              <a:buNone/>
              <a:defRPr sz="1600" b="1"/>
            </a:lvl5pPr>
            <a:lvl6pPr marL="2156530" indent="0">
              <a:buNone/>
              <a:defRPr sz="1600" b="1"/>
            </a:lvl6pPr>
            <a:lvl7pPr marL="2587845" indent="0">
              <a:buNone/>
              <a:defRPr sz="1600" b="1"/>
            </a:lvl7pPr>
            <a:lvl8pPr marL="3019189" indent="0">
              <a:buNone/>
              <a:defRPr sz="1600" b="1"/>
            </a:lvl8pPr>
            <a:lvl9pPr marL="34505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0386"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432" y="204787"/>
            <a:ext cx="28881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432306" y="205965"/>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432" y="1076328"/>
            <a:ext cx="2888189" cy="3518297"/>
          </a:xfrm>
        </p:spPr>
        <p:txBody>
          <a:bodyPr/>
          <a:lstStyle>
            <a:lvl1pPr marL="0" indent="0">
              <a:buNone/>
              <a:defRPr sz="1400"/>
            </a:lvl1pPr>
            <a:lvl2pPr marL="431300" indent="0">
              <a:buNone/>
              <a:defRPr sz="1200"/>
            </a:lvl2pPr>
            <a:lvl3pPr marL="862721" indent="0">
              <a:buNone/>
              <a:defRPr sz="1000"/>
            </a:lvl3pPr>
            <a:lvl4pPr marL="1293988" indent="0">
              <a:buNone/>
              <a:defRPr sz="900"/>
            </a:lvl4pPr>
            <a:lvl5pPr marL="1725407" indent="0">
              <a:buNone/>
              <a:defRPr sz="900"/>
            </a:lvl5pPr>
            <a:lvl6pPr marL="2156530" indent="0">
              <a:buNone/>
              <a:defRPr sz="900"/>
            </a:lvl6pPr>
            <a:lvl7pPr marL="2587845" indent="0">
              <a:buNone/>
              <a:defRPr sz="900"/>
            </a:lvl7pPr>
            <a:lvl8pPr marL="3019189" indent="0">
              <a:buNone/>
              <a:defRPr sz="900"/>
            </a:lvl8pPr>
            <a:lvl9pPr marL="345054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31300" indent="0">
              <a:buNone/>
              <a:defRPr sz="2800"/>
            </a:lvl2pPr>
            <a:lvl3pPr marL="862721" indent="0">
              <a:buNone/>
              <a:defRPr sz="2400"/>
            </a:lvl3pPr>
            <a:lvl4pPr marL="1293988" indent="0">
              <a:buNone/>
              <a:defRPr sz="2000"/>
            </a:lvl4pPr>
            <a:lvl5pPr marL="1725407" indent="0">
              <a:buNone/>
              <a:defRPr sz="2000"/>
            </a:lvl5pPr>
            <a:lvl6pPr marL="2156530" indent="0">
              <a:buNone/>
              <a:defRPr sz="2000"/>
            </a:lvl6pPr>
            <a:lvl7pPr marL="2587845" indent="0">
              <a:buNone/>
              <a:defRPr sz="2000"/>
            </a:lvl7pPr>
            <a:lvl8pPr marL="3019189" indent="0">
              <a:buNone/>
              <a:defRPr sz="2000"/>
            </a:lvl8pPr>
            <a:lvl9pPr marL="3450544" indent="0">
              <a:buNone/>
              <a:defRPr sz="2000"/>
            </a:lvl9pPr>
          </a:lstStyle>
          <a:p>
            <a:endParaRPr lang="en-US"/>
          </a:p>
        </p:txBody>
      </p:sp>
      <p:sp>
        <p:nvSpPr>
          <p:cNvPr id="4" name="Text Placeholder 3"/>
          <p:cNvSpPr>
            <a:spLocks noGrp="1"/>
          </p:cNvSpPr>
          <p:nvPr>
            <p:ph type="body" sz="half" idx="2"/>
          </p:nvPr>
        </p:nvSpPr>
        <p:spPr>
          <a:xfrm>
            <a:off x="1720732" y="4026667"/>
            <a:ext cx="5267325" cy="603647"/>
          </a:xfrm>
        </p:spPr>
        <p:txBody>
          <a:bodyPr/>
          <a:lstStyle>
            <a:lvl1pPr marL="0" indent="0">
              <a:buNone/>
              <a:defRPr sz="1400"/>
            </a:lvl1pPr>
            <a:lvl2pPr marL="431300" indent="0">
              <a:buNone/>
              <a:defRPr sz="1200"/>
            </a:lvl2pPr>
            <a:lvl3pPr marL="862721" indent="0">
              <a:buNone/>
              <a:defRPr sz="1000"/>
            </a:lvl3pPr>
            <a:lvl4pPr marL="1293988" indent="0">
              <a:buNone/>
              <a:defRPr sz="900"/>
            </a:lvl4pPr>
            <a:lvl5pPr marL="1725407" indent="0">
              <a:buNone/>
              <a:defRPr sz="900"/>
            </a:lvl5pPr>
            <a:lvl6pPr marL="2156530" indent="0">
              <a:buNone/>
              <a:defRPr sz="900"/>
            </a:lvl6pPr>
            <a:lvl7pPr marL="2587845" indent="0">
              <a:buNone/>
              <a:defRPr sz="900"/>
            </a:lvl7pPr>
            <a:lvl8pPr marL="3019189" indent="0">
              <a:buNone/>
              <a:defRPr sz="900"/>
            </a:lvl8pPr>
            <a:lvl9pPr marL="345054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04" tIns="43138" rIns="86304" bIns="431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04" tIns="43138" rIns="86304" bIns="431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04" tIns="43138" rIns="86304" bIns="43138"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04" tIns="43138" rIns="86304" bIns="43138"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04" tIns="43138" rIns="86304" bIns="43138"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31300" algn="ctr" rtl="0" fontAlgn="base">
        <a:spcBef>
          <a:spcPct val="0"/>
        </a:spcBef>
        <a:spcAft>
          <a:spcPct val="0"/>
        </a:spcAft>
        <a:defRPr sz="4400">
          <a:solidFill>
            <a:schemeClr val="tx2"/>
          </a:solidFill>
          <a:latin typeface="Arial" charset="0"/>
          <a:cs typeface="Arial" charset="0"/>
        </a:defRPr>
      </a:lvl6pPr>
      <a:lvl7pPr marL="862721" algn="ctr" rtl="0" fontAlgn="base">
        <a:spcBef>
          <a:spcPct val="0"/>
        </a:spcBef>
        <a:spcAft>
          <a:spcPct val="0"/>
        </a:spcAft>
        <a:defRPr sz="4400">
          <a:solidFill>
            <a:schemeClr val="tx2"/>
          </a:solidFill>
          <a:latin typeface="Arial" charset="0"/>
          <a:cs typeface="Arial" charset="0"/>
        </a:defRPr>
      </a:lvl7pPr>
      <a:lvl8pPr marL="1293988" algn="ctr" rtl="0" fontAlgn="base">
        <a:spcBef>
          <a:spcPct val="0"/>
        </a:spcBef>
        <a:spcAft>
          <a:spcPct val="0"/>
        </a:spcAft>
        <a:defRPr sz="4400">
          <a:solidFill>
            <a:schemeClr val="tx2"/>
          </a:solidFill>
          <a:latin typeface="Arial" charset="0"/>
          <a:cs typeface="Arial" charset="0"/>
        </a:defRPr>
      </a:lvl8pPr>
      <a:lvl9pPr marL="1725407" algn="ctr" rtl="0" fontAlgn="base">
        <a:spcBef>
          <a:spcPct val="0"/>
        </a:spcBef>
        <a:spcAft>
          <a:spcPct val="0"/>
        </a:spcAft>
        <a:defRPr sz="4400">
          <a:solidFill>
            <a:schemeClr val="tx2"/>
          </a:solidFill>
          <a:latin typeface="Arial" charset="0"/>
          <a:cs typeface="Arial" charset="0"/>
        </a:defRPr>
      </a:lvl9pPr>
    </p:titleStyle>
    <p:bodyStyle>
      <a:lvl1pPr marL="323349" indent="-323349" algn="l" rtl="0" fontAlgn="base">
        <a:spcBef>
          <a:spcPct val="20000"/>
        </a:spcBef>
        <a:spcAft>
          <a:spcPct val="0"/>
        </a:spcAft>
        <a:buChar char="•"/>
        <a:defRPr sz="4000">
          <a:solidFill>
            <a:schemeClr val="bg1"/>
          </a:solidFill>
          <a:latin typeface="+mn-lt"/>
          <a:ea typeface="+mn-ea"/>
          <a:cs typeface="+mn-cs"/>
        </a:defRPr>
      </a:lvl1pPr>
      <a:lvl2pPr marL="701010" indent="-269605" algn="l" rtl="0" fontAlgn="base">
        <a:spcBef>
          <a:spcPct val="20000"/>
        </a:spcBef>
        <a:spcAft>
          <a:spcPct val="0"/>
        </a:spcAft>
        <a:buChar char="–"/>
        <a:defRPr sz="4000">
          <a:solidFill>
            <a:schemeClr val="bg1"/>
          </a:solidFill>
          <a:latin typeface="+mn-lt"/>
        </a:defRPr>
      </a:lvl2pPr>
      <a:lvl3pPr marL="1078280" indent="-215572" algn="l" rtl="0" fontAlgn="base">
        <a:spcBef>
          <a:spcPct val="20000"/>
        </a:spcBef>
        <a:spcAft>
          <a:spcPct val="0"/>
        </a:spcAft>
        <a:buChar char="•"/>
        <a:defRPr sz="2400">
          <a:solidFill>
            <a:schemeClr val="tx1"/>
          </a:solidFill>
          <a:latin typeface="+mj-lt"/>
          <a:cs typeface="+mj-cs"/>
        </a:defRPr>
      </a:lvl3pPr>
      <a:lvl4pPr marL="1509712" indent="-215572" algn="l" rtl="0" fontAlgn="base">
        <a:spcBef>
          <a:spcPct val="20000"/>
        </a:spcBef>
        <a:spcAft>
          <a:spcPct val="0"/>
        </a:spcAft>
        <a:buChar char="–"/>
        <a:defRPr sz="2000">
          <a:solidFill>
            <a:schemeClr val="tx1"/>
          </a:solidFill>
          <a:latin typeface="+mj-lt"/>
          <a:cs typeface="+mj-cs"/>
        </a:defRPr>
      </a:lvl4pPr>
      <a:lvl5pPr marL="1940969" indent="-215572" algn="l" rtl="0" fontAlgn="base">
        <a:spcBef>
          <a:spcPct val="20000"/>
        </a:spcBef>
        <a:spcAft>
          <a:spcPct val="0"/>
        </a:spcAft>
        <a:buChar char="»"/>
        <a:defRPr sz="2000">
          <a:solidFill>
            <a:schemeClr val="tx1"/>
          </a:solidFill>
          <a:latin typeface="+mj-lt"/>
          <a:cs typeface="+mj-cs"/>
        </a:defRPr>
      </a:lvl5pPr>
      <a:lvl6pPr marL="2372078" indent="-215572" algn="l" rtl="0" fontAlgn="base">
        <a:spcBef>
          <a:spcPct val="20000"/>
        </a:spcBef>
        <a:spcAft>
          <a:spcPct val="0"/>
        </a:spcAft>
        <a:buChar char="»"/>
        <a:defRPr sz="2000">
          <a:solidFill>
            <a:schemeClr val="tx1"/>
          </a:solidFill>
          <a:latin typeface="+mj-lt"/>
          <a:cs typeface="+mj-cs"/>
        </a:defRPr>
      </a:lvl6pPr>
      <a:lvl7pPr marL="2803540" indent="-215572" algn="l" rtl="0" fontAlgn="base">
        <a:spcBef>
          <a:spcPct val="20000"/>
        </a:spcBef>
        <a:spcAft>
          <a:spcPct val="0"/>
        </a:spcAft>
        <a:buChar char="»"/>
        <a:defRPr sz="2000">
          <a:solidFill>
            <a:schemeClr val="tx1"/>
          </a:solidFill>
          <a:latin typeface="+mj-lt"/>
          <a:cs typeface="+mj-cs"/>
        </a:defRPr>
      </a:lvl7pPr>
      <a:lvl8pPr marL="3234858" indent="-215572" algn="l" rtl="0" fontAlgn="base">
        <a:spcBef>
          <a:spcPct val="20000"/>
        </a:spcBef>
        <a:spcAft>
          <a:spcPct val="0"/>
        </a:spcAft>
        <a:buChar char="»"/>
        <a:defRPr sz="2000">
          <a:solidFill>
            <a:schemeClr val="tx1"/>
          </a:solidFill>
          <a:latin typeface="+mj-lt"/>
          <a:cs typeface="+mj-cs"/>
        </a:defRPr>
      </a:lvl8pPr>
      <a:lvl9pPr marL="3666241" indent="-21557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62721" rtl="0" eaLnBrk="1" latinLnBrk="0" hangingPunct="1">
        <a:defRPr sz="1800" kern="1200">
          <a:solidFill>
            <a:schemeClr val="tx1"/>
          </a:solidFill>
          <a:latin typeface="+mn-lt"/>
          <a:ea typeface="+mn-ea"/>
          <a:cs typeface="+mn-cs"/>
        </a:defRPr>
      </a:lvl1pPr>
      <a:lvl2pPr marL="431300" algn="l" defTabSz="862721" rtl="0" eaLnBrk="1" latinLnBrk="0" hangingPunct="1">
        <a:defRPr sz="1800" kern="1200">
          <a:solidFill>
            <a:schemeClr val="tx1"/>
          </a:solidFill>
          <a:latin typeface="+mn-lt"/>
          <a:ea typeface="+mn-ea"/>
          <a:cs typeface="+mn-cs"/>
        </a:defRPr>
      </a:lvl2pPr>
      <a:lvl3pPr marL="862721" algn="l" defTabSz="862721" rtl="0" eaLnBrk="1" latinLnBrk="0" hangingPunct="1">
        <a:defRPr sz="1800" kern="1200">
          <a:solidFill>
            <a:schemeClr val="tx1"/>
          </a:solidFill>
          <a:latin typeface="+mn-lt"/>
          <a:ea typeface="+mn-ea"/>
          <a:cs typeface="+mn-cs"/>
        </a:defRPr>
      </a:lvl3pPr>
      <a:lvl4pPr marL="1293988" algn="l" defTabSz="862721" rtl="0" eaLnBrk="1" latinLnBrk="0" hangingPunct="1">
        <a:defRPr sz="1800" kern="1200">
          <a:solidFill>
            <a:schemeClr val="tx1"/>
          </a:solidFill>
          <a:latin typeface="+mn-lt"/>
          <a:ea typeface="+mn-ea"/>
          <a:cs typeface="+mn-cs"/>
        </a:defRPr>
      </a:lvl4pPr>
      <a:lvl5pPr marL="1725407" algn="l" defTabSz="862721" rtl="0" eaLnBrk="1" latinLnBrk="0" hangingPunct="1">
        <a:defRPr sz="1800" kern="1200">
          <a:solidFill>
            <a:schemeClr val="tx1"/>
          </a:solidFill>
          <a:latin typeface="+mn-lt"/>
          <a:ea typeface="+mn-ea"/>
          <a:cs typeface="+mn-cs"/>
        </a:defRPr>
      </a:lvl5pPr>
      <a:lvl6pPr marL="2156530" algn="l" defTabSz="862721" rtl="0" eaLnBrk="1" latinLnBrk="0" hangingPunct="1">
        <a:defRPr sz="1800" kern="1200">
          <a:solidFill>
            <a:schemeClr val="tx1"/>
          </a:solidFill>
          <a:latin typeface="+mn-lt"/>
          <a:ea typeface="+mn-ea"/>
          <a:cs typeface="+mn-cs"/>
        </a:defRPr>
      </a:lvl6pPr>
      <a:lvl7pPr marL="2587845" algn="l" defTabSz="862721" rtl="0" eaLnBrk="1" latinLnBrk="0" hangingPunct="1">
        <a:defRPr sz="1800" kern="1200">
          <a:solidFill>
            <a:schemeClr val="tx1"/>
          </a:solidFill>
          <a:latin typeface="+mn-lt"/>
          <a:ea typeface="+mn-ea"/>
          <a:cs typeface="+mn-cs"/>
        </a:defRPr>
      </a:lvl7pPr>
      <a:lvl8pPr marL="3019189" algn="l" defTabSz="862721" rtl="0" eaLnBrk="1" latinLnBrk="0" hangingPunct="1">
        <a:defRPr sz="1800" kern="1200">
          <a:solidFill>
            <a:schemeClr val="tx1"/>
          </a:solidFill>
          <a:latin typeface="+mn-lt"/>
          <a:ea typeface="+mn-ea"/>
          <a:cs typeface="+mn-cs"/>
        </a:defRPr>
      </a:lvl8pPr>
      <a:lvl9pPr marL="3450544" algn="l" defTabSz="8627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53150130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44" tIns="43158" rIns="86344" bIns="4315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44" tIns="43158" rIns="86344" bIns="4315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44" tIns="43158" rIns="86344" bIns="43158"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44" tIns="43158" rIns="86344" bIns="43158"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44" tIns="43158" rIns="86344" bIns="43158"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31500" algn="ctr" rtl="0" fontAlgn="base">
        <a:spcBef>
          <a:spcPct val="0"/>
        </a:spcBef>
        <a:spcAft>
          <a:spcPct val="0"/>
        </a:spcAft>
        <a:defRPr sz="4400">
          <a:solidFill>
            <a:schemeClr val="tx2"/>
          </a:solidFill>
          <a:latin typeface="Arial" charset="0"/>
          <a:cs typeface="Arial" charset="0"/>
        </a:defRPr>
      </a:lvl6pPr>
      <a:lvl7pPr marL="863121" algn="ctr" rtl="0" fontAlgn="base">
        <a:spcBef>
          <a:spcPct val="0"/>
        </a:spcBef>
        <a:spcAft>
          <a:spcPct val="0"/>
        </a:spcAft>
        <a:defRPr sz="4400">
          <a:solidFill>
            <a:schemeClr val="tx2"/>
          </a:solidFill>
          <a:latin typeface="Arial" charset="0"/>
          <a:cs typeface="Arial" charset="0"/>
        </a:defRPr>
      </a:lvl7pPr>
      <a:lvl8pPr marL="1294588" algn="ctr" rtl="0" fontAlgn="base">
        <a:spcBef>
          <a:spcPct val="0"/>
        </a:spcBef>
        <a:spcAft>
          <a:spcPct val="0"/>
        </a:spcAft>
        <a:defRPr sz="4400">
          <a:solidFill>
            <a:schemeClr val="tx2"/>
          </a:solidFill>
          <a:latin typeface="Arial" charset="0"/>
          <a:cs typeface="Arial" charset="0"/>
        </a:defRPr>
      </a:lvl8pPr>
      <a:lvl9pPr marL="1726207" algn="ctr" rtl="0" fontAlgn="base">
        <a:spcBef>
          <a:spcPct val="0"/>
        </a:spcBef>
        <a:spcAft>
          <a:spcPct val="0"/>
        </a:spcAft>
        <a:defRPr sz="4400">
          <a:solidFill>
            <a:schemeClr val="tx2"/>
          </a:solidFill>
          <a:latin typeface="Arial" charset="0"/>
          <a:cs typeface="Arial" charset="0"/>
        </a:defRPr>
      </a:lvl9pPr>
    </p:titleStyle>
    <p:bodyStyle>
      <a:lvl1pPr marL="323499" indent="-323499" algn="l" rtl="0" fontAlgn="base">
        <a:spcBef>
          <a:spcPct val="20000"/>
        </a:spcBef>
        <a:spcAft>
          <a:spcPct val="0"/>
        </a:spcAft>
        <a:buChar char="•"/>
        <a:defRPr sz="4000">
          <a:solidFill>
            <a:schemeClr val="bg1"/>
          </a:solidFill>
          <a:latin typeface="+mn-lt"/>
          <a:ea typeface="+mn-ea"/>
          <a:cs typeface="+mn-cs"/>
        </a:defRPr>
      </a:lvl1pPr>
      <a:lvl2pPr marL="701336" indent="-269731" algn="l" rtl="0" fontAlgn="base">
        <a:spcBef>
          <a:spcPct val="20000"/>
        </a:spcBef>
        <a:spcAft>
          <a:spcPct val="0"/>
        </a:spcAft>
        <a:buChar char="–"/>
        <a:defRPr sz="4000">
          <a:solidFill>
            <a:schemeClr val="bg1"/>
          </a:solidFill>
          <a:latin typeface="+mn-lt"/>
        </a:defRPr>
      </a:lvl2pPr>
      <a:lvl3pPr marL="1078780" indent="-215672" algn="l" rtl="0" fontAlgn="base">
        <a:spcBef>
          <a:spcPct val="20000"/>
        </a:spcBef>
        <a:spcAft>
          <a:spcPct val="0"/>
        </a:spcAft>
        <a:buChar char="•"/>
        <a:defRPr sz="2400">
          <a:solidFill>
            <a:schemeClr val="tx1"/>
          </a:solidFill>
          <a:latin typeface="+mj-lt"/>
          <a:cs typeface="+mj-cs"/>
        </a:defRPr>
      </a:lvl3pPr>
      <a:lvl4pPr marL="1510412" indent="-215672" algn="l" rtl="0" fontAlgn="base">
        <a:spcBef>
          <a:spcPct val="20000"/>
        </a:spcBef>
        <a:spcAft>
          <a:spcPct val="0"/>
        </a:spcAft>
        <a:buChar char="–"/>
        <a:defRPr sz="2000">
          <a:solidFill>
            <a:schemeClr val="tx1"/>
          </a:solidFill>
          <a:latin typeface="+mj-lt"/>
          <a:cs typeface="+mj-cs"/>
        </a:defRPr>
      </a:lvl4pPr>
      <a:lvl5pPr marL="1941869" indent="-215672" algn="l" rtl="0" fontAlgn="base">
        <a:spcBef>
          <a:spcPct val="20000"/>
        </a:spcBef>
        <a:spcAft>
          <a:spcPct val="0"/>
        </a:spcAft>
        <a:buChar char="»"/>
        <a:defRPr sz="2000">
          <a:solidFill>
            <a:schemeClr val="tx1"/>
          </a:solidFill>
          <a:latin typeface="+mj-lt"/>
          <a:cs typeface="+mj-cs"/>
        </a:defRPr>
      </a:lvl5pPr>
      <a:lvl6pPr marL="2373178" indent="-215672" algn="l" rtl="0" fontAlgn="base">
        <a:spcBef>
          <a:spcPct val="20000"/>
        </a:spcBef>
        <a:spcAft>
          <a:spcPct val="0"/>
        </a:spcAft>
        <a:buChar char="»"/>
        <a:defRPr sz="2000">
          <a:solidFill>
            <a:schemeClr val="tx1"/>
          </a:solidFill>
          <a:latin typeface="+mj-lt"/>
          <a:cs typeface="+mj-cs"/>
        </a:defRPr>
      </a:lvl6pPr>
      <a:lvl7pPr marL="2804840" indent="-215672" algn="l" rtl="0" fontAlgn="base">
        <a:spcBef>
          <a:spcPct val="20000"/>
        </a:spcBef>
        <a:spcAft>
          <a:spcPct val="0"/>
        </a:spcAft>
        <a:buChar char="»"/>
        <a:defRPr sz="2000">
          <a:solidFill>
            <a:schemeClr val="tx1"/>
          </a:solidFill>
          <a:latin typeface="+mj-lt"/>
          <a:cs typeface="+mj-cs"/>
        </a:defRPr>
      </a:lvl7pPr>
      <a:lvl8pPr marL="3236358" indent="-215672" algn="l" rtl="0" fontAlgn="base">
        <a:spcBef>
          <a:spcPct val="20000"/>
        </a:spcBef>
        <a:spcAft>
          <a:spcPct val="0"/>
        </a:spcAft>
        <a:buChar char="»"/>
        <a:defRPr sz="2000">
          <a:solidFill>
            <a:schemeClr val="tx1"/>
          </a:solidFill>
          <a:latin typeface="+mj-lt"/>
          <a:cs typeface="+mj-cs"/>
        </a:defRPr>
      </a:lvl8pPr>
      <a:lvl9pPr marL="3667941" indent="-21567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63121" rtl="0" eaLnBrk="1" latinLnBrk="0" hangingPunct="1">
        <a:defRPr sz="1800" kern="1200">
          <a:solidFill>
            <a:schemeClr val="tx1"/>
          </a:solidFill>
          <a:latin typeface="+mn-lt"/>
          <a:ea typeface="+mn-ea"/>
          <a:cs typeface="+mn-cs"/>
        </a:defRPr>
      </a:lvl1pPr>
      <a:lvl2pPr marL="431500" algn="l" defTabSz="863121" rtl="0" eaLnBrk="1" latinLnBrk="0" hangingPunct="1">
        <a:defRPr sz="1800" kern="1200">
          <a:solidFill>
            <a:schemeClr val="tx1"/>
          </a:solidFill>
          <a:latin typeface="+mn-lt"/>
          <a:ea typeface="+mn-ea"/>
          <a:cs typeface="+mn-cs"/>
        </a:defRPr>
      </a:lvl2pPr>
      <a:lvl3pPr marL="863121" algn="l" defTabSz="863121" rtl="0" eaLnBrk="1" latinLnBrk="0" hangingPunct="1">
        <a:defRPr sz="1800" kern="1200">
          <a:solidFill>
            <a:schemeClr val="tx1"/>
          </a:solidFill>
          <a:latin typeface="+mn-lt"/>
          <a:ea typeface="+mn-ea"/>
          <a:cs typeface="+mn-cs"/>
        </a:defRPr>
      </a:lvl3pPr>
      <a:lvl4pPr marL="1294588" algn="l" defTabSz="863121" rtl="0" eaLnBrk="1" latinLnBrk="0" hangingPunct="1">
        <a:defRPr sz="1800" kern="1200">
          <a:solidFill>
            <a:schemeClr val="tx1"/>
          </a:solidFill>
          <a:latin typeface="+mn-lt"/>
          <a:ea typeface="+mn-ea"/>
          <a:cs typeface="+mn-cs"/>
        </a:defRPr>
      </a:lvl4pPr>
      <a:lvl5pPr marL="1726207" algn="l" defTabSz="863121" rtl="0" eaLnBrk="1" latinLnBrk="0" hangingPunct="1">
        <a:defRPr sz="1800" kern="1200">
          <a:solidFill>
            <a:schemeClr val="tx1"/>
          </a:solidFill>
          <a:latin typeface="+mn-lt"/>
          <a:ea typeface="+mn-ea"/>
          <a:cs typeface="+mn-cs"/>
        </a:defRPr>
      </a:lvl5pPr>
      <a:lvl6pPr marL="2157530" algn="l" defTabSz="863121" rtl="0" eaLnBrk="1" latinLnBrk="0" hangingPunct="1">
        <a:defRPr sz="1800" kern="1200">
          <a:solidFill>
            <a:schemeClr val="tx1"/>
          </a:solidFill>
          <a:latin typeface="+mn-lt"/>
          <a:ea typeface="+mn-ea"/>
          <a:cs typeface="+mn-cs"/>
        </a:defRPr>
      </a:lvl6pPr>
      <a:lvl7pPr marL="2589045" algn="l" defTabSz="863121" rtl="0" eaLnBrk="1" latinLnBrk="0" hangingPunct="1">
        <a:defRPr sz="1800" kern="1200">
          <a:solidFill>
            <a:schemeClr val="tx1"/>
          </a:solidFill>
          <a:latin typeface="+mn-lt"/>
          <a:ea typeface="+mn-ea"/>
          <a:cs typeface="+mn-cs"/>
        </a:defRPr>
      </a:lvl7pPr>
      <a:lvl8pPr marL="3020589" algn="l" defTabSz="863121" rtl="0" eaLnBrk="1" latinLnBrk="0" hangingPunct="1">
        <a:defRPr sz="1800" kern="1200">
          <a:solidFill>
            <a:schemeClr val="tx1"/>
          </a:solidFill>
          <a:latin typeface="+mn-lt"/>
          <a:ea typeface="+mn-ea"/>
          <a:cs typeface="+mn-cs"/>
        </a:defRPr>
      </a:lvl8pPr>
      <a:lvl9pPr marL="3452144" algn="l" defTabSz="8631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maozisrael.org/site/www.goo.gl/DL0p3c"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maozisrael.org/site/www.goo.gl/DL0p3c"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sz="3500" dirty="0"/>
              <a:t>In a business book by James C. Collins called </a:t>
            </a:r>
            <a:r>
              <a:rPr lang="en-US" sz="3500" i="1" dirty="0"/>
              <a:t>Good to Great</a:t>
            </a:r>
            <a:r>
              <a:rPr lang="en-US" sz="3500" dirty="0"/>
              <a:t>, </a:t>
            </a:r>
            <a:r>
              <a:rPr lang="en-US" sz="3500" dirty="0" smtClean="0"/>
              <a:t>there is </a:t>
            </a:r>
            <a:r>
              <a:rPr lang="en-US" sz="3500" dirty="0"/>
              <a:t>a conversation </a:t>
            </a:r>
            <a:r>
              <a:rPr lang="en-US" sz="3500" dirty="0" smtClean="0"/>
              <a:t>with Stockdale.</a:t>
            </a:r>
          </a:p>
          <a:p>
            <a:pPr algn="l">
              <a:tabLst>
                <a:tab pos="2343150" algn="l"/>
              </a:tabLst>
            </a:pPr>
            <a:r>
              <a:rPr lang="en-US" dirty="0" smtClean="0"/>
              <a:t>“</a:t>
            </a:r>
            <a:r>
              <a:rPr lang="en-US" dirty="0">
                <a:solidFill>
                  <a:srgbClr val="FFFF99"/>
                </a:solidFill>
              </a:rPr>
              <a:t>I never doubted </a:t>
            </a:r>
            <a:r>
              <a:rPr lang="en-US" dirty="0"/>
              <a:t>not only that I would get out, but also that </a:t>
            </a:r>
            <a:r>
              <a:rPr lang="en-US" dirty="0">
                <a:solidFill>
                  <a:srgbClr val="FFFF99"/>
                </a:solidFill>
              </a:rPr>
              <a:t>I would prevail in the end</a:t>
            </a:r>
            <a:r>
              <a:rPr lang="en-US" dirty="0">
                <a:solidFill>
                  <a:srgbClr val="FFFF00"/>
                </a:solidFill>
              </a:rPr>
              <a:t> </a:t>
            </a:r>
            <a:r>
              <a:rPr lang="en-US" dirty="0"/>
              <a:t>and turn the experience into the defining event of my life, which, in retrospect, I would not trade.”</a:t>
            </a:r>
          </a:p>
        </p:txBody>
      </p:sp>
    </p:spTree>
    <p:extLst>
      <p:ext uri="{BB962C8B-B14F-4D97-AF65-F5344CB8AC3E}">
        <p14:creationId xmlns:p14="http://schemas.microsoft.com/office/powerpoint/2010/main" val="3002371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u="sng" dirty="0" smtClean="0"/>
              <a:t>Stockdale Paradox</a:t>
            </a:r>
          </a:p>
          <a:p>
            <a:pPr algn="l"/>
            <a:r>
              <a:rPr lang="en-US" sz="3500" dirty="0"/>
              <a:t>When Collins asked </a:t>
            </a:r>
            <a:r>
              <a:rPr lang="en-US" sz="3500" dirty="0">
                <a:solidFill>
                  <a:srgbClr val="FFFF99"/>
                </a:solidFill>
              </a:rPr>
              <a:t>who didn't make it out of Vietnam</a:t>
            </a:r>
            <a:r>
              <a:rPr lang="en-US" sz="3500" dirty="0"/>
              <a:t>, Stockdale replied:</a:t>
            </a:r>
          </a:p>
          <a:p>
            <a:pPr algn="l"/>
            <a:r>
              <a:rPr lang="en-US" dirty="0"/>
              <a:t>Oh, that's easy, </a:t>
            </a:r>
            <a:r>
              <a:rPr lang="en-US" dirty="0">
                <a:solidFill>
                  <a:srgbClr val="FFFF99"/>
                </a:solidFill>
              </a:rPr>
              <a:t>the optimists</a:t>
            </a:r>
            <a:r>
              <a:rPr lang="en-US" dirty="0"/>
              <a:t>. Oh, they were the ones who said, 'We're going to be out by Christmas.' And Christmas would come, and Christmas would go</a:t>
            </a:r>
            <a:r>
              <a:rPr lang="en-US" dirty="0" smtClean="0"/>
              <a:t>.</a:t>
            </a:r>
            <a:endParaRPr lang="en-US" dirty="0"/>
          </a:p>
        </p:txBody>
      </p:sp>
    </p:spTree>
    <p:extLst>
      <p:ext uri="{BB962C8B-B14F-4D97-AF65-F5344CB8AC3E}">
        <p14:creationId xmlns:p14="http://schemas.microsoft.com/office/powerpoint/2010/main" val="377415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it’s all about faith, not optimism, in the face of brutal reality.</a:t>
            </a:r>
            <a:endParaRPr lang="en-US" dirty="0"/>
          </a:p>
        </p:txBody>
      </p:sp>
    </p:spTree>
    <p:extLst>
      <p:ext uri="{BB962C8B-B14F-4D97-AF65-F5344CB8AC3E}">
        <p14:creationId xmlns:p14="http://schemas.microsoft.com/office/powerpoint/2010/main" val="238936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indent="0">
              <a:spcBef>
                <a:spcPts val="0"/>
              </a:spcBef>
              <a:spcAft>
                <a:spcPts val="585"/>
              </a:spcAft>
              <a:buNone/>
            </a:pPr>
            <a:r>
              <a:rPr lang="en-US" dirty="0" smtClean="0"/>
              <a:t>Then some </a:t>
            </a:r>
            <a:r>
              <a:rPr lang="en-US" i="1" dirty="0" err="1" smtClean="0"/>
              <a:t>P’rushim</a:t>
            </a:r>
            <a:r>
              <a:rPr lang="en-US" dirty="0" smtClean="0"/>
              <a:t> and </a:t>
            </a:r>
            <a:r>
              <a:rPr lang="en-US" i="1" dirty="0" err="1" smtClean="0"/>
              <a:t>Tz’dukim</a:t>
            </a:r>
            <a:r>
              <a:rPr lang="en-US" dirty="0"/>
              <a:t> came to trap Yeshua by asking him to show them a miraculous sign from Heaven.</a:t>
            </a:r>
            <a:endParaRPr lang="en-US" altLang="en-US" sz="4000" dirty="0">
              <a:solidFill>
                <a:srgbClr val="FFFF00"/>
              </a:solidFill>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eaLnBrk="1" hangingPunct="1"/>
            <a:r>
              <a:rPr lang="en-US" altLang="en-US" sz="2000" dirty="0" smtClean="0">
                <a:solidFill>
                  <a:srgbClr val="FFFF00"/>
                </a:solidFill>
              </a:rPr>
              <a:t>Mattityahu </a:t>
            </a:r>
            <a:r>
              <a:rPr lang="en-US" altLang="en-US" sz="2000" dirty="0">
                <a:solidFill>
                  <a:srgbClr val="FFFF00"/>
                </a:solidFill>
              </a:rPr>
              <a:t>(Matthew) </a:t>
            </a:r>
            <a:r>
              <a:rPr lang="en-US" altLang="en-US" sz="2000" dirty="0" smtClean="0">
                <a:solidFill>
                  <a:srgbClr val="FFFF00"/>
                </a:solidFill>
              </a:rPr>
              <a:t>16:1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93596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הֵשִׁיב וְאָמַר לָהֶם: "לְעֵת עֶרֶב אַתֶּם אוֹמְרִים, 'מֶזֶג אֲוִיר נָאֶה, כִּי הַשָּׁמַיִם אֲדֻמִּים'; </a:t>
            </a:r>
            <a:endParaRPr lang="en-US" sz="4100" b="1" dirty="0">
              <a:latin typeface="David" panose="020E0502060401010101" pitchFamily="34" charset="-79"/>
              <a:cs typeface="David" panose="020E0502060401010101" pitchFamily="34" charset="-79"/>
            </a:endParaRPr>
          </a:p>
          <a:p>
            <a:pPr marL="0" indent="0">
              <a:spcBef>
                <a:spcPts val="0"/>
              </a:spcBef>
              <a:spcAft>
                <a:spcPts val="585"/>
              </a:spcAft>
              <a:buNone/>
            </a:pPr>
            <a:r>
              <a:rPr lang="en-US" dirty="0"/>
              <a:t>But his response was, "When it is evening, you say, 'Fair weather ahead,' because the sky is red;</a:t>
            </a:r>
            <a:endParaRPr lang="en-US" altLang="en-US" sz="3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6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וּבַבֹּקֶר, 'סַגְרִיר הַיּוֹם, כִּי אֲדֻמִּים וְקוֹדְרִים הַשָּׁמַיִם'. </a:t>
            </a:r>
            <a:endParaRPr lang="en-US" sz="900" b="1" dirty="0">
              <a:latin typeface="David" panose="020E0502060401010101" pitchFamily="34" charset="-79"/>
              <a:cs typeface="David" panose="020E0502060401010101" pitchFamily="34" charset="-79"/>
            </a:endParaRPr>
          </a:p>
          <a:p>
            <a:pPr marL="0" indent="0" algn="just" eaLnBrk="1" hangingPunct="1">
              <a:buNone/>
            </a:pPr>
            <a:r>
              <a:rPr lang="en-US" sz="4000" dirty="0"/>
              <a:t>and in the morning you say, 'Storm today!' because the sky is red and overcast. </a:t>
            </a:r>
            <a:endParaRPr lang="en-US" altLang="en-US" sz="32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4"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38515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1" y="457200"/>
            <a:ext cx="7955855" cy="462915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אֶת </a:t>
            </a:r>
            <a:r>
              <a:rPr lang="he-IL" sz="4400" b="1" dirty="0">
                <a:latin typeface="David" panose="020E0502060401010101" pitchFamily="34" charset="-79"/>
                <a:cs typeface="David" panose="020E0502060401010101" pitchFamily="34" charset="-79"/>
              </a:rPr>
              <a:t>פְּנֵי הַשָּׁמַיִם אַתֶּם יוֹדְעִים לְפָרֵשׁ, אַךְ אֶת אוֹתוֹת הַזְּמַנִּים אֵינְכֶם יְכוֹלִים?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buNone/>
            </a:pPr>
            <a:r>
              <a:rPr lang="en-US" sz="4000" dirty="0" smtClean="0"/>
              <a:t>You </a:t>
            </a:r>
            <a:r>
              <a:rPr lang="en-US" sz="4000" dirty="0"/>
              <a:t>know how to read the appearance of the sky, but you can't read the signs of the times!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4"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29105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דּוֹר </a:t>
            </a:r>
            <a:r>
              <a:rPr lang="he-IL" sz="4400" b="1" dirty="0">
                <a:latin typeface="David" panose="020E0502060401010101" pitchFamily="34" charset="-79"/>
                <a:cs typeface="David" panose="020E0502060401010101" pitchFamily="34" charset="-79"/>
              </a:rPr>
              <a:t>רַע וּמְנָאֵף מְבַקֵּשׁ לוֹ אוֹת, וְאוֹת לֹא יִנָּתֵן </a:t>
            </a:r>
            <a:r>
              <a:rPr lang="he-IL" sz="4400" b="1" dirty="0" smtClean="0">
                <a:latin typeface="David" panose="020E0502060401010101" pitchFamily="34" charset="-79"/>
                <a:cs typeface="David" panose="020E0502060401010101" pitchFamily="34" charset="-79"/>
              </a:rPr>
              <a:t>לוֹ</a:t>
            </a:r>
            <a:endParaRPr lang="en-US" sz="900" b="1" dirty="0">
              <a:latin typeface="David" panose="020E0502060401010101" pitchFamily="34" charset="-79"/>
              <a:cs typeface="David" panose="020E0502060401010101" pitchFamily="34" charset="-79"/>
            </a:endParaRPr>
          </a:p>
          <a:p>
            <a:pPr marL="0" indent="0" eaLnBrk="1" hangingPunct="1">
              <a:buNone/>
            </a:pPr>
            <a:r>
              <a:rPr lang="en-US" sz="4000" dirty="0"/>
              <a:t>A wicked and adulterous generation is asking for a sign? It will certainly not be given a sign —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28183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מִלְּבַד </a:t>
            </a:r>
            <a:r>
              <a:rPr lang="he-IL" sz="4400" b="1" dirty="0">
                <a:latin typeface="David" panose="020E0502060401010101" pitchFamily="34" charset="-79"/>
                <a:cs typeface="David" panose="020E0502060401010101" pitchFamily="34" charset="-79"/>
              </a:rPr>
              <a:t>אוֹת יוֹנָה הַנָּבִיא". </a:t>
            </a:r>
            <a:r>
              <a:rPr lang="he-IL" sz="4400" b="1" dirty="0">
                <a:latin typeface="David" panose="020E0502060401010101" pitchFamily="34" charset="-79"/>
                <a:cs typeface="David" panose="020E0502060401010101" pitchFamily="34" charset="-79"/>
              </a:rPr>
              <a:t>הוּא עָזַב אוֹתָם וְהָלַךְ.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eaLnBrk="1" hangingPunct="1">
              <a:buNone/>
            </a:pPr>
            <a:r>
              <a:rPr lang="en-US" sz="4000" dirty="0" smtClean="0"/>
              <a:t>except </a:t>
            </a:r>
            <a:r>
              <a:rPr lang="en-US" sz="4000" dirty="0"/>
              <a:t>the sign of </a:t>
            </a:r>
            <a:r>
              <a:rPr lang="en-US" sz="4000" dirty="0" err="1"/>
              <a:t>Yonah</a:t>
            </a:r>
            <a:r>
              <a:rPr lang="en-US" sz="4000" dirty="0"/>
              <a:t>!" With that he left them and went off.</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95594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It’s all about faith, not optimism, in the face of brutal reality.  Apparently, these men were seeking to reinforce their faith in an unacceptable way.  </a:t>
            </a:r>
            <a:r>
              <a:rPr lang="en-US" dirty="0" smtClean="0"/>
              <a:t>~Optimism?  </a:t>
            </a:r>
          </a:p>
          <a:p>
            <a:pPr algn="l"/>
            <a:r>
              <a:rPr lang="en-US" dirty="0" smtClean="0"/>
              <a:t>How do we properly reinforce faith, walk in faith?</a:t>
            </a:r>
            <a:endParaRPr lang="en-US" dirty="0"/>
          </a:p>
        </p:txBody>
      </p:sp>
    </p:spTree>
    <p:extLst>
      <p:ext uri="{BB962C8B-B14F-4D97-AF65-F5344CB8AC3E}">
        <p14:creationId xmlns:p14="http://schemas.microsoft.com/office/powerpoint/2010/main" val="96763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47" y="-58419"/>
            <a:ext cx="6502401" cy="520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2844" y="10"/>
            <a:ext cx="5740335" cy="1323399"/>
          </a:xfrm>
          <a:prstGeom prst="rect">
            <a:avLst/>
          </a:prstGeom>
          <a:noFill/>
          <a:ln w="38100">
            <a:solidFill>
              <a:srgbClr val="FFC000"/>
            </a:solidFill>
          </a:ln>
        </p:spPr>
        <p:txBody>
          <a:bodyPr wrap="none" lIns="91399" tIns="45700" rIns="91399" bIns="45700" rtlCol="0">
            <a:spAutoFit/>
          </a:bodyPr>
          <a:lstStyle/>
          <a:p>
            <a:pPr algn="l"/>
            <a:r>
              <a:rPr lang="en-US" dirty="0" smtClean="0">
                <a:solidFill>
                  <a:schemeClr val="tx1"/>
                </a:solidFill>
              </a:rPr>
              <a:t>Downloads\messages\</a:t>
            </a:r>
          </a:p>
          <a:p>
            <a:pPr algn="l"/>
            <a:r>
              <a:rPr lang="en-US" dirty="0" smtClean="0">
                <a:solidFill>
                  <a:schemeClr val="tx1"/>
                </a:solidFill>
              </a:rPr>
              <a:t>2017 Messages</a:t>
            </a:r>
            <a:endParaRPr lang="en-US" dirty="0">
              <a:solidFill>
                <a:schemeClr val="tx1"/>
              </a:solidFill>
            </a:endParaRP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Simplified Summary of Salvation Sequence</a:t>
            </a:r>
          </a:p>
          <a:p>
            <a:pPr marL="457200" indent="-457200" algn="l">
              <a:buFont typeface="+mj-lt"/>
              <a:buAutoNum type="arabicPeriod"/>
            </a:pPr>
            <a:r>
              <a:rPr lang="en-US" dirty="0" smtClean="0"/>
              <a:t>Bliss in </a:t>
            </a:r>
            <a:r>
              <a:rPr lang="en-US" dirty="0" err="1" smtClean="0"/>
              <a:t>Gan</a:t>
            </a:r>
            <a:r>
              <a:rPr lang="en-US" dirty="0" smtClean="0"/>
              <a:t> Eden </a:t>
            </a:r>
            <a:r>
              <a:rPr lang="en-US" dirty="0" smtClean="0">
                <a:sym typeface="Wingdings" panose="05000000000000000000" pitchFamily="2" charset="2"/>
              </a:rPr>
              <a:t> gratefulness/trust  bliss</a:t>
            </a:r>
          </a:p>
          <a:p>
            <a:pPr marL="457200" indent="-457200" algn="l">
              <a:buFont typeface="+mj-lt"/>
              <a:buAutoNum type="arabicPeriod"/>
            </a:pPr>
            <a:r>
              <a:rPr lang="en-US" dirty="0" smtClean="0">
                <a:sym typeface="Wingdings" panose="05000000000000000000" pitchFamily="2" charset="2"/>
              </a:rPr>
              <a:t>Trust in Yeshua gratefulness </a:t>
            </a:r>
            <a:r>
              <a:rPr lang="en-US" b="1" dirty="0" smtClean="0">
                <a:sym typeface="Wingdings" panose="05000000000000000000" pitchFamily="2" charset="2"/>
              </a:rPr>
              <a:t> </a:t>
            </a:r>
            <a:r>
              <a:rPr lang="en-US" dirty="0" err="1" smtClean="0">
                <a:sym typeface="Wingdings" panose="05000000000000000000" pitchFamily="2" charset="2"/>
              </a:rPr>
              <a:t>Ruakh</a:t>
            </a:r>
            <a:r>
              <a:rPr lang="en-US" dirty="0" smtClean="0">
                <a:sym typeface="Wingdings" panose="05000000000000000000" pitchFamily="2" charset="2"/>
              </a:rPr>
              <a:t>  trust in difficulties  worship  trust in Yeshua  </a:t>
            </a:r>
            <a:endParaRPr lang="en-US" dirty="0"/>
          </a:p>
        </p:txBody>
      </p:sp>
    </p:spTree>
    <p:extLst>
      <p:ext uri="{BB962C8B-B14F-4D97-AF65-F5344CB8AC3E}">
        <p14:creationId xmlns:p14="http://schemas.microsoft.com/office/powerpoint/2010/main" val="351359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graphicFrame>
        <p:nvGraphicFramePr>
          <p:cNvPr id="2" name="Diagram 1"/>
          <p:cNvGraphicFramePr/>
          <p:nvPr>
            <p:extLst>
              <p:ext uri="{D42A27DB-BD31-4B8C-83A1-F6EECF244321}">
                <p14:modId xmlns:p14="http://schemas.microsoft.com/office/powerpoint/2010/main" val="1843219569"/>
              </p:ext>
            </p:extLst>
          </p:nvPr>
        </p:nvGraphicFramePr>
        <p:xfrm>
          <a:off x="808037" y="0"/>
          <a:ext cx="7162799"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696" y="133350"/>
            <a:ext cx="2058577" cy="707886"/>
          </a:xfrm>
          <a:prstGeom prst="rect">
            <a:avLst/>
          </a:prstGeom>
          <a:noFill/>
        </p:spPr>
        <p:txBody>
          <a:bodyPr wrap="none" rtlCol="0">
            <a:spAutoFit/>
          </a:bodyPr>
          <a:lstStyle/>
          <a:p>
            <a:pPr algn="l"/>
            <a:r>
              <a:rPr lang="en-US" dirty="0" smtClean="0"/>
              <a:t>In Eden</a:t>
            </a:r>
            <a:endParaRPr lang="en-US" dirty="0"/>
          </a:p>
        </p:txBody>
      </p:sp>
    </p:spTree>
    <p:extLst>
      <p:ext uri="{BB962C8B-B14F-4D97-AF65-F5344CB8AC3E}">
        <p14:creationId xmlns:p14="http://schemas.microsoft.com/office/powerpoint/2010/main" val="170750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65" y="0"/>
            <a:ext cx="6439744" cy="5143500"/>
          </a:xfrm>
          <a:prstGeom prst="rect">
            <a:avLst/>
          </a:prstGeom>
        </p:spPr>
      </p:pic>
    </p:spTree>
    <p:extLst>
      <p:ext uri="{BB962C8B-B14F-4D97-AF65-F5344CB8AC3E}">
        <p14:creationId xmlns:p14="http://schemas.microsoft.com/office/powerpoint/2010/main" val="4069768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graphicFrame>
        <p:nvGraphicFramePr>
          <p:cNvPr id="2" name="Diagram 1"/>
          <p:cNvGraphicFramePr/>
          <p:nvPr>
            <p:extLst>
              <p:ext uri="{D42A27DB-BD31-4B8C-83A1-F6EECF244321}">
                <p14:modId xmlns:p14="http://schemas.microsoft.com/office/powerpoint/2010/main" val="366777651"/>
              </p:ext>
            </p:extLst>
          </p:nvPr>
        </p:nvGraphicFramePr>
        <p:xfrm>
          <a:off x="427037" y="-171450"/>
          <a:ext cx="8077199"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837" y="285750"/>
            <a:ext cx="1300356" cy="707886"/>
          </a:xfrm>
          <a:prstGeom prst="rect">
            <a:avLst/>
          </a:prstGeom>
          <a:noFill/>
        </p:spPr>
        <p:txBody>
          <a:bodyPr wrap="none" rtlCol="0">
            <a:spAutoFit/>
          </a:bodyPr>
          <a:lstStyle/>
          <a:p>
            <a:pPr algn="l"/>
            <a:r>
              <a:rPr lang="en-US" dirty="0" smtClean="0"/>
              <a:t>Now</a:t>
            </a:r>
          </a:p>
        </p:txBody>
      </p:sp>
    </p:spTree>
    <p:extLst>
      <p:ext uri="{BB962C8B-B14F-4D97-AF65-F5344CB8AC3E}">
        <p14:creationId xmlns:p14="http://schemas.microsoft.com/office/powerpoint/2010/main" val="1437999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OK in scripture to request </a:t>
            </a:r>
            <a:r>
              <a:rPr lang="en-US" u="sng" dirty="0" smtClean="0"/>
              <a:t>evidence</a:t>
            </a:r>
            <a:r>
              <a:rPr lang="en-US" dirty="0" smtClean="0"/>
              <a:t> to </a:t>
            </a:r>
            <a:r>
              <a:rPr lang="en-US" u="sng" dirty="0" smtClean="0"/>
              <a:t>build</a:t>
            </a:r>
            <a:r>
              <a:rPr lang="en-US" dirty="0" smtClean="0"/>
              <a:t> our trust.</a:t>
            </a:r>
          </a:p>
          <a:p>
            <a:pPr algn="l"/>
            <a:r>
              <a:rPr lang="en-US" dirty="0" smtClean="0"/>
              <a:t> </a:t>
            </a:r>
            <a:r>
              <a:rPr lang="en-US" dirty="0">
                <a:solidFill>
                  <a:srgbClr val="FFFF99"/>
                </a:solidFill>
              </a:rPr>
              <a:t> </a:t>
            </a:r>
            <a:endParaRPr lang="en-US" dirty="0">
              <a:solidFill>
                <a:srgbClr val="FFFF99"/>
              </a:solidFill>
            </a:endParaRPr>
          </a:p>
        </p:txBody>
      </p:sp>
    </p:spTree>
    <p:extLst>
      <p:ext uri="{BB962C8B-B14F-4D97-AF65-F5344CB8AC3E}">
        <p14:creationId xmlns:p14="http://schemas.microsoft.com/office/powerpoint/2010/main" val="287717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מִלְּבַד </a:t>
            </a:r>
            <a:r>
              <a:rPr lang="he-IL" sz="4400" b="1" dirty="0">
                <a:latin typeface="David" panose="020E0502060401010101" pitchFamily="34" charset="-79"/>
                <a:cs typeface="David" panose="020E0502060401010101" pitchFamily="34" charset="-79"/>
              </a:rPr>
              <a:t>אוֹת יוֹנָה הַנָּבִיא". </a:t>
            </a:r>
            <a:r>
              <a:rPr lang="he-IL" sz="4400" b="1" dirty="0">
                <a:latin typeface="David" panose="020E0502060401010101" pitchFamily="34" charset="-79"/>
                <a:cs typeface="David" panose="020E0502060401010101" pitchFamily="34" charset="-79"/>
              </a:rPr>
              <a:t>הוּא עָזַב אוֹתָם וְהָלַךְ.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buNone/>
            </a:pPr>
            <a:r>
              <a:rPr lang="en-US" dirty="0" smtClean="0"/>
              <a:t>[This generation] will </a:t>
            </a:r>
            <a:r>
              <a:rPr lang="en-US" dirty="0"/>
              <a:t>certainly not be given a sign — </a:t>
            </a:r>
            <a:r>
              <a:rPr lang="en-US" sz="4000" dirty="0" smtClean="0"/>
              <a:t>except </a:t>
            </a:r>
            <a:r>
              <a:rPr lang="en-US" sz="4000" dirty="0"/>
              <a:t>the sign of </a:t>
            </a:r>
            <a:r>
              <a:rPr lang="en-US" sz="4000" dirty="0" err="1"/>
              <a:t>Yonah</a:t>
            </a:r>
            <a:r>
              <a:rPr lang="en-US" sz="4000" dirty="0" smtClean="0"/>
              <a:t>!</a:t>
            </a: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51414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Matthew </a:t>
            </a:r>
            <a:r>
              <a:rPr lang="en-US" baseline="30000" dirty="0" smtClean="0"/>
              <a:t>12:39-4</a:t>
            </a:r>
            <a:r>
              <a:rPr lang="el-GR" baseline="30000" dirty="0" smtClean="0"/>
              <a:t>1</a:t>
            </a:r>
            <a:r>
              <a:rPr lang="en-US" baseline="30000" dirty="0" smtClean="0"/>
              <a:t> </a:t>
            </a:r>
            <a:r>
              <a:rPr lang="en-US" baseline="30000" dirty="0"/>
              <a:t> </a:t>
            </a:r>
            <a:r>
              <a:rPr lang="en-US" dirty="0"/>
              <a:t>He replied, “A wicked and adulterous generation asks for a sign? No! None will be given to it but the sign of the prophet </a:t>
            </a:r>
            <a:r>
              <a:rPr lang="en-US" dirty="0" err="1" smtClean="0"/>
              <a:t>Yonah</a:t>
            </a:r>
            <a:r>
              <a:rPr lang="en-US" dirty="0" smtClean="0"/>
              <a:t>.</a:t>
            </a:r>
            <a:r>
              <a:rPr lang="en-US" dirty="0"/>
              <a:t> </a:t>
            </a:r>
            <a:r>
              <a:rPr lang="en-US" dirty="0" smtClean="0"/>
              <a:t>For </a:t>
            </a:r>
            <a:r>
              <a:rPr lang="en-US" dirty="0"/>
              <a:t>just as </a:t>
            </a:r>
            <a:r>
              <a:rPr lang="en-US" dirty="0" err="1"/>
              <a:t>Yonah</a:t>
            </a:r>
            <a:r>
              <a:rPr lang="en-US" dirty="0"/>
              <a:t> was three days and three nights in the belly of the sea-monster</a:t>
            </a:r>
            <a:r>
              <a:rPr lang="en-US" dirty="0" smtClean="0"/>
              <a:t>,</a:t>
            </a:r>
            <a:r>
              <a:rPr lang="en-US" baseline="30000" dirty="0" smtClean="0"/>
              <a:t> </a:t>
            </a:r>
            <a:endParaRPr lang="en-US" dirty="0"/>
          </a:p>
        </p:txBody>
      </p:sp>
    </p:spTree>
    <p:extLst>
      <p:ext uri="{BB962C8B-B14F-4D97-AF65-F5344CB8AC3E}">
        <p14:creationId xmlns:p14="http://schemas.microsoft.com/office/powerpoint/2010/main" val="650153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Matthew </a:t>
            </a:r>
            <a:r>
              <a:rPr lang="en-US" baseline="30000" dirty="0" smtClean="0"/>
              <a:t>12:39-41 </a:t>
            </a:r>
            <a:r>
              <a:rPr lang="en-US" baseline="30000" dirty="0"/>
              <a:t> </a:t>
            </a:r>
            <a:r>
              <a:rPr lang="en-US" dirty="0"/>
              <a:t> so will the Son of Man be three days and three nights in the depths of the </a:t>
            </a:r>
            <a:r>
              <a:rPr lang="en-US" dirty="0" smtClean="0"/>
              <a:t>earth.</a:t>
            </a:r>
            <a:endParaRPr lang="en-US" dirty="0"/>
          </a:p>
          <a:p>
            <a:pPr algn="l"/>
            <a:endParaRPr lang="en-US" dirty="0"/>
          </a:p>
        </p:txBody>
      </p:sp>
    </p:spTree>
    <p:extLst>
      <p:ext uri="{BB962C8B-B14F-4D97-AF65-F5344CB8AC3E}">
        <p14:creationId xmlns:p14="http://schemas.microsoft.com/office/powerpoint/2010/main" val="4021535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What?  Resurrection.  Resurrection is </a:t>
            </a:r>
            <a:r>
              <a:rPr lang="en-US" u="sng" dirty="0" smtClean="0"/>
              <a:t>the</a:t>
            </a:r>
            <a:r>
              <a:rPr lang="en-US" dirty="0" smtClean="0"/>
              <a:t> </a:t>
            </a:r>
            <a:r>
              <a:rPr lang="en-US" dirty="0"/>
              <a:t>sign and evidence for Yeshua!</a:t>
            </a:r>
          </a:p>
          <a:p>
            <a:pPr algn="l"/>
            <a:endParaRPr lang="en-US" dirty="0"/>
          </a:p>
        </p:txBody>
      </p:sp>
    </p:spTree>
    <p:extLst>
      <p:ext uri="{BB962C8B-B14F-4D97-AF65-F5344CB8AC3E}">
        <p14:creationId xmlns:p14="http://schemas.microsoft.com/office/powerpoint/2010/main" val="1726651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 y="0"/>
            <a:ext cx="3398837" cy="511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44874" y="438150"/>
            <a:ext cx="5334001" cy="3170099"/>
          </a:xfrm>
          <a:prstGeom prst="rect">
            <a:avLst/>
          </a:prstGeom>
          <a:noFill/>
        </p:spPr>
        <p:txBody>
          <a:bodyPr wrap="square" rtlCol="0">
            <a:spAutoFit/>
          </a:bodyPr>
          <a:lstStyle/>
          <a:p>
            <a:pPr algn="l"/>
            <a:r>
              <a:rPr lang="en-US" dirty="0"/>
              <a:t>discover the </a:t>
            </a:r>
            <a:endParaRPr lang="en-US" dirty="0" smtClean="0"/>
          </a:p>
          <a:p>
            <a:pPr algn="l"/>
            <a:r>
              <a:rPr lang="en-US" dirty="0" smtClean="0"/>
              <a:t>astounding</a:t>
            </a:r>
            <a:r>
              <a:rPr lang="en-US" dirty="0"/>
              <a:t> </a:t>
            </a:r>
            <a:endParaRPr lang="en-US" dirty="0" smtClean="0"/>
          </a:p>
          <a:p>
            <a:pPr algn="l"/>
            <a:r>
              <a:rPr lang="en-US" b="1" dirty="0" smtClean="0"/>
              <a:t>HISTORICAL</a:t>
            </a:r>
            <a:r>
              <a:rPr lang="en-US" dirty="0"/>
              <a:t> </a:t>
            </a:r>
            <a:endParaRPr lang="en-US" dirty="0" smtClean="0"/>
          </a:p>
          <a:p>
            <a:pPr algn="l"/>
            <a:r>
              <a:rPr lang="en-US" dirty="0" smtClean="0"/>
              <a:t>evidence</a:t>
            </a:r>
          </a:p>
          <a:p>
            <a:pPr algn="l"/>
            <a:r>
              <a:rPr lang="en-US" dirty="0" smtClean="0"/>
              <a:t> </a:t>
            </a:r>
            <a:r>
              <a:rPr lang="en-US" dirty="0"/>
              <a:t>for the resurrection.</a:t>
            </a:r>
            <a:endParaRPr lang="en-US" dirty="0"/>
          </a:p>
        </p:txBody>
      </p:sp>
    </p:spTree>
    <p:extLst>
      <p:ext uri="{BB962C8B-B14F-4D97-AF65-F5344CB8AC3E}">
        <p14:creationId xmlns:p14="http://schemas.microsoft.com/office/powerpoint/2010/main" val="124060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about other signs?</a:t>
            </a:r>
          </a:p>
          <a:p>
            <a:pPr marL="233363" indent="-233363" algn="l">
              <a:buFont typeface="Arial" panose="020B0604020202020204" pitchFamily="34" charset="0"/>
              <a:buChar char="•"/>
            </a:pPr>
            <a:r>
              <a:rPr lang="en-US" dirty="0" smtClean="0"/>
              <a:t>Faith builders or</a:t>
            </a:r>
          </a:p>
          <a:p>
            <a:pPr marL="233363" indent="-233363" algn="l">
              <a:buFont typeface="Arial" panose="020B0604020202020204" pitchFamily="34" charset="0"/>
              <a:buChar char="•"/>
            </a:pPr>
            <a:r>
              <a:rPr lang="en-US" dirty="0" smtClean="0"/>
              <a:t>Faith breakers?</a:t>
            </a:r>
            <a:endParaRPr lang="en-US" dirty="0"/>
          </a:p>
        </p:txBody>
      </p:sp>
    </p:spTree>
    <p:extLst>
      <p:ext uri="{BB962C8B-B14F-4D97-AF65-F5344CB8AC3E}">
        <p14:creationId xmlns:p14="http://schemas.microsoft.com/office/powerpoint/2010/main" val="1255595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OK in scripture to request </a:t>
            </a:r>
            <a:r>
              <a:rPr lang="en-US" u="sng" dirty="0" smtClean="0"/>
              <a:t>evidence</a:t>
            </a:r>
            <a:r>
              <a:rPr lang="en-US" dirty="0" smtClean="0"/>
              <a:t> to </a:t>
            </a:r>
            <a:r>
              <a:rPr lang="en-US" u="sng" dirty="0" smtClean="0"/>
              <a:t>build</a:t>
            </a:r>
            <a:r>
              <a:rPr lang="en-US" dirty="0" smtClean="0"/>
              <a:t> our trust.</a:t>
            </a:r>
          </a:p>
          <a:p>
            <a:pPr algn="l"/>
            <a:r>
              <a:rPr lang="en-US" baseline="30000" dirty="0" err="1" smtClean="0"/>
              <a:t>Ju</a:t>
            </a:r>
            <a:r>
              <a:rPr lang="en-US" baseline="30000" dirty="0" smtClean="0"/>
              <a:t> 6.16-17</a:t>
            </a:r>
            <a:r>
              <a:rPr lang="en-US" b="1" baseline="30000" dirty="0"/>
              <a:t> </a:t>
            </a:r>
            <a:r>
              <a:rPr lang="en-US" cap="small" dirty="0" smtClean="0"/>
              <a:t>Adoni</a:t>
            </a:r>
            <a:r>
              <a:rPr lang="en-US" dirty="0"/>
              <a:t> said to him, “Because I will be with you, you will strike down </a:t>
            </a:r>
            <a:r>
              <a:rPr lang="en-US" dirty="0" err="1"/>
              <a:t>Midyan</a:t>
            </a:r>
            <a:r>
              <a:rPr lang="en-US" dirty="0"/>
              <a:t> as easily as if they were just one man.” </a:t>
            </a:r>
            <a:r>
              <a:rPr lang="en-US" b="1" baseline="30000" dirty="0"/>
              <a:t> </a:t>
            </a:r>
            <a:r>
              <a:rPr lang="en-US" dirty="0" err="1"/>
              <a:t>Gid‘on</a:t>
            </a:r>
            <a:r>
              <a:rPr lang="en-US" dirty="0"/>
              <a:t> replied, “If indeed you favor me, </a:t>
            </a:r>
            <a:r>
              <a:rPr lang="en-US" dirty="0">
                <a:solidFill>
                  <a:srgbClr val="FFFF99"/>
                </a:solidFill>
              </a:rPr>
              <a:t>would you mind giving me a sign that it is really you talking with me? </a:t>
            </a:r>
            <a:endParaRPr lang="en-US" dirty="0">
              <a:solidFill>
                <a:srgbClr val="FFFF99"/>
              </a:solidFill>
            </a:endParaRPr>
          </a:p>
        </p:txBody>
      </p:sp>
    </p:spTree>
    <p:extLst>
      <p:ext uri="{BB962C8B-B14F-4D97-AF65-F5344CB8AC3E}">
        <p14:creationId xmlns:p14="http://schemas.microsoft.com/office/powerpoint/2010/main" val="770926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Shoftim</a:t>
            </a:r>
            <a:r>
              <a:rPr lang="en-US" baseline="30000" dirty="0" smtClean="0"/>
              <a:t>/</a:t>
            </a:r>
            <a:r>
              <a:rPr lang="en-US" baseline="30000" dirty="0" err="1" smtClean="0"/>
              <a:t>Ju</a:t>
            </a:r>
            <a:r>
              <a:rPr lang="en-US" baseline="30000" dirty="0" smtClean="0"/>
              <a:t> 6.20-2</a:t>
            </a:r>
            <a:r>
              <a:rPr lang="el-GR" baseline="30000" dirty="0" smtClean="0"/>
              <a:t>2</a:t>
            </a:r>
            <a:r>
              <a:rPr lang="en-US" b="1" baseline="30000" dirty="0"/>
              <a:t> </a:t>
            </a:r>
            <a:r>
              <a:rPr lang="en-US" dirty="0"/>
              <a:t>The angel of God said to him, “Take the meat and </a:t>
            </a:r>
            <a:r>
              <a:rPr lang="en-US" i="1" dirty="0" err="1"/>
              <a:t>matzot</a:t>
            </a:r>
            <a:r>
              <a:rPr lang="en-US" dirty="0"/>
              <a:t>, lay them on this rock, and pour out the broth.” </a:t>
            </a:r>
            <a:r>
              <a:rPr lang="en-US" dirty="0" err="1"/>
              <a:t>Gid‘on</a:t>
            </a:r>
            <a:r>
              <a:rPr lang="en-US" dirty="0"/>
              <a:t> did so. </a:t>
            </a:r>
            <a:r>
              <a:rPr lang="en-US" dirty="0" smtClean="0"/>
              <a:t>Then </a:t>
            </a:r>
            <a:r>
              <a:rPr lang="en-US" dirty="0"/>
              <a:t>the angel of </a:t>
            </a:r>
            <a:r>
              <a:rPr lang="en-US" i="1" cap="small" dirty="0"/>
              <a:t>Adonai</a:t>
            </a:r>
            <a:r>
              <a:rPr lang="en-US" dirty="0"/>
              <a:t> reached out with the stick he was holding, touched the meat and </a:t>
            </a:r>
            <a:r>
              <a:rPr lang="en-US" i="1" dirty="0" err="1"/>
              <a:t>matzot</a:t>
            </a:r>
            <a:r>
              <a:rPr lang="en-US" dirty="0"/>
              <a:t>, </a:t>
            </a:r>
            <a:endParaRPr lang="en-US" dirty="0"/>
          </a:p>
        </p:txBody>
      </p:sp>
    </p:spTree>
    <p:extLst>
      <p:ext uri="{BB962C8B-B14F-4D97-AF65-F5344CB8AC3E}">
        <p14:creationId xmlns:p14="http://schemas.microsoft.com/office/powerpoint/2010/main" val="1445505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Shoftim</a:t>
            </a:r>
            <a:r>
              <a:rPr lang="en-US" baseline="30000" dirty="0" smtClean="0"/>
              <a:t>/</a:t>
            </a:r>
            <a:r>
              <a:rPr lang="en-US" baseline="30000" dirty="0" err="1" smtClean="0"/>
              <a:t>Ju</a:t>
            </a:r>
            <a:r>
              <a:rPr lang="en-US" baseline="30000" dirty="0" smtClean="0"/>
              <a:t> 6.20-2</a:t>
            </a:r>
            <a:r>
              <a:rPr lang="el-GR" baseline="30000" dirty="0" smtClean="0"/>
              <a:t>2</a:t>
            </a:r>
            <a:r>
              <a:rPr lang="en-US" b="1" baseline="30000" dirty="0"/>
              <a:t> </a:t>
            </a:r>
            <a:r>
              <a:rPr lang="en-US" dirty="0" smtClean="0"/>
              <a:t>and </a:t>
            </a:r>
            <a:r>
              <a:rPr lang="en-US" dirty="0"/>
              <a:t>fire shot up out of the rock and burned up the meat and </a:t>
            </a:r>
            <a:r>
              <a:rPr lang="en-US" i="1" dirty="0" err="1"/>
              <a:t>matzot</a:t>
            </a:r>
            <a:r>
              <a:rPr lang="en-US" dirty="0"/>
              <a:t>. Then the angel of </a:t>
            </a:r>
            <a:r>
              <a:rPr lang="en-US" cap="small" dirty="0"/>
              <a:t> Adoni </a:t>
            </a:r>
            <a:r>
              <a:rPr lang="en-US" dirty="0" smtClean="0"/>
              <a:t>disappeared </a:t>
            </a:r>
            <a:r>
              <a:rPr lang="en-US" dirty="0"/>
              <a:t>before his eyes</a:t>
            </a:r>
            <a:r>
              <a:rPr lang="en-US" dirty="0" smtClean="0"/>
              <a:t>. </a:t>
            </a:r>
            <a:r>
              <a:rPr lang="en-US" dirty="0" err="1" smtClean="0"/>
              <a:t>Gid‘on</a:t>
            </a:r>
            <a:r>
              <a:rPr lang="en-US" dirty="0" smtClean="0"/>
              <a:t> </a:t>
            </a:r>
            <a:r>
              <a:rPr lang="en-US" dirty="0"/>
              <a:t>realized that he was the angel of </a:t>
            </a:r>
            <a:r>
              <a:rPr lang="en-US" cap="small" dirty="0" smtClean="0"/>
              <a:t>Adoni</a:t>
            </a:r>
            <a:r>
              <a:rPr lang="el-GR" dirty="0" smtClean="0"/>
              <a:t>.</a:t>
            </a:r>
            <a:endParaRPr lang="en-US" dirty="0"/>
          </a:p>
        </p:txBody>
      </p:sp>
    </p:spTree>
    <p:extLst>
      <p:ext uri="{BB962C8B-B14F-4D97-AF65-F5344CB8AC3E}">
        <p14:creationId xmlns:p14="http://schemas.microsoft.com/office/powerpoint/2010/main" val="3272259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7" y="-34549"/>
            <a:ext cx="5181599" cy="521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436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K 20.8</a:t>
            </a:r>
            <a:r>
              <a:rPr lang="en-US" baseline="30000" dirty="0"/>
              <a:t> </a:t>
            </a:r>
            <a:r>
              <a:rPr lang="en-US" dirty="0" err="1"/>
              <a:t>Hizkiyahu</a:t>
            </a:r>
            <a:r>
              <a:rPr lang="en-US" dirty="0"/>
              <a:t> said to </a:t>
            </a:r>
            <a:r>
              <a:rPr lang="en-US" dirty="0" err="1"/>
              <a:t>Yesha‘yahu</a:t>
            </a:r>
            <a:r>
              <a:rPr lang="en-US" dirty="0"/>
              <a:t>, “</a:t>
            </a:r>
            <a:r>
              <a:rPr lang="en-US" dirty="0">
                <a:solidFill>
                  <a:srgbClr val="FFFF99"/>
                </a:solidFill>
              </a:rPr>
              <a:t>What sign will there be </a:t>
            </a:r>
            <a:r>
              <a:rPr lang="en-US" dirty="0"/>
              <a:t>that </a:t>
            </a:r>
            <a:r>
              <a:rPr lang="en-US" cap="small" dirty="0" smtClean="0"/>
              <a:t>Adoni</a:t>
            </a:r>
            <a:r>
              <a:rPr lang="en-US" dirty="0"/>
              <a:t> will heal me and that I will be able to go up to the house of </a:t>
            </a:r>
            <a:r>
              <a:rPr lang="en-US" cap="small" dirty="0"/>
              <a:t> Adoni </a:t>
            </a:r>
            <a:r>
              <a:rPr lang="en-US" dirty="0" smtClean="0"/>
              <a:t>on </a:t>
            </a:r>
            <a:r>
              <a:rPr lang="en-US" dirty="0"/>
              <a:t>the third day?”</a:t>
            </a:r>
            <a:endParaRPr lang="en-US" dirty="0"/>
          </a:p>
        </p:txBody>
      </p:sp>
    </p:spTree>
    <p:extLst>
      <p:ext uri="{BB962C8B-B14F-4D97-AF65-F5344CB8AC3E}">
        <p14:creationId xmlns:p14="http://schemas.microsoft.com/office/powerpoint/2010/main" val="1099146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OK in scripture to request </a:t>
            </a:r>
            <a:r>
              <a:rPr lang="en-US" u="sng" dirty="0" smtClean="0"/>
              <a:t>evidence</a:t>
            </a:r>
            <a:r>
              <a:rPr lang="en-US" dirty="0" smtClean="0"/>
              <a:t> to </a:t>
            </a:r>
            <a:r>
              <a:rPr lang="en-US" u="sng" dirty="0" smtClean="0"/>
              <a:t>build</a:t>
            </a:r>
            <a:r>
              <a:rPr lang="en-US" dirty="0" smtClean="0"/>
              <a:t> our trust.</a:t>
            </a:r>
          </a:p>
          <a:p>
            <a:pPr algn="l"/>
            <a:r>
              <a:rPr lang="en-US" dirty="0" smtClean="0"/>
              <a:t>In fact, Yeshua had done that as recounted in the previous chapter.</a:t>
            </a:r>
            <a:endParaRPr lang="en-US" dirty="0" smtClean="0"/>
          </a:p>
          <a:p>
            <a:pPr algn="l"/>
            <a:r>
              <a:rPr lang="en-US" dirty="0" smtClean="0"/>
              <a:t> </a:t>
            </a:r>
            <a:r>
              <a:rPr lang="en-US" dirty="0">
                <a:solidFill>
                  <a:srgbClr val="FFFF99"/>
                </a:solidFill>
              </a:rPr>
              <a:t> </a:t>
            </a:r>
            <a:endParaRPr lang="en-US" dirty="0">
              <a:solidFill>
                <a:srgbClr val="FFFF99"/>
              </a:solidFill>
            </a:endParaRPr>
          </a:p>
        </p:txBody>
      </p:sp>
    </p:spTree>
    <p:extLst>
      <p:ext uri="{BB962C8B-B14F-4D97-AF65-F5344CB8AC3E}">
        <p14:creationId xmlns:p14="http://schemas.microsoft.com/office/powerpoint/2010/main" val="3701050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a:pPr>
            <a:r>
              <a:rPr lang="en-US" baseline="30000" dirty="0" smtClean="0"/>
              <a:t>Mtt 15.21-28</a:t>
            </a:r>
            <a:r>
              <a:rPr lang="en-US" dirty="0" smtClean="0"/>
              <a:t> Tyrian woman </a:t>
            </a:r>
            <a:r>
              <a:rPr lang="en-US" dirty="0" smtClean="0">
                <a:solidFill>
                  <a:srgbClr val="FFFF99"/>
                </a:solidFill>
              </a:rPr>
              <a:t>trusted</a:t>
            </a:r>
            <a:r>
              <a:rPr lang="en-US" dirty="0" smtClean="0"/>
              <a:t> Yeshua </a:t>
            </a:r>
            <a:r>
              <a:rPr lang="en-US" dirty="0" smtClean="0">
                <a:sym typeface="Wingdings" panose="05000000000000000000" pitchFamily="2" charset="2"/>
              </a:rPr>
              <a:t> healed daughter  “</a:t>
            </a:r>
            <a:r>
              <a:rPr lang="en-US" dirty="0" smtClean="0">
                <a:solidFill>
                  <a:srgbClr val="FFFF99"/>
                </a:solidFill>
                <a:sym typeface="Wingdings" panose="05000000000000000000" pitchFamily="2" charset="2"/>
              </a:rPr>
              <a:t>great trust</a:t>
            </a:r>
            <a:r>
              <a:rPr lang="en-US" dirty="0" smtClean="0">
                <a:sym typeface="Wingdings" panose="05000000000000000000" pitchFamily="2" charset="2"/>
              </a:rPr>
              <a:t>” </a:t>
            </a:r>
          </a:p>
          <a:p>
            <a:pPr marL="457200" indent="-457200" algn="l">
              <a:buFont typeface="+mj-lt"/>
              <a:buAutoNum type="arabicPeriod"/>
            </a:pPr>
            <a:r>
              <a:rPr lang="en-US" baseline="30000" dirty="0" smtClean="0">
                <a:sym typeface="Wingdings" panose="05000000000000000000" pitchFamily="2" charset="2"/>
              </a:rPr>
              <a:t>Mtt. 15.29-31 </a:t>
            </a:r>
            <a:r>
              <a:rPr lang="en-US" dirty="0" smtClean="0">
                <a:sym typeface="Wingdings" panose="05000000000000000000" pitchFamily="2" charset="2"/>
              </a:rPr>
              <a:t>Great crowds </a:t>
            </a:r>
            <a:r>
              <a:rPr lang="en-US" dirty="0" smtClean="0">
                <a:solidFill>
                  <a:srgbClr val="FFFF99"/>
                </a:solidFill>
                <a:sym typeface="Wingdings" panose="05000000000000000000" pitchFamily="2" charset="2"/>
              </a:rPr>
              <a:t>trusted</a:t>
            </a:r>
            <a:r>
              <a:rPr lang="en-US" dirty="0" smtClean="0">
                <a:sym typeface="Wingdings" panose="05000000000000000000" pitchFamily="2" charset="2"/>
              </a:rPr>
              <a:t> </a:t>
            </a:r>
            <a:r>
              <a:rPr lang="en-US" dirty="0" smtClean="0">
                <a:sym typeface="Wingdings" panose="05000000000000000000" pitchFamily="2" charset="2"/>
              </a:rPr>
              <a:t>H</a:t>
            </a:r>
            <a:r>
              <a:rPr lang="en-US" dirty="0" smtClean="0">
                <a:sym typeface="Wingdings" panose="05000000000000000000" pitchFamily="2" charset="2"/>
              </a:rPr>
              <a:t>im for healing  gratefulness  </a:t>
            </a:r>
            <a:r>
              <a:rPr lang="en-US" dirty="0" err="1" smtClean="0">
                <a:solidFill>
                  <a:srgbClr val="FFFF99"/>
                </a:solidFill>
                <a:sym typeface="Wingdings" panose="05000000000000000000" pitchFamily="2" charset="2"/>
              </a:rPr>
              <a:t>b’rakah</a:t>
            </a:r>
            <a:r>
              <a:rPr lang="en-US" dirty="0" smtClean="0">
                <a:sym typeface="Wingdings" panose="05000000000000000000" pitchFamily="2" charset="2"/>
              </a:rPr>
              <a:t> [blessing]</a:t>
            </a:r>
          </a:p>
          <a:p>
            <a:pPr marL="457200" indent="-457200" algn="l">
              <a:buFont typeface="+mj-lt"/>
              <a:buAutoNum type="arabicPeriod"/>
            </a:pPr>
            <a:r>
              <a:rPr lang="en-US" baseline="30000" dirty="0" smtClean="0">
                <a:sym typeface="Wingdings" panose="05000000000000000000" pitchFamily="2" charset="2"/>
              </a:rPr>
              <a:t>Mtt 15.32-39</a:t>
            </a:r>
            <a:r>
              <a:rPr lang="en-US" dirty="0" smtClean="0">
                <a:sym typeface="Wingdings" panose="05000000000000000000" pitchFamily="2" charset="2"/>
              </a:rPr>
              <a:t> Feeding </a:t>
            </a:r>
            <a:endParaRPr lang="en-US" dirty="0"/>
          </a:p>
        </p:txBody>
      </p:sp>
    </p:spTree>
    <p:extLst>
      <p:ext uri="{BB962C8B-B14F-4D97-AF65-F5344CB8AC3E}">
        <p14:creationId xmlns:p14="http://schemas.microsoft.com/office/powerpoint/2010/main" val="889385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After miraculous signs of last chapter [Tyrian daughter, multitudes healed, feeding],</a:t>
            </a:r>
          </a:p>
          <a:p>
            <a:pPr algn="l"/>
            <a:r>
              <a:rPr lang="en-US" dirty="0" smtClean="0"/>
              <a:t>These guys were stil</a:t>
            </a:r>
            <a:r>
              <a:rPr lang="en-US" dirty="0"/>
              <a:t>l</a:t>
            </a:r>
            <a:r>
              <a:rPr lang="en-US" dirty="0" smtClean="0"/>
              <a:t> requesting a sign!</a:t>
            </a:r>
          </a:p>
          <a:p>
            <a:pPr algn="l"/>
            <a:r>
              <a:rPr lang="en-US" dirty="0" smtClean="0"/>
              <a:t>Yeshua saw their motive.</a:t>
            </a:r>
            <a:endParaRPr lang="en-US" dirty="0"/>
          </a:p>
        </p:txBody>
      </p:sp>
    </p:spTree>
    <p:extLst>
      <p:ext uri="{BB962C8B-B14F-4D97-AF65-F5344CB8AC3E}">
        <p14:creationId xmlns:p14="http://schemas.microsoft.com/office/powerpoint/2010/main" val="3303713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OK in scripture to request </a:t>
            </a:r>
            <a:r>
              <a:rPr lang="en-US" u="sng" dirty="0"/>
              <a:t>evidence</a:t>
            </a:r>
            <a:r>
              <a:rPr lang="en-US" dirty="0"/>
              <a:t> to </a:t>
            </a:r>
            <a:r>
              <a:rPr lang="en-US" u="sng" dirty="0"/>
              <a:t>build</a:t>
            </a:r>
            <a:r>
              <a:rPr lang="en-US" dirty="0"/>
              <a:t> our trust.</a:t>
            </a:r>
          </a:p>
          <a:p>
            <a:pPr algn="l"/>
            <a:endParaRPr lang="en-US" dirty="0" smtClean="0"/>
          </a:p>
          <a:p>
            <a:pPr algn="l"/>
            <a:r>
              <a:rPr lang="en-US" dirty="0" smtClean="0"/>
              <a:t>NOT </a:t>
            </a:r>
          </a:p>
          <a:p>
            <a:pPr algn="l"/>
            <a:r>
              <a:rPr lang="en-US" dirty="0" smtClean="0"/>
              <a:t>OK </a:t>
            </a:r>
            <a:r>
              <a:rPr lang="en-US" dirty="0"/>
              <a:t>in scripture to request </a:t>
            </a:r>
            <a:r>
              <a:rPr lang="en-US" u="sng" dirty="0"/>
              <a:t>evidence</a:t>
            </a:r>
            <a:r>
              <a:rPr lang="en-US" dirty="0"/>
              <a:t> to build our </a:t>
            </a:r>
            <a:r>
              <a:rPr lang="en-US" u="sng" dirty="0" smtClean="0"/>
              <a:t>distrust</a:t>
            </a:r>
            <a:r>
              <a:rPr lang="en-US" dirty="0"/>
              <a:t>.</a:t>
            </a:r>
          </a:p>
          <a:p>
            <a:pPr algn="l"/>
            <a:endParaRPr lang="en-US" dirty="0"/>
          </a:p>
        </p:txBody>
      </p:sp>
    </p:spTree>
    <p:extLst>
      <p:ext uri="{BB962C8B-B14F-4D97-AF65-F5344CB8AC3E}">
        <p14:creationId xmlns:p14="http://schemas.microsoft.com/office/powerpoint/2010/main" val="2710027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36" y="0"/>
            <a:ext cx="7508802" cy="5143500"/>
          </a:xfrm>
          <a:prstGeom prst="rect">
            <a:avLst/>
          </a:prstGeom>
        </p:spPr>
      </p:pic>
    </p:spTree>
    <p:extLst>
      <p:ext uri="{BB962C8B-B14F-4D97-AF65-F5344CB8AC3E}">
        <p14:creationId xmlns:p14="http://schemas.microsoft.com/office/powerpoint/2010/main" val="2000230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indent="0">
              <a:spcBef>
                <a:spcPts val="0"/>
              </a:spcBef>
              <a:spcAft>
                <a:spcPts val="585"/>
              </a:spcAft>
              <a:buNone/>
            </a:pPr>
            <a:r>
              <a:rPr lang="en-US" dirty="0" smtClean="0"/>
              <a:t>Then some </a:t>
            </a:r>
            <a:r>
              <a:rPr lang="en-US" i="1" dirty="0" err="1" smtClean="0"/>
              <a:t>P’rushim</a:t>
            </a:r>
            <a:r>
              <a:rPr lang="en-US" dirty="0" smtClean="0"/>
              <a:t> and </a:t>
            </a:r>
            <a:r>
              <a:rPr lang="en-US" i="1" dirty="0" err="1" smtClean="0"/>
              <a:t>Tz’dukim</a:t>
            </a:r>
            <a:r>
              <a:rPr lang="en-US" dirty="0"/>
              <a:t> </a:t>
            </a:r>
            <a:r>
              <a:rPr lang="en-US" dirty="0">
                <a:solidFill>
                  <a:srgbClr val="FFFF99"/>
                </a:solidFill>
              </a:rPr>
              <a:t>came to trap Yeshua </a:t>
            </a:r>
            <a:r>
              <a:rPr lang="en-US" dirty="0"/>
              <a:t>by asking him to show them a miraculous sign from Heaven.</a:t>
            </a:r>
            <a:endParaRPr lang="en-US" altLang="en-US" sz="4000" dirty="0">
              <a:solidFill>
                <a:srgbClr val="FFFF00"/>
              </a:solidFill>
              <a:cs typeface="David" panose="020E0502060401010101" pitchFamily="34" charset="-79"/>
            </a:endParaRPr>
          </a:p>
        </p:txBody>
      </p:sp>
      <p:sp>
        <p:nvSpPr>
          <p:cNvPr id="372738" name="Rectangle 2"/>
          <p:cNvSpPr>
            <a:spLocks noGrp="1" noChangeArrowheads="1"/>
          </p:cNvSpPr>
          <p:nvPr>
            <p:ph type="title"/>
          </p:nvPr>
        </p:nvSpPr>
        <p:spPr>
          <a:xfrm>
            <a:off x="1426576" y="57151"/>
            <a:ext cx="5925741" cy="422672"/>
          </a:xfrm>
        </p:spPr>
        <p:txBody>
          <a:bodyPr/>
          <a:lstStyle/>
          <a:p>
            <a:pPr eaLnBrk="1" hangingPunct="1"/>
            <a:r>
              <a:rPr lang="en-US" altLang="en-US" sz="2000" dirty="0" smtClean="0">
                <a:solidFill>
                  <a:srgbClr val="FFFF00"/>
                </a:solidFill>
              </a:rPr>
              <a:t>Mattityahu </a:t>
            </a:r>
            <a:r>
              <a:rPr lang="en-US" altLang="en-US" sz="2000" dirty="0">
                <a:solidFill>
                  <a:srgbClr val="FFFF00"/>
                </a:solidFill>
              </a:rPr>
              <a:t>(Matthew) </a:t>
            </a:r>
            <a:r>
              <a:rPr lang="en-US" altLang="en-US" sz="2000" dirty="0" smtClean="0">
                <a:solidFill>
                  <a:srgbClr val="FFFF00"/>
                </a:solidFill>
              </a:rPr>
              <a:t>16:1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79919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Similar examples:</a:t>
            </a:r>
          </a:p>
          <a:p>
            <a:pPr algn="l"/>
            <a:r>
              <a:rPr lang="en-US" baseline="30000" dirty="0" smtClean="0"/>
              <a:t>Shmot/Ex 17.2 </a:t>
            </a:r>
            <a:r>
              <a:rPr lang="en-US" b="1" baseline="30000" dirty="0"/>
              <a:t> </a:t>
            </a:r>
            <a:r>
              <a:rPr lang="en-US" dirty="0"/>
              <a:t>The people quarreled with Moshe, demanding, “Give us water to drink</a:t>
            </a:r>
            <a:r>
              <a:rPr lang="en-US" dirty="0" smtClean="0"/>
              <a:t>!” [reasonable?]</a:t>
            </a:r>
            <a:endParaRPr lang="en-US" dirty="0"/>
          </a:p>
        </p:txBody>
      </p:sp>
    </p:spTree>
    <p:extLst>
      <p:ext uri="{BB962C8B-B14F-4D97-AF65-F5344CB8AC3E}">
        <p14:creationId xmlns:p14="http://schemas.microsoft.com/office/powerpoint/2010/main" val="424850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Shmot/Ex 17.7</a:t>
            </a:r>
            <a:r>
              <a:rPr lang="en-US" b="1" baseline="30000" dirty="0"/>
              <a:t> </a:t>
            </a:r>
            <a:r>
              <a:rPr lang="en-US" dirty="0"/>
              <a:t>The place was named </a:t>
            </a:r>
            <a:r>
              <a:rPr lang="en-US" dirty="0" err="1"/>
              <a:t>Massah</a:t>
            </a:r>
            <a:r>
              <a:rPr lang="en-US" dirty="0"/>
              <a:t> [</a:t>
            </a:r>
            <a:r>
              <a:rPr lang="en-US" dirty="0">
                <a:solidFill>
                  <a:srgbClr val="FFFF99"/>
                </a:solidFill>
              </a:rPr>
              <a:t>testing</a:t>
            </a:r>
            <a:r>
              <a:rPr lang="en-US" dirty="0"/>
              <a:t>] and </a:t>
            </a:r>
            <a:r>
              <a:rPr lang="en-US" dirty="0" err="1"/>
              <a:t>M’rivah</a:t>
            </a:r>
            <a:r>
              <a:rPr lang="en-US" dirty="0"/>
              <a:t> [</a:t>
            </a:r>
            <a:r>
              <a:rPr lang="en-US" dirty="0">
                <a:solidFill>
                  <a:srgbClr val="FFFF99"/>
                </a:solidFill>
              </a:rPr>
              <a:t>quarreling</a:t>
            </a:r>
            <a:r>
              <a:rPr lang="en-US" dirty="0"/>
              <a:t>] because of the quarreling of the people of Isra’el and because they </a:t>
            </a:r>
            <a:r>
              <a:rPr lang="en-US" dirty="0">
                <a:solidFill>
                  <a:srgbClr val="FFFF99"/>
                </a:solidFill>
              </a:rPr>
              <a:t>tested</a:t>
            </a:r>
            <a:r>
              <a:rPr lang="en-US" dirty="0"/>
              <a:t> </a:t>
            </a:r>
            <a:r>
              <a:rPr lang="en-US" cap="small" dirty="0" smtClean="0"/>
              <a:t>Adoni</a:t>
            </a:r>
            <a:r>
              <a:rPr lang="en-US" dirty="0"/>
              <a:t> by asking, “</a:t>
            </a:r>
            <a:r>
              <a:rPr lang="en-US" dirty="0" smtClean="0"/>
              <a:t>Is </a:t>
            </a:r>
            <a:r>
              <a:rPr lang="en-US" cap="small" dirty="0"/>
              <a:t>Adoni </a:t>
            </a:r>
            <a:r>
              <a:rPr lang="en-US" dirty="0" smtClean="0"/>
              <a:t>with </a:t>
            </a:r>
            <a:r>
              <a:rPr lang="en-US" dirty="0"/>
              <a:t>us or not</a:t>
            </a:r>
            <a:r>
              <a:rPr lang="en-US" dirty="0" smtClean="0"/>
              <a:t>?”</a:t>
            </a:r>
          </a:p>
          <a:p>
            <a:pPr algn="l"/>
            <a:r>
              <a:rPr lang="en-US" dirty="0" smtClean="0">
                <a:solidFill>
                  <a:srgbClr val="FFFF99"/>
                </a:solidFill>
              </a:rPr>
              <a:t>Attitude</a:t>
            </a:r>
            <a:r>
              <a:rPr lang="en-US" dirty="0" smtClean="0"/>
              <a:t> with which requested!</a:t>
            </a:r>
            <a:endParaRPr lang="en-US" dirty="0"/>
          </a:p>
        </p:txBody>
      </p:sp>
    </p:spTree>
    <p:extLst>
      <p:ext uri="{BB962C8B-B14F-4D97-AF65-F5344CB8AC3E}">
        <p14:creationId xmlns:p14="http://schemas.microsoft.com/office/powerpoint/2010/main" val="2393038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Ps 78.17-19</a:t>
            </a:r>
            <a:r>
              <a:rPr lang="en-US" dirty="0" smtClean="0"/>
              <a:t> Yet </a:t>
            </a:r>
            <a:r>
              <a:rPr lang="en-US" dirty="0"/>
              <a:t>they sinned still more against </a:t>
            </a:r>
            <a:r>
              <a:rPr lang="en-US" dirty="0" smtClean="0"/>
              <a:t>him, rebelling </a:t>
            </a:r>
            <a:r>
              <a:rPr lang="en-US" dirty="0"/>
              <a:t>in the wilderness against the Most </a:t>
            </a:r>
            <a:r>
              <a:rPr lang="en-US" dirty="0" smtClean="0"/>
              <a:t>High; in </a:t>
            </a:r>
            <a:r>
              <a:rPr lang="en-US" dirty="0"/>
              <a:t>their hearts they tested </a:t>
            </a:r>
            <a:r>
              <a:rPr lang="en-US" dirty="0" smtClean="0"/>
              <a:t>God by demanding </a:t>
            </a:r>
            <a:r>
              <a:rPr lang="en-US" dirty="0"/>
              <a:t>food that would satisfy their </a:t>
            </a:r>
            <a:r>
              <a:rPr lang="en-US" dirty="0" smtClean="0"/>
              <a:t>cravings. Yes</a:t>
            </a:r>
            <a:r>
              <a:rPr lang="en-US" dirty="0"/>
              <a:t>, they spoke against God by asking</a:t>
            </a:r>
            <a:r>
              <a:rPr lang="en-US" dirty="0" smtClean="0"/>
              <a:t>, “</a:t>
            </a:r>
            <a:r>
              <a:rPr lang="en-US" dirty="0"/>
              <a:t>Can God spread a table in the desert?</a:t>
            </a:r>
            <a:endParaRPr lang="en-US" dirty="0"/>
          </a:p>
        </p:txBody>
      </p:sp>
    </p:spTree>
    <p:extLst>
      <p:ext uri="{BB962C8B-B14F-4D97-AF65-F5344CB8AC3E}">
        <p14:creationId xmlns:p14="http://schemas.microsoft.com/office/powerpoint/2010/main" val="1573830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1" baseline="30000" dirty="0"/>
              <a:t> </a:t>
            </a:r>
            <a:r>
              <a:rPr lang="en-US" baseline="30000" dirty="0" err="1" smtClean="0"/>
              <a:t>Bamidbar</a:t>
            </a:r>
            <a:r>
              <a:rPr lang="en-US" baseline="30000" dirty="0" smtClean="0"/>
              <a:t>/Nu 14.22-23 </a:t>
            </a:r>
            <a:r>
              <a:rPr lang="en-US" baseline="30000" dirty="0"/>
              <a:t> </a:t>
            </a:r>
            <a:r>
              <a:rPr lang="en-US" dirty="0" smtClean="0"/>
              <a:t>None </a:t>
            </a:r>
            <a:r>
              <a:rPr lang="en-US" dirty="0"/>
              <a:t>of the people who saw my glory and the </a:t>
            </a:r>
            <a:r>
              <a:rPr lang="en-US" dirty="0">
                <a:solidFill>
                  <a:srgbClr val="FFFF99"/>
                </a:solidFill>
              </a:rPr>
              <a:t>signs I did in Egypt </a:t>
            </a:r>
            <a:r>
              <a:rPr lang="en-US" dirty="0"/>
              <a:t>and in the desert, </a:t>
            </a:r>
            <a:r>
              <a:rPr lang="en-US" dirty="0">
                <a:solidFill>
                  <a:srgbClr val="FFFF99"/>
                </a:solidFill>
              </a:rPr>
              <a:t>yet tested me these ten times</a:t>
            </a:r>
            <a:r>
              <a:rPr lang="en-US" dirty="0"/>
              <a:t> and did not listen to my voice, </a:t>
            </a:r>
            <a:r>
              <a:rPr lang="en-US" dirty="0" smtClean="0"/>
              <a:t>will </a:t>
            </a:r>
            <a:r>
              <a:rPr lang="en-US" dirty="0"/>
              <a:t>see the land I swore to their ancestors! None of those who treated me with contempt will see </a:t>
            </a:r>
            <a:r>
              <a:rPr lang="en-US" dirty="0" smtClean="0"/>
              <a:t>it.</a:t>
            </a:r>
            <a:endParaRPr lang="en-US" dirty="0"/>
          </a:p>
        </p:txBody>
      </p:sp>
    </p:spTree>
    <p:extLst>
      <p:ext uri="{BB962C8B-B14F-4D97-AF65-F5344CB8AC3E}">
        <p14:creationId xmlns:p14="http://schemas.microsoft.com/office/powerpoint/2010/main" val="2853920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27037" y="2133602"/>
            <a:ext cx="7900988" cy="3009898"/>
          </a:xfrm>
        </p:spPr>
        <p:txBody>
          <a:bodyPr>
            <a:normAutofit/>
          </a:bodyPr>
          <a:lstStyle/>
          <a:p>
            <a:pPr marL="0" indent="0">
              <a:spcBef>
                <a:spcPts val="0"/>
              </a:spcBef>
              <a:spcAft>
                <a:spcPts val="585"/>
              </a:spcAft>
              <a:buNone/>
            </a:pPr>
            <a:r>
              <a:rPr lang="en-US" dirty="0" smtClean="0"/>
              <a:t>Then some </a:t>
            </a:r>
            <a:r>
              <a:rPr lang="en-US" i="1" dirty="0" err="1" smtClean="0"/>
              <a:t>P’rushim</a:t>
            </a:r>
            <a:r>
              <a:rPr lang="en-US" dirty="0" smtClean="0"/>
              <a:t> and </a:t>
            </a:r>
            <a:r>
              <a:rPr lang="en-US" i="1" dirty="0" err="1" smtClean="0"/>
              <a:t>Tz’dukim</a:t>
            </a:r>
            <a:r>
              <a:rPr lang="en-US" dirty="0"/>
              <a:t> came to trap Yeshua by asking him to show them a miraculous sign </a:t>
            </a:r>
            <a:r>
              <a:rPr lang="en-US" dirty="0">
                <a:solidFill>
                  <a:srgbClr val="FFFF99"/>
                </a:solidFill>
              </a:rPr>
              <a:t>from Heaven</a:t>
            </a:r>
            <a:r>
              <a:rPr lang="en-US" dirty="0"/>
              <a:t>.</a:t>
            </a:r>
            <a:endParaRPr lang="en-US" altLang="en-US" sz="4000" dirty="0">
              <a:solidFill>
                <a:srgbClr val="FFFF00"/>
              </a:solidFill>
              <a:cs typeface="David" panose="020E0502060401010101" pitchFamily="34" charset="-79"/>
            </a:endParaRPr>
          </a:p>
        </p:txBody>
      </p:sp>
      <p:sp>
        <p:nvSpPr>
          <p:cNvPr id="372738" name="Rectangle 2"/>
          <p:cNvSpPr>
            <a:spLocks noGrp="1" noChangeArrowheads="1"/>
          </p:cNvSpPr>
          <p:nvPr>
            <p:ph type="title"/>
          </p:nvPr>
        </p:nvSpPr>
        <p:spPr>
          <a:xfrm>
            <a:off x="1798637" y="1733550"/>
            <a:ext cx="5925741" cy="422672"/>
          </a:xfrm>
        </p:spPr>
        <p:txBody>
          <a:bodyPr/>
          <a:lstStyle/>
          <a:p>
            <a:pPr eaLnBrk="1" hangingPunct="1"/>
            <a:r>
              <a:rPr lang="en-US" altLang="en-US" sz="2000" dirty="0" smtClean="0">
                <a:solidFill>
                  <a:srgbClr val="FFFF00"/>
                </a:solidFill>
              </a:rPr>
              <a:t>Mattityahu </a:t>
            </a:r>
            <a:r>
              <a:rPr lang="en-US" altLang="en-US" sz="2000" dirty="0">
                <a:solidFill>
                  <a:srgbClr val="FFFF00"/>
                </a:solidFill>
              </a:rPr>
              <a:t>(Matthew) </a:t>
            </a:r>
            <a:r>
              <a:rPr lang="en-US" altLang="en-US" sz="2000" dirty="0" smtClean="0">
                <a:solidFill>
                  <a:srgbClr val="FFFF00"/>
                </a:solidFill>
              </a:rPr>
              <a:t>16:1</a:t>
            </a:r>
            <a:endParaRPr lang="en-US" altLang="en-US" sz="2000" dirty="0">
              <a:solidFill>
                <a:srgbClr val="FFFF00"/>
              </a:solidFill>
              <a:cs typeface="Vilna" pitchFamily="2" charset="-79"/>
            </a:endParaRPr>
          </a:p>
        </p:txBody>
      </p:sp>
      <p:sp>
        <p:nvSpPr>
          <p:cNvPr id="2" name="TextBox 1"/>
          <p:cNvSpPr txBox="1"/>
          <p:nvPr/>
        </p:nvSpPr>
        <p:spPr>
          <a:xfrm>
            <a:off x="350837" y="841236"/>
            <a:ext cx="7910114" cy="707886"/>
          </a:xfrm>
          <a:prstGeom prst="rect">
            <a:avLst/>
          </a:prstGeom>
          <a:noFill/>
        </p:spPr>
        <p:txBody>
          <a:bodyPr wrap="none" rtlCol="0">
            <a:spAutoFit/>
          </a:bodyPr>
          <a:lstStyle/>
          <a:p>
            <a:pPr algn="l"/>
            <a:r>
              <a:rPr lang="en-US" dirty="0"/>
              <a:t>Further, consider their </a:t>
            </a:r>
            <a:r>
              <a:rPr lang="en-US" dirty="0" smtClean="0"/>
              <a:t>wording</a:t>
            </a:r>
            <a:endParaRPr lang="en-US" dirty="0"/>
          </a:p>
        </p:txBody>
      </p:sp>
    </p:spTree>
    <p:extLst>
      <p:ext uri="{BB962C8B-B14F-4D97-AF65-F5344CB8AC3E}">
        <p14:creationId xmlns:p14="http://schemas.microsoft.com/office/powerpoint/2010/main" val="331898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By Yeshua’s day, it was well established in Israel NOT to pronounce the Sacred Name. YHVH.  Rather, circumlocution.</a:t>
            </a:r>
          </a:p>
          <a:p>
            <a:pPr algn="l"/>
            <a:r>
              <a:rPr lang="en-US" dirty="0" smtClean="0"/>
              <a:t>Yeshua followed and endorsed that practice, so therefore we don’t either.   “from Heaven” </a:t>
            </a:r>
            <a:endParaRPr lang="en-US" dirty="0"/>
          </a:p>
        </p:txBody>
      </p:sp>
    </p:spTree>
    <p:extLst>
      <p:ext uri="{BB962C8B-B14F-4D97-AF65-F5344CB8AC3E}">
        <p14:creationId xmlns:p14="http://schemas.microsoft.com/office/powerpoint/2010/main" val="2816236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דּוֹר רַע וּמְנָאֵף מְבַקֵּשׁ לוֹ אוֹת, וְאוֹת לֹא יִנָּתֵן </a:t>
            </a:r>
            <a:r>
              <a:rPr lang="he-IL" sz="4400" b="1" dirty="0" smtClean="0">
                <a:latin typeface="David" panose="020E0502060401010101" pitchFamily="34" charset="-79"/>
                <a:cs typeface="David" panose="020E0502060401010101" pitchFamily="34" charset="-79"/>
              </a:rPr>
              <a:t>לוֹ</a:t>
            </a:r>
            <a:endParaRPr lang="en-US" sz="900" b="1" dirty="0">
              <a:latin typeface="David" panose="020E0502060401010101" pitchFamily="34" charset="-79"/>
              <a:cs typeface="David" panose="020E0502060401010101" pitchFamily="34" charset="-79"/>
            </a:endParaRPr>
          </a:p>
          <a:p>
            <a:pPr marL="0" indent="0" eaLnBrk="1" hangingPunct="1">
              <a:buNone/>
            </a:pPr>
            <a:r>
              <a:rPr lang="en-US" sz="4000" dirty="0"/>
              <a:t>A wicked and adulterous generation is asking for a sign? It will certainly not be given a sign —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4056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68630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מִלְּבַד </a:t>
            </a:r>
            <a:r>
              <a:rPr lang="he-IL" sz="4400" b="1" dirty="0">
                <a:latin typeface="David" panose="020E0502060401010101" pitchFamily="34" charset="-79"/>
                <a:cs typeface="David" panose="020E0502060401010101" pitchFamily="34" charset="-79"/>
              </a:rPr>
              <a:t>אוֹת יוֹנָה הַנָּבִיא". </a:t>
            </a:r>
            <a:r>
              <a:rPr lang="he-IL" sz="4400" b="1" dirty="0">
                <a:latin typeface="David" panose="020E0502060401010101" pitchFamily="34" charset="-79"/>
                <a:cs typeface="David" panose="020E0502060401010101" pitchFamily="34" charset="-79"/>
              </a:rPr>
              <a:t>הוּא עָזַב אוֹתָם וְהָלַךְ.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buNone/>
            </a:pPr>
            <a:r>
              <a:rPr lang="en-US" dirty="0" smtClean="0"/>
              <a:t>[This generation] will </a:t>
            </a:r>
            <a:r>
              <a:rPr lang="en-US" dirty="0"/>
              <a:t>certainly not be given a sign — </a:t>
            </a:r>
            <a:r>
              <a:rPr lang="en-US" sz="4000" dirty="0" smtClean="0"/>
              <a:t>except </a:t>
            </a:r>
            <a:r>
              <a:rPr lang="en-US" sz="4000" dirty="0"/>
              <a:t>the sign of </a:t>
            </a:r>
            <a:r>
              <a:rPr lang="en-US" sz="4000" dirty="0" err="1"/>
              <a:t>Yonah</a:t>
            </a:r>
            <a:r>
              <a:rPr lang="en-US" sz="4000" dirty="0" smtClean="0"/>
              <a:t>!</a:t>
            </a: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597318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Application to us?</a:t>
            </a:r>
          </a:p>
          <a:p>
            <a:pPr marL="511175" indent="-511175" algn="l">
              <a:buFont typeface="+mj-lt"/>
              <a:buAutoNum type="arabicPeriod"/>
            </a:pPr>
            <a:r>
              <a:rPr lang="en-US" dirty="0" smtClean="0"/>
              <a:t>If your optimistically waiting for signs and events, answers to prayer…you’ll fail.</a:t>
            </a:r>
          </a:p>
          <a:p>
            <a:pPr marL="511175" indent="-511175" algn="l">
              <a:buFont typeface="+mj-lt"/>
              <a:buAutoNum type="arabicPeriod"/>
            </a:pPr>
            <a:r>
              <a:rPr lang="en-US" dirty="0" smtClean="0"/>
              <a:t>If we cling to our vision, work the vision, wait for the vision, G-d will send LOTS of evidence, eventually.  </a:t>
            </a:r>
            <a:endParaRPr lang="en-US" dirty="0"/>
          </a:p>
        </p:txBody>
      </p:sp>
    </p:spTree>
    <p:extLst>
      <p:ext uri="{BB962C8B-B14F-4D97-AF65-F5344CB8AC3E}">
        <p14:creationId xmlns:p14="http://schemas.microsoft.com/office/powerpoint/2010/main" val="1688385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112854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graphicFrame>
        <p:nvGraphicFramePr>
          <p:cNvPr id="2" name="Diagram 1"/>
          <p:cNvGraphicFramePr/>
          <p:nvPr>
            <p:extLst>
              <p:ext uri="{D42A27DB-BD31-4B8C-83A1-F6EECF244321}">
                <p14:modId xmlns:p14="http://schemas.microsoft.com/office/powerpoint/2010/main" val="2508817488"/>
              </p:ext>
            </p:extLst>
          </p:nvPr>
        </p:nvGraphicFramePr>
        <p:xfrm>
          <a:off x="427037" y="-171450"/>
          <a:ext cx="8077199"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837" y="285750"/>
            <a:ext cx="1300356" cy="707886"/>
          </a:xfrm>
          <a:prstGeom prst="rect">
            <a:avLst/>
          </a:prstGeom>
          <a:noFill/>
        </p:spPr>
        <p:txBody>
          <a:bodyPr wrap="none" rtlCol="0">
            <a:spAutoFit/>
          </a:bodyPr>
          <a:lstStyle/>
          <a:p>
            <a:pPr algn="l"/>
            <a:r>
              <a:rPr lang="en-US" dirty="0" smtClean="0"/>
              <a:t>Now</a:t>
            </a:r>
          </a:p>
        </p:txBody>
      </p:sp>
    </p:spTree>
    <p:extLst>
      <p:ext uri="{BB962C8B-B14F-4D97-AF65-F5344CB8AC3E}">
        <p14:creationId xmlns:p14="http://schemas.microsoft.com/office/powerpoint/2010/main" val="2695796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Working to bring Jewish people, and those grafted in, to their covenantal identity in Messiah. </a:t>
            </a:r>
            <a:endParaRPr lang="en-US" dirty="0" smtClean="0"/>
          </a:p>
          <a:p>
            <a:pPr marL="233363" indent="-233363" algn="l">
              <a:buFont typeface="Arial" panose="020B0604020202020204" pitchFamily="34" charset="0"/>
              <a:buChar char="•"/>
            </a:pPr>
            <a:r>
              <a:rPr lang="en-US" dirty="0" smtClean="0"/>
              <a:t>One of the signs Mtt 15 was feeding the 4000 households.</a:t>
            </a:r>
            <a:endParaRPr lang="en-US" dirty="0" smtClean="0"/>
          </a:p>
          <a:p>
            <a:pPr algn="l"/>
            <a:endParaRPr lang="en-US" dirty="0"/>
          </a:p>
        </p:txBody>
      </p:sp>
    </p:spTree>
    <p:extLst>
      <p:ext uri="{BB962C8B-B14F-4D97-AF65-F5344CB8AC3E}">
        <p14:creationId xmlns:p14="http://schemas.microsoft.com/office/powerpoint/2010/main" val="1146307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7785" r="26688" b="17831"/>
          <a:stretch/>
        </p:blipFill>
        <p:spPr bwMode="auto">
          <a:xfrm>
            <a:off x="3052085" y="1"/>
            <a:ext cx="232795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672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Oneg means "delight," and to keep </a:t>
            </a:r>
            <a:r>
              <a:rPr lang="en-US" dirty="0" smtClean="0"/>
              <a:t>the Shabbat </a:t>
            </a:r>
            <a:r>
              <a:rPr lang="en-US" dirty="0"/>
              <a:t>a delight, our plan is that </a:t>
            </a:r>
            <a:r>
              <a:rPr lang="en-US" dirty="0" smtClean="0"/>
              <a:t>we all </a:t>
            </a:r>
            <a:r>
              <a:rPr lang="en-US" dirty="0"/>
              <a:t>work together so we can </a:t>
            </a:r>
            <a:r>
              <a:rPr lang="en-US" dirty="0" smtClean="0"/>
              <a:t>enjoy fellowship</a:t>
            </a:r>
            <a:r>
              <a:rPr lang="en-US" dirty="0"/>
              <a:t>. In Acts 2, the first </a:t>
            </a:r>
            <a:r>
              <a:rPr lang="en-US" dirty="0" smtClean="0"/>
              <a:t>Spirit filled followers </a:t>
            </a:r>
            <a:r>
              <a:rPr lang="en-US" dirty="0"/>
              <a:t>of Messiah “</a:t>
            </a:r>
            <a:r>
              <a:rPr lang="en-US" i="1" dirty="0"/>
              <a:t>shared </a:t>
            </a:r>
            <a:r>
              <a:rPr lang="en-US" i="1" dirty="0" smtClean="0"/>
              <a:t>their food </a:t>
            </a:r>
            <a:r>
              <a:rPr lang="en-US" i="1" dirty="0"/>
              <a:t>with joy </a:t>
            </a:r>
            <a:r>
              <a:rPr lang="en-US" i="1" dirty="0" smtClean="0"/>
              <a:t>and</a:t>
            </a:r>
            <a:endParaRPr lang="en-US" dirty="0"/>
          </a:p>
        </p:txBody>
      </p:sp>
    </p:spTree>
    <p:extLst>
      <p:ext uri="{BB962C8B-B14F-4D97-AF65-F5344CB8AC3E}">
        <p14:creationId xmlns:p14="http://schemas.microsoft.com/office/powerpoint/2010/main" val="688574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smtClean="0"/>
              <a:t>sincere </a:t>
            </a:r>
            <a:r>
              <a:rPr lang="en-US" i="1" dirty="0"/>
              <a:t>hearts</a:t>
            </a:r>
            <a:r>
              <a:rPr lang="en-US" dirty="0"/>
              <a:t>.” As </a:t>
            </a:r>
            <a:r>
              <a:rPr lang="en-US" dirty="0" smtClean="0"/>
              <a:t>a welcoming </a:t>
            </a:r>
            <a:r>
              <a:rPr lang="en-US" dirty="0"/>
              <a:t>community working </a:t>
            </a:r>
            <a:r>
              <a:rPr lang="en-US" dirty="0" smtClean="0"/>
              <a:t>together we </a:t>
            </a:r>
            <a:r>
              <a:rPr lang="en-US" dirty="0"/>
              <a:t>can share a delightful and fun </a:t>
            </a:r>
            <a:r>
              <a:rPr lang="en-US" dirty="0" smtClean="0"/>
              <a:t>meal that </a:t>
            </a:r>
            <a:r>
              <a:rPr lang="en-US" dirty="0"/>
              <a:t>is restful, hospitable and </a:t>
            </a:r>
            <a:r>
              <a:rPr lang="en-US" dirty="0" smtClean="0"/>
              <a:t>Biblically kosher </a:t>
            </a:r>
            <a:r>
              <a:rPr lang="en-US" dirty="0"/>
              <a:t>and also will accommodate </a:t>
            </a:r>
            <a:r>
              <a:rPr lang="en-US" dirty="0" smtClean="0"/>
              <a:t>our outreach </a:t>
            </a:r>
            <a:r>
              <a:rPr lang="en-US" dirty="0"/>
              <a:t>and growth.</a:t>
            </a:r>
            <a:endParaRPr lang="en-US" dirty="0"/>
          </a:p>
        </p:txBody>
      </p:sp>
    </p:spTree>
    <p:extLst>
      <p:ext uri="{BB962C8B-B14F-4D97-AF65-F5344CB8AC3E}">
        <p14:creationId xmlns:p14="http://schemas.microsoft.com/office/powerpoint/2010/main" val="4079015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Three sections:</a:t>
            </a:r>
          </a:p>
          <a:p>
            <a:pPr marL="233363" indent="-233363" algn="l">
              <a:buFont typeface="Arial" panose="020B0604020202020204" pitchFamily="34" charset="0"/>
              <a:buChar char="•"/>
            </a:pPr>
            <a:r>
              <a:rPr lang="en-US" dirty="0" smtClean="0"/>
              <a:t>Restful</a:t>
            </a:r>
          </a:p>
          <a:p>
            <a:pPr marL="233363" indent="-233363" algn="l">
              <a:buFont typeface="Arial" panose="020B0604020202020204" pitchFamily="34" charset="0"/>
              <a:buChar char="•"/>
            </a:pPr>
            <a:r>
              <a:rPr lang="en-US" dirty="0" smtClean="0"/>
              <a:t>Hospitable</a:t>
            </a:r>
          </a:p>
          <a:p>
            <a:pPr marL="233363" indent="-233363" algn="l">
              <a:buFont typeface="Arial" panose="020B0604020202020204" pitchFamily="34" charset="0"/>
              <a:buChar char="•"/>
            </a:pPr>
            <a:r>
              <a:rPr lang="en-US" dirty="0" smtClean="0"/>
              <a:t>Biblically Kosher</a:t>
            </a:r>
            <a:endParaRPr lang="en-US" dirty="0"/>
          </a:p>
        </p:txBody>
      </p:sp>
    </p:spTree>
    <p:extLst>
      <p:ext uri="{BB962C8B-B14F-4D97-AF65-F5344CB8AC3E}">
        <p14:creationId xmlns:p14="http://schemas.microsoft.com/office/powerpoint/2010/main" val="3764868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In the previous chapter of signs and miracles, Yeshua showed special attention to the needs of Jewish people.  Apparently rude: </a:t>
            </a:r>
            <a:r>
              <a:rPr lang="en-US" baseline="30000" dirty="0" smtClean="0"/>
              <a:t>Mtt. 15.</a:t>
            </a:r>
            <a:r>
              <a:rPr lang="en-US" b="1" baseline="30000" dirty="0" smtClean="0"/>
              <a:t>4</a:t>
            </a:r>
            <a:r>
              <a:rPr lang="en-US" b="1" baseline="30000" dirty="0"/>
              <a:t> </a:t>
            </a:r>
            <a:r>
              <a:rPr lang="en-US" dirty="0"/>
              <a:t>He said, “I was sent only to the lost sheep of the house of Isra’el.”</a:t>
            </a:r>
            <a:endParaRPr lang="en-US" dirty="0"/>
          </a:p>
        </p:txBody>
      </p:sp>
    </p:spTree>
    <p:extLst>
      <p:ext uri="{BB962C8B-B14F-4D97-AF65-F5344CB8AC3E}">
        <p14:creationId xmlns:p14="http://schemas.microsoft.com/office/powerpoint/2010/main" val="3010313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March of Remembrance 2016 was the biggest event we’ve ever done for the safety and welfare of the Jewish community.</a:t>
            </a:r>
          </a:p>
          <a:p>
            <a:pPr algn="l"/>
            <a:r>
              <a:rPr lang="en-US" dirty="0" smtClean="0"/>
              <a:t>This year, May 7, 2017</a:t>
            </a:r>
            <a:r>
              <a:rPr lang="el-GR" dirty="0" smtClean="0"/>
              <a:t>.</a:t>
            </a:r>
          </a:p>
          <a:p>
            <a:pPr algn="l"/>
            <a:r>
              <a:rPr lang="el-GR" dirty="0" smtClean="0"/>
              <a:t>Review, for encouragement those who were there or weren’t</a:t>
            </a:r>
            <a:endParaRPr lang="en-US" dirty="0"/>
          </a:p>
        </p:txBody>
      </p:sp>
    </p:spTree>
    <p:extLst>
      <p:ext uri="{BB962C8B-B14F-4D97-AF65-F5344CB8AC3E}">
        <p14:creationId xmlns:p14="http://schemas.microsoft.com/office/powerpoint/2010/main" val="3786061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4" t="17785" r="13673" b="20899"/>
          <a:stretch/>
        </p:blipFill>
        <p:spPr bwMode="auto">
          <a:xfrm>
            <a:off x="522380" y="16809"/>
            <a:ext cx="7995596" cy="467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00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8" t="33226" r="39592" b="26793"/>
          <a:stretch/>
        </p:blipFill>
        <p:spPr bwMode="auto">
          <a:xfrm>
            <a:off x="681318" y="57150"/>
            <a:ext cx="8238548" cy="470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69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16:2-4</a:t>
            </a:r>
          </a:p>
        </p:txBody>
      </p:sp>
    </p:spTree>
    <p:extLst>
      <p:ext uri="{BB962C8B-B14F-4D97-AF65-F5344CB8AC3E}">
        <p14:creationId xmlns:p14="http://schemas.microsoft.com/office/powerpoint/2010/main" val="254091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Elhana</a:t>
            </a:r>
            <a:r>
              <a:rPr lang="en-US" dirty="0" smtClean="0"/>
              <a:t>n Glazer, former Knesset member</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8" t="33502" r="39482" b="27206"/>
          <a:stretch/>
        </p:blipFill>
        <p:spPr bwMode="auto">
          <a:xfrm>
            <a:off x="681317" y="1334463"/>
            <a:ext cx="6070320" cy="339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8995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9" t="33364" r="39702" b="27205"/>
          <a:stretch/>
        </p:blipFill>
        <p:spPr bwMode="auto">
          <a:xfrm>
            <a:off x="427037" y="0"/>
            <a:ext cx="7972035" cy="452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5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This year…building a supportive community of pastors.</a:t>
            </a:r>
            <a:endParaRPr lang="en-US" dirty="0"/>
          </a:p>
        </p:txBody>
      </p:sp>
    </p:spTree>
    <p:extLst>
      <p:ext uri="{BB962C8B-B14F-4D97-AF65-F5344CB8AC3E}">
        <p14:creationId xmlns:p14="http://schemas.microsoft.com/office/powerpoint/2010/main" val="861959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 y="3362"/>
            <a:ext cx="3787588" cy="3787588"/>
          </a:xfrm>
          <a:prstGeom prst="rect">
            <a:avLst/>
          </a:prstGeom>
        </p:spPr>
      </p:pic>
      <p:sp>
        <p:nvSpPr>
          <p:cNvPr id="3" name="TextBox 2"/>
          <p:cNvSpPr txBox="1"/>
          <p:nvPr/>
        </p:nvSpPr>
        <p:spPr>
          <a:xfrm>
            <a:off x="3833625" y="209550"/>
            <a:ext cx="5133359" cy="6247864"/>
          </a:xfrm>
          <a:prstGeom prst="rect">
            <a:avLst/>
          </a:prstGeom>
          <a:noFill/>
        </p:spPr>
        <p:txBody>
          <a:bodyPr wrap="square" rtlCol="0">
            <a:spAutoFit/>
          </a:bodyPr>
          <a:lstStyle/>
          <a:p>
            <a:pPr algn="l"/>
            <a:r>
              <a:rPr lang="en-US" dirty="0" smtClean="0"/>
              <a:t>Jobst &amp; </a:t>
            </a:r>
          </a:p>
          <a:p>
            <a:pPr algn="l"/>
            <a:r>
              <a:rPr lang="en-US" dirty="0" smtClean="0"/>
              <a:t>Charlotte Bittner</a:t>
            </a:r>
          </a:p>
          <a:p>
            <a:pPr algn="l"/>
            <a:r>
              <a:rPr lang="en-US" dirty="0"/>
              <a:t>h</a:t>
            </a:r>
            <a:r>
              <a:rPr lang="en-US" dirty="0" smtClean="0"/>
              <a:t>ave tentatively reserved our</a:t>
            </a:r>
          </a:p>
          <a:p>
            <a:pPr algn="l"/>
            <a:r>
              <a:rPr lang="en-US" dirty="0"/>
              <a:t>d</a:t>
            </a:r>
            <a:r>
              <a:rPr lang="en-US" dirty="0" smtClean="0"/>
              <a:t>ate and we’re</a:t>
            </a:r>
          </a:p>
          <a:p>
            <a:pPr algn="l"/>
            <a:r>
              <a:rPr lang="en-US" dirty="0"/>
              <a:t>w</a:t>
            </a:r>
            <a:r>
              <a:rPr lang="en-US" dirty="0" smtClean="0"/>
              <a:t>orking to have</a:t>
            </a:r>
          </a:p>
          <a:p>
            <a:pPr algn="l"/>
            <a:r>
              <a:rPr lang="en-US" dirty="0"/>
              <a:t>h</a:t>
            </a:r>
            <a:r>
              <a:rPr lang="en-US" dirty="0" smtClean="0"/>
              <a:t>im as keynote </a:t>
            </a:r>
          </a:p>
          <a:p>
            <a:pPr algn="l"/>
            <a:r>
              <a:rPr lang="en-US" dirty="0" smtClean="0"/>
              <a:t>Speaker.</a:t>
            </a:r>
          </a:p>
          <a:p>
            <a:pPr algn="l"/>
            <a:endParaRPr lang="en-US" dirty="0" smtClean="0"/>
          </a:p>
          <a:p>
            <a:pPr algn="l"/>
            <a:endParaRPr lang="en-US" dirty="0"/>
          </a:p>
        </p:txBody>
      </p:sp>
    </p:spTree>
    <p:extLst>
      <p:ext uri="{BB962C8B-B14F-4D97-AF65-F5344CB8AC3E}">
        <p14:creationId xmlns:p14="http://schemas.microsoft.com/office/powerpoint/2010/main" val="541289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Daniel 11.32</a:t>
            </a:r>
            <a:r>
              <a:rPr lang="en-US" b="1" baseline="30000" dirty="0"/>
              <a:t> </a:t>
            </a:r>
            <a:r>
              <a:rPr lang="en-US" dirty="0"/>
              <a:t>Those who do wickedly against the covenant he shall corrupt with flattery; but the people who know their God shall be strong, and </a:t>
            </a:r>
            <a:r>
              <a:rPr lang="en-US" dirty="0">
                <a:solidFill>
                  <a:srgbClr val="FFFF99"/>
                </a:solidFill>
              </a:rPr>
              <a:t>carry out</a:t>
            </a:r>
            <a:r>
              <a:rPr lang="en-US" dirty="0"/>
              <a:t> </a:t>
            </a:r>
            <a:r>
              <a:rPr lang="en-US" dirty="0">
                <a:solidFill>
                  <a:srgbClr val="FFFF99"/>
                </a:solidFill>
              </a:rPr>
              <a:t>great exploits.</a:t>
            </a:r>
            <a:endParaRPr lang="en-US" dirty="0">
              <a:solidFill>
                <a:srgbClr val="FFFF99"/>
              </a:solidFill>
            </a:endParaRPr>
          </a:p>
        </p:txBody>
      </p:sp>
    </p:spTree>
    <p:extLst>
      <p:ext uri="{BB962C8B-B14F-4D97-AF65-F5344CB8AC3E}">
        <p14:creationId xmlns:p14="http://schemas.microsoft.com/office/powerpoint/2010/main" val="2186456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Professor </a:t>
            </a:r>
            <a:r>
              <a:rPr lang="en-US" dirty="0" err="1"/>
              <a:t>Zahava</a:t>
            </a:r>
            <a:r>
              <a:rPr lang="en-US" dirty="0"/>
              <a:t> Solomon of Tel Aviv University adds that the culture of conflict has made Israelis constantly aware of their potential demise. On the other hand, it makes them virtually fearless. They have a lot to fear, therefore they fear nothing</a:t>
            </a:r>
            <a:r>
              <a:rPr lang="en-US" dirty="0" smtClean="0"/>
              <a:t>.</a:t>
            </a:r>
            <a:endParaRPr lang="en-US" dirty="0"/>
          </a:p>
        </p:txBody>
      </p:sp>
    </p:spTree>
    <p:extLst>
      <p:ext uri="{BB962C8B-B14F-4D97-AF65-F5344CB8AC3E}">
        <p14:creationId xmlns:p14="http://schemas.microsoft.com/office/powerpoint/2010/main" val="30539009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Being </a:t>
            </a:r>
            <a:r>
              <a:rPr lang="en-US" dirty="0"/>
              <a:t>raised in Israel, he says, lends a unique mental capacity for overcoming hardship unlike any other Western country in the world. When you’re living in a place where people regularly threaten to wipe you off the map, </a:t>
            </a:r>
            <a:endParaRPr lang="en-US" dirty="0"/>
          </a:p>
        </p:txBody>
      </p:sp>
    </p:spTree>
    <p:extLst>
      <p:ext uri="{BB962C8B-B14F-4D97-AF65-F5344CB8AC3E}">
        <p14:creationId xmlns:p14="http://schemas.microsoft.com/office/powerpoint/2010/main" val="13794234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you </a:t>
            </a:r>
            <a:r>
              <a:rPr lang="en-US" dirty="0"/>
              <a:t>cultivate a mindset that slugs through lesser difficulties like finding that job or paying your rent.</a:t>
            </a:r>
          </a:p>
          <a:p>
            <a:pPr algn="l"/>
            <a:endParaRPr lang="en-US" dirty="0"/>
          </a:p>
        </p:txBody>
      </p:sp>
    </p:spTree>
    <p:extLst>
      <p:ext uri="{BB962C8B-B14F-4D97-AF65-F5344CB8AC3E}">
        <p14:creationId xmlns:p14="http://schemas.microsoft.com/office/powerpoint/2010/main" val="2527723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By experiencing more anxiety on a daily basis, they’ve become inoculated against bad things when they do occur, and recover quickly. A study published in the Journal of the American Medical Association suggests </a:t>
            </a:r>
            <a:r>
              <a:rPr lang="en-US" sz="2200" i="1" dirty="0" smtClean="0"/>
              <a:t>(</a:t>
            </a:r>
            <a:r>
              <a:rPr lang="en-US" sz="2200" i="1" dirty="0">
                <a:hlinkClick r:id="rId3"/>
              </a:rPr>
              <a:t>www.thedailybeast.com</a:t>
            </a:r>
            <a:r>
              <a:rPr lang="en-US" sz="2200" i="1" dirty="0"/>
              <a:t>)</a:t>
            </a:r>
            <a:endParaRPr lang="en-US" sz="2200" dirty="0"/>
          </a:p>
        </p:txBody>
      </p:sp>
    </p:spTree>
    <p:extLst>
      <p:ext uri="{BB962C8B-B14F-4D97-AF65-F5344CB8AC3E}">
        <p14:creationId xmlns:p14="http://schemas.microsoft.com/office/powerpoint/2010/main" val="30007993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n-US" dirty="0" smtClean="0"/>
              <a:t>that </a:t>
            </a:r>
            <a:r>
              <a:rPr lang="en-US" dirty="0"/>
              <a:t>Israelis recover from post-traumatic stress disorder (PTSD) more quickly than people of other </a:t>
            </a:r>
            <a:r>
              <a:rPr lang="en-US" dirty="0" smtClean="0"/>
              <a:t>Western nations. </a:t>
            </a:r>
            <a:r>
              <a:rPr lang="en-US" sz="2200" i="1" dirty="0" smtClean="0"/>
              <a:t>(</a:t>
            </a:r>
            <a:r>
              <a:rPr lang="en-US" sz="2200" i="1" dirty="0">
                <a:hlinkClick r:id="rId3"/>
              </a:rPr>
              <a:t>www.thedailybeast.com</a:t>
            </a:r>
            <a:r>
              <a:rPr lang="en-US" sz="2200" i="1" dirty="0"/>
              <a:t>)</a:t>
            </a:r>
            <a:endParaRPr lang="en-US" sz="2200" dirty="0"/>
          </a:p>
        </p:txBody>
      </p:sp>
    </p:spTree>
    <p:extLst>
      <p:ext uri="{BB962C8B-B14F-4D97-AF65-F5344CB8AC3E}">
        <p14:creationId xmlns:p14="http://schemas.microsoft.com/office/powerpoint/2010/main" val="1555408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7" y="-4572"/>
            <a:ext cx="3610945"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1012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graphicFrame>
        <p:nvGraphicFramePr>
          <p:cNvPr id="2" name="Diagram 1"/>
          <p:cNvGraphicFramePr/>
          <p:nvPr>
            <p:extLst>
              <p:ext uri="{D42A27DB-BD31-4B8C-83A1-F6EECF244321}">
                <p14:modId xmlns:p14="http://schemas.microsoft.com/office/powerpoint/2010/main" val="2838378905"/>
              </p:ext>
            </p:extLst>
          </p:nvPr>
        </p:nvGraphicFramePr>
        <p:xfrm>
          <a:off x="427037" y="-171450"/>
          <a:ext cx="8077199"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837" y="285750"/>
            <a:ext cx="1300356" cy="707886"/>
          </a:xfrm>
          <a:prstGeom prst="rect">
            <a:avLst/>
          </a:prstGeom>
          <a:noFill/>
        </p:spPr>
        <p:txBody>
          <a:bodyPr wrap="none" rtlCol="0">
            <a:spAutoFit/>
          </a:bodyPr>
          <a:lstStyle/>
          <a:p>
            <a:pPr algn="l"/>
            <a:r>
              <a:rPr lang="en-US" dirty="0" smtClean="0"/>
              <a:t>Now</a:t>
            </a:r>
          </a:p>
        </p:txBody>
      </p:sp>
    </p:spTree>
    <p:extLst>
      <p:ext uri="{BB962C8B-B14F-4D97-AF65-F5344CB8AC3E}">
        <p14:creationId xmlns:p14="http://schemas.microsoft.com/office/powerpoint/2010/main" val="43915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7" y="-4572"/>
            <a:ext cx="3610945"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09382" y="209550"/>
            <a:ext cx="4969493" cy="3785652"/>
          </a:xfrm>
          <a:prstGeom prst="rect">
            <a:avLst/>
          </a:prstGeom>
          <a:noFill/>
        </p:spPr>
        <p:txBody>
          <a:bodyPr wrap="square" rtlCol="0">
            <a:spAutoFit/>
          </a:bodyPr>
          <a:lstStyle/>
          <a:p>
            <a:pPr algn="l"/>
            <a:r>
              <a:rPr lang="en-US" dirty="0">
                <a:solidFill>
                  <a:srgbClr val="FFFFFF"/>
                </a:solidFill>
              </a:rPr>
              <a:t>Rear Admiral </a:t>
            </a:r>
            <a:endParaRPr lang="en-US" dirty="0" smtClean="0">
              <a:solidFill>
                <a:srgbClr val="FFFFFF"/>
              </a:solidFill>
            </a:endParaRPr>
          </a:p>
          <a:p>
            <a:pPr algn="l"/>
            <a:r>
              <a:rPr lang="en-US" dirty="0" smtClean="0">
                <a:solidFill>
                  <a:srgbClr val="FFFFFF"/>
                </a:solidFill>
              </a:rPr>
              <a:t>James </a:t>
            </a:r>
            <a:r>
              <a:rPr lang="en-US" dirty="0">
                <a:solidFill>
                  <a:srgbClr val="FFFFFF"/>
                </a:solidFill>
              </a:rPr>
              <a:t>Stockdale </a:t>
            </a:r>
            <a:r>
              <a:rPr lang="en-US" dirty="0" smtClean="0">
                <a:solidFill>
                  <a:srgbClr val="FFFFFF"/>
                </a:solidFill>
              </a:rPr>
              <a:t>in</a:t>
            </a:r>
          </a:p>
          <a:p>
            <a:pPr algn="l"/>
            <a:r>
              <a:rPr lang="en-US" dirty="0" smtClean="0">
                <a:solidFill>
                  <a:srgbClr val="FFFFFF"/>
                </a:solidFill>
              </a:rPr>
              <a:t>full dress </a:t>
            </a:r>
            <a:r>
              <a:rPr lang="en-US" dirty="0">
                <a:solidFill>
                  <a:srgbClr val="FFFFFF"/>
                </a:solidFill>
              </a:rPr>
              <a:t>white </a:t>
            </a:r>
            <a:endParaRPr lang="en-US" dirty="0" smtClean="0">
              <a:solidFill>
                <a:srgbClr val="FFFFFF"/>
              </a:solidFill>
            </a:endParaRPr>
          </a:p>
          <a:p>
            <a:pPr algn="l"/>
            <a:r>
              <a:rPr lang="el-GR" dirty="0" smtClean="0">
                <a:solidFill>
                  <a:srgbClr val="FFFFFF"/>
                </a:solidFill>
              </a:rPr>
              <a:t>u</a:t>
            </a:r>
            <a:r>
              <a:rPr lang="en-US" dirty="0" err="1" smtClean="0">
                <a:solidFill>
                  <a:srgbClr val="FFFFFF"/>
                </a:solidFill>
              </a:rPr>
              <a:t>niform</a:t>
            </a:r>
            <a:r>
              <a:rPr lang="en-US" dirty="0" smtClean="0">
                <a:solidFill>
                  <a:srgbClr val="FFFFFF"/>
                </a:solidFill>
              </a:rPr>
              <a:t> </a:t>
            </a:r>
            <a:endParaRPr lang="en-US" dirty="0" smtClean="0">
              <a:solidFill>
                <a:srgbClr val="FFFFFF"/>
              </a:solidFill>
            </a:endParaRPr>
          </a:p>
          <a:p>
            <a:pPr algn="l"/>
            <a:r>
              <a:rPr lang="en-US" dirty="0" smtClean="0">
                <a:solidFill>
                  <a:srgbClr val="FFFFFF"/>
                </a:solidFill>
              </a:rPr>
              <a:t>Dec. </a:t>
            </a:r>
            <a:r>
              <a:rPr lang="en-US" dirty="0">
                <a:solidFill>
                  <a:srgbClr val="FFFFFF"/>
                </a:solidFill>
              </a:rPr>
              <a:t>23, </a:t>
            </a:r>
            <a:r>
              <a:rPr lang="en-US" dirty="0" smtClean="0">
                <a:solidFill>
                  <a:srgbClr val="FFFFFF"/>
                </a:solidFill>
              </a:rPr>
              <a:t>1923</a:t>
            </a:r>
            <a:r>
              <a:rPr lang="en-US" dirty="0">
                <a:solidFill>
                  <a:srgbClr val="FFFFFF"/>
                </a:solidFill>
              </a:rPr>
              <a:t> – July 5, 2005</a:t>
            </a:r>
          </a:p>
        </p:txBody>
      </p:sp>
    </p:spTree>
    <p:extLst>
      <p:ext uri="{BB962C8B-B14F-4D97-AF65-F5344CB8AC3E}">
        <p14:creationId xmlns:p14="http://schemas.microsoft.com/office/powerpoint/2010/main" val="324286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Stockdale was held as a </a:t>
            </a:r>
            <a:r>
              <a:rPr lang="en-US" dirty="0">
                <a:solidFill>
                  <a:srgbClr val="FFFF99"/>
                </a:solidFill>
              </a:rPr>
              <a:t>prisoner of war </a:t>
            </a:r>
            <a:r>
              <a:rPr lang="en-US" dirty="0"/>
              <a:t>in the </a:t>
            </a:r>
            <a:r>
              <a:rPr lang="en-US" dirty="0" err="1"/>
              <a:t>Hoa</a:t>
            </a:r>
            <a:r>
              <a:rPr lang="en-US" dirty="0"/>
              <a:t> Lo prison (the infamous "Hanoi Hilton") </a:t>
            </a:r>
            <a:r>
              <a:rPr lang="en-US" dirty="0">
                <a:solidFill>
                  <a:srgbClr val="FFFF99"/>
                </a:solidFill>
              </a:rPr>
              <a:t>for </a:t>
            </a:r>
            <a:r>
              <a:rPr lang="en-US" dirty="0" smtClean="0">
                <a:solidFill>
                  <a:srgbClr val="FFFF99"/>
                </a:solidFill>
              </a:rPr>
              <a:t>seven </a:t>
            </a:r>
            <a:r>
              <a:rPr lang="en-US" dirty="0">
                <a:solidFill>
                  <a:srgbClr val="FFFF99"/>
                </a:solidFill>
              </a:rPr>
              <a:t>and a half years</a:t>
            </a:r>
            <a:r>
              <a:rPr lang="en-US" dirty="0"/>
              <a:t>. </a:t>
            </a:r>
            <a:r>
              <a:rPr lang="en-US" dirty="0" smtClean="0"/>
              <a:t> Tortured </a:t>
            </a:r>
            <a:r>
              <a:rPr lang="en-US" dirty="0"/>
              <a:t>routinely and denied medical </a:t>
            </a:r>
            <a:r>
              <a:rPr lang="en-US" dirty="0" smtClean="0"/>
              <a:t>attention</a:t>
            </a:r>
            <a:r>
              <a:rPr lang="el-GR" dirty="0" smtClean="0"/>
              <a:t>.</a:t>
            </a:r>
            <a:endParaRPr lang="en-US" dirty="0"/>
          </a:p>
        </p:txBody>
      </p:sp>
    </p:spTree>
    <p:extLst>
      <p:ext uri="{BB962C8B-B14F-4D97-AF65-F5344CB8AC3E}">
        <p14:creationId xmlns:p14="http://schemas.microsoft.com/office/powerpoint/2010/main" val="96313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32597</TotalTime>
  <Words>3099</Words>
  <Application>Microsoft Office PowerPoint</Application>
  <PresentationFormat>Custom</PresentationFormat>
  <Paragraphs>439</Paragraphs>
  <Slides>70</Slides>
  <Notes>70</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1_Default Design</vt:lpstr>
      <vt:lpstr>136_Default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vt:lpstr>
      <vt:lpstr>Mattityahu (Matthew) 16:2</vt:lpstr>
      <vt:lpstr>Mattityahu (Matthew) 16:3</vt:lpstr>
      <vt:lpstr>Mattityahu (Matthew) 16:3</vt:lpstr>
      <vt:lpstr>Mattityahu (Matthew) 16:4</vt:lpstr>
      <vt:lpstr>Mattityahu (Matthew) 16:4</vt:lpstr>
      <vt:lpstr>PowerPoint Presentation</vt:lpstr>
      <vt:lpstr>PowerPoint Presentation</vt:lpstr>
      <vt:lpstr>PowerPoint Presentation</vt:lpstr>
      <vt:lpstr>PowerPoint Presentation</vt:lpstr>
      <vt:lpstr>PowerPoint Presentation</vt:lpstr>
      <vt:lpstr>PowerPoint Presentation</vt:lpstr>
      <vt:lpstr>Mattityahu (Matthew) 16:4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vt:lpstr>
      <vt:lpstr>PowerPoint Presentation</vt:lpstr>
      <vt:lpstr>PowerPoint Presentation</vt:lpstr>
      <vt:lpstr>PowerPoint Presentation</vt:lpstr>
      <vt:lpstr>PowerPoint Presentation</vt:lpstr>
      <vt:lpstr>Mattityahu (Matthew) 16:1</vt:lpstr>
      <vt:lpstr>PowerPoint Presentation</vt:lpstr>
      <vt:lpstr>Mattityahu (Matthew) 16:4</vt:lpstr>
      <vt:lpstr>Mattityahu (Matthew) 16:4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857</cp:revision>
  <dcterms:created xsi:type="dcterms:W3CDTF">2006-04-21T19:34:43Z</dcterms:created>
  <dcterms:modified xsi:type="dcterms:W3CDTF">2017-01-21T14:40:37Z</dcterms:modified>
</cp:coreProperties>
</file>