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 id="2147483702" r:id="rId5"/>
    <p:sldMasterId id="2147483704" r:id="rId6"/>
  </p:sldMasterIdLst>
  <p:notesMasterIdLst>
    <p:notesMasterId r:id="rId68"/>
  </p:notesMasterIdLst>
  <p:handoutMasterIdLst>
    <p:handoutMasterId r:id="rId69"/>
  </p:handoutMasterIdLst>
  <p:sldIdLst>
    <p:sldId id="1949" r:id="rId7"/>
    <p:sldId id="1909" r:id="rId8"/>
    <p:sldId id="1913" r:id="rId9"/>
    <p:sldId id="1926" r:id="rId10"/>
    <p:sldId id="1959" r:id="rId11"/>
    <p:sldId id="1927" r:id="rId12"/>
    <p:sldId id="1960" r:id="rId13"/>
    <p:sldId id="1928" r:id="rId14"/>
    <p:sldId id="1962" r:id="rId15"/>
    <p:sldId id="1923" r:id="rId16"/>
    <p:sldId id="1961" r:id="rId17"/>
    <p:sldId id="1974" r:id="rId18"/>
    <p:sldId id="1975" r:id="rId19"/>
    <p:sldId id="1976" r:id="rId20"/>
    <p:sldId id="1977" r:id="rId21"/>
    <p:sldId id="1985" r:id="rId22"/>
    <p:sldId id="1918" r:id="rId23"/>
    <p:sldId id="1919" r:id="rId24"/>
    <p:sldId id="1970" r:id="rId25"/>
    <p:sldId id="1971" r:id="rId26"/>
    <p:sldId id="1972" r:id="rId27"/>
    <p:sldId id="1920" r:id="rId28"/>
    <p:sldId id="1921" r:id="rId29"/>
    <p:sldId id="1988" r:id="rId30"/>
    <p:sldId id="1930" r:id="rId31"/>
    <p:sldId id="1978" r:id="rId32"/>
    <p:sldId id="1979" r:id="rId33"/>
    <p:sldId id="1973" r:id="rId34"/>
    <p:sldId id="1964" r:id="rId35"/>
    <p:sldId id="1917" r:id="rId36"/>
    <p:sldId id="1980" r:id="rId37"/>
    <p:sldId id="1914" r:id="rId38"/>
    <p:sldId id="1915" r:id="rId39"/>
    <p:sldId id="1916" r:id="rId40"/>
    <p:sldId id="1958" r:id="rId41"/>
    <p:sldId id="1981" r:id="rId42"/>
    <p:sldId id="1982" r:id="rId43"/>
    <p:sldId id="1968" r:id="rId44"/>
    <p:sldId id="1969" r:id="rId45"/>
    <p:sldId id="1983" r:id="rId46"/>
    <p:sldId id="1984" r:id="rId47"/>
    <p:sldId id="1947" r:id="rId48"/>
    <p:sldId id="1948" r:id="rId49"/>
    <p:sldId id="1945" r:id="rId50"/>
    <p:sldId id="1954" r:id="rId51"/>
    <p:sldId id="1955" r:id="rId52"/>
    <p:sldId id="1956" r:id="rId53"/>
    <p:sldId id="1957" r:id="rId54"/>
    <p:sldId id="1966" r:id="rId55"/>
    <p:sldId id="1994" r:id="rId56"/>
    <p:sldId id="1995" r:id="rId57"/>
    <p:sldId id="1996" r:id="rId58"/>
    <p:sldId id="1997" r:id="rId59"/>
    <p:sldId id="1998" r:id="rId60"/>
    <p:sldId id="1965" r:id="rId61"/>
    <p:sldId id="1987" r:id="rId62"/>
    <p:sldId id="1986" r:id="rId63"/>
    <p:sldId id="1929" r:id="rId64"/>
    <p:sldId id="1946" r:id="rId65"/>
    <p:sldId id="1992" r:id="rId66"/>
    <p:sldId id="1993" r:id="rId67"/>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90570"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781332"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171825"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562505"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952958" algn="l" defTabSz="781332" rtl="0" eaLnBrk="1" latinLnBrk="0" hangingPunct="1">
      <a:defRPr sz="4000" kern="1200">
        <a:solidFill>
          <a:schemeClr val="bg1"/>
        </a:solidFill>
        <a:latin typeface="Arial Rounded MT Bold" pitchFamily="34" charset="0"/>
        <a:ea typeface="+mn-ea"/>
        <a:cs typeface="Arial" charset="0"/>
      </a:defRPr>
    </a:lvl6pPr>
    <a:lvl7pPr marL="2343529" algn="l" defTabSz="781332" rtl="0" eaLnBrk="1" latinLnBrk="0" hangingPunct="1">
      <a:defRPr sz="4000" kern="1200">
        <a:solidFill>
          <a:schemeClr val="bg1"/>
        </a:solidFill>
        <a:latin typeface="Arial Rounded MT Bold" pitchFamily="34" charset="0"/>
        <a:ea typeface="+mn-ea"/>
        <a:cs typeface="Arial" charset="0"/>
      </a:defRPr>
    </a:lvl7pPr>
    <a:lvl8pPr marL="2734153" algn="l" defTabSz="781332" rtl="0" eaLnBrk="1" latinLnBrk="0" hangingPunct="1">
      <a:defRPr sz="4000" kern="1200">
        <a:solidFill>
          <a:schemeClr val="bg1"/>
        </a:solidFill>
        <a:latin typeface="Arial Rounded MT Bold" pitchFamily="34" charset="0"/>
        <a:ea typeface="+mn-ea"/>
        <a:cs typeface="Arial" charset="0"/>
      </a:defRPr>
    </a:lvl8pPr>
    <a:lvl9pPr marL="3124792" algn="l" defTabSz="781332"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 xmlns:p15="http://schemas.microsoft.com/office/powerpoint/2012/main">
        <p15:guide id="1" orient="horz" pos="1620">
          <p15:clr>
            <a:srgbClr val="A4A3A4"/>
          </p15:clr>
        </p15:guide>
        <p15:guide id="2" pos="276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84868" autoAdjust="0"/>
  </p:normalViewPr>
  <p:slideViewPr>
    <p:cSldViewPr>
      <p:cViewPr varScale="1">
        <p:scale>
          <a:sx n="108" d="100"/>
          <a:sy n="108" d="100"/>
        </p:scale>
        <p:origin x="-84" y="-342"/>
      </p:cViewPr>
      <p:guideLst>
        <p:guide orient="horz" pos="1620"/>
        <p:guide pos="27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2"/>
    </p:cViewPr>
  </p:sorterViewPr>
  <p:notesViewPr>
    <p:cSldViewPr>
      <p:cViewPr varScale="1">
        <p:scale>
          <a:sx n="84" d="100"/>
          <a:sy n="84" d="100"/>
        </p:scale>
        <p:origin x="-188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Mtt. 18. 05-07 Offending Little ones</a:t>
            </a:r>
            <a:endParaRPr lang="en-US" alt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May 6, 2017 5777</a:t>
            </a:r>
            <a:endParaRPr lang="en-US" alt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Mtt. 18. 05-07 Offending Little ones</a:t>
            </a: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May 6, 2017 5777</a:t>
            </a:r>
            <a:endParaRPr lang="en-US" altLang="en-US"/>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90570"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781332" algn="l" rtl="0" fontAlgn="base">
      <a:spcBef>
        <a:spcPct val="30000"/>
      </a:spcBef>
      <a:spcAft>
        <a:spcPct val="0"/>
      </a:spcAft>
      <a:defRPr sz="1200" kern="1200">
        <a:solidFill>
          <a:schemeClr val="tx1"/>
        </a:solidFill>
        <a:latin typeface="Arial" charset="0"/>
        <a:ea typeface="+mn-ea"/>
        <a:cs typeface="Arial" charset="0"/>
      </a:defRPr>
    </a:lvl3pPr>
    <a:lvl4pPr marL="1171825" algn="l" rtl="0" fontAlgn="base">
      <a:spcBef>
        <a:spcPct val="30000"/>
      </a:spcBef>
      <a:spcAft>
        <a:spcPct val="0"/>
      </a:spcAft>
      <a:defRPr sz="1200" kern="1200">
        <a:solidFill>
          <a:schemeClr val="tx1"/>
        </a:solidFill>
        <a:latin typeface="Arial" charset="0"/>
        <a:ea typeface="+mn-ea"/>
        <a:cs typeface="Arial" charset="0"/>
      </a:defRPr>
    </a:lvl4pPr>
    <a:lvl5pPr marL="1562505" algn="l" rtl="0" fontAlgn="base">
      <a:spcBef>
        <a:spcPct val="30000"/>
      </a:spcBef>
      <a:spcAft>
        <a:spcPct val="0"/>
      </a:spcAft>
      <a:defRPr sz="1200" kern="1200">
        <a:solidFill>
          <a:schemeClr val="tx1"/>
        </a:solidFill>
        <a:latin typeface="Arial" charset="0"/>
        <a:ea typeface="+mn-ea"/>
        <a:cs typeface="Arial" charset="0"/>
      </a:defRPr>
    </a:lvl5pPr>
    <a:lvl6pPr marL="1952958" algn="l" defTabSz="781332" rtl="0" eaLnBrk="1" latinLnBrk="0" hangingPunct="1">
      <a:defRPr sz="1200" kern="1200">
        <a:solidFill>
          <a:schemeClr val="tx1"/>
        </a:solidFill>
        <a:latin typeface="+mn-lt"/>
        <a:ea typeface="+mn-ea"/>
        <a:cs typeface="+mn-cs"/>
      </a:defRPr>
    </a:lvl6pPr>
    <a:lvl7pPr marL="2343529" algn="l" defTabSz="781332" rtl="0" eaLnBrk="1" latinLnBrk="0" hangingPunct="1">
      <a:defRPr sz="1200" kern="1200">
        <a:solidFill>
          <a:schemeClr val="tx1"/>
        </a:solidFill>
        <a:latin typeface="+mn-lt"/>
        <a:ea typeface="+mn-ea"/>
        <a:cs typeface="+mn-cs"/>
      </a:defRPr>
    </a:lvl7pPr>
    <a:lvl8pPr marL="2734153" algn="l" defTabSz="781332" rtl="0" eaLnBrk="1" latinLnBrk="0" hangingPunct="1">
      <a:defRPr sz="1200" kern="1200">
        <a:solidFill>
          <a:schemeClr val="tx1"/>
        </a:solidFill>
        <a:latin typeface="+mn-lt"/>
        <a:ea typeface="+mn-ea"/>
        <a:cs typeface="+mn-cs"/>
      </a:defRPr>
    </a:lvl8pPr>
    <a:lvl9pPr marL="3124792" algn="l" defTabSz="781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Penumbra </a:t>
            </a:r>
            <a:r>
              <a:rPr lang="en-US" altLang="en-US" dirty="0" smtClean="0">
                <a:sym typeface="Wingdings" panose="05000000000000000000" pitchFamily="2" charset="2"/>
              </a:rPr>
              <a:t> partial eclipse</a:t>
            </a:r>
            <a:endParaRPr lang="en-US" altLang="en-US" dirty="0" smtClean="0"/>
          </a:p>
          <a:p>
            <a:r>
              <a:rPr lang="en-US" altLang="en-US" dirty="0" smtClean="0"/>
              <a:t>umbra</a:t>
            </a:r>
            <a:r>
              <a:rPr lang="en-US" altLang="en-US" baseline="0" dirty="0" smtClean="0"/>
              <a:t> = totality, small shadow</a:t>
            </a:r>
          </a:p>
          <a:p>
            <a:r>
              <a:rPr lang="en-US" altLang="en-US" dirty="0" smtClean="0"/>
              <a:t>Every 400 years given location</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Yeshua described, few chapters previous, those who fall away…</a:t>
            </a: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Considered </a:t>
            </a:r>
            <a:r>
              <a:rPr lang="en-US" altLang="en-US" dirty="0" err="1" smtClean="0"/>
              <a:t>Kefa</a:t>
            </a:r>
            <a:r>
              <a:rPr lang="en-US" altLang="en-US" dirty="0" smtClean="0"/>
              <a:t> = Satan since didn’t grasp big picture! </a:t>
            </a: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G-d requires GREAT care regarding thos</a:t>
            </a:r>
            <a:r>
              <a:rPr lang="en-US" altLang="en-US" dirty="0" smtClean="0"/>
              <a:t>e who could fall, physically or spiritually!</a:t>
            </a: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https://en.wikipedia.org/wiki/Halal</a:t>
            </a:r>
            <a:endParaRPr lang="en-US" altLang="en-US" sz="11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https://en.wikipedia.org/wiki/Halal</a:t>
            </a:r>
          </a:p>
          <a:p>
            <a:r>
              <a:rPr lang="en-US" altLang="en-US" sz="1100" dirty="0" smtClean="0"/>
              <a:t>So, what do you do with such food?</a:t>
            </a:r>
            <a:endParaRPr lang="en-US" altLang="en-US" sz="11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It’s all about attitude.</a:t>
            </a: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3592845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r>
              <a:rPr lang="en-US" sz="2000" b="0" i="0" kern="1200" dirty="0" smtClean="0">
                <a:solidFill>
                  <a:schemeClr val="tx1"/>
                </a:solidFill>
                <a:effectLst/>
                <a:latin typeface="Arial Rounded MT Bold" pitchFamily="34" charset="0"/>
                <a:ea typeface="+mn-ea"/>
                <a:cs typeface="Arial" charset="0"/>
              </a:rPr>
              <a:t>The four capital punishments inflicted by the Jews were stoning, burning, slaying with the sword, and strangling. </a:t>
            </a:r>
            <a:r>
              <a:rPr lang="en-US" sz="2000" b="0" i="0" kern="1200" dirty="0" err="1" smtClean="0">
                <a:solidFill>
                  <a:schemeClr val="tx1"/>
                </a:solidFill>
                <a:effectLst/>
                <a:latin typeface="Arial Rounded MT Bold" pitchFamily="34" charset="0"/>
                <a:ea typeface="+mn-ea"/>
                <a:cs typeface="Arial" charset="0"/>
              </a:rPr>
              <a:t>Misn</a:t>
            </a:r>
            <a:r>
              <a:rPr lang="en-US" sz="2000" b="0" i="0" kern="1200" dirty="0" smtClean="0">
                <a:solidFill>
                  <a:schemeClr val="tx1"/>
                </a:solidFill>
                <a:effectLst/>
                <a:latin typeface="Arial Rounded MT Bold" pitchFamily="34" charset="0"/>
                <a:ea typeface="+mn-ea"/>
                <a:cs typeface="Arial" charset="0"/>
              </a:rPr>
              <a:t>. Sanhedrim. c. 7. sect. 1</a:t>
            </a:r>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3592845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Time for a picnic.  Haven’t done one for</a:t>
            </a:r>
            <a:r>
              <a:rPr lang="en-US" altLang="en-US" baseline="0" dirty="0" smtClean="0"/>
              <a:t> several years.   And an immersion service, if you’ve never expressed your faith in “</a:t>
            </a:r>
            <a:r>
              <a:rPr lang="en-US" altLang="en-US" baseline="0" dirty="0" err="1" smtClean="0"/>
              <a:t>T’vilah</a:t>
            </a:r>
            <a:r>
              <a:rPr lang="en-US" altLang="en-US" baseline="0" dirty="0" smtClean="0"/>
              <a:t>”</a:t>
            </a:r>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https://en.wikipedia.org/wiki/Cement_shoes</a:t>
            </a:r>
            <a:endParaRPr lang="en-US" altLang="en-US" sz="105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https://en.wikipedia.org/wiki/Cement_shoes</a:t>
            </a:r>
            <a:endParaRPr lang="en-US" altLang="en-US" sz="105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http://gta-myths.wikia.com/wiki/Cement_Shoe_Men</a:t>
            </a:r>
            <a:endParaRPr lang="en-US" altLang="en-US" sz="105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http://gta-myths.wikia.com/wiki/Cement_Shoe_Men?file=-VICE_CITY-_Approaching_the_drown_guy_with_cement_shoes</a:t>
            </a:r>
          </a:p>
          <a:p>
            <a:endParaRPr lang="en-US" altLang="en-US" sz="1050" dirty="0" smtClean="0"/>
          </a:p>
          <a:p>
            <a:r>
              <a:rPr lang="en-US" altLang="en-US" sz="2000" dirty="0" smtClean="0"/>
              <a:t>These</a:t>
            </a:r>
            <a:r>
              <a:rPr lang="en-US" altLang="en-US" sz="2000" baseline="0" dirty="0" smtClean="0"/>
              <a:t> are apparently mockups, commemorating FL Mafia history</a:t>
            </a:r>
            <a:endParaRPr lang="en-US" altLang="en-US" sz="20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http://gta-myths.wikia.com/wiki/Cement_Shoe_Men</a:t>
            </a:r>
            <a:endParaRPr lang="en-US" altLang="en-US" sz="105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35928451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r>
              <a:rPr lang="en-US" sz="2000" b="0" i="0" kern="1200" dirty="0" smtClean="0">
                <a:solidFill>
                  <a:schemeClr val="tx1"/>
                </a:solidFill>
                <a:effectLst/>
                <a:latin typeface="Arial Rounded MT Bold" pitchFamily="34" charset="0"/>
                <a:ea typeface="+mn-ea"/>
                <a:cs typeface="Arial" charset="0"/>
              </a:rPr>
              <a:t>The four capital punishments inflicted by the Jews were stoning, burning, slaying with the sword, and strangling. </a:t>
            </a:r>
            <a:r>
              <a:rPr lang="en-US" sz="2000" b="0" i="0" kern="1200" dirty="0" err="1" smtClean="0">
                <a:solidFill>
                  <a:schemeClr val="tx1"/>
                </a:solidFill>
                <a:effectLst/>
                <a:latin typeface="Arial Rounded MT Bold" pitchFamily="34" charset="0"/>
                <a:ea typeface="+mn-ea"/>
                <a:cs typeface="Arial" charset="0"/>
              </a:rPr>
              <a:t>Misn</a:t>
            </a:r>
            <a:r>
              <a:rPr lang="en-US" sz="2000" b="0" i="0" kern="1200" dirty="0" smtClean="0">
                <a:solidFill>
                  <a:schemeClr val="tx1"/>
                </a:solidFill>
                <a:effectLst/>
                <a:latin typeface="Arial Rounded MT Bold" pitchFamily="34" charset="0"/>
                <a:ea typeface="+mn-ea"/>
                <a:cs typeface="Arial" charset="0"/>
              </a:rPr>
              <a:t>. Sanhedrim. c. 7. sect. 1</a:t>
            </a:r>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37</a:t>
            </a:fld>
            <a:endParaRPr lang="en-US">
              <a:solidFill>
                <a:srgbClr val="000000"/>
              </a:solidFill>
            </a:endParaRPr>
          </a:p>
        </p:txBody>
      </p:sp>
    </p:spTree>
    <p:extLst>
      <p:ext uri="{BB962C8B-B14F-4D97-AF65-F5344CB8AC3E}">
        <p14:creationId xmlns:p14="http://schemas.microsoft.com/office/powerpoint/2010/main" val="3592845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Kindness Challenge p 1,</a:t>
            </a:r>
            <a:r>
              <a:rPr lang="en-US" altLang="en-US" baseline="0" dirty="0" smtClean="0"/>
              <a:t> 11</a:t>
            </a:r>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477838" y="674688"/>
            <a:ext cx="5746750" cy="3367087"/>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800">
                <a:solidFill>
                  <a:schemeClr val="tx1"/>
                </a:solidFill>
                <a:latin typeface="Arial" pitchFamily="34" charset="0"/>
                <a:cs typeface="Arial" pitchFamily="34" charset="0"/>
              </a:defRPr>
            </a:lvl1pPr>
            <a:lvl2pPr marL="715424" indent="-275162">
              <a:defRPr sz="7800">
                <a:solidFill>
                  <a:schemeClr val="tx1"/>
                </a:solidFill>
                <a:latin typeface="Arial" pitchFamily="34" charset="0"/>
                <a:cs typeface="Arial" pitchFamily="34" charset="0"/>
              </a:defRPr>
            </a:lvl2pPr>
            <a:lvl3pPr marL="1100652" indent="-220130">
              <a:defRPr sz="7800">
                <a:solidFill>
                  <a:schemeClr val="tx1"/>
                </a:solidFill>
                <a:latin typeface="Arial" pitchFamily="34" charset="0"/>
                <a:cs typeface="Arial" pitchFamily="34" charset="0"/>
              </a:defRPr>
            </a:lvl3pPr>
            <a:lvl4pPr marL="1540912" indent="-220130">
              <a:defRPr sz="7800">
                <a:solidFill>
                  <a:schemeClr val="tx1"/>
                </a:solidFill>
                <a:latin typeface="Arial" pitchFamily="34" charset="0"/>
                <a:cs typeface="Arial" pitchFamily="34" charset="0"/>
              </a:defRPr>
            </a:lvl4pPr>
            <a:lvl5pPr marL="1981173" indent="-220130">
              <a:defRPr sz="7800">
                <a:solidFill>
                  <a:schemeClr val="tx1"/>
                </a:solidFill>
                <a:latin typeface="Arial" pitchFamily="34" charset="0"/>
                <a:cs typeface="Arial" pitchFamily="34" charset="0"/>
              </a:defRPr>
            </a:lvl5pPr>
            <a:lvl6pPr marL="2421433" indent="-220130" eaLnBrk="0" fontAlgn="base" hangingPunct="0">
              <a:spcBef>
                <a:spcPct val="0"/>
              </a:spcBef>
              <a:spcAft>
                <a:spcPct val="0"/>
              </a:spcAft>
              <a:defRPr sz="7800">
                <a:solidFill>
                  <a:schemeClr val="tx1"/>
                </a:solidFill>
                <a:latin typeface="Arial" pitchFamily="34" charset="0"/>
                <a:cs typeface="Arial" pitchFamily="34" charset="0"/>
              </a:defRPr>
            </a:lvl6pPr>
            <a:lvl7pPr marL="2861694" indent="-220130" eaLnBrk="0" fontAlgn="base" hangingPunct="0">
              <a:spcBef>
                <a:spcPct val="0"/>
              </a:spcBef>
              <a:spcAft>
                <a:spcPct val="0"/>
              </a:spcAft>
              <a:defRPr sz="7800">
                <a:solidFill>
                  <a:schemeClr val="tx1"/>
                </a:solidFill>
                <a:latin typeface="Arial" pitchFamily="34" charset="0"/>
                <a:cs typeface="Arial" pitchFamily="34" charset="0"/>
              </a:defRPr>
            </a:lvl7pPr>
            <a:lvl8pPr marL="3301955" indent="-220130" eaLnBrk="0" fontAlgn="base" hangingPunct="0">
              <a:spcBef>
                <a:spcPct val="0"/>
              </a:spcBef>
              <a:spcAft>
                <a:spcPct val="0"/>
              </a:spcAft>
              <a:defRPr sz="7800">
                <a:solidFill>
                  <a:schemeClr val="tx1"/>
                </a:solidFill>
                <a:latin typeface="Arial" pitchFamily="34" charset="0"/>
                <a:cs typeface="Arial" pitchFamily="34" charset="0"/>
              </a:defRPr>
            </a:lvl8pPr>
            <a:lvl9pPr marL="3742215" indent="-220130" eaLnBrk="0" fontAlgn="base" hangingPunct="0">
              <a:spcBef>
                <a:spcPct val="0"/>
              </a:spcBef>
              <a:spcAft>
                <a:spcPct val="0"/>
              </a:spcAft>
              <a:defRPr sz="7800">
                <a:solidFill>
                  <a:schemeClr val="tx1"/>
                </a:solidFill>
                <a:latin typeface="Arial" pitchFamily="34" charset="0"/>
                <a:cs typeface="Arial" pitchFamily="34" charset="0"/>
              </a:defRPr>
            </a:lvl9pPr>
          </a:lstStyle>
          <a:p>
            <a:pPr defTabSz="880521" fontAlgn="auto">
              <a:spcBef>
                <a:spcPts val="0"/>
              </a:spcBef>
              <a:spcAft>
                <a:spcPts val="0"/>
              </a:spcAft>
              <a:defRPr/>
            </a:pPr>
            <a:fld id="{45F6C25F-6C70-4A78-AE69-304999D70D58}" type="slidenum">
              <a:rPr lang="en-US" altLang="en-US" sz="1800" kern="0">
                <a:solidFill>
                  <a:srgbClr val="000000"/>
                </a:solidFill>
              </a:rPr>
              <a:pPr defTabSz="880521" fontAlgn="auto">
                <a:spcBef>
                  <a:spcPts val="0"/>
                </a:spcBef>
                <a:spcAft>
                  <a:spcPts val="0"/>
                </a:spcAft>
                <a:defRPr/>
              </a:pPr>
              <a:t>4</a:t>
            </a:fld>
            <a:endParaRPr lang="en-US" altLang="en-US" sz="1800" kern="0">
              <a:solidFill>
                <a:srgbClr val="000000"/>
              </a:solidFill>
            </a:endParaRPr>
          </a:p>
        </p:txBody>
      </p:sp>
    </p:spTree>
    <p:extLst>
      <p:ext uri="{BB962C8B-B14F-4D97-AF65-F5344CB8AC3E}">
        <p14:creationId xmlns:p14="http://schemas.microsoft.com/office/powerpoint/2010/main" val="3826079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We cause our own sins and misery, but we get help in the downward</a:t>
            </a:r>
            <a:r>
              <a:rPr lang="en-US" altLang="en-US" baseline="0" dirty="0" smtClean="0"/>
              <a:t> spiral!</a:t>
            </a:r>
          </a:p>
          <a:p>
            <a:r>
              <a:rPr lang="en-US" altLang="en-US" dirty="0" smtClean="0"/>
              <a:t>During Omer count, </a:t>
            </a:r>
            <a:r>
              <a:rPr lang="en-US" altLang="en-US" dirty="0" err="1" smtClean="0"/>
              <a:t>s’firah</a:t>
            </a:r>
            <a:r>
              <a:rPr lang="en-US" altLang="en-US" dirty="0" smtClean="0"/>
              <a:t>, reverse the </a:t>
            </a:r>
            <a:r>
              <a:rPr lang="en-US" altLang="en-US" dirty="0" err="1" smtClean="0"/>
              <a:t>khamsin</a:t>
            </a:r>
            <a:r>
              <a:rPr lang="en-US" altLang="en-US" dirty="0" smtClean="0"/>
              <a:t> of death by </a:t>
            </a:r>
            <a:r>
              <a:rPr lang="en-US" altLang="en-US" u="sng" dirty="0" smtClean="0"/>
              <a:t>fasting from unkindness.</a:t>
            </a:r>
            <a:endParaRPr lang="en-US" altLang="en-US" u="sng"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“You</a:t>
            </a:r>
            <a:r>
              <a:rPr lang="en-US" altLang="en-US" baseline="0" dirty="0" smtClean="0"/>
              <a:t> preached on this last week.”  Only 50% constituency any service.  And this one is a marriage saver, congregation unifier, urgent.</a:t>
            </a:r>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http://www.jointhekindnesschallenge.com/</a:t>
            </a:r>
          </a:p>
          <a:p>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err="1" smtClean="0"/>
              <a:t>Shaunti</a:t>
            </a:r>
            <a:r>
              <a:rPr lang="en-US" altLang="en-US" dirty="0" smtClean="0"/>
              <a:t> </a:t>
            </a:r>
            <a:r>
              <a:rPr lang="en-US" altLang="en-US" dirty="0" err="1" smtClean="0"/>
              <a:t>Feldhahn</a:t>
            </a:r>
            <a:r>
              <a:rPr lang="en-US" altLang="en-US" dirty="0" smtClean="0"/>
              <a:t>:</a:t>
            </a:r>
            <a:r>
              <a:rPr lang="en-US" altLang="en-US" baseline="0" dirty="0" smtClean="0"/>
              <a:t> Kindness Challenge</a:t>
            </a:r>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err="1" smtClean="0"/>
              <a:t>Shaunti</a:t>
            </a:r>
            <a:r>
              <a:rPr lang="en-US" altLang="en-US" dirty="0" smtClean="0"/>
              <a:t> </a:t>
            </a:r>
            <a:r>
              <a:rPr lang="en-US" altLang="en-US" dirty="0" err="1" smtClean="0"/>
              <a:t>Feldhahn</a:t>
            </a:r>
            <a:r>
              <a:rPr lang="en-US" altLang="en-US" dirty="0" smtClean="0"/>
              <a:t>:</a:t>
            </a:r>
            <a:r>
              <a:rPr lang="en-US" altLang="en-US" baseline="0" dirty="0" smtClean="0"/>
              <a:t> Kindness Challenge p 40, 41</a:t>
            </a:r>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err="1" smtClean="0"/>
              <a:t>Shaunti</a:t>
            </a:r>
            <a:r>
              <a:rPr lang="en-US" altLang="en-US" dirty="0" smtClean="0"/>
              <a:t> </a:t>
            </a:r>
            <a:r>
              <a:rPr lang="en-US" altLang="en-US" dirty="0" err="1" smtClean="0"/>
              <a:t>Feldhahn</a:t>
            </a:r>
            <a:r>
              <a:rPr lang="en-US" altLang="en-US" dirty="0" smtClean="0"/>
              <a:t>:</a:t>
            </a:r>
            <a:r>
              <a:rPr lang="en-US" altLang="en-US" baseline="0" dirty="0" smtClean="0"/>
              <a:t> Kindness Challenge</a:t>
            </a:r>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err="1" smtClean="0"/>
              <a:t>Shaunti</a:t>
            </a:r>
            <a:r>
              <a:rPr lang="en-US" altLang="en-US" dirty="0" smtClean="0"/>
              <a:t> </a:t>
            </a:r>
            <a:r>
              <a:rPr lang="en-US" altLang="en-US" dirty="0" err="1" smtClean="0"/>
              <a:t>Feldhahn</a:t>
            </a:r>
            <a:r>
              <a:rPr lang="en-US" altLang="en-US" dirty="0" smtClean="0"/>
              <a:t>:</a:t>
            </a:r>
            <a:r>
              <a:rPr lang="en-US" altLang="en-US" baseline="0" dirty="0" smtClean="0"/>
              <a:t> Kindness Challenge</a:t>
            </a:r>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Underlying unkindness is abandonment</a:t>
            </a:r>
            <a:r>
              <a:rPr lang="en-US" altLang="en-US" baseline="0" dirty="0" smtClean="0"/>
              <a:t>  RTF p  26</a:t>
            </a:r>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http://www.couplescounselingchicago.net/7-signs-you-have-abandonment-issues-you-cant-ignore/</a:t>
            </a:r>
            <a:endParaRPr lang="en-US" altLang="en-US" sz="105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err="1" smtClean="0"/>
              <a:t>Mtt</a:t>
            </a:r>
            <a:r>
              <a:rPr lang="en-US" altLang="en-US" dirty="0" smtClean="0"/>
              <a:t>. 18. 05-07 Offending Little ones</a:t>
            </a:r>
            <a:endParaRPr lang="en-US" altLang="en-US" dirty="0"/>
          </a:p>
        </p:txBody>
      </p:sp>
      <p:sp>
        <p:nvSpPr>
          <p:cNvPr id="5" name="Rectangle 3"/>
          <p:cNvSpPr>
            <a:spLocks noGrp="1" noChangeArrowheads="1"/>
          </p:cNvSpPr>
          <p:nvPr>
            <p:ph type="dt" idx="1"/>
          </p:nvPr>
        </p:nvSpPr>
        <p:spPr>
          <a:ln/>
        </p:spPr>
        <p:txBody>
          <a:bodyPr/>
          <a:lstStyle/>
          <a:p>
            <a:r>
              <a:rPr lang="en-US" altLang="en-US" dirty="0" smtClean="0"/>
              <a:t>May 6, 2017 5777</a:t>
            </a:r>
            <a:endParaRPr lang="en-US" altLang="en-US" dirty="0"/>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http://www.couplescounselingchicago.net/7-signs-you-have-abandonment-issues-you-cant-ignore/</a:t>
            </a:r>
            <a:endParaRPr lang="en-US" altLang="en-US" sz="105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err="1" smtClean="0"/>
              <a:t>Mtt</a:t>
            </a:r>
            <a:r>
              <a:rPr lang="en-US" altLang="en-US" dirty="0" smtClean="0"/>
              <a:t>. 18. 05-07 Offending Little ones</a:t>
            </a:r>
            <a:endParaRPr lang="en-US" altLang="en-US" dirty="0"/>
          </a:p>
        </p:txBody>
      </p:sp>
      <p:sp>
        <p:nvSpPr>
          <p:cNvPr id="5" name="Rectangle 3"/>
          <p:cNvSpPr>
            <a:spLocks noGrp="1" noChangeArrowheads="1"/>
          </p:cNvSpPr>
          <p:nvPr>
            <p:ph type="dt" idx="1"/>
          </p:nvPr>
        </p:nvSpPr>
        <p:spPr>
          <a:ln/>
        </p:spPr>
        <p:txBody>
          <a:bodyPr/>
          <a:lstStyle/>
          <a:p>
            <a:r>
              <a:rPr lang="en-US" altLang="en-US" dirty="0" smtClean="0"/>
              <a:t>May 6, 2017 5777</a:t>
            </a:r>
            <a:endParaRPr lang="en-US" altLang="en-US" dirty="0"/>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http://www.couplescounselingchicago.net/7-signs-you-have-abandonment-issues-you-cant-ignore/</a:t>
            </a:r>
            <a:endParaRPr lang="en-US" altLang="en-US" sz="105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b="1" dirty="0">
              <a:latin typeface="David" panose="020E0502060401010101" pitchFamily="34" charset="-79"/>
              <a:cs typeface="David" panose="020E0502060401010101" pitchFamily="34" charset="-79"/>
            </a:endParaRPr>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58</a:t>
            </a:fld>
            <a:endParaRPr lang="en-US">
              <a:solidFill>
                <a:srgbClr val="000000"/>
              </a:solidFill>
            </a:endParaRPr>
          </a:p>
        </p:txBody>
      </p:sp>
    </p:spTree>
    <p:extLst>
      <p:ext uri="{BB962C8B-B14F-4D97-AF65-F5344CB8AC3E}">
        <p14:creationId xmlns:p14="http://schemas.microsoft.com/office/powerpoint/2010/main" val="26574303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Repent </a:t>
            </a:r>
            <a:r>
              <a:rPr lang="en-US" altLang="en-US" smtClean="0"/>
              <a:t>in</a:t>
            </a:r>
            <a:r>
              <a:rPr lang="en-US" altLang="en-US" baseline="0" smtClean="0"/>
              <a:t> general.  </a:t>
            </a: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a:xfrm>
            <a:off x="304800" y="4191000"/>
            <a:ext cx="6324600" cy="4724400"/>
          </a:xfrm>
        </p:spPr>
        <p:txBody>
          <a:bodyPr/>
          <a:lstStyle/>
          <a:p>
            <a:r>
              <a:rPr lang="en-US" dirty="0" smtClean="0"/>
              <a:t>Why “Such a child?”  </a:t>
            </a:r>
          </a:p>
          <a:p>
            <a:r>
              <a:rPr lang="en-US" dirty="0" smtClean="0"/>
              <a:t>A child of joy, of integrity,</a:t>
            </a:r>
            <a:r>
              <a:rPr lang="en-US" baseline="0" dirty="0" smtClean="0"/>
              <a:t> of trust in people </a:t>
            </a:r>
            <a:r>
              <a:rPr lang="en-US" baseline="0" dirty="0" smtClean="0">
                <a:sym typeface="Wingdings" panose="05000000000000000000" pitchFamily="2" charset="2"/>
              </a:rPr>
              <a:t> dopamine release</a:t>
            </a:r>
          </a:p>
          <a:p>
            <a:r>
              <a:rPr lang="en-US" baseline="0" dirty="0" smtClean="0">
                <a:sym typeface="Wingdings" panose="05000000000000000000" pitchFamily="2" charset="2"/>
              </a:rPr>
              <a:t>Physical child or spiritual child, His followers.</a:t>
            </a:r>
          </a:p>
          <a:p>
            <a:r>
              <a:rPr lang="en-US" baseline="0" dirty="0" smtClean="0">
                <a:sym typeface="Wingdings" panose="05000000000000000000" pitchFamily="2" charset="2"/>
              </a:rPr>
              <a:t>Children are messy, disorganized, immature.  </a:t>
            </a:r>
          </a:p>
          <a:p>
            <a:r>
              <a:rPr lang="en-US" baseline="0" dirty="0" smtClean="0">
                <a:sym typeface="Wingdings" panose="05000000000000000000" pitchFamily="2" charset="2"/>
              </a:rPr>
              <a:t>In My Name, for my sake.  [Not pronunciation], My redemptive spirit</a:t>
            </a:r>
            <a:r>
              <a:rPr lang="en-US" dirty="0">
                <a:sym typeface="Wingdings" panose="05000000000000000000" pitchFamily="2" charset="2"/>
              </a:rPr>
              <a:t>. </a:t>
            </a:r>
            <a:endParaRPr lang="en-US" dirty="0" smtClean="0">
              <a:sym typeface="Wingdings" panose="05000000000000000000" pitchFamily="2" charset="2"/>
            </a:endParaRPr>
          </a:p>
          <a:p>
            <a:r>
              <a:rPr lang="en-US" dirty="0" smtClean="0">
                <a:sym typeface="Wingdings" panose="05000000000000000000" pitchFamily="2" charset="2"/>
              </a:rPr>
              <a:t>Repeat: Children </a:t>
            </a:r>
            <a:r>
              <a:rPr lang="en-US" dirty="0">
                <a:sym typeface="Wingdings" panose="05000000000000000000" pitchFamily="2" charset="2"/>
              </a:rPr>
              <a:t>are messy, disorganized, immature. </a:t>
            </a:r>
            <a:r>
              <a:rPr lang="en-US" dirty="0" smtClean="0">
                <a:sym typeface="Wingdings" panose="05000000000000000000" pitchFamily="2" charset="2"/>
              </a:rPr>
              <a:t> Believers </a:t>
            </a:r>
            <a:r>
              <a:rPr lang="en-US" baseline="0" dirty="0" smtClean="0">
                <a:sym typeface="Wingdings" panose="05000000000000000000" pitchFamily="2" charset="2"/>
              </a:rPr>
              <a:t>are messy, imperfect.  </a:t>
            </a:r>
          </a:p>
          <a:p>
            <a:r>
              <a:rPr lang="en-US" baseline="0" dirty="0" err="1" smtClean="0">
                <a:sym typeface="Wingdings" panose="05000000000000000000" pitchFamily="2" charset="2"/>
              </a:rPr>
              <a:t>Messianics</a:t>
            </a:r>
            <a:r>
              <a:rPr lang="en-US" baseline="0" dirty="0" smtClean="0">
                <a:sym typeface="Wingdings" panose="05000000000000000000" pitchFamily="2" charset="2"/>
              </a:rPr>
              <a:t> are messy</a:t>
            </a:r>
            <a:r>
              <a:rPr lang="en-US" dirty="0">
                <a:sym typeface="Wingdings" panose="05000000000000000000" pitchFamily="2" charset="2"/>
              </a:rPr>
              <a:t>. Mike </a:t>
            </a:r>
            <a:r>
              <a:rPr lang="en-US" dirty="0" err="1">
                <a:sym typeface="Wingdings" panose="05000000000000000000" pitchFamily="2" charset="2"/>
              </a:rPr>
              <a:t>Bickle</a:t>
            </a:r>
            <a:r>
              <a:rPr lang="en-US" dirty="0">
                <a:sym typeface="Wingdings" panose="05000000000000000000" pitchFamily="2" charset="2"/>
              </a:rPr>
              <a:t> says of prayer </a:t>
            </a:r>
            <a:r>
              <a:rPr lang="en-US" dirty="0" smtClean="0">
                <a:sym typeface="Wingdings" panose="05000000000000000000" pitchFamily="2" charset="2"/>
              </a:rPr>
              <a:t>movement, “</a:t>
            </a:r>
            <a:r>
              <a:rPr lang="en-US" dirty="0">
                <a:sym typeface="Wingdings" panose="05000000000000000000" pitchFamily="2" charset="2"/>
              </a:rPr>
              <a:t>Building </a:t>
            </a:r>
            <a:r>
              <a:rPr lang="en-US" baseline="0" dirty="0" smtClean="0">
                <a:sym typeface="Wingdings" panose="05000000000000000000" pitchFamily="2" charset="2"/>
              </a:rPr>
              <a:t>a ship at sea.”  We are building a plane in the air!  Under fire! Lots of sources opposition, disagreement, divergence! </a:t>
            </a:r>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6</a:t>
            </a:fld>
            <a:endParaRPr lang="en-US" sz="1800" kern="0">
              <a:solidFill>
                <a:sysClr val="windowText" lastClr="000000"/>
              </a:solidFill>
            </a:endParaRPr>
          </a:p>
        </p:txBody>
      </p:sp>
    </p:spTree>
    <p:extLst>
      <p:ext uri="{BB962C8B-B14F-4D97-AF65-F5344CB8AC3E}">
        <p14:creationId xmlns:p14="http://schemas.microsoft.com/office/powerpoint/2010/main" val="21197908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In essentials unity, in all else charity.  Read our statement of faith for essentials.  Membership class soon.</a:t>
            </a: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3592845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18. 05-07 Offending Little ones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6,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0241"/>
            <a:ext cx="7462044" cy="1102519"/>
          </a:xfrm>
        </p:spPr>
        <p:txBody>
          <a:bodyPr/>
          <a:lstStyle/>
          <a:p>
            <a:r>
              <a:rPr lang="en-US"/>
              <a:t>Click to edit Master title style</a:t>
            </a:r>
          </a:p>
        </p:txBody>
      </p:sp>
      <p:sp>
        <p:nvSpPr>
          <p:cNvPr id="3" name="Subtitle 2"/>
          <p:cNvSpPr>
            <a:spLocks noGrp="1"/>
          </p:cNvSpPr>
          <p:nvPr>
            <p:ph type="subTitle" idx="1"/>
          </p:nvPr>
        </p:nvSpPr>
        <p:spPr>
          <a:xfrm>
            <a:off x="1318438" y="2914650"/>
            <a:ext cx="6145213" cy="1314450"/>
          </a:xfrm>
        </p:spPr>
        <p:txBody>
          <a:bodyPr/>
          <a:lstStyle>
            <a:lvl1pPr marL="0" indent="0" algn="ctr">
              <a:buNone/>
              <a:defRPr/>
            </a:lvl1pPr>
            <a:lvl2pPr marL="390570" indent="0" algn="ctr">
              <a:buNone/>
              <a:defRPr/>
            </a:lvl2pPr>
            <a:lvl3pPr marL="781332" indent="0" algn="ctr">
              <a:buNone/>
              <a:defRPr/>
            </a:lvl3pPr>
            <a:lvl4pPr marL="1171825" indent="0" algn="ctr">
              <a:buNone/>
              <a:defRPr/>
            </a:lvl4pPr>
            <a:lvl5pPr marL="1562505" indent="0" algn="ctr">
              <a:buNone/>
              <a:defRPr/>
            </a:lvl5pPr>
            <a:lvl6pPr marL="1952958" indent="0" algn="ctr">
              <a:buNone/>
              <a:defRPr/>
            </a:lvl6pPr>
            <a:lvl7pPr marL="2343529" indent="0" algn="ctr">
              <a:buNone/>
              <a:defRPr/>
            </a:lvl7pPr>
            <a:lvl8pPr marL="2734153" indent="0" algn="ctr">
              <a:buNone/>
              <a:defRPr/>
            </a:lvl8pPr>
            <a:lvl9pPr marL="3124792"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8EDFD0-AEF6-440D-A2A9-52A80FF54F5E}" type="slidenum">
              <a:rPr lang="en-US" altLang="en-US"/>
              <a:pPr/>
              <a:t>‹#›</a:t>
            </a:fld>
            <a:endParaRPr lang="en-US" altLang="en-US"/>
          </a:p>
        </p:txBody>
      </p:sp>
    </p:spTree>
    <p:extLst>
      <p:ext uri="{BB962C8B-B14F-4D97-AF65-F5344CB8AC3E}">
        <p14:creationId xmlns:p14="http://schemas.microsoft.com/office/powerpoint/2010/main" val="937140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0244"/>
            <a:ext cx="7462044" cy="1102519"/>
          </a:xfrm>
        </p:spPr>
        <p:txBody>
          <a:bodyPr/>
          <a:lstStyle/>
          <a:p>
            <a:r>
              <a:rPr lang="en-US"/>
              <a:t>Click to edit Master title style</a:t>
            </a:r>
          </a:p>
        </p:txBody>
      </p:sp>
      <p:sp>
        <p:nvSpPr>
          <p:cNvPr id="3" name="Subtitle 2"/>
          <p:cNvSpPr>
            <a:spLocks noGrp="1"/>
          </p:cNvSpPr>
          <p:nvPr>
            <p:ph type="subTitle" idx="1"/>
          </p:nvPr>
        </p:nvSpPr>
        <p:spPr>
          <a:xfrm>
            <a:off x="1318441" y="2914650"/>
            <a:ext cx="6145213" cy="1314450"/>
          </a:xfrm>
        </p:spPr>
        <p:txBody>
          <a:bodyPr/>
          <a:lstStyle>
            <a:lvl1pPr marL="0" indent="0" algn="ctr">
              <a:buNone/>
              <a:defRPr/>
            </a:lvl1pPr>
            <a:lvl2pPr marL="390516" indent="0" algn="ctr">
              <a:buNone/>
              <a:defRPr/>
            </a:lvl2pPr>
            <a:lvl3pPr marL="781224" indent="0" algn="ctr">
              <a:buNone/>
              <a:defRPr/>
            </a:lvl3pPr>
            <a:lvl4pPr marL="1171662" indent="0" algn="ctr">
              <a:buNone/>
              <a:defRPr/>
            </a:lvl4pPr>
            <a:lvl5pPr marL="1562289" indent="0" algn="ctr">
              <a:buNone/>
              <a:defRPr/>
            </a:lvl5pPr>
            <a:lvl6pPr marL="1952687" indent="0" algn="ctr">
              <a:buNone/>
              <a:defRPr/>
            </a:lvl6pPr>
            <a:lvl7pPr marL="2343204" indent="0" algn="ctr">
              <a:buNone/>
              <a:defRPr/>
            </a:lvl7pPr>
            <a:lvl8pPr marL="2733773" indent="0" algn="ctr">
              <a:buNone/>
              <a:defRPr/>
            </a:lvl8pPr>
            <a:lvl9pPr marL="3124357"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90570" indent="0">
              <a:buNone/>
              <a:defRPr sz="1800"/>
            </a:lvl2pPr>
            <a:lvl3pPr marL="781332" indent="0">
              <a:buNone/>
              <a:defRPr sz="1600"/>
            </a:lvl3pPr>
            <a:lvl4pPr marL="1171825" indent="0">
              <a:buNone/>
              <a:defRPr sz="1400"/>
            </a:lvl4pPr>
            <a:lvl5pPr marL="1562505" indent="0">
              <a:buNone/>
              <a:defRPr sz="1400"/>
            </a:lvl5pPr>
            <a:lvl6pPr marL="1952958" indent="0">
              <a:buNone/>
              <a:defRPr sz="1400"/>
            </a:lvl6pPr>
            <a:lvl7pPr marL="2343529" indent="0">
              <a:buNone/>
              <a:defRPr sz="1400"/>
            </a:lvl7pPr>
            <a:lvl8pPr marL="2734153" indent="0">
              <a:buNone/>
              <a:defRPr sz="1400"/>
            </a:lvl8pPr>
            <a:lvl9pPr marL="3124792"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199" y="1151335"/>
            <a:ext cx="3878861" cy="479822"/>
          </a:xfrm>
        </p:spPr>
        <p:txBody>
          <a:bodyPr anchor="b"/>
          <a:lstStyle>
            <a:lvl1pPr marL="0" indent="0">
              <a:buNone/>
              <a:defRPr sz="2400" b="1"/>
            </a:lvl1pPr>
            <a:lvl2pPr marL="390570" indent="0">
              <a:buNone/>
              <a:defRPr sz="2000" b="1"/>
            </a:lvl2pPr>
            <a:lvl3pPr marL="781332" indent="0">
              <a:buNone/>
              <a:defRPr sz="1800" b="1"/>
            </a:lvl3pPr>
            <a:lvl4pPr marL="1171825" indent="0">
              <a:buNone/>
              <a:defRPr sz="1600" b="1"/>
            </a:lvl4pPr>
            <a:lvl5pPr marL="1562505" indent="0">
              <a:buNone/>
              <a:defRPr sz="1600" b="1"/>
            </a:lvl5pPr>
            <a:lvl6pPr marL="1952958" indent="0">
              <a:buNone/>
              <a:defRPr sz="1600" b="1"/>
            </a:lvl6pPr>
            <a:lvl7pPr marL="2343529" indent="0">
              <a:buNone/>
              <a:defRPr sz="1600" b="1"/>
            </a:lvl7pPr>
            <a:lvl8pPr marL="2734153" indent="0">
              <a:buNone/>
              <a:defRPr sz="1600" b="1"/>
            </a:lvl8pPr>
            <a:lvl9pPr marL="3124792" indent="0">
              <a:buNone/>
              <a:defRPr sz="1600" b="1"/>
            </a:lvl9pPr>
          </a:lstStyle>
          <a:p>
            <a:pPr lvl="0"/>
            <a:r>
              <a:rPr lang="en-US"/>
              <a:t>Click to edit Master text styles</a:t>
            </a:r>
          </a:p>
        </p:txBody>
      </p:sp>
      <p:sp>
        <p:nvSpPr>
          <p:cNvPr id="4" name="Content Placeholder 3"/>
          <p:cNvSpPr>
            <a:spLocks noGrp="1"/>
          </p:cNvSpPr>
          <p:nvPr>
            <p:ph sz="half" idx="2"/>
          </p:nvPr>
        </p:nvSpPr>
        <p:spPr>
          <a:xfrm>
            <a:off x="439199"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1317" y="1151335"/>
            <a:ext cx="3880385" cy="479822"/>
          </a:xfrm>
        </p:spPr>
        <p:txBody>
          <a:bodyPr anchor="b"/>
          <a:lstStyle>
            <a:lvl1pPr marL="0" indent="0">
              <a:buNone/>
              <a:defRPr sz="2400" b="1"/>
            </a:lvl1pPr>
            <a:lvl2pPr marL="390570" indent="0">
              <a:buNone/>
              <a:defRPr sz="2000" b="1"/>
            </a:lvl2pPr>
            <a:lvl3pPr marL="781332" indent="0">
              <a:buNone/>
              <a:defRPr sz="1800" b="1"/>
            </a:lvl3pPr>
            <a:lvl4pPr marL="1171825" indent="0">
              <a:buNone/>
              <a:defRPr sz="1600" b="1"/>
            </a:lvl4pPr>
            <a:lvl5pPr marL="1562505" indent="0">
              <a:buNone/>
              <a:defRPr sz="1600" b="1"/>
            </a:lvl5pPr>
            <a:lvl6pPr marL="1952958" indent="0">
              <a:buNone/>
              <a:defRPr sz="1600" b="1"/>
            </a:lvl6pPr>
            <a:lvl7pPr marL="2343529" indent="0">
              <a:buNone/>
              <a:defRPr sz="1600" b="1"/>
            </a:lvl7pPr>
            <a:lvl8pPr marL="2734153" indent="0">
              <a:buNone/>
              <a:defRPr sz="1600" b="1"/>
            </a:lvl8pPr>
            <a:lvl9pPr marL="312479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1317"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0570"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539" y="20720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0570" y="1076343"/>
            <a:ext cx="2888189" cy="3518297"/>
          </a:xfrm>
        </p:spPr>
        <p:txBody>
          <a:bodyPr/>
          <a:lstStyle>
            <a:lvl1pPr marL="0" indent="0">
              <a:buNone/>
              <a:defRPr sz="1400"/>
            </a:lvl1pPr>
            <a:lvl2pPr marL="390570" indent="0">
              <a:buNone/>
              <a:defRPr sz="1200"/>
            </a:lvl2pPr>
            <a:lvl3pPr marL="781332" indent="0">
              <a:buNone/>
              <a:defRPr sz="1000"/>
            </a:lvl3pPr>
            <a:lvl4pPr marL="1171825" indent="0">
              <a:buNone/>
              <a:defRPr sz="900"/>
            </a:lvl4pPr>
            <a:lvl5pPr marL="1562505" indent="0">
              <a:buNone/>
              <a:defRPr sz="900"/>
            </a:lvl5pPr>
            <a:lvl6pPr marL="1952958" indent="0">
              <a:buNone/>
              <a:defRPr sz="900"/>
            </a:lvl6pPr>
            <a:lvl7pPr marL="2343529" indent="0">
              <a:buNone/>
              <a:defRPr sz="900"/>
            </a:lvl7pPr>
            <a:lvl8pPr marL="2734153" indent="0">
              <a:buNone/>
              <a:defRPr sz="900"/>
            </a:lvl8pPr>
            <a:lvl9pPr marL="312479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90570" indent="0">
              <a:buNone/>
              <a:defRPr sz="2800"/>
            </a:lvl2pPr>
            <a:lvl3pPr marL="781332" indent="0">
              <a:buNone/>
              <a:defRPr sz="2400"/>
            </a:lvl3pPr>
            <a:lvl4pPr marL="1171825" indent="0">
              <a:buNone/>
              <a:defRPr sz="2000"/>
            </a:lvl4pPr>
            <a:lvl5pPr marL="1562505" indent="0">
              <a:buNone/>
              <a:defRPr sz="2000"/>
            </a:lvl5pPr>
            <a:lvl6pPr marL="1952958" indent="0">
              <a:buNone/>
              <a:defRPr sz="2000"/>
            </a:lvl6pPr>
            <a:lvl7pPr marL="2343529" indent="0">
              <a:buNone/>
              <a:defRPr sz="2000"/>
            </a:lvl7pPr>
            <a:lvl8pPr marL="2734153" indent="0">
              <a:buNone/>
              <a:defRPr sz="2000"/>
            </a:lvl8pPr>
            <a:lvl9pPr marL="3124792" indent="0">
              <a:buNone/>
              <a:defRPr sz="2000"/>
            </a:lvl9pPr>
          </a:lstStyle>
          <a:p>
            <a:endParaRPr lang="en-US"/>
          </a:p>
        </p:txBody>
      </p:sp>
      <p:sp>
        <p:nvSpPr>
          <p:cNvPr id="4" name="Text Placeholder 3"/>
          <p:cNvSpPr>
            <a:spLocks noGrp="1"/>
          </p:cNvSpPr>
          <p:nvPr>
            <p:ph type="body" sz="half" idx="2"/>
          </p:nvPr>
        </p:nvSpPr>
        <p:spPr>
          <a:xfrm>
            <a:off x="1720734" y="4027909"/>
            <a:ext cx="5267325" cy="603647"/>
          </a:xfrm>
        </p:spPr>
        <p:txBody>
          <a:bodyPr/>
          <a:lstStyle>
            <a:lvl1pPr marL="0" indent="0">
              <a:buNone/>
              <a:defRPr sz="1400"/>
            </a:lvl1pPr>
            <a:lvl2pPr marL="390570" indent="0">
              <a:buNone/>
              <a:defRPr sz="1200"/>
            </a:lvl2pPr>
            <a:lvl3pPr marL="781332" indent="0">
              <a:buNone/>
              <a:defRPr sz="1000"/>
            </a:lvl3pPr>
            <a:lvl4pPr marL="1171825" indent="0">
              <a:buNone/>
              <a:defRPr sz="900"/>
            </a:lvl4pPr>
            <a:lvl5pPr marL="1562505" indent="0">
              <a:buNone/>
              <a:defRPr sz="900"/>
            </a:lvl5pPr>
            <a:lvl6pPr marL="1952958" indent="0">
              <a:buNone/>
              <a:defRPr sz="900"/>
            </a:lvl6pPr>
            <a:lvl7pPr marL="2343529" indent="0">
              <a:buNone/>
              <a:defRPr sz="900"/>
            </a:lvl7pPr>
            <a:lvl8pPr marL="2734153" indent="0">
              <a:buNone/>
              <a:defRPr sz="900"/>
            </a:lvl8pPr>
            <a:lvl9pPr marL="312479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7" tIns="39045" rIns="78147" bIns="39045"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7" tIns="39045" rIns="78147" bIns="3904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7" tIns="39045" rIns="78147" bIns="39045"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7" tIns="39045" rIns="78147" bIns="39045"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7" tIns="39045" rIns="78147" bIns="39045"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90570" algn="ctr" rtl="0" fontAlgn="base">
        <a:spcBef>
          <a:spcPct val="0"/>
        </a:spcBef>
        <a:spcAft>
          <a:spcPct val="0"/>
        </a:spcAft>
        <a:defRPr sz="4400">
          <a:solidFill>
            <a:schemeClr val="tx2"/>
          </a:solidFill>
          <a:latin typeface="Arial" charset="0"/>
          <a:cs typeface="Arial" charset="0"/>
        </a:defRPr>
      </a:lvl6pPr>
      <a:lvl7pPr marL="781332" algn="ctr" rtl="0" fontAlgn="base">
        <a:spcBef>
          <a:spcPct val="0"/>
        </a:spcBef>
        <a:spcAft>
          <a:spcPct val="0"/>
        </a:spcAft>
        <a:defRPr sz="4400">
          <a:solidFill>
            <a:schemeClr val="tx2"/>
          </a:solidFill>
          <a:latin typeface="Arial" charset="0"/>
          <a:cs typeface="Arial" charset="0"/>
        </a:defRPr>
      </a:lvl7pPr>
      <a:lvl8pPr marL="1171825" algn="ctr" rtl="0" fontAlgn="base">
        <a:spcBef>
          <a:spcPct val="0"/>
        </a:spcBef>
        <a:spcAft>
          <a:spcPct val="0"/>
        </a:spcAft>
        <a:defRPr sz="4400">
          <a:solidFill>
            <a:schemeClr val="tx2"/>
          </a:solidFill>
          <a:latin typeface="Arial" charset="0"/>
          <a:cs typeface="Arial" charset="0"/>
        </a:defRPr>
      </a:lvl8pPr>
      <a:lvl9pPr marL="1562505" algn="ctr" rtl="0" fontAlgn="base">
        <a:spcBef>
          <a:spcPct val="0"/>
        </a:spcBef>
        <a:spcAft>
          <a:spcPct val="0"/>
        </a:spcAft>
        <a:defRPr sz="4400">
          <a:solidFill>
            <a:schemeClr val="tx2"/>
          </a:solidFill>
          <a:latin typeface="Arial" charset="0"/>
          <a:cs typeface="Arial" charset="0"/>
        </a:defRPr>
      </a:lvl9pPr>
    </p:titleStyle>
    <p:bodyStyle>
      <a:lvl1pPr marL="292845" indent="-292845" algn="l" rtl="0" fontAlgn="base">
        <a:spcBef>
          <a:spcPct val="20000"/>
        </a:spcBef>
        <a:spcAft>
          <a:spcPct val="0"/>
        </a:spcAft>
        <a:buChar char="•"/>
        <a:defRPr sz="4000">
          <a:solidFill>
            <a:schemeClr val="bg1"/>
          </a:solidFill>
          <a:latin typeface="+mn-lt"/>
          <a:ea typeface="+mn-ea"/>
          <a:cs typeface="+mn-cs"/>
        </a:defRPr>
      </a:lvl1pPr>
      <a:lvl2pPr marL="634796" indent="-244237" algn="l" rtl="0" fontAlgn="base">
        <a:spcBef>
          <a:spcPct val="20000"/>
        </a:spcBef>
        <a:spcAft>
          <a:spcPct val="0"/>
        </a:spcAft>
        <a:buChar char="–"/>
        <a:defRPr sz="4000">
          <a:solidFill>
            <a:schemeClr val="bg1"/>
          </a:solidFill>
          <a:latin typeface="+mn-lt"/>
        </a:defRPr>
      </a:lvl2pPr>
      <a:lvl3pPr marL="976481" indent="-195247" algn="l" rtl="0" fontAlgn="base">
        <a:spcBef>
          <a:spcPct val="20000"/>
        </a:spcBef>
        <a:spcAft>
          <a:spcPct val="0"/>
        </a:spcAft>
        <a:buChar char="•"/>
        <a:defRPr sz="2400">
          <a:solidFill>
            <a:schemeClr val="tx1"/>
          </a:solidFill>
          <a:latin typeface="+mj-lt"/>
          <a:cs typeface="+mj-cs"/>
        </a:defRPr>
      </a:lvl3pPr>
      <a:lvl4pPr marL="1367173" indent="-195247" algn="l" rtl="0" fontAlgn="base">
        <a:spcBef>
          <a:spcPct val="20000"/>
        </a:spcBef>
        <a:spcAft>
          <a:spcPct val="0"/>
        </a:spcAft>
        <a:buChar char="–"/>
        <a:defRPr sz="2000">
          <a:solidFill>
            <a:schemeClr val="tx1"/>
          </a:solidFill>
          <a:latin typeface="+mj-lt"/>
          <a:cs typeface="+mj-cs"/>
        </a:defRPr>
      </a:lvl4pPr>
      <a:lvl5pPr marL="1757741" indent="-195247" algn="l" rtl="0" fontAlgn="base">
        <a:spcBef>
          <a:spcPct val="20000"/>
        </a:spcBef>
        <a:spcAft>
          <a:spcPct val="0"/>
        </a:spcAft>
        <a:buChar char="»"/>
        <a:defRPr sz="2000">
          <a:solidFill>
            <a:schemeClr val="tx1"/>
          </a:solidFill>
          <a:latin typeface="+mj-lt"/>
          <a:cs typeface="+mj-cs"/>
        </a:defRPr>
      </a:lvl5pPr>
      <a:lvl6pPr marL="2148176" indent="-195247" algn="l" rtl="0" fontAlgn="base">
        <a:spcBef>
          <a:spcPct val="20000"/>
        </a:spcBef>
        <a:spcAft>
          <a:spcPct val="0"/>
        </a:spcAft>
        <a:buChar char="»"/>
        <a:defRPr sz="2000">
          <a:solidFill>
            <a:schemeClr val="tx1"/>
          </a:solidFill>
          <a:latin typeface="+mj-lt"/>
          <a:cs typeface="+mj-cs"/>
        </a:defRPr>
      </a:lvl6pPr>
      <a:lvl7pPr marL="2538895" indent="-195247" algn="l" rtl="0" fontAlgn="base">
        <a:spcBef>
          <a:spcPct val="20000"/>
        </a:spcBef>
        <a:spcAft>
          <a:spcPct val="0"/>
        </a:spcAft>
        <a:buChar char="»"/>
        <a:defRPr sz="2000">
          <a:solidFill>
            <a:schemeClr val="tx1"/>
          </a:solidFill>
          <a:latin typeface="+mj-lt"/>
          <a:cs typeface="+mj-cs"/>
        </a:defRPr>
      </a:lvl7pPr>
      <a:lvl8pPr marL="2929476" indent="-195247" algn="l" rtl="0" fontAlgn="base">
        <a:spcBef>
          <a:spcPct val="20000"/>
        </a:spcBef>
        <a:spcAft>
          <a:spcPct val="0"/>
        </a:spcAft>
        <a:buChar char="»"/>
        <a:defRPr sz="2000">
          <a:solidFill>
            <a:schemeClr val="tx1"/>
          </a:solidFill>
          <a:latin typeface="+mj-lt"/>
          <a:cs typeface="+mj-cs"/>
        </a:defRPr>
      </a:lvl8pPr>
      <a:lvl9pPr marL="3320142" indent="-195247"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781332" rtl="0" eaLnBrk="1" latinLnBrk="0" hangingPunct="1">
        <a:defRPr sz="1800" kern="1200">
          <a:solidFill>
            <a:schemeClr val="tx1"/>
          </a:solidFill>
          <a:latin typeface="+mn-lt"/>
          <a:ea typeface="+mn-ea"/>
          <a:cs typeface="+mn-cs"/>
        </a:defRPr>
      </a:lvl1pPr>
      <a:lvl2pPr marL="390570" algn="l" defTabSz="781332" rtl="0" eaLnBrk="1" latinLnBrk="0" hangingPunct="1">
        <a:defRPr sz="1800" kern="1200">
          <a:solidFill>
            <a:schemeClr val="tx1"/>
          </a:solidFill>
          <a:latin typeface="+mn-lt"/>
          <a:ea typeface="+mn-ea"/>
          <a:cs typeface="+mn-cs"/>
        </a:defRPr>
      </a:lvl2pPr>
      <a:lvl3pPr marL="781332" algn="l" defTabSz="781332" rtl="0" eaLnBrk="1" latinLnBrk="0" hangingPunct="1">
        <a:defRPr sz="1800" kern="1200">
          <a:solidFill>
            <a:schemeClr val="tx1"/>
          </a:solidFill>
          <a:latin typeface="+mn-lt"/>
          <a:ea typeface="+mn-ea"/>
          <a:cs typeface="+mn-cs"/>
        </a:defRPr>
      </a:lvl3pPr>
      <a:lvl4pPr marL="1171825" algn="l" defTabSz="781332" rtl="0" eaLnBrk="1" latinLnBrk="0" hangingPunct="1">
        <a:defRPr sz="1800" kern="1200">
          <a:solidFill>
            <a:schemeClr val="tx1"/>
          </a:solidFill>
          <a:latin typeface="+mn-lt"/>
          <a:ea typeface="+mn-ea"/>
          <a:cs typeface="+mn-cs"/>
        </a:defRPr>
      </a:lvl4pPr>
      <a:lvl5pPr marL="1562505" algn="l" defTabSz="781332" rtl="0" eaLnBrk="1" latinLnBrk="0" hangingPunct="1">
        <a:defRPr sz="1800" kern="1200">
          <a:solidFill>
            <a:schemeClr val="tx1"/>
          </a:solidFill>
          <a:latin typeface="+mn-lt"/>
          <a:ea typeface="+mn-ea"/>
          <a:cs typeface="+mn-cs"/>
        </a:defRPr>
      </a:lvl5pPr>
      <a:lvl6pPr marL="1952958" algn="l" defTabSz="781332" rtl="0" eaLnBrk="1" latinLnBrk="0" hangingPunct="1">
        <a:defRPr sz="1800" kern="1200">
          <a:solidFill>
            <a:schemeClr val="tx1"/>
          </a:solidFill>
          <a:latin typeface="+mn-lt"/>
          <a:ea typeface="+mn-ea"/>
          <a:cs typeface="+mn-cs"/>
        </a:defRPr>
      </a:lvl6pPr>
      <a:lvl7pPr marL="2343529" algn="l" defTabSz="781332" rtl="0" eaLnBrk="1" latinLnBrk="0" hangingPunct="1">
        <a:defRPr sz="1800" kern="1200">
          <a:solidFill>
            <a:schemeClr val="tx1"/>
          </a:solidFill>
          <a:latin typeface="+mn-lt"/>
          <a:ea typeface="+mn-ea"/>
          <a:cs typeface="+mn-cs"/>
        </a:defRPr>
      </a:lvl7pPr>
      <a:lvl8pPr marL="2734153" algn="l" defTabSz="781332" rtl="0" eaLnBrk="1" latinLnBrk="0" hangingPunct="1">
        <a:defRPr sz="1800" kern="1200">
          <a:solidFill>
            <a:schemeClr val="tx1"/>
          </a:solidFill>
          <a:latin typeface="+mn-lt"/>
          <a:ea typeface="+mn-ea"/>
          <a:cs typeface="+mn-cs"/>
        </a:defRPr>
      </a:lvl8pPr>
      <a:lvl9pPr marL="3124792" algn="l" defTabSz="7813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7" tIns="33398" rIns="66797" bIns="33398"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7" tIns="33398" rIns="66797" bIns="3339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97" tIns="33398" rIns="66797" bIns="33398" numCol="1" anchor="t" anchorCtr="0" compatLnSpc="1">
            <a:prstTxWarp prst="textNoShape">
              <a:avLst/>
            </a:prstTxWarp>
          </a:bodyPr>
          <a:lstStyle>
            <a:lvl1pPr eaLnBrk="1" hangingPunct="1">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797" tIns="33398" rIns="66797" bIns="33398" numCol="1" anchor="t" anchorCtr="0" compatLnSpc="1">
            <a:prstTxWarp prst="textNoShape">
              <a:avLst/>
            </a:prstTxWarp>
          </a:bodyPr>
          <a:lstStyle>
            <a:lvl1pPr algn="ctr" eaLnBrk="1" hangingPunct="1">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97" tIns="33398" rIns="66797" bIns="33398" numCol="1" anchor="t" anchorCtr="0" compatLnSpc="1">
            <a:prstTxWarp prst="textNoShape">
              <a:avLst/>
            </a:prstTxWarp>
          </a:bodyPr>
          <a:lstStyle>
            <a:lvl1pPr algn="r" eaLnBrk="1" hangingPunct="1">
              <a:defRPr sz="1000">
                <a:solidFill>
                  <a:srgbClr val="000000"/>
                </a:solidFill>
              </a:defRPr>
            </a:lvl1pPr>
          </a:lstStyle>
          <a:p>
            <a:fld id="{94317EE0-CD2D-4428-881C-38C7122CD0C7}" type="slidenum">
              <a:rPr lang="en-US" altLang="en-US" smtClean="0">
                <a:latin typeface="Arial" pitchFamily="34" charset="0"/>
                <a:cs typeface="Arial" pitchFamily="34" charset="0"/>
              </a: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1846779454"/>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979" algn="ctr" rtl="0" fontAlgn="base">
        <a:spcBef>
          <a:spcPct val="0"/>
        </a:spcBef>
        <a:spcAft>
          <a:spcPct val="0"/>
        </a:spcAft>
        <a:defRPr sz="3200">
          <a:solidFill>
            <a:schemeClr val="bg1"/>
          </a:solidFill>
          <a:latin typeface="Arial Rounded MT Bold" pitchFamily="34" charset="0"/>
          <a:cs typeface="Arial" charset="0"/>
        </a:defRPr>
      </a:lvl6pPr>
      <a:lvl7pPr marL="667965" algn="ctr" rtl="0" fontAlgn="base">
        <a:spcBef>
          <a:spcPct val="0"/>
        </a:spcBef>
        <a:spcAft>
          <a:spcPct val="0"/>
        </a:spcAft>
        <a:defRPr sz="3200">
          <a:solidFill>
            <a:schemeClr val="bg1"/>
          </a:solidFill>
          <a:latin typeface="Arial Rounded MT Bold" pitchFamily="34" charset="0"/>
          <a:cs typeface="Arial" charset="0"/>
        </a:defRPr>
      </a:lvl7pPr>
      <a:lvl8pPr marL="1001949" algn="ctr" rtl="0" fontAlgn="base">
        <a:spcBef>
          <a:spcPct val="0"/>
        </a:spcBef>
        <a:spcAft>
          <a:spcPct val="0"/>
        </a:spcAft>
        <a:defRPr sz="3200">
          <a:solidFill>
            <a:schemeClr val="bg1"/>
          </a:solidFill>
          <a:latin typeface="Arial Rounded MT Bold" pitchFamily="34" charset="0"/>
          <a:cs typeface="Arial" charset="0"/>
        </a:defRPr>
      </a:lvl8pPr>
      <a:lvl9pPr marL="1335929"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490" indent="-250490" algn="l" rtl="0" eaLnBrk="0" fontAlgn="base" hangingPunct="0">
        <a:spcBef>
          <a:spcPct val="20000"/>
        </a:spcBef>
        <a:spcAft>
          <a:spcPct val="0"/>
        </a:spcAft>
        <a:defRPr sz="3200">
          <a:solidFill>
            <a:schemeClr val="bg1"/>
          </a:solidFill>
          <a:latin typeface="+mn-lt"/>
          <a:ea typeface="+mn-ea"/>
          <a:cs typeface="+mn-cs"/>
        </a:defRPr>
      </a:lvl1pPr>
      <a:lvl2pPr marL="542723" indent="-208741" algn="l" rtl="0" eaLnBrk="0" fontAlgn="base" hangingPunct="0">
        <a:spcBef>
          <a:spcPct val="20000"/>
        </a:spcBef>
        <a:spcAft>
          <a:spcPct val="0"/>
        </a:spcAft>
        <a:buChar char="–"/>
        <a:defRPr sz="2000">
          <a:solidFill>
            <a:schemeClr val="tx1"/>
          </a:solidFill>
          <a:latin typeface="Arial" charset="0"/>
          <a:cs typeface="+mn-cs"/>
        </a:defRPr>
      </a:lvl2pPr>
      <a:lvl3pPr marL="834957" indent="-166990" algn="l" rtl="0" eaLnBrk="0" fontAlgn="base" hangingPunct="0">
        <a:spcBef>
          <a:spcPct val="20000"/>
        </a:spcBef>
        <a:spcAft>
          <a:spcPct val="0"/>
        </a:spcAft>
        <a:buChar char="•"/>
        <a:defRPr sz="1800">
          <a:solidFill>
            <a:schemeClr val="tx1"/>
          </a:solidFill>
          <a:latin typeface="Arial" charset="0"/>
          <a:cs typeface="+mn-cs"/>
        </a:defRPr>
      </a:lvl3pPr>
      <a:lvl4pPr marL="1168939" indent="-166990" algn="l" rtl="0" eaLnBrk="0" fontAlgn="base" hangingPunct="0">
        <a:spcBef>
          <a:spcPct val="20000"/>
        </a:spcBef>
        <a:spcAft>
          <a:spcPct val="0"/>
        </a:spcAft>
        <a:buChar char="–"/>
        <a:defRPr sz="1500">
          <a:solidFill>
            <a:schemeClr val="tx1"/>
          </a:solidFill>
          <a:latin typeface="Arial" charset="0"/>
          <a:cs typeface="+mn-cs"/>
        </a:defRPr>
      </a:lvl4pPr>
      <a:lvl5pPr marL="1502920" indent="-166990" algn="l" rtl="0" eaLnBrk="0" fontAlgn="base" hangingPunct="0">
        <a:spcBef>
          <a:spcPct val="20000"/>
        </a:spcBef>
        <a:spcAft>
          <a:spcPct val="0"/>
        </a:spcAft>
        <a:buChar char="»"/>
        <a:defRPr sz="1500">
          <a:solidFill>
            <a:schemeClr val="tx1"/>
          </a:solidFill>
          <a:latin typeface="Arial" charset="0"/>
          <a:cs typeface="+mn-cs"/>
        </a:defRPr>
      </a:lvl5pPr>
      <a:lvl6pPr marL="1836905" indent="-166990" algn="l" rtl="0" fontAlgn="base">
        <a:spcBef>
          <a:spcPct val="20000"/>
        </a:spcBef>
        <a:spcAft>
          <a:spcPct val="0"/>
        </a:spcAft>
        <a:buChar char="»"/>
        <a:defRPr sz="1500">
          <a:solidFill>
            <a:schemeClr val="tx1"/>
          </a:solidFill>
          <a:latin typeface="Arial" charset="0"/>
          <a:cs typeface="+mn-cs"/>
        </a:defRPr>
      </a:lvl6pPr>
      <a:lvl7pPr marL="2170887" indent="-166990" algn="l" rtl="0" fontAlgn="base">
        <a:spcBef>
          <a:spcPct val="20000"/>
        </a:spcBef>
        <a:spcAft>
          <a:spcPct val="0"/>
        </a:spcAft>
        <a:buChar char="»"/>
        <a:defRPr sz="1500">
          <a:solidFill>
            <a:schemeClr val="tx1"/>
          </a:solidFill>
          <a:latin typeface="Arial" charset="0"/>
          <a:cs typeface="+mn-cs"/>
        </a:defRPr>
      </a:lvl7pPr>
      <a:lvl8pPr marL="2504869" indent="-166990" algn="l" rtl="0" fontAlgn="base">
        <a:spcBef>
          <a:spcPct val="20000"/>
        </a:spcBef>
        <a:spcAft>
          <a:spcPct val="0"/>
        </a:spcAft>
        <a:buChar char="»"/>
        <a:defRPr sz="1500">
          <a:solidFill>
            <a:schemeClr val="tx1"/>
          </a:solidFill>
          <a:latin typeface="Arial" charset="0"/>
          <a:cs typeface="+mn-cs"/>
        </a:defRPr>
      </a:lvl8pPr>
      <a:lvl9pPr marL="2838851" indent="-16699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965" rtl="0" eaLnBrk="1" latinLnBrk="0" hangingPunct="1">
        <a:defRPr sz="1300" kern="1200">
          <a:solidFill>
            <a:schemeClr val="tx1"/>
          </a:solidFill>
          <a:latin typeface="+mn-lt"/>
          <a:ea typeface="+mn-ea"/>
          <a:cs typeface="+mn-cs"/>
        </a:defRPr>
      </a:lvl1pPr>
      <a:lvl2pPr marL="333979" algn="l" defTabSz="667965" rtl="0" eaLnBrk="1" latinLnBrk="0" hangingPunct="1">
        <a:defRPr sz="1300" kern="1200">
          <a:solidFill>
            <a:schemeClr val="tx1"/>
          </a:solidFill>
          <a:latin typeface="+mn-lt"/>
          <a:ea typeface="+mn-ea"/>
          <a:cs typeface="+mn-cs"/>
        </a:defRPr>
      </a:lvl2pPr>
      <a:lvl3pPr marL="667965" algn="l" defTabSz="667965" rtl="0" eaLnBrk="1" latinLnBrk="0" hangingPunct="1">
        <a:defRPr sz="1300" kern="1200">
          <a:solidFill>
            <a:schemeClr val="tx1"/>
          </a:solidFill>
          <a:latin typeface="+mn-lt"/>
          <a:ea typeface="+mn-ea"/>
          <a:cs typeface="+mn-cs"/>
        </a:defRPr>
      </a:lvl3pPr>
      <a:lvl4pPr marL="1001949" algn="l" defTabSz="667965" rtl="0" eaLnBrk="1" latinLnBrk="0" hangingPunct="1">
        <a:defRPr sz="1300" kern="1200">
          <a:solidFill>
            <a:schemeClr val="tx1"/>
          </a:solidFill>
          <a:latin typeface="+mn-lt"/>
          <a:ea typeface="+mn-ea"/>
          <a:cs typeface="+mn-cs"/>
        </a:defRPr>
      </a:lvl4pPr>
      <a:lvl5pPr marL="1335929" algn="l" defTabSz="667965" rtl="0" eaLnBrk="1" latinLnBrk="0" hangingPunct="1">
        <a:defRPr sz="1300" kern="1200">
          <a:solidFill>
            <a:schemeClr val="tx1"/>
          </a:solidFill>
          <a:latin typeface="+mn-lt"/>
          <a:ea typeface="+mn-ea"/>
          <a:cs typeface="+mn-cs"/>
        </a:defRPr>
      </a:lvl5pPr>
      <a:lvl6pPr marL="1669911" algn="l" defTabSz="667965" rtl="0" eaLnBrk="1" latinLnBrk="0" hangingPunct="1">
        <a:defRPr sz="1300" kern="1200">
          <a:solidFill>
            <a:schemeClr val="tx1"/>
          </a:solidFill>
          <a:latin typeface="+mn-lt"/>
          <a:ea typeface="+mn-ea"/>
          <a:cs typeface="+mn-cs"/>
        </a:defRPr>
      </a:lvl6pPr>
      <a:lvl7pPr marL="2003894" algn="l" defTabSz="667965" rtl="0" eaLnBrk="1" latinLnBrk="0" hangingPunct="1">
        <a:defRPr sz="1300" kern="1200">
          <a:solidFill>
            <a:schemeClr val="tx1"/>
          </a:solidFill>
          <a:latin typeface="+mn-lt"/>
          <a:ea typeface="+mn-ea"/>
          <a:cs typeface="+mn-cs"/>
        </a:defRPr>
      </a:lvl7pPr>
      <a:lvl8pPr marL="2337875" algn="l" defTabSz="667965" rtl="0" eaLnBrk="1" latinLnBrk="0" hangingPunct="1">
        <a:defRPr sz="1300" kern="1200">
          <a:solidFill>
            <a:schemeClr val="tx1"/>
          </a:solidFill>
          <a:latin typeface="+mn-lt"/>
          <a:ea typeface="+mn-ea"/>
          <a:cs typeface="+mn-cs"/>
        </a:defRPr>
      </a:lvl8pPr>
      <a:lvl9pPr marL="2671858" algn="l" defTabSz="667965"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0" tIns="33400" rIns="66800" bIns="3340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0" tIns="33400" rIns="66800" bIns="334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00" tIns="33400" rIns="66800" bIns="33400"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800" tIns="33400" rIns="66800" bIns="33400"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00" tIns="33400" rIns="66800" bIns="33400"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995" algn="ctr" rtl="0" fontAlgn="base">
        <a:spcBef>
          <a:spcPct val="0"/>
        </a:spcBef>
        <a:spcAft>
          <a:spcPct val="0"/>
        </a:spcAft>
        <a:defRPr sz="3200">
          <a:solidFill>
            <a:schemeClr val="bg1"/>
          </a:solidFill>
          <a:latin typeface="Arial Rounded MT Bold" pitchFamily="34" charset="0"/>
          <a:cs typeface="Arial" charset="0"/>
        </a:defRPr>
      </a:lvl6pPr>
      <a:lvl7pPr marL="667996" algn="ctr" rtl="0" fontAlgn="base">
        <a:spcBef>
          <a:spcPct val="0"/>
        </a:spcBef>
        <a:spcAft>
          <a:spcPct val="0"/>
        </a:spcAft>
        <a:defRPr sz="3200">
          <a:solidFill>
            <a:schemeClr val="bg1"/>
          </a:solidFill>
          <a:latin typeface="Arial Rounded MT Bold" pitchFamily="34" charset="0"/>
          <a:cs typeface="Arial" charset="0"/>
        </a:defRPr>
      </a:lvl7pPr>
      <a:lvl8pPr marL="1001995" algn="ctr" rtl="0" fontAlgn="base">
        <a:spcBef>
          <a:spcPct val="0"/>
        </a:spcBef>
        <a:spcAft>
          <a:spcPct val="0"/>
        </a:spcAft>
        <a:defRPr sz="3200">
          <a:solidFill>
            <a:schemeClr val="bg1"/>
          </a:solidFill>
          <a:latin typeface="Arial Rounded MT Bold" pitchFamily="34" charset="0"/>
          <a:cs typeface="Arial" charset="0"/>
        </a:defRPr>
      </a:lvl8pPr>
      <a:lvl9pPr marL="133599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01" indent="-250501" algn="l" rtl="0" eaLnBrk="0" fontAlgn="base" hangingPunct="0">
        <a:spcBef>
          <a:spcPct val="20000"/>
        </a:spcBef>
        <a:spcAft>
          <a:spcPct val="0"/>
        </a:spcAft>
        <a:defRPr sz="3200">
          <a:solidFill>
            <a:schemeClr val="bg1"/>
          </a:solidFill>
          <a:latin typeface="+mn-lt"/>
          <a:ea typeface="+mn-ea"/>
          <a:cs typeface="+mn-cs"/>
        </a:defRPr>
      </a:lvl1pPr>
      <a:lvl2pPr marL="542748" indent="-208750" algn="l" rtl="0" eaLnBrk="0" fontAlgn="base" hangingPunct="0">
        <a:spcBef>
          <a:spcPct val="20000"/>
        </a:spcBef>
        <a:spcAft>
          <a:spcPct val="0"/>
        </a:spcAft>
        <a:buChar char="–"/>
        <a:defRPr sz="2000">
          <a:solidFill>
            <a:schemeClr val="tx1"/>
          </a:solidFill>
          <a:latin typeface="Arial" charset="0"/>
          <a:cs typeface="+mn-cs"/>
        </a:defRPr>
      </a:lvl2pPr>
      <a:lvl3pPr marL="834995" indent="-166998" algn="l" rtl="0" eaLnBrk="0" fontAlgn="base" hangingPunct="0">
        <a:spcBef>
          <a:spcPct val="20000"/>
        </a:spcBef>
        <a:spcAft>
          <a:spcPct val="0"/>
        </a:spcAft>
        <a:buChar char="•"/>
        <a:defRPr sz="1800">
          <a:solidFill>
            <a:schemeClr val="tx1"/>
          </a:solidFill>
          <a:latin typeface="Arial" charset="0"/>
          <a:cs typeface="+mn-cs"/>
        </a:defRPr>
      </a:lvl3pPr>
      <a:lvl4pPr marL="1168994" indent="-166998" algn="l" rtl="0" eaLnBrk="0" fontAlgn="base" hangingPunct="0">
        <a:spcBef>
          <a:spcPct val="20000"/>
        </a:spcBef>
        <a:spcAft>
          <a:spcPct val="0"/>
        </a:spcAft>
        <a:buChar char="–"/>
        <a:defRPr sz="1500">
          <a:solidFill>
            <a:schemeClr val="tx1"/>
          </a:solidFill>
          <a:latin typeface="Arial" charset="0"/>
          <a:cs typeface="+mn-cs"/>
        </a:defRPr>
      </a:lvl4pPr>
      <a:lvl5pPr marL="1502990" indent="-166998" algn="l" rtl="0" eaLnBrk="0" fontAlgn="base" hangingPunct="0">
        <a:spcBef>
          <a:spcPct val="20000"/>
        </a:spcBef>
        <a:spcAft>
          <a:spcPct val="0"/>
        </a:spcAft>
        <a:buChar char="»"/>
        <a:defRPr sz="1500">
          <a:solidFill>
            <a:schemeClr val="tx1"/>
          </a:solidFill>
          <a:latin typeface="Arial" charset="0"/>
          <a:cs typeface="+mn-cs"/>
        </a:defRPr>
      </a:lvl5pPr>
      <a:lvl6pPr marL="1836990" indent="-166998" algn="l" rtl="0" fontAlgn="base">
        <a:spcBef>
          <a:spcPct val="20000"/>
        </a:spcBef>
        <a:spcAft>
          <a:spcPct val="0"/>
        </a:spcAft>
        <a:buChar char="»"/>
        <a:defRPr sz="1500">
          <a:solidFill>
            <a:schemeClr val="tx1"/>
          </a:solidFill>
          <a:latin typeface="Arial" charset="0"/>
          <a:cs typeface="+mn-cs"/>
        </a:defRPr>
      </a:lvl6pPr>
      <a:lvl7pPr marL="2170988" indent="-166998" algn="l" rtl="0" fontAlgn="base">
        <a:spcBef>
          <a:spcPct val="20000"/>
        </a:spcBef>
        <a:spcAft>
          <a:spcPct val="0"/>
        </a:spcAft>
        <a:buChar char="»"/>
        <a:defRPr sz="1500">
          <a:solidFill>
            <a:schemeClr val="tx1"/>
          </a:solidFill>
          <a:latin typeface="Arial" charset="0"/>
          <a:cs typeface="+mn-cs"/>
        </a:defRPr>
      </a:lvl7pPr>
      <a:lvl8pPr marL="2504985" indent="-166998" algn="l" rtl="0" fontAlgn="base">
        <a:spcBef>
          <a:spcPct val="20000"/>
        </a:spcBef>
        <a:spcAft>
          <a:spcPct val="0"/>
        </a:spcAft>
        <a:buChar char="»"/>
        <a:defRPr sz="1500">
          <a:solidFill>
            <a:schemeClr val="tx1"/>
          </a:solidFill>
          <a:latin typeface="Arial" charset="0"/>
          <a:cs typeface="+mn-cs"/>
        </a:defRPr>
      </a:lvl8pPr>
      <a:lvl9pPr marL="2838983" indent="-166998"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996" rtl="0" eaLnBrk="1" latinLnBrk="0" hangingPunct="1">
        <a:defRPr sz="1300" kern="1200">
          <a:solidFill>
            <a:schemeClr val="tx1"/>
          </a:solidFill>
          <a:latin typeface="+mn-lt"/>
          <a:ea typeface="+mn-ea"/>
          <a:cs typeface="+mn-cs"/>
        </a:defRPr>
      </a:lvl1pPr>
      <a:lvl2pPr marL="333995" algn="l" defTabSz="667996" rtl="0" eaLnBrk="1" latinLnBrk="0" hangingPunct="1">
        <a:defRPr sz="1300" kern="1200">
          <a:solidFill>
            <a:schemeClr val="tx1"/>
          </a:solidFill>
          <a:latin typeface="+mn-lt"/>
          <a:ea typeface="+mn-ea"/>
          <a:cs typeface="+mn-cs"/>
        </a:defRPr>
      </a:lvl2pPr>
      <a:lvl3pPr marL="667996" algn="l" defTabSz="667996" rtl="0" eaLnBrk="1" latinLnBrk="0" hangingPunct="1">
        <a:defRPr sz="1300" kern="1200">
          <a:solidFill>
            <a:schemeClr val="tx1"/>
          </a:solidFill>
          <a:latin typeface="+mn-lt"/>
          <a:ea typeface="+mn-ea"/>
          <a:cs typeface="+mn-cs"/>
        </a:defRPr>
      </a:lvl3pPr>
      <a:lvl4pPr marL="1001995" algn="l" defTabSz="667996" rtl="0" eaLnBrk="1" latinLnBrk="0" hangingPunct="1">
        <a:defRPr sz="1300" kern="1200">
          <a:solidFill>
            <a:schemeClr val="tx1"/>
          </a:solidFill>
          <a:latin typeface="+mn-lt"/>
          <a:ea typeface="+mn-ea"/>
          <a:cs typeface="+mn-cs"/>
        </a:defRPr>
      </a:lvl4pPr>
      <a:lvl5pPr marL="1335991" algn="l" defTabSz="667996" rtl="0" eaLnBrk="1" latinLnBrk="0" hangingPunct="1">
        <a:defRPr sz="1300" kern="1200">
          <a:solidFill>
            <a:schemeClr val="tx1"/>
          </a:solidFill>
          <a:latin typeface="+mn-lt"/>
          <a:ea typeface="+mn-ea"/>
          <a:cs typeface="+mn-cs"/>
        </a:defRPr>
      </a:lvl5pPr>
      <a:lvl6pPr marL="1669988" algn="l" defTabSz="667996" rtl="0" eaLnBrk="1" latinLnBrk="0" hangingPunct="1">
        <a:defRPr sz="1300" kern="1200">
          <a:solidFill>
            <a:schemeClr val="tx1"/>
          </a:solidFill>
          <a:latin typeface="+mn-lt"/>
          <a:ea typeface="+mn-ea"/>
          <a:cs typeface="+mn-cs"/>
        </a:defRPr>
      </a:lvl6pPr>
      <a:lvl7pPr marL="2003987" algn="l" defTabSz="667996" rtl="0" eaLnBrk="1" latinLnBrk="0" hangingPunct="1">
        <a:defRPr sz="1300" kern="1200">
          <a:solidFill>
            <a:schemeClr val="tx1"/>
          </a:solidFill>
          <a:latin typeface="+mn-lt"/>
          <a:ea typeface="+mn-ea"/>
          <a:cs typeface="+mn-cs"/>
        </a:defRPr>
      </a:lvl7pPr>
      <a:lvl8pPr marL="2337983" algn="l" defTabSz="667996" rtl="0" eaLnBrk="1" latinLnBrk="0" hangingPunct="1">
        <a:defRPr sz="1300" kern="1200">
          <a:solidFill>
            <a:schemeClr val="tx1"/>
          </a:solidFill>
          <a:latin typeface="+mn-lt"/>
          <a:ea typeface="+mn-ea"/>
          <a:cs typeface="+mn-cs"/>
        </a:defRPr>
      </a:lvl8pPr>
      <a:lvl9pPr marL="2671982" algn="l" defTabSz="667996"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6" tIns="33403" rIns="66806" bIns="33403"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6" tIns="33403" rIns="66806" bIns="3340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06" tIns="33403" rIns="66806" bIns="33403"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806" tIns="33403" rIns="66806" bIns="33403"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06" tIns="33403" rIns="66806" bIns="33403"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4027" algn="ctr" rtl="0" fontAlgn="base">
        <a:spcBef>
          <a:spcPct val="0"/>
        </a:spcBef>
        <a:spcAft>
          <a:spcPct val="0"/>
        </a:spcAft>
        <a:defRPr sz="3200">
          <a:solidFill>
            <a:schemeClr val="bg1"/>
          </a:solidFill>
          <a:latin typeface="Arial Rounded MT Bold" pitchFamily="34" charset="0"/>
          <a:cs typeface="Arial" charset="0"/>
        </a:defRPr>
      </a:lvl6pPr>
      <a:lvl7pPr marL="668058" algn="ctr" rtl="0" fontAlgn="base">
        <a:spcBef>
          <a:spcPct val="0"/>
        </a:spcBef>
        <a:spcAft>
          <a:spcPct val="0"/>
        </a:spcAft>
        <a:defRPr sz="3200">
          <a:solidFill>
            <a:schemeClr val="bg1"/>
          </a:solidFill>
          <a:latin typeface="Arial Rounded MT Bold" pitchFamily="34" charset="0"/>
          <a:cs typeface="Arial" charset="0"/>
        </a:defRPr>
      </a:lvl7pPr>
      <a:lvl8pPr marL="1002088" algn="ctr" rtl="0" fontAlgn="base">
        <a:spcBef>
          <a:spcPct val="0"/>
        </a:spcBef>
        <a:spcAft>
          <a:spcPct val="0"/>
        </a:spcAft>
        <a:defRPr sz="3200">
          <a:solidFill>
            <a:schemeClr val="bg1"/>
          </a:solidFill>
          <a:latin typeface="Arial Rounded MT Bold" pitchFamily="34" charset="0"/>
          <a:cs typeface="Arial" charset="0"/>
        </a:defRPr>
      </a:lvl8pPr>
      <a:lvl9pPr marL="1336115"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23" indent="-250523" algn="l" rtl="0" eaLnBrk="0" fontAlgn="base" hangingPunct="0">
        <a:spcBef>
          <a:spcPct val="20000"/>
        </a:spcBef>
        <a:spcAft>
          <a:spcPct val="0"/>
        </a:spcAft>
        <a:defRPr sz="3200">
          <a:solidFill>
            <a:schemeClr val="bg1"/>
          </a:solidFill>
          <a:latin typeface="+mn-lt"/>
          <a:ea typeface="+mn-ea"/>
          <a:cs typeface="+mn-cs"/>
        </a:defRPr>
      </a:lvl1pPr>
      <a:lvl2pPr marL="542798" indent="-208769" algn="l" rtl="0" eaLnBrk="0" fontAlgn="base" hangingPunct="0">
        <a:spcBef>
          <a:spcPct val="20000"/>
        </a:spcBef>
        <a:spcAft>
          <a:spcPct val="0"/>
        </a:spcAft>
        <a:buChar char="–"/>
        <a:defRPr sz="2000">
          <a:solidFill>
            <a:schemeClr val="tx1"/>
          </a:solidFill>
          <a:latin typeface="Arial" charset="0"/>
          <a:cs typeface="+mn-cs"/>
        </a:defRPr>
      </a:lvl2pPr>
      <a:lvl3pPr marL="835071" indent="-167014" algn="l" rtl="0" eaLnBrk="0" fontAlgn="base" hangingPunct="0">
        <a:spcBef>
          <a:spcPct val="20000"/>
        </a:spcBef>
        <a:spcAft>
          <a:spcPct val="0"/>
        </a:spcAft>
        <a:buChar char="•"/>
        <a:defRPr sz="1800">
          <a:solidFill>
            <a:schemeClr val="tx1"/>
          </a:solidFill>
          <a:latin typeface="Arial" charset="0"/>
          <a:cs typeface="+mn-cs"/>
        </a:defRPr>
      </a:lvl3pPr>
      <a:lvl4pPr marL="1169102" indent="-167014" algn="l" rtl="0" eaLnBrk="0" fontAlgn="base" hangingPunct="0">
        <a:spcBef>
          <a:spcPct val="20000"/>
        </a:spcBef>
        <a:spcAft>
          <a:spcPct val="0"/>
        </a:spcAft>
        <a:buChar char="–"/>
        <a:defRPr sz="1500">
          <a:solidFill>
            <a:schemeClr val="tx1"/>
          </a:solidFill>
          <a:latin typeface="Arial" charset="0"/>
          <a:cs typeface="+mn-cs"/>
        </a:defRPr>
      </a:lvl4pPr>
      <a:lvl5pPr marL="1503129" indent="-167014" algn="l" rtl="0" eaLnBrk="0" fontAlgn="base" hangingPunct="0">
        <a:spcBef>
          <a:spcPct val="20000"/>
        </a:spcBef>
        <a:spcAft>
          <a:spcPct val="0"/>
        </a:spcAft>
        <a:buChar char="»"/>
        <a:defRPr sz="1500">
          <a:solidFill>
            <a:schemeClr val="tx1"/>
          </a:solidFill>
          <a:latin typeface="Arial" charset="0"/>
          <a:cs typeface="+mn-cs"/>
        </a:defRPr>
      </a:lvl5pPr>
      <a:lvl6pPr marL="1837160" indent="-167014" algn="l" rtl="0" fontAlgn="base">
        <a:spcBef>
          <a:spcPct val="20000"/>
        </a:spcBef>
        <a:spcAft>
          <a:spcPct val="0"/>
        </a:spcAft>
        <a:buChar char="»"/>
        <a:defRPr sz="1500">
          <a:solidFill>
            <a:schemeClr val="tx1"/>
          </a:solidFill>
          <a:latin typeface="Arial" charset="0"/>
          <a:cs typeface="+mn-cs"/>
        </a:defRPr>
      </a:lvl6pPr>
      <a:lvl7pPr marL="2171189" indent="-167014" algn="l" rtl="0" fontAlgn="base">
        <a:spcBef>
          <a:spcPct val="20000"/>
        </a:spcBef>
        <a:spcAft>
          <a:spcPct val="0"/>
        </a:spcAft>
        <a:buChar char="»"/>
        <a:defRPr sz="1500">
          <a:solidFill>
            <a:schemeClr val="tx1"/>
          </a:solidFill>
          <a:latin typeface="Arial" charset="0"/>
          <a:cs typeface="+mn-cs"/>
        </a:defRPr>
      </a:lvl7pPr>
      <a:lvl8pPr marL="2505217" indent="-167014" algn="l" rtl="0" fontAlgn="base">
        <a:spcBef>
          <a:spcPct val="20000"/>
        </a:spcBef>
        <a:spcAft>
          <a:spcPct val="0"/>
        </a:spcAft>
        <a:buChar char="»"/>
        <a:defRPr sz="1500">
          <a:solidFill>
            <a:schemeClr val="tx1"/>
          </a:solidFill>
          <a:latin typeface="Arial" charset="0"/>
          <a:cs typeface="+mn-cs"/>
        </a:defRPr>
      </a:lvl8pPr>
      <a:lvl9pPr marL="2839246" indent="-167014"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8058" rtl="0" eaLnBrk="1" latinLnBrk="0" hangingPunct="1">
        <a:defRPr sz="1300" kern="1200">
          <a:solidFill>
            <a:schemeClr val="tx1"/>
          </a:solidFill>
          <a:latin typeface="+mn-lt"/>
          <a:ea typeface="+mn-ea"/>
          <a:cs typeface="+mn-cs"/>
        </a:defRPr>
      </a:lvl1pPr>
      <a:lvl2pPr marL="334027" algn="l" defTabSz="668058" rtl="0" eaLnBrk="1" latinLnBrk="0" hangingPunct="1">
        <a:defRPr sz="1300" kern="1200">
          <a:solidFill>
            <a:schemeClr val="tx1"/>
          </a:solidFill>
          <a:latin typeface="+mn-lt"/>
          <a:ea typeface="+mn-ea"/>
          <a:cs typeface="+mn-cs"/>
        </a:defRPr>
      </a:lvl2pPr>
      <a:lvl3pPr marL="668058" algn="l" defTabSz="668058" rtl="0" eaLnBrk="1" latinLnBrk="0" hangingPunct="1">
        <a:defRPr sz="1300" kern="1200">
          <a:solidFill>
            <a:schemeClr val="tx1"/>
          </a:solidFill>
          <a:latin typeface="+mn-lt"/>
          <a:ea typeface="+mn-ea"/>
          <a:cs typeface="+mn-cs"/>
        </a:defRPr>
      </a:lvl3pPr>
      <a:lvl4pPr marL="1002088" algn="l" defTabSz="668058" rtl="0" eaLnBrk="1" latinLnBrk="0" hangingPunct="1">
        <a:defRPr sz="1300" kern="1200">
          <a:solidFill>
            <a:schemeClr val="tx1"/>
          </a:solidFill>
          <a:latin typeface="+mn-lt"/>
          <a:ea typeface="+mn-ea"/>
          <a:cs typeface="+mn-cs"/>
        </a:defRPr>
      </a:lvl4pPr>
      <a:lvl5pPr marL="1336115" algn="l" defTabSz="668058" rtl="0" eaLnBrk="1" latinLnBrk="0" hangingPunct="1">
        <a:defRPr sz="1300" kern="1200">
          <a:solidFill>
            <a:schemeClr val="tx1"/>
          </a:solidFill>
          <a:latin typeface="+mn-lt"/>
          <a:ea typeface="+mn-ea"/>
          <a:cs typeface="+mn-cs"/>
        </a:defRPr>
      </a:lvl5pPr>
      <a:lvl6pPr marL="1670143" algn="l" defTabSz="668058" rtl="0" eaLnBrk="1" latinLnBrk="0" hangingPunct="1">
        <a:defRPr sz="1300" kern="1200">
          <a:solidFill>
            <a:schemeClr val="tx1"/>
          </a:solidFill>
          <a:latin typeface="+mn-lt"/>
          <a:ea typeface="+mn-ea"/>
          <a:cs typeface="+mn-cs"/>
        </a:defRPr>
      </a:lvl6pPr>
      <a:lvl7pPr marL="2004173" algn="l" defTabSz="668058" rtl="0" eaLnBrk="1" latinLnBrk="0" hangingPunct="1">
        <a:defRPr sz="1300" kern="1200">
          <a:solidFill>
            <a:schemeClr val="tx1"/>
          </a:solidFill>
          <a:latin typeface="+mn-lt"/>
          <a:ea typeface="+mn-ea"/>
          <a:cs typeface="+mn-cs"/>
        </a:defRPr>
      </a:lvl7pPr>
      <a:lvl8pPr marL="2338200" algn="l" defTabSz="668058" rtl="0" eaLnBrk="1" latinLnBrk="0" hangingPunct="1">
        <a:defRPr sz="1300" kern="1200">
          <a:solidFill>
            <a:schemeClr val="tx1"/>
          </a:solidFill>
          <a:latin typeface="+mn-lt"/>
          <a:ea typeface="+mn-ea"/>
          <a:cs typeface="+mn-cs"/>
        </a:defRPr>
      </a:lvl8pPr>
      <a:lvl9pPr marL="2672230" algn="l" defTabSz="668058"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15" tIns="33408" rIns="66815" bIns="33408"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15" tIns="33408" rIns="66815" bIns="3340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15" tIns="33408" rIns="66815" bIns="33408"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815" tIns="33408" rIns="66815" bIns="33408"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15" tIns="33408" rIns="66815" bIns="33408"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4074" algn="ctr" rtl="0" fontAlgn="base">
        <a:spcBef>
          <a:spcPct val="0"/>
        </a:spcBef>
        <a:spcAft>
          <a:spcPct val="0"/>
        </a:spcAft>
        <a:defRPr sz="3200">
          <a:solidFill>
            <a:schemeClr val="bg1"/>
          </a:solidFill>
          <a:latin typeface="Arial Rounded MT Bold" pitchFamily="34" charset="0"/>
          <a:cs typeface="Arial" charset="0"/>
        </a:defRPr>
      </a:lvl6pPr>
      <a:lvl7pPr marL="668151" algn="ctr" rtl="0" fontAlgn="base">
        <a:spcBef>
          <a:spcPct val="0"/>
        </a:spcBef>
        <a:spcAft>
          <a:spcPct val="0"/>
        </a:spcAft>
        <a:defRPr sz="3200">
          <a:solidFill>
            <a:schemeClr val="bg1"/>
          </a:solidFill>
          <a:latin typeface="Arial Rounded MT Bold" pitchFamily="34" charset="0"/>
          <a:cs typeface="Arial" charset="0"/>
        </a:defRPr>
      </a:lvl7pPr>
      <a:lvl8pPr marL="1002226" algn="ctr" rtl="0" fontAlgn="base">
        <a:spcBef>
          <a:spcPct val="0"/>
        </a:spcBef>
        <a:spcAft>
          <a:spcPct val="0"/>
        </a:spcAft>
        <a:defRPr sz="3200">
          <a:solidFill>
            <a:schemeClr val="bg1"/>
          </a:solidFill>
          <a:latin typeface="Arial Rounded MT Bold" pitchFamily="34" charset="0"/>
          <a:cs typeface="Arial" charset="0"/>
        </a:defRPr>
      </a:lvl8pPr>
      <a:lvl9pPr marL="133630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58" indent="-250558" algn="l" rtl="0" eaLnBrk="0" fontAlgn="base" hangingPunct="0">
        <a:spcBef>
          <a:spcPct val="20000"/>
        </a:spcBef>
        <a:spcAft>
          <a:spcPct val="0"/>
        </a:spcAft>
        <a:defRPr sz="3200">
          <a:solidFill>
            <a:schemeClr val="bg1"/>
          </a:solidFill>
          <a:latin typeface="+mn-lt"/>
          <a:ea typeface="+mn-ea"/>
          <a:cs typeface="+mn-cs"/>
        </a:defRPr>
      </a:lvl1pPr>
      <a:lvl2pPr marL="542873" indent="-208798" algn="l" rtl="0" eaLnBrk="0" fontAlgn="base" hangingPunct="0">
        <a:spcBef>
          <a:spcPct val="20000"/>
        </a:spcBef>
        <a:spcAft>
          <a:spcPct val="0"/>
        </a:spcAft>
        <a:buChar char="–"/>
        <a:defRPr sz="2000">
          <a:solidFill>
            <a:schemeClr val="tx1"/>
          </a:solidFill>
          <a:latin typeface="Arial" charset="0"/>
          <a:cs typeface="+mn-cs"/>
        </a:defRPr>
      </a:lvl2pPr>
      <a:lvl3pPr marL="835187" indent="-167038" algn="l" rtl="0" eaLnBrk="0" fontAlgn="base" hangingPunct="0">
        <a:spcBef>
          <a:spcPct val="20000"/>
        </a:spcBef>
        <a:spcAft>
          <a:spcPct val="0"/>
        </a:spcAft>
        <a:buChar char="•"/>
        <a:defRPr sz="1800">
          <a:solidFill>
            <a:schemeClr val="tx1"/>
          </a:solidFill>
          <a:latin typeface="Arial" charset="0"/>
          <a:cs typeface="+mn-cs"/>
        </a:defRPr>
      </a:lvl3pPr>
      <a:lvl4pPr marL="1169264" indent="-167038" algn="l" rtl="0" eaLnBrk="0" fontAlgn="base" hangingPunct="0">
        <a:spcBef>
          <a:spcPct val="20000"/>
        </a:spcBef>
        <a:spcAft>
          <a:spcPct val="0"/>
        </a:spcAft>
        <a:buChar char="–"/>
        <a:defRPr sz="1500">
          <a:solidFill>
            <a:schemeClr val="tx1"/>
          </a:solidFill>
          <a:latin typeface="Arial" charset="0"/>
          <a:cs typeface="+mn-cs"/>
        </a:defRPr>
      </a:lvl4pPr>
      <a:lvl5pPr marL="1503338" indent="-167038" algn="l" rtl="0" eaLnBrk="0" fontAlgn="base" hangingPunct="0">
        <a:spcBef>
          <a:spcPct val="20000"/>
        </a:spcBef>
        <a:spcAft>
          <a:spcPct val="0"/>
        </a:spcAft>
        <a:buChar char="»"/>
        <a:defRPr sz="1500">
          <a:solidFill>
            <a:schemeClr val="tx1"/>
          </a:solidFill>
          <a:latin typeface="Arial" charset="0"/>
          <a:cs typeface="+mn-cs"/>
        </a:defRPr>
      </a:lvl5pPr>
      <a:lvl6pPr marL="1837415" indent="-167038" algn="l" rtl="0" fontAlgn="base">
        <a:spcBef>
          <a:spcPct val="20000"/>
        </a:spcBef>
        <a:spcAft>
          <a:spcPct val="0"/>
        </a:spcAft>
        <a:buChar char="»"/>
        <a:defRPr sz="1500">
          <a:solidFill>
            <a:schemeClr val="tx1"/>
          </a:solidFill>
          <a:latin typeface="Arial" charset="0"/>
          <a:cs typeface="+mn-cs"/>
        </a:defRPr>
      </a:lvl6pPr>
      <a:lvl7pPr marL="2171490" indent="-167038" algn="l" rtl="0" fontAlgn="base">
        <a:spcBef>
          <a:spcPct val="20000"/>
        </a:spcBef>
        <a:spcAft>
          <a:spcPct val="0"/>
        </a:spcAft>
        <a:buChar char="»"/>
        <a:defRPr sz="1500">
          <a:solidFill>
            <a:schemeClr val="tx1"/>
          </a:solidFill>
          <a:latin typeface="Arial" charset="0"/>
          <a:cs typeface="+mn-cs"/>
        </a:defRPr>
      </a:lvl7pPr>
      <a:lvl8pPr marL="2505565" indent="-167038" algn="l" rtl="0" fontAlgn="base">
        <a:spcBef>
          <a:spcPct val="20000"/>
        </a:spcBef>
        <a:spcAft>
          <a:spcPct val="0"/>
        </a:spcAft>
        <a:buChar char="»"/>
        <a:defRPr sz="1500">
          <a:solidFill>
            <a:schemeClr val="tx1"/>
          </a:solidFill>
          <a:latin typeface="Arial" charset="0"/>
          <a:cs typeface="+mn-cs"/>
        </a:defRPr>
      </a:lvl8pPr>
      <a:lvl9pPr marL="2839640" indent="-167038"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8151" rtl="0" eaLnBrk="1" latinLnBrk="0" hangingPunct="1">
        <a:defRPr sz="1300" kern="1200">
          <a:solidFill>
            <a:schemeClr val="tx1"/>
          </a:solidFill>
          <a:latin typeface="+mn-lt"/>
          <a:ea typeface="+mn-ea"/>
          <a:cs typeface="+mn-cs"/>
        </a:defRPr>
      </a:lvl1pPr>
      <a:lvl2pPr marL="334074" algn="l" defTabSz="668151" rtl="0" eaLnBrk="1" latinLnBrk="0" hangingPunct="1">
        <a:defRPr sz="1300" kern="1200">
          <a:solidFill>
            <a:schemeClr val="tx1"/>
          </a:solidFill>
          <a:latin typeface="+mn-lt"/>
          <a:ea typeface="+mn-ea"/>
          <a:cs typeface="+mn-cs"/>
        </a:defRPr>
      </a:lvl2pPr>
      <a:lvl3pPr marL="668151" algn="l" defTabSz="668151" rtl="0" eaLnBrk="1" latinLnBrk="0" hangingPunct="1">
        <a:defRPr sz="1300" kern="1200">
          <a:solidFill>
            <a:schemeClr val="tx1"/>
          </a:solidFill>
          <a:latin typeface="+mn-lt"/>
          <a:ea typeface="+mn-ea"/>
          <a:cs typeface="+mn-cs"/>
        </a:defRPr>
      </a:lvl3pPr>
      <a:lvl4pPr marL="1002226" algn="l" defTabSz="668151" rtl="0" eaLnBrk="1" latinLnBrk="0" hangingPunct="1">
        <a:defRPr sz="1300" kern="1200">
          <a:solidFill>
            <a:schemeClr val="tx1"/>
          </a:solidFill>
          <a:latin typeface="+mn-lt"/>
          <a:ea typeface="+mn-ea"/>
          <a:cs typeface="+mn-cs"/>
        </a:defRPr>
      </a:lvl4pPr>
      <a:lvl5pPr marL="1336301" algn="l" defTabSz="668151" rtl="0" eaLnBrk="1" latinLnBrk="0" hangingPunct="1">
        <a:defRPr sz="1300" kern="1200">
          <a:solidFill>
            <a:schemeClr val="tx1"/>
          </a:solidFill>
          <a:latin typeface="+mn-lt"/>
          <a:ea typeface="+mn-ea"/>
          <a:cs typeface="+mn-cs"/>
        </a:defRPr>
      </a:lvl5pPr>
      <a:lvl6pPr marL="1670376" algn="l" defTabSz="668151" rtl="0" eaLnBrk="1" latinLnBrk="0" hangingPunct="1">
        <a:defRPr sz="1300" kern="1200">
          <a:solidFill>
            <a:schemeClr val="tx1"/>
          </a:solidFill>
          <a:latin typeface="+mn-lt"/>
          <a:ea typeface="+mn-ea"/>
          <a:cs typeface="+mn-cs"/>
        </a:defRPr>
      </a:lvl6pPr>
      <a:lvl7pPr marL="2004452" algn="l" defTabSz="668151" rtl="0" eaLnBrk="1" latinLnBrk="0" hangingPunct="1">
        <a:defRPr sz="1300" kern="1200">
          <a:solidFill>
            <a:schemeClr val="tx1"/>
          </a:solidFill>
          <a:latin typeface="+mn-lt"/>
          <a:ea typeface="+mn-ea"/>
          <a:cs typeface="+mn-cs"/>
        </a:defRPr>
      </a:lvl7pPr>
      <a:lvl8pPr marL="2338526" algn="l" defTabSz="668151" rtl="0" eaLnBrk="1" latinLnBrk="0" hangingPunct="1">
        <a:defRPr sz="1300" kern="1200">
          <a:solidFill>
            <a:schemeClr val="tx1"/>
          </a:solidFill>
          <a:latin typeface="+mn-lt"/>
          <a:ea typeface="+mn-ea"/>
          <a:cs typeface="+mn-cs"/>
        </a:defRPr>
      </a:lvl8pPr>
      <a:lvl9pPr marL="2672602" algn="l" defTabSz="668151"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36" tIns="39040" rIns="78136" bIns="3904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36" tIns="39040" rIns="78136" bIns="390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36" tIns="39040" rIns="78136" bIns="3904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36" tIns="39040" rIns="78136" bIns="3904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36" tIns="39040" rIns="78136" bIns="3904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70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90516" algn="ctr" rtl="0" fontAlgn="base">
        <a:spcBef>
          <a:spcPct val="0"/>
        </a:spcBef>
        <a:spcAft>
          <a:spcPct val="0"/>
        </a:spcAft>
        <a:defRPr sz="4400">
          <a:solidFill>
            <a:schemeClr val="tx2"/>
          </a:solidFill>
          <a:latin typeface="Arial" charset="0"/>
          <a:cs typeface="Arial" charset="0"/>
        </a:defRPr>
      </a:lvl6pPr>
      <a:lvl7pPr marL="781224" algn="ctr" rtl="0" fontAlgn="base">
        <a:spcBef>
          <a:spcPct val="0"/>
        </a:spcBef>
        <a:spcAft>
          <a:spcPct val="0"/>
        </a:spcAft>
        <a:defRPr sz="4400">
          <a:solidFill>
            <a:schemeClr val="tx2"/>
          </a:solidFill>
          <a:latin typeface="Arial" charset="0"/>
          <a:cs typeface="Arial" charset="0"/>
        </a:defRPr>
      </a:lvl7pPr>
      <a:lvl8pPr marL="1171662" algn="ctr" rtl="0" fontAlgn="base">
        <a:spcBef>
          <a:spcPct val="0"/>
        </a:spcBef>
        <a:spcAft>
          <a:spcPct val="0"/>
        </a:spcAft>
        <a:defRPr sz="4400">
          <a:solidFill>
            <a:schemeClr val="tx2"/>
          </a:solidFill>
          <a:latin typeface="Arial" charset="0"/>
          <a:cs typeface="Arial" charset="0"/>
        </a:defRPr>
      </a:lvl8pPr>
      <a:lvl9pPr marL="1562289" algn="ctr" rtl="0" fontAlgn="base">
        <a:spcBef>
          <a:spcPct val="0"/>
        </a:spcBef>
        <a:spcAft>
          <a:spcPct val="0"/>
        </a:spcAft>
        <a:defRPr sz="4400">
          <a:solidFill>
            <a:schemeClr val="tx2"/>
          </a:solidFill>
          <a:latin typeface="Arial" charset="0"/>
          <a:cs typeface="Arial" charset="0"/>
        </a:defRPr>
      </a:lvl9pPr>
    </p:titleStyle>
    <p:bodyStyle>
      <a:lvl1pPr marL="292805" indent="-292805" algn="l" rtl="0" fontAlgn="base">
        <a:spcBef>
          <a:spcPct val="20000"/>
        </a:spcBef>
        <a:spcAft>
          <a:spcPct val="0"/>
        </a:spcAft>
        <a:buChar char="•"/>
        <a:defRPr sz="4000">
          <a:solidFill>
            <a:schemeClr val="bg1"/>
          </a:solidFill>
          <a:latin typeface="+mn-lt"/>
          <a:ea typeface="+mn-ea"/>
          <a:cs typeface="+mn-cs"/>
        </a:defRPr>
      </a:lvl1pPr>
      <a:lvl2pPr marL="634706" indent="-244203" algn="l" rtl="0" fontAlgn="base">
        <a:spcBef>
          <a:spcPct val="20000"/>
        </a:spcBef>
        <a:spcAft>
          <a:spcPct val="0"/>
        </a:spcAft>
        <a:buChar char="–"/>
        <a:defRPr sz="4000">
          <a:solidFill>
            <a:schemeClr val="bg1"/>
          </a:solidFill>
          <a:latin typeface="+mn-lt"/>
        </a:defRPr>
      </a:lvl2pPr>
      <a:lvl3pPr marL="976344" indent="-195220" algn="l" rtl="0" fontAlgn="base">
        <a:spcBef>
          <a:spcPct val="20000"/>
        </a:spcBef>
        <a:spcAft>
          <a:spcPct val="0"/>
        </a:spcAft>
        <a:buChar char="•"/>
        <a:defRPr sz="2400">
          <a:solidFill>
            <a:schemeClr val="tx1"/>
          </a:solidFill>
          <a:latin typeface="+mj-lt"/>
          <a:cs typeface="+mj-cs"/>
        </a:defRPr>
      </a:lvl3pPr>
      <a:lvl4pPr marL="1366983" indent="-195220" algn="l" rtl="0" fontAlgn="base">
        <a:spcBef>
          <a:spcPct val="20000"/>
        </a:spcBef>
        <a:spcAft>
          <a:spcPct val="0"/>
        </a:spcAft>
        <a:buChar char="–"/>
        <a:defRPr sz="2000">
          <a:solidFill>
            <a:schemeClr val="tx1"/>
          </a:solidFill>
          <a:latin typeface="+mj-lt"/>
          <a:cs typeface="+mj-cs"/>
        </a:defRPr>
      </a:lvl4pPr>
      <a:lvl5pPr marL="1757497" indent="-195220" algn="l" rtl="0" fontAlgn="base">
        <a:spcBef>
          <a:spcPct val="20000"/>
        </a:spcBef>
        <a:spcAft>
          <a:spcPct val="0"/>
        </a:spcAft>
        <a:buChar char="»"/>
        <a:defRPr sz="2000">
          <a:solidFill>
            <a:schemeClr val="tx1"/>
          </a:solidFill>
          <a:latin typeface="+mj-lt"/>
          <a:cs typeface="+mj-cs"/>
        </a:defRPr>
      </a:lvl5pPr>
      <a:lvl6pPr marL="2147877" indent="-195220" algn="l" rtl="0" fontAlgn="base">
        <a:spcBef>
          <a:spcPct val="20000"/>
        </a:spcBef>
        <a:spcAft>
          <a:spcPct val="0"/>
        </a:spcAft>
        <a:buChar char="»"/>
        <a:defRPr sz="2000">
          <a:solidFill>
            <a:schemeClr val="tx1"/>
          </a:solidFill>
          <a:latin typeface="+mj-lt"/>
          <a:cs typeface="+mj-cs"/>
        </a:defRPr>
      </a:lvl6pPr>
      <a:lvl7pPr marL="2538542" indent="-195220" algn="l" rtl="0" fontAlgn="base">
        <a:spcBef>
          <a:spcPct val="20000"/>
        </a:spcBef>
        <a:spcAft>
          <a:spcPct val="0"/>
        </a:spcAft>
        <a:buChar char="»"/>
        <a:defRPr sz="2000">
          <a:solidFill>
            <a:schemeClr val="tx1"/>
          </a:solidFill>
          <a:latin typeface="+mj-lt"/>
          <a:cs typeface="+mj-cs"/>
        </a:defRPr>
      </a:lvl7pPr>
      <a:lvl8pPr marL="2929068" indent="-195220" algn="l" rtl="0" fontAlgn="base">
        <a:spcBef>
          <a:spcPct val="20000"/>
        </a:spcBef>
        <a:spcAft>
          <a:spcPct val="0"/>
        </a:spcAft>
        <a:buChar char="»"/>
        <a:defRPr sz="2000">
          <a:solidFill>
            <a:schemeClr val="tx1"/>
          </a:solidFill>
          <a:latin typeface="+mj-lt"/>
          <a:cs typeface="+mj-cs"/>
        </a:defRPr>
      </a:lvl8pPr>
      <a:lvl9pPr marL="3319680" indent="-195220"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781224" rtl="0" eaLnBrk="1" latinLnBrk="0" hangingPunct="1">
        <a:defRPr sz="1800" kern="1200">
          <a:solidFill>
            <a:schemeClr val="tx1"/>
          </a:solidFill>
          <a:latin typeface="+mn-lt"/>
          <a:ea typeface="+mn-ea"/>
          <a:cs typeface="+mn-cs"/>
        </a:defRPr>
      </a:lvl1pPr>
      <a:lvl2pPr marL="390516" algn="l" defTabSz="781224" rtl="0" eaLnBrk="1" latinLnBrk="0" hangingPunct="1">
        <a:defRPr sz="1800" kern="1200">
          <a:solidFill>
            <a:schemeClr val="tx1"/>
          </a:solidFill>
          <a:latin typeface="+mn-lt"/>
          <a:ea typeface="+mn-ea"/>
          <a:cs typeface="+mn-cs"/>
        </a:defRPr>
      </a:lvl2pPr>
      <a:lvl3pPr marL="781224" algn="l" defTabSz="781224" rtl="0" eaLnBrk="1" latinLnBrk="0" hangingPunct="1">
        <a:defRPr sz="1800" kern="1200">
          <a:solidFill>
            <a:schemeClr val="tx1"/>
          </a:solidFill>
          <a:latin typeface="+mn-lt"/>
          <a:ea typeface="+mn-ea"/>
          <a:cs typeface="+mn-cs"/>
        </a:defRPr>
      </a:lvl3pPr>
      <a:lvl4pPr marL="1171662" algn="l" defTabSz="781224" rtl="0" eaLnBrk="1" latinLnBrk="0" hangingPunct="1">
        <a:defRPr sz="1800" kern="1200">
          <a:solidFill>
            <a:schemeClr val="tx1"/>
          </a:solidFill>
          <a:latin typeface="+mn-lt"/>
          <a:ea typeface="+mn-ea"/>
          <a:cs typeface="+mn-cs"/>
        </a:defRPr>
      </a:lvl4pPr>
      <a:lvl5pPr marL="1562289" algn="l" defTabSz="781224" rtl="0" eaLnBrk="1" latinLnBrk="0" hangingPunct="1">
        <a:defRPr sz="1800" kern="1200">
          <a:solidFill>
            <a:schemeClr val="tx1"/>
          </a:solidFill>
          <a:latin typeface="+mn-lt"/>
          <a:ea typeface="+mn-ea"/>
          <a:cs typeface="+mn-cs"/>
        </a:defRPr>
      </a:lvl5pPr>
      <a:lvl6pPr marL="1952687" algn="l" defTabSz="781224" rtl="0" eaLnBrk="1" latinLnBrk="0" hangingPunct="1">
        <a:defRPr sz="1800" kern="1200">
          <a:solidFill>
            <a:schemeClr val="tx1"/>
          </a:solidFill>
          <a:latin typeface="+mn-lt"/>
          <a:ea typeface="+mn-ea"/>
          <a:cs typeface="+mn-cs"/>
        </a:defRPr>
      </a:lvl6pPr>
      <a:lvl7pPr marL="2343204" algn="l" defTabSz="781224" rtl="0" eaLnBrk="1" latinLnBrk="0" hangingPunct="1">
        <a:defRPr sz="1800" kern="1200">
          <a:solidFill>
            <a:schemeClr val="tx1"/>
          </a:solidFill>
          <a:latin typeface="+mn-lt"/>
          <a:ea typeface="+mn-ea"/>
          <a:cs typeface="+mn-cs"/>
        </a:defRPr>
      </a:lvl7pPr>
      <a:lvl8pPr marL="2733773" algn="l" defTabSz="781224" rtl="0" eaLnBrk="1" latinLnBrk="0" hangingPunct="1">
        <a:defRPr sz="1800" kern="1200">
          <a:solidFill>
            <a:schemeClr val="tx1"/>
          </a:solidFill>
          <a:latin typeface="+mn-lt"/>
          <a:ea typeface="+mn-ea"/>
          <a:cs typeface="+mn-cs"/>
        </a:defRPr>
      </a:lvl8pPr>
      <a:lvl9pPr marL="3124357" algn="l" defTabSz="7812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laycountymo.gov/@api/deki/files/932/=Claybrook_Shelter.jp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descr="Image result for solar eclipse 2017"/>
          <p:cNvPicPr>
            <a:picLocks noChangeAspect="1" noChangeArrowheads="1"/>
          </p:cNvPicPr>
          <p:nvPr/>
        </p:nvPicPr>
        <p:blipFill rotWithShape="1">
          <a:blip r:embed="rId3">
            <a:extLst>
              <a:ext uri="{28A0092B-C50C-407E-A947-70E740481C1C}">
                <a14:useLocalDpi xmlns:a14="http://schemas.microsoft.com/office/drawing/2010/main" val="0"/>
              </a:ext>
            </a:extLst>
          </a:blip>
          <a:srcRect l="11821" r="8156"/>
          <a:stretch/>
        </p:blipFill>
        <p:spPr bwMode="auto">
          <a:xfrm>
            <a:off x="576956" y="57150"/>
            <a:ext cx="7731388" cy="5086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851" y="26"/>
            <a:ext cx="4797686" cy="1323326"/>
          </a:xfrm>
          <a:prstGeom prst="rect">
            <a:avLst/>
          </a:prstGeom>
          <a:noFill/>
        </p:spPr>
        <p:txBody>
          <a:bodyPr wrap="none" lIns="91326" tIns="45664" rIns="91326" bIns="45664" rtlCol="0">
            <a:spAutoFit/>
          </a:bodyPr>
          <a:lstStyle/>
          <a:p>
            <a:pPr algn="l"/>
            <a:r>
              <a:rPr lang="en-US" dirty="0" smtClean="0">
                <a:solidFill>
                  <a:srgbClr val="FFFFFF"/>
                </a:solidFill>
              </a:rPr>
              <a:t>Total Solar Eclipse</a:t>
            </a:r>
          </a:p>
          <a:p>
            <a:pPr algn="l"/>
            <a:r>
              <a:rPr lang="en-US" dirty="0" smtClean="0">
                <a:solidFill>
                  <a:srgbClr val="FFFFFF"/>
                </a:solidFill>
              </a:rPr>
              <a:t>Aug 21, 2017</a:t>
            </a:r>
            <a:endParaRPr lang="en-US" dirty="0">
              <a:solidFill>
                <a:srgbClr val="FFFFFF"/>
              </a:solidFill>
            </a:endParaRPr>
          </a:p>
        </p:txBody>
      </p:sp>
    </p:spTree>
    <p:extLst>
      <p:ext uri="{BB962C8B-B14F-4D97-AF65-F5344CB8AC3E}">
        <p14:creationId xmlns:p14="http://schemas.microsoft.com/office/powerpoint/2010/main" val="2779428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158" t="46796" r="52999" b="41590"/>
          <a:stretch/>
        </p:blipFill>
        <p:spPr bwMode="auto">
          <a:xfrm>
            <a:off x="1798637" y="-11474"/>
            <a:ext cx="5761074" cy="4167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517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Matityahu 13.20-21</a:t>
            </a:r>
            <a:r>
              <a:rPr lang="en-US" b="1" baseline="30000" dirty="0"/>
              <a:t> </a:t>
            </a:r>
            <a:r>
              <a:rPr lang="en-US" dirty="0"/>
              <a:t>The seed sown on rocky ground is like a person who hears the message and accepts it with joy at </a:t>
            </a:r>
            <a:r>
              <a:rPr lang="en-US" dirty="0" smtClean="0"/>
              <a:t>once, but </a:t>
            </a:r>
            <a:r>
              <a:rPr lang="en-US" dirty="0"/>
              <a:t>has no root in himself. So he stays on for a while; but as soon </a:t>
            </a:r>
            <a:r>
              <a:rPr lang="en-US" dirty="0">
                <a:solidFill>
                  <a:srgbClr val="FFFF66"/>
                </a:solidFill>
              </a:rPr>
              <a:t>as some trouble or persecution arises </a:t>
            </a:r>
            <a:r>
              <a:rPr lang="en-US" dirty="0" smtClean="0">
                <a:solidFill>
                  <a:srgbClr val="FFFF66"/>
                </a:solidFill>
              </a:rPr>
              <a:t>on</a:t>
            </a:r>
            <a:endParaRPr lang="en-US" dirty="0" smtClean="0"/>
          </a:p>
        </p:txBody>
      </p:sp>
    </p:spTree>
    <p:extLst>
      <p:ext uri="{BB962C8B-B14F-4D97-AF65-F5344CB8AC3E}">
        <p14:creationId xmlns:p14="http://schemas.microsoft.com/office/powerpoint/2010/main" val="322111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Matityahu 13.20-21</a:t>
            </a:r>
            <a:r>
              <a:rPr lang="en-US" b="1" baseline="30000" dirty="0"/>
              <a:t> </a:t>
            </a:r>
            <a:r>
              <a:rPr lang="en-US" dirty="0" smtClean="0">
                <a:solidFill>
                  <a:srgbClr val="FFFF66"/>
                </a:solidFill>
              </a:rPr>
              <a:t>account </a:t>
            </a:r>
            <a:r>
              <a:rPr lang="en-US" dirty="0">
                <a:solidFill>
                  <a:srgbClr val="FFFF66"/>
                </a:solidFill>
              </a:rPr>
              <a:t>of the message</a:t>
            </a:r>
            <a:r>
              <a:rPr lang="en-US" dirty="0"/>
              <a:t>, he immediately falls </a:t>
            </a:r>
            <a:r>
              <a:rPr lang="en-US" dirty="0" smtClean="0"/>
              <a:t>away. </a:t>
            </a:r>
          </a:p>
          <a:p>
            <a:pPr algn="l"/>
            <a:endParaRPr lang="en-US" dirty="0"/>
          </a:p>
          <a:p>
            <a:pPr algn="l"/>
            <a:r>
              <a:rPr lang="en-US" dirty="0" smtClean="0"/>
              <a:t>But, what about the troubler, persecutor?  Accountable?</a:t>
            </a:r>
          </a:p>
        </p:txBody>
      </p:sp>
    </p:spTree>
    <p:extLst>
      <p:ext uri="{BB962C8B-B14F-4D97-AF65-F5344CB8AC3E}">
        <p14:creationId xmlns:p14="http://schemas.microsoft.com/office/powerpoint/2010/main" val="531579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Mishlei</a:t>
            </a:r>
            <a:r>
              <a:rPr lang="en-US" baseline="30000" dirty="0" smtClean="0"/>
              <a:t>/</a:t>
            </a:r>
            <a:r>
              <a:rPr lang="en-US" baseline="30000" dirty="0" err="1" smtClean="0"/>
              <a:t>Prov</a:t>
            </a:r>
            <a:r>
              <a:rPr lang="en-US" baseline="30000" dirty="0" smtClean="0"/>
              <a:t> 28.10</a:t>
            </a:r>
            <a:r>
              <a:rPr lang="en-US" dirty="0" smtClean="0"/>
              <a:t> </a:t>
            </a:r>
            <a:r>
              <a:rPr lang="en-US" dirty="0"/>
              <a:t>Whoever causes the honest to pursue evil ways</a:t>
            </a:r>
          </a:p>
          <a:p>
            <a:pPr algn="l"/>
            <a:r>
              <a:rPr lang="en-US" dirty="0"/>
              <a:t>will himself fall into his own pit,</a:t>
            </a:r>
          </a:p>
          <a:p>
            <a:pPr algn="l"/>
            <a:r>
              <a:rPr lang="en-US" dirty="0" smtClean="0"/>
              <a:t>but </a:t>
            </a:r>
            <a:r>
              <a:rPr lang="en-US" dirty="0"/>
              <a:t>the pure-hearted will inherit good.</a:t>
            </a:r>
            <a:endParaRPr lang="en-US" dirty="0"/>
          </a:p>
        </p:txBody>
      </p:sp>
    </p:spTree>
    <p:extLst>
      <p:ext uri="{BB962C8B-B14F-4D97-AF65-F5344CB8AC3E}">
        <p14:creationId xmlns:p14="http://schemas.microsoft.com/office/powerpoint/2010/main" val="264640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Matityahu 13.</a:t>
            </a:r>
            <a:r>
              <a:rPr lang="en-US" baseline="30000" dirty="0" smtClean="0"/>
              <a:t>41</a:t>
            </a:r>
            <a:r>
              <a:rPr lang="en-US" b="1" baseline="30000" dirty="0"/>
              <a:t> </a:t>
            </a:r>
            <a:r>
              <a:rPr lang="en-US" dirty="0"/>
              <a:t>The Son of Man will send forth his angels, and they will collect out of his Kingdom all the things that </a:t>
            </a:r>
            <a:r>
              <a:rPr lang="en-US" dirty="0">
                <a:solidFill>
                  <a:srgbClr val="FFFF66"/>
                </a:solidFill>
              </a:rPr>
              <a:t>cause people to sin</a:t>
            </a:r>
            <a:r>
              <a:rPr lang="en-US" dirty="0"/>
              <a:t> and all the people who are far from Torah;</a:t>
            </a:r>
            <a:endParaRPr lang="en-US" dirty="0"/>
          </a:p>
        </p:txBody>
      </p:sp>
    </p:spTree>
    <p:extLst>
      <p:ext uri="{BB962C8B-B14F-4D97-AF65-F5344CB8AC3E}">
        <p14:creationId xmlns:p14="http://schemas.microsoft.com/office/powerpoint/2010/main" val="4144359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Matityahu 16.23 </a:t>
            </a:r>
            <a:r>
              <a:rPr lang="en-US" b="1" baseline="30000" dirty="0"/>
              <a:t> </a:t>
            </a:r>
            <a:r>
              <a:rPr lang="en-US" dirty="0"/>
              <a:t>But Yeshua turned his back on </a:t>
            </a:r>
            <a:r>
              <a:rPr lang="en-US" dirty="0" err="1"/>
              <a:t>Kefa</a:t>
            </a:r>
            <a:r>
              <a:rPr lang="en-US" dirty="0"/>
              <a:t>, saying, “Get behind me, Satan! You are an </a:t>
            </a:r>
            <a:r>
              <a:rPr lang="en-US" dirty="0">
                <a:solidFill>
                  <a:srgbClr val="FFFF66"/>
                </a:solidFill>
              </a:rPr>
              <a:t>obstacle in my path, because your thinking is from a human perspective</a:t>
            </a:r>
            <a:r>
              <a:rPr lang="en-US" dirty="0"/>
              <a:t>, not from God’s perspective!”</a:t>
            </a:r>
            <a:endParaRPr lang="en-US" dirty="0"/>
          </a:p>
        </p:txBody>
      </p:sp>
    </p:spTree>
    <p:extLst>
      <p:ext uri="{BB962C8B-B14F-4D97-AF65-F5344CB8AC3E}">
        <p14:creationId xmlns:p14="http://schemas.microsoft.com/office/powerpoint/2010/main" val="2499809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Vayikra 19.14 </a:t>
            </a:r>
            <a:r>
              <a:rPr lang="en-US" dirty="0" smtClean="0"/>
              <a:t>Do </a:t>
            </a:r>
            <a:r>
              <a:rPr lang="en-US" dirty="0"/>
              <a:t>not speak a curse against a deaf person or place an obstacle in the way of a blind person; rather, fear your God; I am </a:t>
            </a:r>
            <a:r>
              <a:rPr lang="en-US" cap="small" dirty="0" smtClean="0"/>
              <a:t>Adoni</a:t>
            </a:r>
            <a:r>
              <a:rPr lang="en-US" dirty="0"/>
              <a:t>.</a:t>
            </a:r>
            <a:endParaRPr lang="en-US" dirty="0"/>
          </a:p>
        </p:txBody>
      </p:sp>
    </p:spTree>
    <p:extLst>
      <p:ext uri="{BB962C8B-B14F-4D97-AF65-F5344CB8AC3E}">
        <p14:creationId xmlns:p14="http://schemas.microsoft.com/office/powerpoint/2010/main" val="120162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baseline="30000" dirty="0" err="1" smtClean="0"/>
              <a:t>Yekhez</a:t>
            </a:r>
            <a:r>
              <a:rPr lang="en-US" baseline="30000" dirty="0" smtClean="0"/>
              <a:t>/</a:t>
            </a:r>
            <a:r>
              <a:rPr lang="en-US" baseline="30000" dirty="0" err="1" smtClean="0"/>
              <a:t>Ezek</a:t>
            </a:r>
            <a:r>
              <a:rPr lang="en-US" baseline="30000" dirty="0" smtClean="0"/>
              <a:t> 14.1-3 </a:t>
            </a:r>
            <a:r>
              <a:rPr lang="en-US" dirty="0" smtClean="0"/>
              <a:t>Then </a:t>
            </a:r>
            <a:r>
              <a:rPr lang="en-US" dirty="0"/>
              <a:t>certain of </a:t>
            </a:r>
            <a:r>
              <a:rPr lang="en-US" dirty="0" err="1"/>
              <a:t>Isra’el’s</a:t>
            </a:r>
            <a:r>
              <a:rPr lang="en-US" dirty="0"/>
              <a:t> leaders came to me; and while they were sitting with </a:t>
            </a:r>
            <a:r>
              <a:rPr lang="en-US" dirty="0" smtClean="0"/>
              <a:t>me,</a:t>
            </a:r>
            <a:r>
              <a:rPr lang="en-US" dirty="0"/>
              <a:t> </a:t>
            </a:r>
            <a:r>
              <a:rPr lang="en-US" dirty="0" smtClean="0"/>
              <a:t>the </a:t>
            </a:r>
            <a:r>
              <a:rPr lang="en-US" dirty="0"/>
              <a:t>word of </a:t>
            </a:r>
            <a:r>
              <a:rPr lang="en-US" cap="small" dirty="0" smtClean="0"/>
              <a:t>Adoni</a:t>
            </a:r>
            <a:r>
              <a:rPr lang="en-US" dirty="0"/>
              <a:t> came to </a:t>
            </a:r>
            <a:r>
              <a:rPr lang="en-US" dirty="0" smtClean="0"/>
              <a:t>me: “</a:t>
            </a:r>
            <a:r>
              <a:rPr lang="en-US" dirty="0"/>
              <a:t>Human being, these men have taken their idols into their hearts, thus setting in front of themselves the </a:t>
            </a:r>
            <a:r>
              <a:rPr lang="en-US" dirty="0" err="1">
                <a:solidFill>
                  <a:srgbClr val="FFFF66"/>
                </a:solidFill>
              </a:rPr>
              <a:t>stumblingblock</a:t>
            </a:r>
            <a:r>
              <a:rPr lang="en-US" dirty="0">
                <a:solidFill>
                  <a:srgbClr val="FFFF66"/>
                </a:solidFill>
              </a:rPr>
              <a:t> that leads to sin. </a:t>
            </a:r>
            <a:r>
              <a:rPr lang="en-US" dirty="0"/>
              <a:t>Should I let them consult me at all? </a:t>
            </a:r>
            <a:endParaRPr lang="en-US" dirty="0"/>
          </a:p>
        </p:txBody>
      </p:sp>
    </p:spTree>
    <p:extLst>
      <p:ext uri="{BB962C8B-B14F-4D97-AF65-F5344CB8AC3E}">
        <p14:creationId xmlns:p14="http://schemas.microsoft.com/office/powerpoint/2010/main" val="1490971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Yekhez</a:t>
            </a:r>
            <a:r>
              <a:rPr lang="en-US" baseline="30000" dirty="0" smtClean="0"/>
              <a:t>/</a:t>
            </a:r>
            <a:r>
              <a:rPr lang="en-US" baseline="30000" dirty="0" err="1" smtClean="0"/>
              <a:t>Ezek</a:t>
            </a:r>
            <a:r>
              <a:rPr lang="en-US" baseline="30000" dirty="0" smtClean="0"/>
              <a:t> 18.30</a:t>
            </a:r>
            <a:r>
              <a:rPr lang="en-US" b="1" baseline="30000" dirty="0"/>
              <a:t> </a:t>
            </a:r>
            <a:r>
              <a:rPr lang="en-US" dirty="0"/>
              <a:t>Therefore, house of </a:t>
            </a:r>
            <a:r>
              <a:rPr lang="en-US" dirty="0" err="1"/>
              <a:t>Isra’el</a:t>
            </a:r>
            <a:r>
              <a:rPr lang="en-US" dirty="0"/>
              <a:t>, I will judge each of you according to his ways,” says </a:t>
            </a:r>
            <a:r>
              <a:rPr lang="en-US" dirty="0" smtClean="0"/>
              <a:t>Adoni</a:t>
            </a:r>
            <a:r>
              <a:rPr lang="en-US" dirty="0"/>
              <a:t> </a:t>
            </a:r>
            <a:r>
              <a:rPr lang="en-US" cap="small" dirty="0"/>
              <a:t>Elohim</a:t>
            </a:r>
            <a:r>
              <a:rPr lang="en-US" dirty="0"/>
              <a:t>. “Repent, and turn yourselves away from all your transgressions, so that they will not be </a:t>
            </a:r>
            <a:r>
              <a:rPr lang="en-US" dirty="0">
                <a:solidFill>
                  <a:srgbClr val="FFFF66"/>
                </a:solidFill>
              </a:rPr>
              <a:t>a </a:t>
            </a:r>
            <a:r>
              <a:rPr lang="en-US" dirty="0" err="1">
                <a:solidFill>
                  <a:srgbClr val="FFFF66"/>
                </a:solidFill>
              </a:rPr>
              <a:t>stumblingblock</a:t>
            </a:r>
            <a:r>
              <a:rPr lang="en-US" dirty="0">
                <a:solidFill>
                  <a:srgbClr val="FFFF66"/>
                </a:solidFill>
              </a:rPr>
              <a:t> that brings guilt upon you.</a:t>
            </a:r>
            <a:endParaRPr lang="en-US" dirty="0">
              <a:solidFill>
                <a:srgbClr val="FFFF66"/>
              </a:solidFill>
            </a:endParaRPr>
          </a:p>
        </p:txBody>
      </p:sp>
    </p:spTree>
    <p:extLst>
      <p:ext uri="{BB962C8B-B14F-4D97-AF65-F5344CB8AC3E}">
        <p14:creationId xmlns:p14="http://schemas.microsoft.com/office/powerpoint/2010/main" val="4195467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564" r="2204"/>
          <a:stretch/>
        </p:blipFill>
        <p:spPr bwMode="auto">
          <a:xfrm>
            <a:off x="884237" y="0"/>
            <a:ext cx="695258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40604" y="895350"/>
            <a:ext cx="5774145" cy="707886"/>
          </a:xfrm>
          <a:prstGeom prst="rect">
            <a:avLst/>
          </a:prstGeom>
          <a:noFill/>
        </p:spPr>
        <p:txBody>
          <a:bodyPr wrap="none" rtlCol="0">
            <a:spAutoFit/>
          </a:bodyPr>
          <a:lstStyle/>
          <a:p>
            <a:pPr algn="l"/>
            <a:r>
              <a:rPr lang="en-US" dirty="0" smtClean="0">
                <a:solidFill>
                  <a:schemeClr val="tx1"/>
                </a:solidFill>
                <a:effectLst>
                  <a:outerShdw blurRad="38100" dist="38100" dir="2700000" algn="tl">
                    <a:srgbClr val="000000">
                      <a:alpha val="43137"/>
                    </a:srgbClr>
                  </a:outerShdw>
                </a:effectLst>
              </a:rPr>
              <a:t>A practical application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008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198437" y="57150"/>
            <a:ext cx="8266774" cy="5143500"/>
          </a:xfrm>
        </p:spPr>
        <p:txBody>
          <a:bodyPr>
            <a:normAutofit/>
          </a:bodyPr>
          <a:lstStyle/>
          <a:p>
            <a:pPr algn="l"/>
            <a:r>
              <a:rPr lang="en-US" dirty="0" smtClean="0"/>
              <a:t> </a:t>
            </a:r>
            <a:endParaRPr lang="en-US" dirty="0"/>
          </a:p>
        </p:txBody>
      </p:sp>
      <p:sp>
        <p:nvSpPr>
          <p:cNvPr id="3" name="Rectangle 1"/>
          <p:cNvSpPr>
            <a:spLocks noChangeArrowheads="1"/>
          </p:cNvSpPr>
          <p:nvPr/>
        </p:nvSpPr>
        <p:spPr bwMode="auto">
          <a:xfrm>
            <a:off x="1253739" y="81306"/>
            <a:ext cx="5930514" cy="796372"/>
          </a:xfrm>
          <a:prstGeom prst="rect">
            <a:avLst/>
          </a:prstGeom>
          <a:solidFill>
            <a:schemeClr val="tx1"/>
          </a:solidFill>
          <a:ln>
            <a:noFill/>
          </a:ln>
          <a:effectLst/>
        </p:spPr>
        <p:txBody>
          <a:bodyPr vert="horz" wrap="none" lIns="0" tIns="0" rIns="0" bIns="0" numCol="1" anchor="ctr"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ctr" defTabSz="913978"/>
            <a:r>
              <a:rPr kumimoji="0" lang="en-US" altLang="en-US" b="1" i="0" u="none" strike="noStrike" cap="none" normalizeH="0" baseline="0" dirty="0" smtClean="0">
                <a:ln>
                  <a:noFill/>
                </a:ln>
                <a:solidFill>
                  <a:srgbClr val="C64545"/>
                </a:solidFill>
                <a:effectLst/>
                <a:latin typeface="Arial" pitchFamily="34" charset="0"/>
                <a:cs typeface="Arial" pitchFamily="34" charset="0"/>
              </a:rPr>
              <a:t>Shelter #20 at </a:t>
            </a:r>
            <a:r>
              <a:rPr kumimoji="0" lang="en-US" altLang="en-US" b="1" i="0" u="none" strike="noStrike" cap="none" normalizeH="0" baseline="0" dirty="0" err="1" smtClean="0">
                <a:ln>
                  <a:noFill/>
                </a:ln>
                <a:solidFill>
                  <a:srgbClr val="C64545"/>
                </a:solidFill>
                <a:effectLst/>
                <a:latin typeface="Arial" pitchFamily="34" charset="0"/>
                <a:cs typeface="Arial" pitchFamily="34" charset="0"/>
              </a:rPr>
              <a:t>Claybrook</a:t>
            </a:r>
            <a:endParaRPr lang="en-US" altLang="en-US" sz="9900" b="1" dirty="0">
              <a:solidFill>
                <a:srgbClr val="C64545"/>
              </a:solidFill>
            </a:endParaRPr>
          </a:p>
          <a:p>
            <a:pPr algn="ctr" defTabSz="913978" eaLnBrk="0" hangingPunct="0"/>
            <a:r>
              <a:rPr lang="en-US" altLang="en-US" sz="1000" dirty="0">
                <a:solidFill>
                  <a:srgbClr val="455778"/>
                </a:solidFill>
                <a:latin typeface="inherit"/>
                <a:hlinkClick r:id="rId3" tooltip="Claybrook Shelter.jpg"/>
              </a:rPr>
              <a:t>  </a:t>
            </a:r>
            <a:endParaRPr lang="en-US" altLang="en-US" sz="20100" dirty="0">
              <a:solidFill>
                <a:srgbClr val="455778"/>
              </a:solidFill>
              <a:latin typeface="inherit"/>
            </a:endParaRPr>
          </a:p>
        </p:txBody>
      </p:sp>
      <p:pic>
        <p:nvPicPr>
          <p:cNvPr id="1026" name="Picture 2" descr="Claybrook Shelter.jpg">
            <a:hlinkClick r:id="rId3" tooltip="Claybrook Shelter.jp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603" y="666750"/>
            <a:ext cx="5969000" cy="4476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8037" y="666750"/>
            <a:ext cx="7728462" cy="1323439"/>
          </a:xfrm>
          <a:prstGeom prst="rect">
            <a:avLst/>
          </a:prstGeom>
          <a:noFill/>
        </p:spPr>
        <p:txBody>
          <a:bodyPr wrap="none" rtlCol="0">
            <a:spAutoFit/>
          </a:bodyPr>
          <a:lstStyle/>
          <a:p>
            <a:pPr algn="l" fontAlgn="t"/>
            <a:r>
              <a:rPr lang="en-US" dirty="0">
                <a:solidFill>
                  <a:srgbClr val="FFC000"/>
                </a:solidFill>
                <a:effectLst>
                  <a:outerShdw blurRad="38100" dist="38100" dir="2700000" algn="tl">
                    <a:srgbClr val="000000">
                      <a:alpha val="43137"/>
                    </a:srgbClr>
                  </a:outerShdw>
                </a:effectLst>
              </a:rPr>
              <a:t>21211 Jesse James Farm Rd., </a:t>
            </a:r>
          </a:p>
          <a:p>
            <a:pPr algn="l" fontAlgn="t"/>
            <a:r>
              <a:rPr lang="en-US" dirty="0">
                <a:solidFill>
                  <a:srgbClr val="FFC000"/>
                </a:solidFill>
                <a:effectLst>
                  <a:outerShdw blurRad="38100" dist="38100" dir="2700000" algn="tl">
                    <a:srgbClr val="000000">
                      <a:alpha val="43137"/>
                    </a:srgbClr>
                  </a:outerShdw>
                </a:effectLst>
              </a:rPr>
              <a:t>Kearney, MO </a:t>
            </a:r>
            <a:r>
              <a:rPr lang="en-US" dirty="0" smtClean="0">
                <a:solidFill>
                  <a:srgbClr val="FFC000"/>
                </a:solidFill>
                <a:effectLst>
                  <a:outerShdw blurRad="38100" dist="38100" dir="2700000" algn="tl">
                    <a:srgbClr val="000000">
                      <a:alpha val="43137"/>
                    </a:srgbClr>
                  </a:outerShdw>
                </a:effectLst>
              </a:rPr>
              <a:t>64060</a:t>
            </a:r>
            <a:endParaRPr lang="en-US" dirty="0">
              <a:solidFill>
                <a:srgbClr val="FFC000"/>
              </a:solidFill>
            </a:endParaRPr>
          </a:p>
        </p:txBody>
      </p:sp>
    </p:spTree>
    <p:extLst>
      <p:ext uri="{BB962C8B-B14F-4D97-AF65-F5344CB8AC3E}">
        <p14:creationId xmlns:p14="http://schemas.microsoft.com/office/powerpoint/2010/main" val="4174430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What if a restaurant has halal food?</a:t>
            </a:r>
          </a:p>
          <a:p>
            <a:pPr algn="l"/>
            <a:r>
              <a:rPr lang="en-US" dirty="0"/>
              <a:t>In Sunni Islam, </a:t>
            </a:r>
            <a:r>
              <a:rPr lang="en-US" dirty="0" smtClean="0"/>
              <a:t>animals slaughtered by Christians or Jews is halal only if the slaughter is carried out by using </a:t>
            </a:r>
            <a:r>
              <a:rPr lang="en-US" dirty="0"/>
              <a:t>a well-sharpened knife to make a swift, deep incision that cuts the front of the throat, </a:t>
            </a:r>
            <a:endParaRPr lang="en-US" dirty="0"/>
          </a:p>
        </p:txBody>
      </p:sp>
    </p:spTree>
    <p:extLst>
      <p:ext uri="{BB962C8B-B14F-4D97-AF65-F5344CB8AC3E}">
        <p14:creationId xmlns:p14="http://schemas.microsoft.com/office/powerpoint/2010/main" val="1520823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a</a:t>
            </a:r>
            <a:r>
              <a:rPr lang="en-US" dirty="0" smtClean="0"/>
              <a:t>nd the slaughter is carried out following the name of God (indicating that you are grateful for God's blessings), unless explicitly prohibited, like pork. </a:t>
            </a:r>
            <a:r>
              <a:rPr lang="en-US" dirty="0" smtClean="0">
                <a:solidFill>
                  <a:srgbClr val="FFFF66"/>
                </a:solidFill>
              </a:rPr>
              <a:t>The requirement to invoke Allah's name is a must.</a:t>
            </a:r>
            <a:endParaRPr lang="en-US" dirty="0">
              <a:solidFill>
                <a:srgbClr val="FFFF66"/>
              </a:solidFill>
            </a:endParaRPr>
          </a:p>
        </p:txBody>
      </p:sp>
    </p:spTree>
    <p:extLst>
      <p:ext uri="{BB962C8B-B14F-4D97-AF65-F5344CB8AC3E}">
        <p14:creationId xmlns:p14="http://schemas.microsoft.com/office/powerpoint/2010/main" val="23387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a:t> </a:t>
            </a:r>
            <a:r>
              <a:rPr lang="en-US" baseline="30000" dirty="0" smtClean="0"/>
              <a:t>1 </a:t>
            </a:r>
            <a:r>
              <a:rPr lang="en-US" baseline="30000" dirty="0" err="1" smtClean="0"/>
              <a:t>Cor</a:t>
            </a:r>
            <a:r>
              <a:rPr lang="en-US" baseline="30000" dirty="0" smtClean="0"/>
              <a:t> 8.4, 7-9 </a:t>
            </a:r>
            <a:r>
              <a:rPr lang="en-US" dirty="0" smtClean="0"/>
              <a:t>So</a:t>
            </a:r>
            <a:r>
              <a:rPr lang="en-US" dirty="0"/>
              <a:t>, as for eating food sacrificed to idols, we “know” that, as you say, “An idol has no real existence in the world, and there is only one God</a:t>
            </a:r>
            <a:r>
              <a:rPr lang="en-US" dirty="0" smtClean="0"/>
              <a:t>.”…But </a:t>
            </a:r>
            <a:r>
              <a:rPr lang="en-US" dirty="0"/>
              <a:t>not everyone has this knowledge. Moreover, some people are still </a:t>
            </a:r>
            <a:endParaRPr lang="en-US" dirty="0"/>
          </a:p>
        </p:txBody>
      </p:sp>
    </p:spTree>
    <p:extLst>
      <p:ext uri="{BB962C8B-B14F-4D97-AF65-F5344CB8AC3E}">
        <p14:creationId xmlns:p14="http://schemas.microsoft.com/office/powerpoint/2010/main" val="210497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a:t> 1 </a:t>
            </a:r>
            <a:r>
              <a:rPr lang="en-US" baseline="30000" dirty="0" err="1"/>
              <a:t>Cor</a:t>
            </a:r>
            <a:r>
              <a:rPr lang="en-US" baseline="30000" dirty="0"/>
              <a:t> 8.4, 7-9 </a:t>
            </a:r>
            <a:r>
              <a:rPr lang="en-US" dirty="0" smtClean="0"/>
              <a:t>so </a:t>
            </a:r>
            <a:r>
              <a:rPr lang="en-US" dirty="0"/>
              <a:t>accustomed to idols that when they eat food which has been sacrificed to them, they think of it as really affected by the idol; and their consciences, being weak, are thus defiled. </a:t>
            </a:r>
            <a:r>
              <a:rPr lang="en-US" dirty="0" smtClean="0"/>
              <a:t>Now </a:t>
            </a:r>
            <a:r>
              <a:rPr lang="en-US" dirty="0"/>
              <a:t>food will not improve our relationship with God — </a:t>
            </a:r>
            <a:endParaRPr lang="en-US" dirty="0"/>
          </a:p>
        </p:txBody>
      </p:sp>
    </p:spTree>
    <p:extLst>
      <p:ext uri="{BB962C8B-B14F-4D97-AF65-F5344CB8AC3E}">
        <p14:creationId xmlns:p14="http://schemas.microsoft.com/office/powerpoint/2010/main" val="4032187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a:t> 1 </a:t>
            </a:r>
            <a:r>
              <a:rPr lang="en-US" baseline="30000" dirty="0" err="1"/>
              <a:t>Cor</a:t>
            </a:r>
            <a:r>
              <a:rPr lang="en-US" baseline="30000" dirty="0"/>
              <a:t> 8.4, 7-9 </a:t>
            </a:r>
            <a:r>
              <a:rPr lang="en-US" dirty="0" smtClean="0"/>
              <a:t>we </a:t>
            </a:r>
            <a:r>
              <a:rPr lang="en-US" dirty="0"/>
              <a:t>will be neither poorer if we abstain nor richer if we eat. </a:t>
            </a:r>
            <a:r>
              <a:rPr lang="en-US" dirty="0" smtClean="0"/>
              <a:t>However </a:t>
            </a:r>
            <a:r>
              <a:rPr lang="en-US" dirty="0"/>
              <a:t>watch out that your mastery of the situation does not become </a:t>
            </a:r>
            <a:r>
              <a:rPr lang="en-US" dirty="0">
                <a:solidFill>
                  <a:srgbClr val="FFFF66"/>
                </a:solidFill>
              </a:rPr>
              <a:t>a stumbling block to the weak</a:t>
            </a:r>
            <a:r>
              <a:rPr lang="en-US" dirty="0"/>
              <a:t>. </a:t>
            </a:r>
            <a:endParaRPr lang="en-US" dirty="0"/>
          </a:p>
        </p:txBody>
      </p:sp>
    </p:spTree>
    <p:extLst>
      <p:ext uri="{BB962C8B-B14F-4D97-AF65-F5344CB8AC3E}">
        <p14:creationId xmlns:p14="http://schemas.microsoft.com/office/powerpoint/2010/main" val="3437426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NIV </a:t>
            </a:r>
            <a:r>
              <a:rPr lang="en-US" baseline="30000" dirty="0"/>
              <a:t>1 </a:t>
            </a:r>
            <a:r>
              <a:rPr lang="en-US" baseline="30000" dirty="0" err="1"/>
              <a:t>Cor</a:t>
            </a:r>
            <a:r>
              <a:rPr lang="en-US" baseline="30000" dirty="0"/>
              <a:t> </a:t>
            </a:r>
            <a:r>
              <a:rPr lang="en-US" baseline="30000" dirty="0" smtClean="0"/>
              <a:t>8.13</a:t>
            </a:r>
            <a:r>
              <a:rPr lang="en-US" dirty="0" smtClean="0"/>
              <a:t> Therefore</a:t>
            </a:r>
            <a:r>
              <a:rPr lang="en-US" dirty="0"/>
              <a:t>, if what I eat causes my brother or sister to fall into sin, </a:t>
            </a:r>
            <a:r>
              <a:rPr lang="en-US" dirty="0">
                <a:solidFill>
                  <a:srgbClr val="FFFF66"/>
                </a:solidFill>
              </a:rPr>
              <a:t>I will never eat meat again</a:t>
            </a:r>
            <a:r>
              <a:rPr lang="en-US" dirty="0"/>
              <a:t>, so that I will not cause them to fall.</a:t>
            </a:r>
            <a:endParaRPr lang="en-US" dirty="0"/>
          </a:p>
        </p:txBody>
      </p:sp>
    </p:spTree>
    <p:extLst>
      <p:ext uri="{BB962C8B-B14F-4D97-AF65-F5344CB8AC3E}">
        <p14:creationId xmlns:p14="http://schemas.microsoft.com/office/powerpoint/2010/main" val="3357814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Ro 15.7 NIV </a:t>
            </a:r>
            <a:r>
              <a:rPr lang="en-US" dirty="0" smtClean="0">
                <a:solidFill>
                  <a:srgbClr val="FFFF66"/>
                </a:solidFill>
              </a:rPr>
              <a:t>Accept</a:t>
            </a:r>
            <a:r>
              <a:rPr lang="en-US" dirty="0" smtClean="0"/>
              <a:t> </a:t>
            </a:r>
            <a:r>
              <a:rPr lang="en-US" dirty="0"/>
              <a:t>one another, then, just as </a:t>
            </a:r>
            <a:r>
              <a:rPr lang="en-US" dirty="0" smtClean="0"/>
              <a:t>Messiah accepted </a:t>
            </a:r>
            <a:r>
              <a:rPr lang="en-US" dirty="0"/>
              <a:t>you, in order to bring praise to </a:t>
            </a:r>
            <a:r>
              <a:rPr lang="en-US" dirty="0" smtClean="0"/>
              <a:t>God.</a:t>
            </a:r>
          </a:p>
          <a:p>
            <a:pPr algn="l"/>
            <a:r>
              <a:rPr lang="en-US" baseline="30000" dirty="0" smtClean="0"/>
              <a:t>NKJV </a:t>
            </a:r>
            <a:r>
              <a:rPr lang="en-US" dirty="0" smtClean="0"/>
              <a:t>Therefore </a:t>
            </a:r>
            <a:r>
              <a:rPr lang="en-US" dirty="0">
                <a:solidFill>
                  <a:srgbClr val="FFFF66"/>
                </a:solidFill>
              </a:rPr>
              <a:t>receive</a:t>
            </a:r>
            <a:r>
              <a:rPr lang="en-US" dirty="0"/>
              <a:t> one another, just as </a:t>
            </a:r>
            <a:r>
              <a:rPr lang="en-US" dirty="0" smtClean="0"/>
              <a:t>Messiah also </a:t>
            </a:r>
            <a:r>
              <a:rPr lang="en-US" dirty="0"/>
              <a:t>received us, to the glory of God.</a:t>
            </a:r>
            <a:endParaRPr lang="en-US" dirty="0"/>
          </a:p>
        </p:txBody>
      </p:sp>
    </p:spTree>
    <p:extLst>
      <p:ext uri="{BB962C8B-B14F-4D97-AF65-F5344CB8AC3E}">
        <p14:creationId xmlns:p14="http://schemas.microsoft.com/office/powerpoint/2010/main" val="734652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1" y="457200"/>
            <a:ext cx="7955855" cy="468630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"אַךְ כָּל </a:t>
            </a:r>
            <a:r>
              <a:rPr lang="he-IL" sz="4400" b="1" dirty="0">
                <a:solidFill>
                  <a:srgbClr val="FFFF66"/>
                </a:solidFill>
                <a:latin typeface="David" panose="020E0502060401010101" pitchFamily="34" charset="-79"/>
                <a:cs typeface="David" panose="020E0502060401010101" pitchFamily="34" charset="-79"/>
              </a:rPr>
              <a:t>הַמַּכְשִׁיל</a:t>
            </a:r>
            <a:r>
              <a:rPr lang="he-IL" sz="4400" b="1" dirty="0">
                <a:latin typeface="David" panose="020E0502060401010101" pitchFamily="34" charset="-79"/>
                <a:cs typeface="David" panose="020E0502060401010101" pitchFamily="34" charset="-79"/>
              </a:rPr>
              <a:t> אֶחָד מִן הַקְּטַנִּים הָאֵלֶּה הַמַּאֲמִינִים </a:t>
            </a:r>
            <a:r>
              <a:rPr lang="he-IL" sz="4400" b="1" dirty="0" smtClean="0">
                <a:latin typeface="David" panose="020E0502060401010101" pitchFamily="34" charset="-79"/>
                <a:cs typeface="David" panose="020E0502060401010101" pitchFamily="34" charset="-79"/>
              </a:rPr>
              <a:t>בִּי</a:t>
            </a:r>
            <a:endParaRPr lang="en-US" sz="4400" b="1" dirty="0" smtClean="0">
              <a:latin typeface="David" panose="020E0502060401010101" pitchFamily="34" charset="-79"/>
              <a:cs typeface="David" panose="020E0502060401010101" pitchFamily="34" charset="-79"/>
            </a:endParaRPr>
          </a:p>
          <a:p>
            <a:pPr marL="0" algn="r" rtl="1">
              <a:spcBef>
                <a:spcPts val="0"/>
              </a:spcBef>
              <a:spcAft>
                <a:spcPts val="585"/>
              </a:spcAft>
            </a:pPr>
            <a:endParaRPr lang="en-US" sz="2000" b="1" dirty="0" smtClean="0">
              <a:latin typeface="David" panose="020E0502060401010101" pitchFamily="34" charset="-79"/>
              <a:cs typeface="David" panose="020E0502060401010101" pitchFamily="34" charset="-79"/>
            </a:endParaRPr>
          </a:p>
          <a:p>
            <a:pPr marL="0">
              <a:spcBef>
                <a:spcPts val="0"/>
              </a:spcBef>
              <a:spcAft>
                <a:spcPts val="585"/>
              </a:spcAft>
            </a:pPr>
            <a:r>
              <a:rPr lang="en-US" sz="4000" dirty="0" smtClean="0"/>
              <a:t>and </a:t>
            </a:r>
            <a:r>
              <a:rPr lang="en-US" sz="4000" dirty="0"/>
              <a:t>whoever </a:t>
            </a:r>
            <a:r>
              <a:rPr lang="en-US" sz="4000" dirty="0" smtClean="0">
                <a:solidFill>
                  <a:srgbClr val="FFFF66"/>
                </a:solidFill>
              </a:rPr>
              <a:t>ensnares</a:t>
            </a:r>
            <a:r>
              <a:rPr lang="en-US" sz="4000" dirty="0" smtClean="0"/>
              <a:t> </a:t>
            </a:r>
            <a:r>
              <a:rPr lang="en-US" sz="4000" dirty="0"/>
              <a:t>one of these little ones who trust </a:t>
            </a:r>
            <a:r>
              <a:rPr lang="en-US" sz="4000" dirty="0" smtClean="0"/>
              <a:t>me</a:t>
            </a:r>
            <a:endParaRPr lang="en-US" sz="4000" dirty="0"/>
          </a:p>
        </p:txBody>
      </p:sp>
      <p:sp>
        <p:nvSpPr>
          <p:cNvPr id="372738" name="Rectangle 2"/>
          <p:cNvSpPr>
            <a:spLocks noGrp="1" noChangeArrowheads="1"/>
          </p:cNvSpPr>
          <p:nvPr>
            <p:ph type="title"/>
          </p:nvPr>
        </p:nvSpPr>
        <p:spPr>
          <a:xfrm>
            <a:off x="1426574"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18:6</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1100853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1" y="457200"/>
            <a:ext cx="7955855" cy="4686300"/>
          </a:xfrm>
        </p:spPr>
        <p:txBody>
          <a:bodyPr>
            <a:normAutofit/>
          </a:bodyPr>
          <a:lstStyle/>
          <a:p>
            <a:pPr marL="0" algn="r" rtl="1">
              <a:spcBef>
                <a:spcPts val="0"/>
              </a:spcBef>
              <a:spcAft>
                <a:spcPts val="585"/>
              </a:spcAft>
            </a:pPr>
            <a:r>
              <a:rPr lang="he-IL" sz="4400" b="1" dirty="0" smtClean="0">
                <a:latin typeface="David" panose="020E0502060401010101" pitchFamily="34" charset="-79"/>
                <a:cs typeface="David" panose="020E0502060401010101" pitchFamily="34" charset="-79"/>
              </a:rPr>
              <a:t>מוּטָב </a:t>
            </a:r>
            <a:r>
              <a:rPr lang="he-IL" sz="4400" b="1" dirty="0">
                <a:latin typeface="David" panose="020E0502060401010101" pitchFamily="34" charset="-79"/>
                <a:cs typeface="David" panose="020E0502060401010101" pitchFamily="34" charset="-79"/>
              </a:rPr>
              <a:t>לוֹ שֶׁתִּתָּלֶה אֶבֶן רֵחַיִם עַל צַוָּארוֹ וִיטֻבַּע בִּמְצוּלוֹת יָם.</a:t>
            </a:r>
            <a:endParaRPr lang="en-US" sz="900" b="1" dirty="0">
              <a:latin typeface="David" panose="020E0502060401010101" pitchFamily="34" charset="-79"/>
              <a:cs typeface="David" panose="020E0502060401010101" pitchFamily="34" charset="-79"/>
            </a:endParaRPr>
          </a:p>
          <a:p>
            <a:pPr marL="0">
              <a:spcBef>
                <a:spcPts val="0"/>
              </a:spcBef>
              <a:spcAft>
                <a:spcPts val="585"/>
              </a:spcAft>
            </a:pPr>
            <a:r>
              <a:rPr lang="en-US" sz="3900" dirty="0" smtClean="0"/>
              <a:t>it </a:t>
            </a:r>
            <a:r>
              <a:rPr lang="en-US" sz="3900" dirty="0"/>
              <a:t>would be better for him to have a </a:t>
            </a:r>
            <a:r>
              <a:rPr lang="en-US" sz="3900" dirty="0">
                <a:solidFill>
                  <a:srgbClr val="FFFF66"/>
                </a:solidFill>
              </a:rPr>
              <a:t>millstone hung around his neck and be drowned in the open sea</a:t>
            </a:r>
            <a:r>
              <a:rPr lang="en-US" sz="3900" dirty="0" smtClean="0"/>
              <a:t>!</a:t>
            </a:r>
          </a:p>
          <a:p>
            <a:pPr marL="0">
              <a:spcBef>
                <a:spcPts val="0"/>
              </a:spcBef>
              <a:spcAft>
                <a:spcPts val="585"/>
              </a:spcAft>
            </a:pPr>
            <a:r>
              <a:rPr lang="en-US" sz="3900" dirty="0" smtClean="0"/>
              <a:t>Image!!</a:t>
            </a:r>
            <a:endParaRPr lang="en-US" sz="3900" dirty="0"/>
          </a:p>
        </p:txBody>
      </p:sp>
      <p:sp>
        <p:nvSpPr>
          <p:cNvPr id="372738" name="Rectangle 2"/>
          <p:cNvSpPr>
            <a:spLocks noGrp="1" noChangeArrowheads="1"/>
          </p:cNvSpPr>
          <p:nvPr>
            <p:ph type="title"/>
          </p:nvPr>
        </p:nvSpPr>
        <p:spPr>
          <a:xfrm>
            <a:off x="1426574"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18:6</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429060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This describes a Roman form of execution  MORE horrific than crucifixion!</a:t>
            </a:r>
          </a:p>
          <a:p>
            <a:pPr algn="l"/>
            <a:r>
              <a:rPr lang="en-US" dirty="0" smtClean="0"/>
              <a:t>Not unique in history to Roman.</a:t>
            </a:r>
            <a:endParaRPr lang="en-US" dirty="0"/>
          </a:p>
        </p:txBody>
      </p:sp>
    </p:spTree>
    <p:extLst>
      <p:ext uri="{BB962C8B-B14F-4D97-AF65-F5344CB8AC3E}">
        <p14:creationId xmlns:p14="http://schemas.microsoft.com/office/powerpoint/2010/main" val="622829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85000" lnSpcReduction="10000"/>
          </a:bodyPr>
          <a:lstStyle/>
          <a:p>
            <a:pPr marL="114247" indent="-114247" algn="l" fontAlgn="t">
              <a:buFont typeface="Arial" panose="020B0604020202020204" pitchFamily="34" charset="0"/>
              <a:buChar char="•"/>
            </a:pPr>
            <a:r>
              <a:rPr lang="en-US" dirty="0"/>
              <a:t>9 picnic </a:t>
            </a:r>
            <a:r>
              <a:rPr lang="en-US" dirty="0" smtClean="0"/>
              <a:t>tables</a:t>
            </a:r>
          </a:p>
          <a:p>
            <a:pPr marL="114247" indent="-114247" algn="l" fontAlgn="t">
              <a:buFont typeface="Arial" panose="020B0604020202020204" pitchFamily="34" charset="0"/>
              <a:buChar char="•"/>
            </a:pPr>
            <a:r>
              <a:rPr lang="en-US" dirty="0" smtClean="0"/>
              <a:t>1 </a:t>
            </a:r>
            <a:r>
              <a:rPr lang="en-US" dirty="0"/>
              <a:t>large grill and 2 small </a:t>
            </a:r>
            <a:r>
              <a:rPr lang="en-US" dirty="0" smtClean="0"/>
              <a:t>grills</a:t>
            </a:r>
          </a:p>
          <a:p>
            <a:pPr marL="114247" indent="-114247" algn="l" fontAlgn="t">
              <a:buFont typeface="Arial" panose="020B0604020202020204" pitchFamily="34" charset="0"/>
              <a:buChar char="•"/>
            </a:pPr>
            <a:r>
              <a:rPr lang="en-US" dirty="0" smtClean="0"/>
              <a:t>20 </a:t>
            </a:r>
            <a:r>
              <a:rPr lang="en-US" dirty="0"/>
              <a:t>amp </a:t>
            </a:r>
            <a:r>
              <a:rPr lang="en-US" dirty="0" smtClean="0"/>
              <a:t>service</a:t>
            </a:r>
          </a:p>
          <a:p>
            <a:pPr marL="114247" indent="-114247" algn="l" fontAlgn="t">
              <a:buFont typeface="Arial" panose="020B0604020202020204" pitchFamily="34" charset="0"/>
              <a:buChar char="•"/>
            </a:pPr>
            <a:r>
              <a:rPr lang="en-US" dirty="0" smtClean="0"/>
              <a:t>Water </a:t>
            </a:r>
            <a:r>
              <a:rPr lang="en-US" dirty="0"/>
              <a:t>hydrant 25 yards from </a:t>
            </a:r>
            <a:r>
              <a:rPr lang="en-US" dirty="0" smtClean="0"/>
              <a:t>shelter</a:t>
            </a:r>
          </a:p>
          <a:p>
            <a:pPr marL="114247" indent="-114247" algn="l" fontAlgn="t">
              <a:buFont typeface="Arial" panose="020B0604020202020204" pitchFamily="34" charset="0"/>
              <a:buChar char="•"/>
            </a:pPr>
            <a:r>
              <a:rPr lang="en-US" dirty="0" smtClean="0"/>
              <a:t>Restroom </a:t>
            </a:r>
            <a:r>
              <a:rPr lang="en-US" dirty="0"/>
              <a:t>with flush toilets </a:t>
            </a:r>
            <a:r>
              <a:rPr lang="en-US" dirty="0" smtClean="0"/>
              <a:t>120 yards from shelter.</a:t>
            </a:r>
          </a:p>
          <a:p>
            <a:pPr marL="114247" indent="-114247" algn="l" fontAlgn="t">
              <a:buFont typeface="Arial" panose="020B0604020202020204" pitchFamily="34" charset="0"/>
              <a:buChar char="•"/>
            </a:pPr>
            <a:r>
              <a:rPr lang="en-US" dirty="0" smtClean="0"/>
              <a:t>Close </a:t>
            </a:r>
            <a:r>
              <a:rPr lang="en-US" dirty="0"/>
              <a:t>to Jesse James Farm </a:t>
            </a:r>
            <a:r>
              <a:rPr lang="en-US" dirty="0" smtClean="0"/>
              <a:t>Museum</a:t>
            </a:r>
          </a:p>
          <a:p>
            <a:pPr marL="114247" indent="-114247" algn="l" fontAlgn="t">
              <a:buFont typeface="Arial" panose="020B0604020202020204" pitchFamily="34" charset="0"/>
              <a:buChar char="•"/>
            </a:pPr>
            <a:r>
              <a:rPr lang="en-US" dirty="0" smtClean="0"/>
              <a:t>21211 </a:t>
            </a:r>
            <a:r>
              <a:rPr lang="en-US" dirty="0"/>
              <a:t>Jesse James Farm </a:t>
            </a:r>
            <a:r>
              <a:rPr lang="en-US" dirty="0" smtClean="0"/>
              <a:t>Rd., </a:t>
            </a:r>
            <a:endParaRPr lang="en-US" dirty="0"/>
          </a:p>
          <a:p>
            <a:pPr algn="l" fontAlgn="t"/>
            <a:r>
              <a:rPr lang="en-US" dirty="0"/>
              <a:t>Kearney, MO 64060</a:t>
            </a:r>
          </a:p>
          <a:p>
            <a:pPr algn="l"/>
            <a:endParaRPr lang="en-US" dirty="0"/>
          </a:p>
        </p:txBody>
      </p:sp>
    </p:spTree>
    <p:extLst>
      <p:ext uri="{BB962C8B-B14F-4D97-AF65-F5344CB8AC3E}">
        <p14:creationId xmlns:p14="http://schemas.microsoft.com/office/powerpoint/2010/main" val="3646211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Cement shoes or Chicago </a:t>
            </a:r>
            <a:r>
              <a:rPr lang="en-US" dirty="0" smtClean="0"/>
              <a:t>overcoat </a:t>
            </a:r>
            <a:r>
              <a:rPr lang="en-US" dirty="0"/>
              <a:t>is a </a:t>
            </a:r>
            <a:r>
              <a:rPr lang="en-US" dirty="0" smtClean="0"/>
              <a:t>[largely fictional] </a:t>
            </a:r>
            <a:r>
              <a:rPr lang="en-US" dirty="0"/>
              <a:t>method of execution and/or body disposal, usually associated with criminals such as the Mafia or gangs. It involves weighting down the </a:t>
            </a:r>
            <a:r>
              <a:rPr lang="en-US" dirty="0" smtClean="0"/>
              <a:t>victim</a:t>
            </a:r>
            <a:endParaRPr lang="en-US" dirty="0"/>
          </a:p>
        </p:txBody>
      </p:sp>
    </p:spTree>
    <p:extLst>
      <p:ext uri="{BB962C8B-B14F-4D97-AF65-F5344CB8AC3E}">
        <p14:creationId xmlns:p14="http://schemas.microsoft.com/office/powerpoint/2010/main" val="345358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who </a:t>
            </a:r>
            <a:r>
              <a:rPr lang="en-US" dirty="0"/>
              <a:t>may be dead or alive, with concrete and throwing them into the water in the hope the body will never be found. In the US, the term has become tongue-in-cheek for a threat of death by criminals.</a:t>
            </a:r>
            <a:endParaRPr lang="en-US" dirty="0"/>
          </a:p>
        </p:txBody>
      </p:sp>
    </p:spTree>
    <p:extLst>
      <p:ext uri="{BB962C8B-B14F-4D97-AF65-F5344CB8AC3E}">
        <p14:creationId xmlns:p14="http://schemas.microsoft.com/office/powerpoint/2010/main" val="29039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209" y="-68767"/>
            <a:ext cx="6818356"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12837" y="4324350"/>
            <a:ext cx="6444456" cy="707886"/>
          </a:xfrm>
          <a:prstGeom prst="rect">
            <a:avLst/>
          </a:prstGeom>
          <a:noFill/>
        </p:spPr>
        <p:txBody>
          <a:bodyPr wrap="none" rtlCol="0">
            <a:spAutoFit/>
          </a:bodyPr>
          <a:lstStyle/>
          <a:p>
            <a:pPr algn="l"/>
            <a:r>
              <a:rPr lang="en-US" dirty="0" smtClean="0">
                <a:effectLst>
                  <a:outerShdw blurRad="38100" dist="38100" dir="2700000" algn="tl">
                    <a:srgbClr val="000000">
                      <a:alpha val="43137"/>
                    </a:srgbClr>
                  </a:outerShdw>
                </a:effectLst>
              </a:rPr>
              <a:t>Cement shoes [concrete]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1152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a:t>In three different </a:t>
            </a:r>
            <a:r>
              <a:rPr lang="en-US" dirty="0" smtClean="0"/>
              <a:t>locations in Florida two </a:t>
            </a:r>
            <a:r>
              <a:rPr lang="en-US" dirty="0"/>
              <a:t>fat men wearing cement shoes can be seen underwater. The men are stripped of their clothes, except for their </a:t>
            </a:r>
            <a:r>
              <a:rPr lang="en-US" dirty="0" smtClean="0"/>
              <a:t>underwear…They </a:t>
            </a:r>
            <a:r>
              <a:rPr lang="en-US" dirty="0"/>
              <a:t>have their feet inside of dried cement and have been dumped into the ocean, </a:t>
            </a:r>
            <a:endParaRPr lang="en-US" dirty="0"/>
          </a:p>
        </p:txBody>
      </p:sp>
    </p:spTree>
    <p:extLst>
      <p:ext uri="{BB962C8B-B14F-4D97-AF65-F5344CB8AC3E}">
        <p14:creationId xmlns:p14="http://schemas.microsoft.com/office/powerpoint/2010/main" val="308239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437" y="31214"/>
            <a:ext cx="6435090"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316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which was a notorious </a:t>
            </a:r>
            <a:r>
              <a:rPr lang="en-US" dirty="0" smtClean="0"/>
              <a:t>method </a:t>
            </a:r>
            <a:r>
              <a:rPr lang="en-US" dirty="0"/>
              <a:t>of torturing and killing people that the </a:t>
            </a:r>
            <a:r>
              <a:rPr lang="en-US" dirty="0" smtClean="0"/>
              <a:t>Mafia </a:t>
            </a:r>
            <a:r>
              <a:rPr lang="en-US" dirty="0"/>
              <a:t>used in the 80s.</a:t>
            </a:r>
          </a:p>
          <a:p>
            <a:pPr algn="l"/>
            <a:r>
              <a:rPr lang="en-US" dirty="0" smtClean="0"/>
              <a:t>During one movie, a person mentions </a:t>
            </a:r>
            <a:r>
              <a:rPr lang="en-US" dirty="0"/>
              <a:t>that the </a:t>
            </a:r>
            <a:r>
              <a:rPr lang="en-US" dirty="0" err="1"/>
              <a:t>Forelli</a:t>
            </a:r>
            <a:r>
              <a:rPr lang="en-US" dirty="0"/>
              <a:t> Family are coming to fit him with some cement shoes. </a:t>
            </a:r>
            <a:endParaRPr lang="en-US" dirty="0"/>
          </a:p>
        </p:txBody>
      </p:sp>
    </p:spTree>
    <p:extLst>
      <p:ext uri="{BB962C8B-B14F-4D97-AF65-F5344CB8AC3E}">
        <p14:creationId xmlns:p14="http://schemas.microsoft.com/office/powerpoint/2010/main" val="858775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1" y="457200"/>
            <a:ext cx="7955855" cy="468630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"אַךְ כָּל </a:t>
            </a:r>
            <a:r>
              <a:rPr lang="he-IL" sz="4400" b="1" dirty="0">
                <a:solidFill>
                  <a:srgbClr val="FFFF66"/>
                </a:solidFill>
                <a:latin typeface="David" panose="020E0502060401010101" pitchFamily="34" charset="-79"/>
                <a:cs typeface="David" panose="020E0502060401010101" pitchFamily="34" charset="-79"/>
              </a:rPr>
              <a:t>הַמַּכְשִׁיל</a:t>
            </a:r>
            <a:r>
              <a:rPr lang="he-IL" sz="4400" b="1" dirty="0">
                <a:latin typeface="David" panose="020E0502060401010101" pitchFamily="34" charset="-79"/>
                <a:cs typeface="David" panose="020E0502060401010101" pitchFamily="34" charset="-79"/>
              </a:rPr>
              <a:t> אֶחָד מִן הַקְּטַנִּים הָאֵלֶּה הַמַּאֲמִינִים </a:t>
            </a:r>
            <a:r>
              <a:rPr lang="he-IL" sz="4400" b="1" dirty="0" smtClean="0">
                <a:latin typeface="David" panose="020E0502060401010101" pitchFamily="34" charset="-79"/>
                <a:cs typeface="David" panose="020E0502060401010101" pitchFamily="34" charset="-79"/>
              </a:rPr>
              <a:t>בִּי</a:t>
            </a:r>
            <a:endParaRPr lang="en-US" sz="4400" b="1" dirty="0" smtClean="0">
              <a:latin typeface="David" panose="020E0502060401010101" pitchFamily="34" charset="-79"/>
              <a:cs typeface="David" panose="020E0502060401010101" pitchFamily="34" charset="-79"/>
            </a:endParaRPr>
          </a:p>
          <a:p>
            <a:pPr marL="0" algn="r" rtl="1">
              <a:spcBef>
                <a:spcPts val="0"/>
              </a:spcBef>
              <a:spcAft>
                <a:spcPts val="585"/>
              </a:spcAft>
            </a:pPr>
            <a:endParaRPr lang="en-US" sz="2000" b="1" dirty="0" smtClean="0">
              <a:latin typeface="David" panose="020E0502060401010101" pitchFamily="34" charset="-79"/>
              <a:cs typeface="David" panose="020E0502060401010101" pitchFamily="34" charset="-79"/>
            </a:endParaRPr>
          </a:p>
          <a:p>
            <a:pPr marL="0">
              <a:spcBef>
                <a:spcPts val="0"/>
              </a:spcBef>
              <a:spcAft>
                <a:spcPts val="585"/>
              </a:spcAft>
            </a:pPr>
            <a:r>
              <a:rPr lang="en-US" sz="4000" dirty="0" smtClean="0"/>
              <a:t>and </a:t>
            </a:r>
            <a:r>
              <a:rPr lang="en-US" sz="4000" dirty="0"/>
              <a:t>whoever </a:t>
            </a:r>
            <a:r>
              <a:rPr lang="en-US" sz="4000" dirty="0" smtClean="0">
                <a:solidFill>
                  <a:srgbClr val="FFFF66"/>
                </a:solidFill>
              </a:rPr>
              <a:t>ensnares</a:t>
            </a:r>
            <a:r>
              <a:rPr lang="en-US" sz="4000" dirty="0" smtClean="0"/>
              <a:t> </a:t>
            </a:r>
            <a:r>
              <a:rPr lang="en-US" sz="4000" dirty="0"/>
              <a:t>one of these little ones who trust </a:t>
            </a:r>
            <a:r>
              <a:rPr lang="en-US" sz="4000" dirty="0" smtClean="0"/>
              <a:t>me</a:t>
            </a:r>
            <a:endParaRPr lang="en-US" sz="4000" dirty="0"/>
          </a:p>
        </p:txBody>
      </p:sp>
      <p:sp>
        <p:nvSpPr>
          <p:cNvPr id="372738" name="Rectangle 2"/>
          <p:cNvSpPr>
            <a:spLocks noGrp="1" noChangeArrowheads="1"/>
          </p:cNvSpPr>
          <p:nvPr>
            <p:ph type="title"/>
          </p:nvPr>
        </p:nvSpPr>
        <p:spPr>
          <a:xfrm>
            <a:off x="1426574"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18:6</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967851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1" y="457200"/>
            <a:ext cx="7955855" cy="4686300"/>
          </a:xfrm>
        </p:spPr>
        <p:txBody>
          <a:bodyPr>
            <a:normAutofit/>
          </a:bodyPr>
          <a:lstStyle/>
          <a:p>
            <a:pPr marL="0" algn="r" rtl="1">
              <a:spcBef>
                <a:spcPts val="0"/>
              </a:spcBef>
              <a:spcAft>
                <a:spcPts val="585"/>
              </a:spcAft>
            </a:pPr>
            <a:r>
              <a:rPr lang="he-IL" sz="4400" b="1" dirty="0" smtClean="0">
                <a:latin typeface="David" panose="020E0502060401010101" pitchFamily="34" charset="-79"/>
                <a:cs typeface="David" panose="020E0502060401010101" pitchFamily="34" charset="-79"/>
              </a:rPr>
              <a:t>מוּטָב </a:t>
            </a:r>
            <a:r>
              <a:rPr lang="he-IL" sz="4400" b="1" dirty="0">
                <a:latin typeface="David" panose="020E0502060401010101" pitchFamily="34" charset="-79"/>
                <a:cs typeface="David" panose="020E0502060401010101" pitchFamily="34" charset="-79"/>
              </a:rPr>
              <a:t>לוֹ שֶׁתִּתָּלֶה אֶבֶן רֵחַיִם עַל צַוָּארוֹ וִיטֻבַּע בִּמְצוּלוֹת יָם.</a:t>
            </a:r>
            <a:endParaRPr lang="en-US" sz="900" b="1" dirty="0">
              <a:latin typeface="David" panose="020E0502060401010101" pitchFamily="34" charset="-79"/>
              <a:cs typeface="David" panose="020E0502060401010101" pitchFamily="34" charset="-79"/>
            </a:endParaRPr>
          </a:p>
          <a:p>
            <a:pPr marL="0">
              <a:spcBef>
                <a:spcPts val="0"/>
              </a:spcBef>
              <a:spcAft>
                <a:spcPts val="585"/>
              </a:spcAft>
            </a:pPr>
            <a:r>
              <a:rPr lang="en-US" sz="3900" dirty="0" smtClean="0"/>
              <a:t>it </a:t>
            </a:r>
            <a:r>
              <a:rPr lang="en-US" sz="3900" dirty="0"/>
              <a:t>would be better for him to have a millstone hung around his neck and be drowned in the open sea!</a:t>
            </a:r>
          </a:p>
        </p:txBody>
      </p:sp>
      <p:sp>
        <p:nvSpPr>
          <p:cNvPr id="372738" name="Rectangle 2"/>
          <p:cNvSpPr>
            <a:spLocks noGrp="1" noChangeArrowheads="1"/>
          </p:cNvSpPr>
          <p:nvPr>
            <p:ph type="title"/>
          </p:nvPr>
        </p:nvSpPr>
        <p:spPr>
          <a:xfrm>
            <a:off x="1426574"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18:6</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932054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How to cause little ones to stumble?  </a:t>
            </a:r>
          </a:p>
          <a:p>
            <a:pPr marL="176213" indent="-176213" algn="l">
              <a:buFont typeface="Arial" panose="020B0604020202020204" pitchFamily="34" charset="0"/>
              <a:buChar char="•"/>
            </a:pPr>
            <a:r>
              <a:rPr lang="en-US" dirty="0" smtClean="0"/>
              <a:t>physically little</a:t>
            </a:r>
          </a:p>
          <a:p>
            <a:pPr marL="176213" indent="-176213" algn="l">
              <a:buFont typeface="Arial" panose="020B0604020202020204" pitchFamily="34" charset="0"/>
              <a:buChar char="•"/>
            </a:pPr>
            <a:r>
              <a:rPr lang="en-US" dirty="0" smtClean="0"/>
              <a:t>or spiritually little </a:t>
            </a:r>
            <a:r>
              <a:rPr lang="en-US" dirty="0" smtClean="0"/>
              <a:t>“believe on me”</a:t>
            </a:r>
            <a:endParaRPr lang="en-US" dirty="0" smtClean="0"/>
          </a:p>
          <a:p>
            <a:pPr algn="l"/>
            <a:endParaRPr lang="en-US" dirty="0"/>
          </a:p>
        </p:txBody>
      </p:sp>
    </p:spTree>
    <p:extLst>
      <p:ext uri="{BB962C8B-B14F-4D97-AF65-F5344CB8AC3E}">
        <p14:creationId xmlns:p14="http://schemas.microsoft.com/office/powerpoint/2010/main" val="1788924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err="1" smtClean="0"/>
              <a:t>Eph</a:t>
            </a:r>
            <a:r>
              <a:rPr lang="en-US" baseline="30000" dirty="0" smtClean="0"/>
              <a:t> 4.28-32</a:t>
            </a:r>
            <a:r>
              <a:rPr lang="en-US" baseline="30000" dirty="0"/>
              <a:t> </a:t>
            </a:r>
            <a:r>
              <a:rPr lang="en-US" dirty="0"/>
              <a:t>The thief must stop stealing; instead, he should make an honest living by his own efforts. This way he will be able to share with those in </a:t>
            </a:r>
            <a:r>
              <a:rPr lang="en-US" dirty="0" smtClean="0"/>
              <a:t>need.</a:t>
            </a:r>
            <a:r>
              <a:rPr lang="en-US" b="1" baseline="30000" dirty="0"/>
              <a:t> </a:t>
            </a:r>
            <a:r>
              <a:rPr lang="en-US" dirty="0"/>
              <a:t>Let no harmful language come from your mouth, only good words that are helpful in meeting the </a:t>
            </a:r>
            <a:r>
              <a:rPr lang="en-US" dirty="0" smtClean="0"/>
              <a:t>need,</a:t>
            </a:r>
            <a:endParaRPr lang="en-US" dirty="0"/>
          </a:p>
        </p:txBody>
      </p:sp>
    </p:spTree>
    <p:extLst>
      <p:ext uri="{BB962C8B-B14F-4D97-AF65-F5344CB8AC3E}">
        <p14:creationId xmlns:p14="http://schemas.microsoft.com/office/powerpoint/2010/main" val="2536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4" y="3086100"/>
            <a:ext cx="7900988" cy="1714500"/>
          </a:xfrm>
        </p:spPr>
        <p:txBody>
          <a:bodyPr/>
          <a:lstStyle/>
          <a:p>
            <a:pPr lvl="0" algn="r" rtl="1" eaLnBrk="1" hangingPunct="1"/>
            <a:r>
              <a:rPr lang="he-IL" altLang="en-US" sz="5300" b="1" dirty="0">
                <a:solidFill>
                  <a:srgbClr val="FFFFFF"/>
                </a:solidFill>
                <a:cs typeface="David" panose="020E0502060401010101" pitchFamily="34" charset="-79"/>
              </a:rPr>
              <a:t>מַתִּתְיָהוּ</a:t>
            </a:r>
            <a:r>
              <a:rPr lang="en-US" altLang="en-US" sz="3500" dirty="0">
                <a:solidFill>
                  <a:srgbClr val="FFFFFF"/>
                </a:solidFill>
              </a:rPr>
              <a:t> </a:t>
            </a:r>
            <a:r>
              <a:rPr lang="en-US" altLang="en-US" sz="3500" dirty="0" err="1">
                <a:solidFill>
                  <a:srgbClr val="FFFFFF"/>
                </a:solidFill>
              </a:rPr>
              <a:t>Mattityahu</a:t>
            </a:r>
            <a:r>
              <a:rPr lang="en-US" altLang="en-US" sz="3500" dirty="0">
                <a:solidFill>
                  <a:srgbClr val="FFFFFF"/>
                </a:solidFill>
              </a:rPr>
              <a:t>  </a:t>
            </a:r>
          </a:p>
          <a:p>
            <a:pPr lvl="0" algn="r" eaLnBrk="1" hangingPunct="1"/>
            <a:r>
              <a:rPr lang="en-US" altLang="en-US" sz="3500" dirty="0">
                <a:solidFill>
                  <a:srgbClr val="FFFFFF"/>
                </a:solidFill>
              </a:rPr>
              <a:t>(Matthew) 18:5-7</a:t>
            </a:r>
          </a:p>
        </p:txBody>
      </p:sp>
    </p:spTree>
    <p:extLst>
      <p:ext uri="{BB962C8B-B14F-4D97-AF65-F5344CB8AC3E}">
        <p14:creationId xmlns:p14="http://schemas.microsoft.com/office/powerpoint/2010/main" val="4229995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Eph</a:t>
            </a:r>
            <a:r>
              <a:rPr lang="en-US" baseline="30000" dirty="0" smtClean="0"/>
              <a:t> 4.28-32</a:t>
            </a:r>
            <a:r>
              <a:rPr lang="en-US" baseline="30000" dirty="0"/>
              <a:t> </a:t>
            </a:r>
            <a:r>
              <a:rPr lang="en-US" dirty="0" smtClean="0"/>
              <a:t>words </a:t>
            </a:r>
            <a:r>
              <a:rPr lang="en-US" dirty="0"/>
              <a:t>that will benefit those who hear </a:t>
            </a:r>
            <a:r>
              <a:rPr lang="en-US" dirty="0" smtClean="0"/>
              <a:t>them. Don’t </a:t>
            </a:r>
            <a:r>
              <a:rPr lang="en-US" dirty="0"/>
              <a:t>cause grief to God’s </a:t>
            </a:r>
            <a:r>
              <a:rPr lang="en-US" dirty="0" err="1" smtClean="0"/>
              <a:t>Ruakh</a:t>
            </a:r>
            <a:r>
              <a:rPr lang="en-US" dirty="0" smtClean="0"/>
              <a:t> </a:t>
            </a:r>
            <a:r>
              <a:rPr lang="en-US" dirty="0" err="1"/>
              <a:t>HaKodesh</a:t>
            </a:r>
            <a:r>
              <a:rPr lang="en-US" dirty="0"/>
              <a:t>, for he has stamped you as his property until the day of final redemption. </a:t>
            </a:r>
            <a:r>
              <a:rPr lang="en-US" dirty="0" smtClean="0"/>
              <a:t>Get </a:t>
            </a:r>
            <a:r>
              <a:rPr lang="en-US" dirty="0"/>
              <a:t>rid of all bitterness, rage, </a:t>
            </a:r>
            <a:r>
              <a:rPr lang="en-US" dirty="0" smtClean="0"/>
              <a:t>anger</a:t>
            </a:r>
            <a:endParaRPr lang="en-US" dirty="0"/>
          </a:p>
        </p:txBody>
      </p:sp>
    </p:spTree>
    <p:extLst>
      <p:ext uri="{BB962C8B-B14F-4D97-AF65-F5344CB8AC3E}">
        <p14:creationId xmlns:p14="http://schemas.microsoft.com/office/powerpoint/2010/main" val="2330013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Eph</a:t>
            </a:r>
            <a:r>
              <a:rPr lang="en-US" baseline="30000" dirty="0" smtClean="0"/>
              <a:t> 4.28-32</a:t>
            </a:r>
            <a:r>
              <a:rPr lang="en-US" baseline="30000" dirty="0"/>
              <a:t> </a:t>
            </a:r>
            <a:r>
              <a:rPr lang="en-US" dirty="0" smtClean="0"/>
              <a:t>violent </a:t>
            </a:r>
            <a:r>
              <a:rPr lang="en-US" dirty="0"/>
              <a:t>assertiveness and slander, along with all </a:t>
            </a:r>
            <a:r>
              <a:rPr lang="en-US" dirty="0" smtClean="0"/>
              <a:t>spitefulness. Instead</a:t>
            </a:r>
            <a:r>
              <a:rPr lang="en-US" dirty="0"/>
              <a:t>, </a:t>
            </a:r>
            <a:r>
              <a:rPr lang="en-US" dirty="0">
                <a:solidFill>
                  <a:srgbClr val="FFFF66"/>
                </a:solidFill>
              </a:rPr>
              <a:t>be kind to each other</a:t>
            </a:r>
            <a:r>
              <a:rPr lang="en-US" dirty="0"/>
              <a:t>, tenderhearted; and forgive each other, just as in the Messiah God has also forgiven you.</a:t>
            </a:r>
          </a:p>
          <a:p>
            <a:pPr algn="l"/>
            <a:endParaRPr lang="en-US" dirty="0"/>
          </a:p>
        </p:txBody>
      </p:sp>
    </p:spTree>
    <p:extLst>
      <p:ext uri="{BB962C8B-B14F-4D97-AF65-F5344CB8AC3E}">
        <p14:creationId xmlns:p14="http://schemas.microsoft.com/office/powerpoint/2010/main" val="2051046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Unkindness is the </a:t>
            </a:r>
            <a:r>
              <a:rPr lang="en-US" dirty="0" err="1" smtClean="0"/>
              <a:t>khamsin</a:t>
            </a:r>
            <a:r>
              <a:rPr lang="en-US" dirty="0" smtClean="0"/>
              <a:t> of relationships, the east wind of death, abetting [not causing] depression, anger, withdrawal. </a:t>
            </a:r>
            <a:endParaRPr lang="en-US" dirty="0"/>
          </a:p>
        </p:txBody>
      </p:sp>
    </p:spTree>
    <p:extLst>
      <p:ext uri="{BB962C8B-B14F-4D97-AF65-F5344CB8AC3E}">
        <p14:creationId xmlns:p14="http://schemas.microsoft.com/office/powerpoint/2010/main" val="709111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 </a:t>
            </a:r>
            <a:r>
              <a:rPr lang="en-US" dirty="0" err="1" smtClean="0"/>
              <a:t>S’firah</a:t>
            </a:r>
            <a:r>
              <a:rPr lang="en-US" dirty="0" smtClean="0"/>
              <a:t>/ Omer </a:t>
            </a:r>
            <a:r>
              <a:rPr lang="en-US" dirty="0" smtClean="0"/>
              <a:t>counting </a:t>
            </a:r>
            <a:r>
              <a:rPr lang="en-US" dirty="0" smtClean="0"/>
              <a:t>time </a:t>
            </a:r>
            <a:r>
              <a:rPr lang="en-US" dirty="0"/>
              <a:t>30+ day fast </a:t>
            </a:r>
            <a:r>
              <a:rPr lang="en-US" dirty="0" smtClean="0"/>
              <a:t>from unkindness</a:t>
            </a:r>
            <a:endParaRPr lang="en-US" dirty="0"/>
          </a:p>
        </p:txBody>
      </p:sp>
    </p:spTree>
    <p:extLst>
      <p:ext uri="{BB962C8B-B14F-4D97-AF65-F5344CB8AC3E}">
        <p14:creationId xmlns:p14="http://schemas.microsoft.com/office/powerpoint/2010/main" val="2392385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88" t="11952" r="12219" b="15672"/>
          <a:stretch/>
        </p:blipFill>
        <p:spPr bwMode="auto">
          <a:xfrm>
            <a:off x="726427" y="11205"/>
            <a:ext cx="6787245" cy="5137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6138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marL="404813" indent="-404813" algn="l">
              <a:buFont typeface="+mj-lt"/>
              <a:buAutoNum type="arabicPeriod"/>
            </a:pPr>
            <a:r>
              <a:rPr lang="en-US" dirty="0" smtClean="0">
                <a:solidFill>
                  <a:srgbClr val="FFFF66"/>
                </a:solidFill>
              </a:rPr>
              <a:t>Say </a:t>
            </a:r>
            <a:r>
              <a:rPr lang="en-US" dirty="0">
                <a:solidFill>
                  <a:srgbClr val="FFFF66"/>
                </a:solidFill>
              </a:rPr>
              <a:t>nothing negative/negatively about your person—either to them or about them</a:t>
            </a:r>
            <a:r>
              <a:rPr lang="en-US" dirty="0"/>
              <a:t> to somebody else. (If you must provide honest, negative feedback to or about a colleague or child for vital reasons, be constructive, helpful and encouraging, </a:t>
            </a:r>
            <a:r>
              <a:rPr lang="en-US" dirty="0">
                <a:solidFill>
                  <a:srgbClr val="FFFF66"/>
                </a:solidFill>
              </a:rPr>
              <a:t>without a negative tone</a:t>
            </a:r>
            <a:r>
              <a:rPr lang="en-US" dirty="0" smtClean="0">
                <a:solidFill>
                  <a:srgbClr val="FFFF66"/>
                </a:solidFill>
              </a:rPr>
              <a:t>.) </a:t>
            </a:r>
            <a:endParaRPr lang="en-US" dirty="0">
              <a:solidFill>
                <a:srgbClr val="FFFF66"/>
              </a:solidFill>
            </a:endParaRPr>
          </a:p>
        </p:txBody>
      </p:sp>
    </p:spTree>
    <p:extLst>
      <p:ext uri="{BB962C8B-B14F-4D97-AF65-F5344CB8AC3E}">
        <p14:creationId xmlns:p14="http://schemas.microsoft.com/office/powerpoint/2010/main" val="3954022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marL="342900" indent="-342900" algn="l">
              <a:buFont typeface="+mj-lt"/>
              <a:buAutoNum type="arabicPeriod" startAt="2"/>
            </a:pPr>
            <a:r>
              <a:rPr lang="en-US" dirty="0" smtClean="0"/>
              <a:t>Every </a:t>
            </a:r>
            <a:r>
              <a:rPr lang="en-US" dirty="0"/>
              <a:t>day (or as often as possible), find one thing positive that you can sincerely praise or affirm about your person and tell them, and tell someone else. (i.e. Tell your mother-in-law, "Thanks for being willing to watch the kids last </a:t>
            </a:r>
            <a:r>
              <a:rPr lang="en-US" dirty="0" smtClean="0"/>
              <a:t>night</a:t>
            </a:r>
            <a:endParaRPr lang="en-US" dirty="0"/>
          </a:p>
        </p:txBody>
      </p:sp>
    </p:spTree>
    <p:extLst>
      <p:ext uri="{BB962C8B-B14F-4D97-AF65-F5344CB8AC3E}">
        <p14:creationId xmlns:p14="http://schemas.microsoft.com/office/powerpoint/2010/main" val="1652961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while </a:t>
            </a:r>
            <a:r>
              <a:rPr lang="en-US" dirty="0"/>
              <a:t>we were at that meeting," and then tell your husband the same </a:t>
            </a:r>
            <a:r>
              <a:rPr lang="en-US" dirty="0" smtClean="0"/>
              <a:t>thing. </a:t>
            </a:r>
            <a:r>
              <a:rPr lang="en-US" i="1" dirty="0" smtClean="0"/>
              <a:t>Without </a:t>
            </a:r>
            <a:r>
              <a:rPr lang="en-US" dirty="0" smtClean="0"/>
              <a:t>bringing </a:t>
            </a:r>
            <a:r>
              <a:rPr lang="en-US" dirty="0"/>
              <a:t>up that she let the kids stay up way too late </a:t>
            </a:r>
            <a:r>
              <a:rPr lang="en-US" i="1" dirty="0"/>
              <a:t>again</a:t>
            </a:r>
            <a:r>
              <a:rPr lang="en-US" dirty="0" smtClean="0"/>
              <a:t>.)</a:t>
            </a:r>
            <a:endParaRPr lang="en-US" dirty="0"/>
          </a:p>
        </p:txBody>
      </p:sp>
    </p:spTree>
    <p:extLst>
      <p:ext uri="{BB962C8B-B14F-4D97-AF65-F5344CB8AC3E}">
        <p14:creationId xmlns:p14="http://schemas.microsoft.com/office/powerpoint/2010/main" val="3816739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457200" indent="-457200" algn="l">
              <a:buFont typeface="+mj-lt"/>
              <a:buAutoNum type="arabicPeriod" startAt="3"/>
            </a:pPr>
            <a:r>
              <a:rPr lang="en-US" dirty="0" smtClean="0"/>
              <a:t>Every </a:t>
            </a:r>
            <a:r>
              <a:rPr lang="en-US" dirty="0"/>
              <a:t>day (or as often as possible), do one small act of kindness or generosity for your person.</a:t>
            </a:r>
          </a:p>
          <a:p>
            <a:pPr algn="l"/>
            <a:endParaRPr lang="en-US" dirty="0"/>
          </a:p>
        </p:txBody>
      </p:sp>
    </p:spTree>
    <p:extLst>
      <p:ext uri="{BB962C8B-B14F-4D97-AF65-F5344CB8AC3E}">
        <p14:creationId xmlns:p14="http://schemas.microsoft.com/office/powerpoint/2010/main" val="30501600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Is this really that important?</a:t>
            </a:r>
            <a:endParaRPr lang="en-US" dirty="0"/>
          </a:p>
        </p:txBody>
      </p:sp>
    </p:spTree>
    <p:extLst>
      <p:ext uri="{BB962C8B-B14F-4D97-AF65-F5344CB8AC3E}">
        <p14:creationId xmlns:p14="http://schemas.microsoft.com/office/powerpoint/2010/main" val="257752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Last </a:t>
            </a:r>
            <a:r>
              <a:rPr lang="en-US" dirty="0" smtClean="0"/>
              <a:t>week</a:t>
            </a:r>
          </a:p>
          <a:p>
            <a:pPr marL="228600" indent="-228600" algn="l">
              <a:buFont typeface="Arial" panose="020B0604020202020204" pitchFamily="34" charset="0"/>
              <a:buChar char="•"/>
            </a:pPr>
            <a:r>
              <a:rPr lang="en-US" dirty="0" smtClean="0">
                <a:solidFill>
                  <a:srgbClr val="FFFF66"/>
                </a:solidFill>
              </a:rPr>
              <a:t>become </a:t>
            </a:r>
            <a:r>
              <a:rPr lang="en-US" dirty="0">
                <a:solidFill>
                  <a:srgbClr val="FFFF66"/>
                </a:solidFill>
              </a:rPr>
              <a:t>childlike </a:t>
            </a:r>
            <a:r>
              <a:rPr lang="en-US" dirty="0" smtClean="0">
                <a:sym typeface="Wingdings" panose="05000000000000000000" pitchFamily="2" charset="2"/>
              </a:rPr>
              <a:t></a:t>
            </a:r>
            <a:r>
              <a:rPr lang="en-US" dirty="0" smtClean="0"/>
              <a:t> </a:t>
            </a:r>
            <a:r>
              <a:rPr lang="en-US" dirty="0"/>
              <a:t>exchanging joy </a:t>
            </a:r>
            <a:r>
              <a:rPr lang="en-US" dirty="0" smtClean="0"/>
              <a:t>smiles </a:t>
            </a:r>
            <a:r>
              <a:rPr lang="en-US" dirty="0"/>
              <a:t>and dopamine </a:t>
            </a:r>
            <a:r>
              <a:rPr lang="en-US" dirty="0" smtClean="0"/>
              <a:t>brain release 6x / sec</a:t>
            </a:r>
          </a:p>
          <a:p>
            <a:pPr marL="228600" indent="-228600" algn="l">
              <a:buFont typeface="Arial" panose="020B0604020202020204" pitchFamily="34" charset="0"/>
              <a:buChar char="•"/>
            </a:pPr>
            <a:r>
              <a:rPr lang="en-US" dirty="0" smtClean="0">
                <a:solidFill>
                  <a:srgbClr val="FFFF66"/>
                </a:solidFill>
              </a:rPr>
              <a:t>Kindness </a:t>
            </a:r>
            <a:r>
              <a:rPr lang="en-US" dirty="0"/>
              <a:t>elicits joy smiles! </a:t>
            </a:r>
            <a:endParaRPr lang="en-US" dirty="0" smtClean="0"/>
          </a:p>
          <a:p>
            <a:pPr marL="228600" indent="-228600" algn="l">
              <a:buFont typeface="Arial" panose="020B0604020202020204" pitchFamily="34" charset="0"/>
              <a:buChar char="•"/>
            </a:pPr>
            <a:r>
              <a:rPr lang="en-US" dirty="0" smtClean="0"/>
              <a:t>Omer </a:t>
            </a:r>
            <a:r>
              <a:rPr lang="en-US" dirty="0"/>
              <a:t>counting time </a:t>
            </a:r>
            <a:r>
              <a:rPr lang="en-US" dirty="0">
                <a:solidFill>
                  <a:srgbClr val="FFFF66"/>
                </a:solidFill>
              </a:rPr>
              <a:t>fasting from unkindness</a:t>
            </a:r>
          </a:p>
          <a:p>
            <a:pPr algn="l"/>
            <a:endParaRPr lang="en-US" dirty="0"/>
          </a:p>
        </p:txBody>
      </p:sp>
    </p:spTree>
    <p:extLst>
      <p:ext uri="{BB962C8B-B14F-4D97-AF65-F5344CB8AC3E}">
        <p14:creationId xmlns:p14="http://schemas.microsoft.com/office/powerpoint/2010/main" val="3351345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237" y="0"/>
            <a:ext cx="6435090"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540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solidFill>
                  <a:srgbClr val="FFFF66"/>
                </a:solidFill>
              </a:rPr>
              <a:t>Israeli Coffee Shop Grants Discount For Being Polite:</a:t>
            </a:r>
            <a:r>
              <a:rPr lang="en-US" dirty="0"/>
              <a:t> In Israel, being polite to your barista might not only earn you a smile - it could also save you money. Café </a:t>
            </a:r>
            <a:r>
              <a:rPr lang="en-US" dirty="0" err="1"/>
              <a:t>Café</a:t>
            </a:r>
            <a:r>
              <a:rPr lang="en-US" dirty="0"/>
              <a:t>, one of the country’s largest coffeehouse chains, is now offering a 25 percent discount </a:t>
            </a:r>
            <a:r>
              <a:rPr lang="en-US" dirty="0" smtClean="0"/>
              <a:t>to</a:t>
            </a:r>
            <a:endParaRPr lang="en-US" dirty="0"/>
          </a:p>
        </p:txBody>
      </p:sp>
    </p:spTree>
    <p:extLst>
      <p:ext uri="{BB962C8B-B14F-4D97-AF65-F5344CB8AC3E}">
        <p14:creationId xmlns:p14="http://schemas.microsoft.com/office/powerpoint/2010/main" val="42697549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customers </a:t>
            </a:r>
            <a:r>
              <a:rPr lang="en-US" dirty="0"/>
              <a:t>at its 157 branches who say “please” and “thank you” when ordering a regular size cup of coffee, Globes reported on 3 May 2017. A cup of coffee will cost well-behaved patrons only 6 shekels, or $1.66, rather than 8 shekels, or $2.20</a:t>
            </a:r>
            <a:r>
              <a:rPr lang="en-US" dirty="0" smtClean="0"/>
              <a:t>.) </a:t>
            </a:r>
            <a:endParaRPr lang="en-US" dirty="0"/>
          </a:p>
        </p:txBody>
      </p:sp>
    </p:spTree>
    <p:extLst>
      <p:ext uri="{BB962C8B-B14F-4D97-AF65-F5344CB8AC3E}">
        <p14:creationId xmlns:p14="http://schemas.microsoft.com/office/powerpoint/2010/main" val="36860927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Café </a:t>
            </a:r>
            <a:r>
              <a:rPr lang="en-US" dirty="0" err="1"/>
              <a:t>Café</a:t>
            </a:r>
            <a:r>
              <a:rPr lang="en-US" dirty="0"/>
              <a:t> CEO Noam </a:t>
            </a:r>
            <a:r>
              <a:rPr lang="en-US" dirty="0" err="1"/>
              <a:t>Zimerman</a:t>
            </a:r>
            <a:r>
              <a:rPr lang="en-US" dirty="0"/>
              <a:t> told Globes that he hopes the initiative will “encourage more respectful conversation in Israel society.” He also expects it will benefit his company financially</a:t>
            </a:r>
            <a:r>
              <a:rPr lang="en-US" dirty="0" smtClean="0"/>
              <a:t>:</a:t>
            </a:r>
            <a:endParaRPr lang="en-US" dirty="0"/>
          </a:p>
        </p:txBody>
      </p:sp>
    </p:spTree>
    <p:extLst>
      <p:ext uri="{BB962C8B-B14F-4D97-AF65-F5344CB8AC3E}">
        <p14:creationId xmlns:p14="http://schemas.microsoft.com/office/powerpoint/2010/main" val="22292503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The </a:t>
            </a:r>
            <a:r>
              <a:rPr lang="en-US" dirty="0"/>
              <a:t>chain saw a 30 to 40% increase in new customers when the price of a cup of coffee was slashed to 8 shekels several years ago from 11 or 12. </a:t>
            </a:r>
            <a:r>
              <a:rPr lang="en-US" dirty="0" err="1"/>
              <a:t>Zimerman</a:t>
            </a:r>
            <a:r>
              <a:rPr lang="en-US" dirty="0"/>
              <a:t> anticipates a similar increase this time. (</a:t>
            </a:r>
            <a:r>
              <a:rPr lang="en-US" dirty="0" smtClean="0"/>
              <a:t>INN Barry &amp; </a:t>
            </a:r>
            <a:r>
              <a:rPr lang="en-US" dirty="0" err="1" smtClean="0"/>
              <a:t>Batya</a:t>
            </a:r>
            <a:r>
              <a:rPr lang="en-US" dirty="0" smtClean="0"/>
              <a:t> Segal) </a:t>
            </a:r>
            <a:endParaRPr lang="en-US" dirty="0"/>
          </a:p>
        </p:txBody>
      </p:sp>
    </p:spTree>
    <p:extLst>
      <p:ext uri="{BB962C8B-B14F-4D97-AF65-F5344CB8AC3E}">
        <p14:creationId xmlns:p14="http://schemas.microsoft.com/office/powerpoint/2010/main" val="21084497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a:solidFill>
                  <a:srgbClr val="FFFF66"/>
                </a:solidFill>
              </a:rPr>
              <a:t>What causes abandonment issues?</a:t>
            </a:r>
          </a:p>
          <a:p>
            <a:pPr algn="l"/>
            <a:r>
              <a:rPr lang="en-US" dirty="0"/>
              <a:t>The issues that cause a person to have abandonment fears </a:t>
            </a:r>
            <a:r>
              <a:rPr lang="en-US" dirty="0" smtClean="0"/>
              <a:t>run the gamut however, a few of the major reasons can </a:t>
            </a:r>
            <a:r>
              <a:rPr lang="en-US" dirty="0"/>
              <a:t>include but are not limited to:</a:t>
            </a:r>
          </a:p>
          <a:p>
            <a:pPr marL="114300" indent="-114300" algn="l">
              <a:buFont typeface="Arial" panose="020B0604020202020204" pitchFamily="34" charset="0"/>
              <a:buChar char="•"/>
            </a:pPr>
            <a:r>
              <a:rPr lang="en-US" dirty="0"/>
              <a:t>If your parents </a:t>
            </a:r>
            <a:r>
              <a:rPr lang="en-US" dirty="0" smtClean="0"/>
              <a:t>divorced</a:t>
            </a:r>
            <a:endParaRPr lang="en-US" dirty="0"/>
          </a:p>
        </p:txBody>
      </p:sp>
    </p:spTree>
    <p:extLst>
      <p:ext uri="{BB962C8B-B14F-4D97-AF65-F5344CB8AC3E}">
        <p14:creationId xmlns:p14="http://schemas.microsoft.com/office/powerpoint/2010/main" val="4127950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a:solidFill>
                  <a:srgbClr val="FFFF66"/>
                </a:solidFill>
              </a:rPr>
              <a:t>What causes abandonment issues?</a:t>
            </a:r>
          </a:p>
          <a:p>
            <a:pPr marL="114300" indent="-114300" algn="l">
              <a:buFont typeface="Arial" panose="020B0604020202020204" pitchFamily="34" charset="0"/>
              <a:buChar char="•"/>
            </a:pPr>
            <a:r>
              <a:rPr lang="en-US" dirty="0" smtClean="0"/>
              <a:t>If </a:t>
            </a:r>
            <a:r>
              <a:rPr lang="en-US" dirty="0"/>
              <a:t>you were </a:t>
            </a:r>
            <a:r>
              <a:rPr lang="en-US" dirty="0" smtClean="0"/>
              <a:t>adopted [regardless of the kindness of the adoptive parents]</a:t>
            </a:r>
            <a:r>
              <a:rPr lang="en-US" dirty="0"/>
              <a:t> </a:t>
            </a:r>
            <a:endParaRPr lang="en-US" dirty="0" smtClean="0"/>
          </a:p>
          <a:p>
            <a:pPr marL="114300" indent="-114300" algn="l">
              <a:buFont typeface="Arial" panose="020B0604020202020204" pitchFamily="34" charset="0"/>
              <a:buChar char="•"/>
            </a:pPr>
            <a:r>
              <a:rPr lang="en-US" dirty="0" smtClean="0"/>
              <a:t>Alcoholic </a:t>
            </a:r>
            <a:r>
              <a:rPr lang="en-US" dirty="0"/>
              <a:t>parents</a:t>
            </a:r>
          </a:p>
          <a:p>
            <a:pPr marL="114300" indent="-114300" algn="l">
              <a:buFont typeface="Arial" panose="020B0604020202020204" pitchFamily="34" charset="0"/>
              <a:buChar char="•"/>
            </a:pPr>
            <a:r>
              <a:rPr lang="en-US" dirty="0"/>
              <a:t>If you lost a parent or sibling</a:t>
            </a:r>
          </a:p>
          <a:p>
            <a:pPr marL="114300" indent="-114300" algn="l">
              <a:buFont typeface="Arial" panose="020B0604020202020204" pitchFamily="34" charset="0"/>
              <a:buChar char="•"/>
            </a:pPr>
            <a:r>
              <a:rPr lang="en-US" dirty="0"/>
              <a:t>Abuse during your </a:t>
            </a:r>
            <a:r>
              <a:rPr lang="en-US" dirty="0" smtClean="0"/>
              <a:t>childhood</a:t>
            </a:r>
            <a:endParaRPr lang="en-US" dirty="0"/>
          </a:p>
        </p:txBody>
      </p:sp>
    </p:spTree>
    <p:extLst>
      <p:ext uri="{BB962C8B-B14F-4D97-AF65-F5344CB8AC3E}">
        <p14:creationId xmlns:p14="http://schemas.microsoft.com/office/powerpoint/2010/main" val="4573282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solidFill>
                  <a:srgbClr val="FFFF66"/>
                </a:solidFill>
              </a:rPr>
              <a:t>What causes abandonment issues?</a:t>
            </a:r>
          </a:p>
          <a:p>
            <a:pPr marL="114300" indent="-114300" algn="l">
              <a:buFont typeface="Arial" panose="020B0604020202020204" pitchFamily="34" charset="0"/>
              <a:buChar char="•"/>
            </a:pPr>
            <a:r>
              <a:rPr lang="en-US" dirty="0" smtClean="0"/>
              <a:t>Emotionally </a:t>
            </a:r>
            <a:r>
              <a:rPr lang="en-US" dirty="0"/>
              <a:t>unavailable </a:t>
            </a:r>
            <a:r>
              <a:rPr lang="en-US" dirty="0" smtClean="0"/>
              <a:t>caretakers</a:t>
            </a:r>
          </a:p>
          <a:p>
            <a:pPr marL="114300" indent="-114300" algn="l">
              <a:buFont typeface="Arial" panose="020B0604020202020204" pitchFamily="34" charset="0"/>
              <a:buChar char="•"/>
            </a:pPr>
            <a:r>
              <a:rPr lang="en-US" dirty="0" smtClean="0"/>
              <a:t>Narcissistic caretakers</a:t>
            </a:r>
          </a:p>
          <a:p>
            <a:pPr marL="114300" indent="-114300" algn="l">
              <a:buFont typeface="Arial" panose="020B0604020202020204" pitchFamily="34" charset="0"/>
              <a:buChar char="•"/>
            </a:pPr>
            <a:r>
              <a:rPr lang="en-US" dirty="0" smtClean="0"/>
              <a:t>History </a:t>
            </a:r>
            <a:r>
              <a:rPr lang="en-US" dirty="0"/>
              <a:t>of low </a:t>
            </a:r>
            <a:r>
              <a:rPr lang="en-US" dirty="0" smtClean="0"/>
              <a:t>self-esteem</a:t>
            </a:r>
          </a:p>
          <a:p>
            <a:pPr marL="114300" indent="-114300" algn="l">
              <a:buFont typeface="Arial" panose="020B0604020202020204" pitchFamily="34" charset="0"/>
              <a:buChar char="•"/>
            </a:pPr>
            <a:r>
              <a:rPr lang="en-US" dirty="0" smtClean="0"/>
              <a:t>Verbal </a:t>
            </a:r>
            <a:r>
              <a:rPr lang="en-US" dirty="0"/>
              <a:t>abuse by </a:t>
            </a:r>
            <a:r>
              <a:rPr lang="en-US" dirty="0" smtClean="0"/>
              <a:t>ex, by anyone</a:t>
            </a:r>
            <a:endParaRPr lang="en-US" dirty="0"/>
          </a:p>
          <a:p>
            <a:pPr algn="l"/>
            <a:endParaRPr lang="en-US" dirty="0"/>
          </a:p>
        </p:txBody>
      </p:sp>
    </p:spTree>
    <p:extLst>
      <p:ext uri="{BB962C8B-B14F-4D97-AF65-F5344CB8AC3E}">
        <p14:creationId xmlns:p14="http://schemas.microsoft.com/office/powerpoint/2010/main" val="6183202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8" y="457200"/>
            <a:ext cx="7955855" cy="4686300"/>
          </a:xfrm>
        </p:spPr>
        <p:txBody>
          <a:bodyPr>
            <a:normAutofit lnSpcReduction="10000"/>
          </a:bodyPr>
          <a:lstStyle/>
          <a:p>
            <a:pPr marL="0" algn="r" rtl="1">
              <a:spcBef>
                <a:spcPts val="0"/>
              </a:spcBef>
              <a:spcAft>
                <a:spcPts val="585"/>
              </a:spcAft>
            </a:pPr>
            <a:r>
              <a:rPr lang="he-IL" sz="4400" b="1" dirty="0">
                <a:solidFill>
                  <a:srgbClr val="FFFF66"/>
                </a:solidFill>
                <a:latin typeface="David" panose="020E0502060401010101" pitchFamily="34" charset="-79"/>
                <a:cs typeface="David" panose="020E0502060401010101" pitchFamily="34" charset="-79"/>
              </a:rPr>
              <a:t>אוֹי</a:t>
            </a:r>
            <a:r>
              <a:rPr lang="he-IL" sz="4400" b="1" dirty="0">
                <a:latin typeface="David" panose="020E0502060401010101" pitchFamily="34" charset="-79"/>
                <a:cs typeface="David" panose="020E0502060401010101" pitchFamily="34" charset="-79"/>
              </a:rPr>
              <a:t> לָעוֹלָם מִן הַמִּכְשׁוֹלִים, כִּי מִן הַהֶכְרֵחַ שֶׁיָּבוֹאוּ מִכְשׁוֹלִים, אֲבָל </a:t>
            </a:r>
            <a:r>
              <a:rPr lang="he-IL" sz="4400" b="1" dirty="0">
                <a:solidFill>
                  <a:srgbClr val="FFFF66"/>
                </a:solidFill>
                <a:latin typeface="David" panose="020E0502060401010101" pitchFamily="34" charset="-79"/>
                <a:cs typeface="David" panose="020E0502060401010101" pitchFamily="34" charset="-79"/>
              </a:rPr>
              <a:t>אוֹי</a:t>
            </a:r>
            <a:r>
              <a:rPr lang="he-IL" sz="4400" b="1" dirty="0">
                <a:latin typeface="David" panose="020E0502060401010101" pitchFamily="34" charset="-79"/>
                <a:cs typeface="David" panose="020E0502060401010101" pitchFamily="34" charset="-79"/>
              </a:rPr>
              <a:t> לָאִישׁ שֶׁהַמִּכְשׁוֹל יָבוֹא דַּרְכּוֹ.</a:t>
            </a:r>
            <a:endParaRPr lang="en-US" sz="1000" b="1" dirty="0">
              <a:latin typeface="David" panose="020E0502060401010101" pitchFamily="34" charset="-79"/>
              <a:cs typeface="David" panose="020E0502060401010101" pitchFamily="34" charset="-79"/>
            </a:endParaRPr>
          </a:p>
          <a:p>
            <a:pPr marL="0">
              <a:spcBef>
                <a:spcPts val="0"/>
              </a:spcBef>
              <a:spcAft>
                <a:spcPts val="585"/>
              </a:spcAft>
            </a:pPr>
            <a:endParaRPr lang="en-US" sz="900" dirty="0"/>
          </a:p>
          <a:p>
            <a:pPr marL="0">
              <a:spcBef>
                <a:spcPts val="0"/>
              </a:spcBef>
              <a:spcAft>
                <a:spcPts val="585"/>
              </a:spcAft>
            </a:pPr>
            <a:r>
              <a:rPr lang="en-US" sz="4000" dirty="0" smtClean="0"/>
              <a:t>Oy </a:t>
            </a:r>
            <a:r>
              <a:rPr lang="en-US" sz="4000" dirty="0"/>
              <a:t>to the world because of snares! For there must be snares, but </a:t>
            </a:r>
            <a:r>
              <a:rPr lang="en-US" sz="4000" dirty="0" smtClean="0"/>
              <a:t>oy to </a:t>
            </a:r>
            <a:r>
              <a:rPr lang="en-US" sz="4000" dirty="0"/>
              <a:t>the person who sets the snare!</a:t>
            </a:r>
          </a:p>
        </p:txBody>
      </p:sp>
      <p:sp>
        <p:nvSpPr>
          <p:cNvPr id="372738" name="Rectangle 2"/>
          <p:cNvSpPr>
            <a:spLocks noGrp="1" noChangeArrowheads="1"/>
          </p:cNvSpPr>
          <p:nvPr>
            <p:ph type="title"/>
          </p:nvPr>
        </p:nvSpPr>
        <p:spPr>
          <a:xfrm>
            <a:off x="1426571"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18:7</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716720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40" t="6319" r="12693" b="15289"/>
          <a:stretch/>
        </p:blipFill>
        <p:spPr bwMode="auto">
          <a:xfrm>
            <a:off x="884237" y="-35345"/>
            <a:ext cx="6236006"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4637" y="4401910"/>
            <a:ext cx="7853753" cy="707886"/>
          </a:xfrm>
          <a:prstGeom prst="rect">
            <a:avLst/>
          </a:prstGeom>
          <a:noFill/>
        </p:spPr>
        <p:txBody>
          <a:bodyPr wrap="none" rtlCol="0">
            <a:spAutoFit/>
          </a:bodyPr>
          <a:lstStyle/>
          <a:p>
            <a:pPr algn="l"/>
            <a:r>
              <a:rPr lang="en-US" dirty="0" smtClean="0">
                <a:solidFill>
                  <a:srgbClr val="FFFFFF"/>
                </a:solidFill>
                <a:effectLst>
                  <a:outerShdw blurRad="38100" dist="38100" dir="2700000" algn="tl">
                    <a:srgbClr val="000000">
                      <a:alpha val="43137"/>
                    </a:srgbClr>
                  </a:outerShdw>
                </a:effectLst>
              </a:rPr>
              <a:t>jointhekindnesschallenge.com</a:t>
            </a:r>
            <a:r>
              <a:rPr lang="en-US" dirty="0">
                <a:solidFill>
                  <a:srgbClr val="FFFFFF"/>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828851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2"/>
            <a:ext cx="7900988" cy="4835127"/>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כָּל הַמְקַבֵּל יֶלֶד אֶחָד כָּזֶה בִּשְׁמִי, אוֹתִי הוּא מְקַבֵּל."  </a:t>
            </a:r>
            <a:endParaRPr lang="en-US" sz="4100" b="1" dirty="0">
              <a:latin typeface="David" panose="020E0502060401010101" pitchFamily="34" charset="-79"/>
              <a:cs typeface="David" panose="020E0502060401010101" pitchFamily="34" charset="-79"/>
            </a:endParaRPr>
          </a:p>
          <a:p>
            <a:pPr marL="0">
              <a:spcBef>
                <a:spcPts val="0"/>
              </a:spcBef>
              <a:spcAft>
                <a:spcPts val="585"/>
              </a:spcAft>
            </a:pPr>
            <a:endParaRPr lang="en-US" sz="900" dirty="0"/>
          </a:p>
          <a:p>
            <a:pPr marL="0" indent="0"/>
            <a:r>
              <a:rPr lang="en-US" sz="4000" dirty="0"/>
              <a:t>Whoever welcomes one </a:t>
            </a:r>
            <a:r>
              <a:rPr lang="en-US" sz="4000" dirty="0">
                <a:solidFill>
                  <a:srgbClr val="FFFF66"/>
                </a:solidFill>
              </a:rPr>
              <a:t>such</a:t>
            </a:r>
            <a:r>
              <a:rPr lang="en-US" sz="4000" dirty="0"/>
              <a:t> child </a:t>
            </a:r>
            <a:r>
              <a:rPr lang="en-US" sz="4000" dirty="0">
                <a:solidFill>
                  <a:srgbClr val="FFFF66"/>
                </a:solidFill>
              </a:rPr>
              <a:t>in my name </a:t>
            </a:r>
            <a:r>
              <a:rPr lang="en-US" sz="4000" dirty="0"/>
              <a:t>welcomes me;</a:t>
            </a:r>
          </a:p>
        </p:txBody>
      </p:sp>
      <p:sp>
        <p:nvSpPr>
          <p:cNvPr id="372738" name="Rectangle 2"/>
          <p:cNvSpPr>
            <a:spLocks noGrp="1" noChangeArrowheads="1"/>
          </p:cNvSpPr>
          <p:nvPr>
            <p:ph type="title"/>
          </p:nvPr>
        </p:nvSpPr>
        <p:spPr>
          <a:xfrm>
            <a:off x="1426576"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18:5</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7078114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endParaRPr lang="en-US" dirty="0"/>
          </a:p>
        </p:txBody>
      </p:sp>
    </p:spTree>
    <p:extLst>
      <p:ext uri="{BB962C8B-B14F-4D97-AF65-F5344CB8AC3E}">
        <p14:creationId xmlns:p14="http://schemas.microsoft.com/office/powerpoint/2010/main" val="41288746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endParaRPr lang="en-US" dirty="0"/>
          </a:p>
        </p:txBody>
      </p:sp>
    </p:spTree>
    <p:extLst>
      <p:ext uri="{BB962C8B-B14F-4D97-AF65-F5344CB8AC3E}">
        <p14:creationId xmlns:p14="http://schemas.microsoft.com/office/powerpoint/2010/main" val="2252274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Ro 15.7 NIV </a:t>
            </a:r>
            <a:r>
              <a:rPr lang="en-US" dirty="0" smtClean="0">
                <a:solidFill>
                  <a:srgbClr val="FFFF66"/>
                </a:solidFill>
              </a:rPr>
              <a:t>Accept</a:t>
            </a:r>
            <a:r>
              <a:rPr lang="en-US" dirty="0" smtClean="0"/>
              <a:t> </a:t>
            </a:r>
            <a:r>
              <a:rPr lang="en-US" dirty="0"/>
              <a:t>one another, then, just as </a:t>
            </a:r>
            <a:r>
              <a:rPr lang="en-US" dirty="0" smtClean="0"/>
              <a:t>Messiah accepted </a:t>
            </a:r>
            <a:r>
              <a:rPr lang="en-US" dirty="0"/>
              <a:t>you, in order to bring praise to </a:t>
            </a:r>
            <a:r>
              <a:rPr lang="en-US" dirty="0" smtClean="0"/>
              <a:t>God.</a:t>
            </a:r>
          </a:p>
          <a:p>
            <a:pPr algn="l"/>
            <a:r>
              <a:rPr lang="en-US" baseline="30000" dirty="0" smtClean="0"/>
              <a:t>NKJV </a:t>
            </a:r>
            <a:r>
              <a:rPr lang="en-US" dirty="0" smtClean="0"/>
              <a:t>Therefore </a:t>
            </a:r>
            <a:r>
              <a:rPr lang="en-US" dirty="0">
                <a:solidFill>
                  <a:srgbClr val="FFFF66"/>
                </a:solidFill>
              </a:rPr>
              <a:t>receive</a:t>
            </a:r>
            <a:r>
              <a:rPr lang="en-US" dirty="0"/>
              <a:t> one another, just as </a:t>
            </a:r>
            <a:r>
              <a:rPr lang="en-US" dirty="0" smtClean="0"/>
              <a:t>Messiah also </a:t>
            </a:r>
            <a:r>
              <a:rPr lang="en-US" dirty="0"/>
              <a:t>received us, to the glory of God.</a:t>
            </a:r>
            <a:endParaRPr lang="en-US" dirty="0"/>
          </a:p>
        </p:txBody>
      </p:sp>
    </p:spTree>
    <p:extLst>
      <p:ext uri="{BB962C8B-B14F-4D97-AF65-F5344CB8AC3E}">
        <p14:creationId xmlns:p14="http://schemas.microsoft.com/office/powerpoint/2010/main" val="2930639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1" y="457200"/>
            <a:ext cx="7955855" cy="468630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"אַךְ כָּל </a:t>
            </a:r>
            <a:r>
              <a:rPr lang="he-IL" sz="4400" b="1" dirty="0">
                <a:solidFill>
                  <a:srgbClr val="FFFF66"/>
                </a:solidFill>
                <a:latin typeface="David" panose="020E0502060401010101" pitchFamily="34" charset="-79"/>
                <a:cs typeface="David" panose="020E0502060401010101" pitchFamily="34" charset="-79"/>
              </a:rPr>
              <a:t>הַמַּכְשִׁיל</a:t>
            </a:r>
            <a:r>
              <a:rPr lang="he-IL" sz="4400" b="1" dirty="0">
                <a:latin typeface="David" panose="020E0502060401010101" pitchFamily="34" charset="-79"/>
                <a:cs typeface="David" panose="020E0502060401010101" pitchFamily="34" charset="-79"/>
              </a:rPr>
              <a:t> אֶחָד מִן הַקְּטַנִּים הָאֵלֶּה הַמַּאֲמִינִים </a:t>
            </a:r>
            <a:r>
              <a:rPr lang="he-IL" sz="4400" b="1" dirty="0" smtClean="0">
                <a:latin typeface="David" panose="020E0502060401010101" pitchFamily="34" charset="-79"/>
                <a:cs typeface="David" panose="020E0502060401010101" pitchFamily="34" charset="-79"/>
              </a:rPr>
              <a:t>בִּי</a:t>
            </a:r>
            <a:endParaRPr lang="en-US" sz="4400" b="1" dirty="0" smtClean="0">
              <a:latin typeface="David" panose="020E0502060401010101" pitchFamily="34" charset="-79"/>
              <a:cs typeface="David" panose="020E0502060401010101" pitchFamily="34" charset="-79"/>
            </a:endParaRPr>
          </a:p>
          <a:p>
            <a:pPr marL="0" algn="r" rtl="1">
              <a:spcBef>
                <a:spcPts val="0"/>
              </a:spcBef>
              <a:spcAft>
                <a:spcPts val="585"/>
              </a:spcAft>
            </a:pPr>
            <a:endParaRPr lang="en-US" sz="2000" b="1" dirty="0" smtClean="0">
              <a:latin typeface="David" panose="020E0502060401010101" pitchFamily="34" charset="-79"/>
              <a:cs typeface="David" panose="020E0502060401010101" pitchFamily="34" charset="-79"/>
            </a:endParaRPr>
          </a:p>
          <a:p>
            <a:pPr marL="0">
              <a:spcBef>
                <a:spcPts val="0"/>
              </a:spcBef>
              <a:spcAft>
                <a:spcPts val="585"/>
              </a:spcAft>
            </a:pPr>
            <a:r>
              <a:rPr lang="en-US" sz="4000" dirty="0" smtClean="0"/>
              <a:t>and </a:t>
            </a:r>
            <a:r>
              <a:rPr lang="en-US" sz="4000" dirty="0"/>
              <a:t>whoever </a:t>
            </a:r>
            <a:r>
              <a:rPr lang="en-US" sz="4000" dirty="0" smtClean="0">
                <a:solidFill>
                  <a:srgbClr val="FFFF66"/>
                </a:solidFill>
              </a:rPr>
              <a:t>ensnares</a:t>
            </a:r>
            <a:r>
              <a:rPr lang="en-US" sz="4000" dirty="0" smtClean="0"/>
              <a:t> </a:t>
            </a:r>
            <a:r>
              <a:rPr lang="en-US" sz="4000" dirty="0"/>
              <a:t>one of these little ones who trust </a:t>
            </a:r>
            <a:r>
              <a:rPr lang="en-US" sz="4000" dirty="0" smtClean="0"/>
              <a:t>me</a:t>
            </a:r>
          </a:p>
          <a:p>
            <a:pPr marL="0">
              <a:spcBef>
                <a:spcPts val="0"/>
              </a:spcBef>
              <a:spcAft>
                <a:spcPts val="585"/>
              </a:spcAft>
            </a:pPr>
            <a:endParaRPr lang="en-US" sz="2000" dirty="0" smtClean="0"/>
          </a:p>
          <a:p>
            <a:pPr marL="0">
              <a:spcBef>
                <a:spcPts val="0"/>
              </a:spcBef>
              <a:spcAft>
                <a:spcPts val="585"/>
              </a:spcAft>
            </a:pPr>
            <a:r>
              <a:rPr lang="en-US" sz="4000" dirty="0" smtClean="0"/>
              <a:t>Hebrew: </a:t>
            </a:r>
            <a:r>
              <a:rPr lang="en-US" sz="4000" dirty="0" err="1" smtClean="0"/>
              <a:t>Makhshil</a:t>
            </a:r>
            <a:endParaRPr lang="en-US" sz="4000" dirty="0"/>
          </a:p>
        </p:txBody>
      </p:sp>
      <p:sp>
        <p:nvSpPr>
          <p:cNvPr id="372738" name="Rectangle 2"/>
          <p:cNvSpPr>
            <a:spLocks noGrp="1" noChangeArrowheads="1"/>
          </p:cNvSpPr>
          <p:nvPr>
            <p:ph type="title"/>
          </p:nvPr>
        </p:nvSpPr>
        <p:spPr>
          <a:xfrm>
            <a:off x="1426574"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18:6</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3552089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r" rtl="1"/>
            <a:r>
              <a:rPr lang="he-IL" sz="4800" b="1" dirty="0">
                <a:latin typeface="David" panose="020E0502060401010101" pitchFamily="34" charset="-79"/>
                <a:cs typeface="David" panose="020E0502060401010101" pitchFamily="34" charset="-79"/>
              </a:rPr>
              <a:t>מַכְשִׁיל</a:t>
            </a:r>
            <a:r>
              <a:rPr lang="he-IL" sz="4800" dirty="0"/>
              <a:t> </a:t>
            </a:r>
            <a:r>
              <a:rPr lang="he-IL" sz="2400" dirty="0" smtClean="0"/>
              <a:t>תואר</a:t>
            </a:r>
            <a:r>
              <a:rPr lang="en-US" sz="2400" dirty="0" smtClean="0"/>
              <a:t>   </a:t>
            </a:r>
            <a:r>
              <a:rPr lang="en-US" i="1" dirty="0" err="1" smtClean="0"/>
              <a:t>makhshil</a:t>
            </a:r>
            <a:r>
              <a:rPr lang="en-US" dirty="0" smtClean="0"/>
              <a:t>  </a:t>
            </a:r>
            <a:endParaRPr lang="en-US" sz="2400" dirty="0" smtClean="0"/>
          </a:p>
          <a:p>
            <a:pPr algn="l" rtl="1"/>
            <a:r>
              <a:rPr lang="en-US" sz="2400" dirty="0" smtClean="0"/>
              <a:t> </a:t>
            </a:r>
            <a:r>
              <a:rPr lang="en-US" dirty="0" smtClean="0"/>
              <a:t>hindering</a:t>
            </a:r>
            <a:r>
              <a:rPr lang="en-US" dirty="0"/>
              <a:t>, obstructive, </a:t>
            </a:r>
            <a:endParaRPr lang="en-US" dirty="0" smtClean="0"/>
          </a:p>
          <a:p>
            <a:pPr algn="l" rtl="1"/>
            <a:r>
              <a:rPr lang="en-US" dirty="0" smtClean="0"/>
              <a:t>causing </a:t>
            </a:r>
            <a:r>
              <a:rPr lang="en-US" dirty="0"/>
              <a:t>failure</a:t>
            </a:r>
            <a:endParaRPr lang="en-US" dirty="0"/>
          </a:p>
        </p:txBody>
      </p:sp>
    </p:spTree>
    <p:extLst>
      <p:ext uri="{BB962C8B-B14F-4D97-AF65-F5344CB8AC3E}">
        <p14:creationId xmlns:p14="http://schemas.microsoft.com/office/powerpoint/2010/main" val="3750787277"/>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9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0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42314</TotalTime>
  <Words>2424</Words>
  <Application>Microsoft Office PowerPoint</Application>
  <PresentationFormat>Custom</PresentationFormat>
  <Paragraphs>333</Paragraphs>
  <Slides>61</Slides>
  <Notes>61</Notes>
  <HiddenSlides>0</HiddenSlides>
  <MMClips>0</MMClips>
  <ScaleCrop>false</ScaleCrop>
  <HeadingPairs>
    <vt:vector size="4" baseType="variant">
      <vt:variant>
        <vt:lpstr>Theme</vt:lpstr>
      </vt:variant>
      <vt:variant>
        <vt:i4>6</vt:i4>
      </vt:variant>
      <vt:variant>
        <vt:lpstr>Slide Titles</vt:lpstr>
      </vt:variant>
      <vt:variant>
        <vt:i4>61</vt:i4>
      </vt:variant>
    </vt:vector>
  </HeadingPairs>
  <TitlesOfParts>
    <vt:vector size="67" baseType="lpstr">
      <vt:lpstr>1_Default Design</vt:lpstr>
      <vt:lpstr>136_Default Design</vt:lpstr>
      <vt:lpstr>128_Default Design</vt:lpstr>
      <vt:lpstr>129_Default Design</vt:lpstr>
      <vt:lpstr>130_Default Design</vt:lpstr>
      <vt:lpstr>2_Default Design</vt:lpstr>
      <vt:lpstr>PowerPoint Presentation</vt:lpstr>
      <vt:lpstr>PowerPoint Presentation</vt:lpstr>
      <vt:lpstr>PowerPoint Presentation</vt:lpstr>
      <vt:lpstr>PowerPoint Presentation</vt:lpstr>
      <vt:lpstr>PowerPoint Presentation</vt:lpstr>
      <vt:lpstr>Mattityahu (Matthew) 18:5</vt:lpstr>
      <vt:lpstr>PowerPoint Presentation</vt:lpstr>
      <vt:lpstr>Mattityahu (Matthew) 18:6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18:6</vt:lpstr>
      <vt:lpstr>Mattityahu (Matthew) 18:6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18:6</vt:lpstr>
      <vt:lpstr>Mattityahu (Matthew) 18:6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18:7</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1058</cp:revision>
  <dcterms:created xsi:type="dcterms:W3CDTF">2006-04-21T19:34:43Z</dcterms:created>
  <dcterms:modified xsi:type="dcterms:W3CDTF">2017-05-06T05:10:51Z</dcterms:modified>
</cp:coreProperties>
</file>