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700" r:id="rId2"/>
    <p:sldMasterId id="2147483702" r:id="rId3"/>
    <p:sldMasterId id="2147483704" r:id="rId4"/>
  </p:sldMasterIdLst>
  <p:notesMasterIdLst>
    <p:notesMasterId r:id="rId79"/>
  </p:notesMasterIdLst>
  <p:handoutMasterIdLst>
    <p:handoutMasterId r:id="rId80"/>
  </p:handoutMasterIdLst>
  <p:sldIdLst>
    <p:sldId id="2045" r:id="rId5"/>
    <p:sldId id="60909" r:id="rId6"/>
    <p:sldId id="60910" r:id="rId7"/>
    <p:sldId id="61077" r:id="rId8"/>
    <p:sldId id="60912" r:id="rId9"/>
    <p:sldId id="61128" r:id="rId10"/>
    <p:sldId id="61078" r:id="rId11"/>
    <p:sldId id="61124" r:id="rId12"/>
    <p:sldId id="61083" r:id="rId13"/>
    <p:sldId id="60911" r:id="rId14"/>
    <p:sldId id="61118" r:id="rId15"/>
    <p:sldId id="61079" r:id="rId16"/>
    <p:sldId id="60913" r:id="rId17"/>
    <p:sldId id="60914" r:id="rId18"/>
    <p:sldId id="60915" r:id="rId19"/>
    <p:sldId id="61081" r:id="rId20"/>
    <p:sldId id="61082" r:id="rId21"/>
    <p:sldId id="61070" r:id="rId22"/>
    <p:sldId id="61069" r:id="rId23"/>
    <p:sldId id="61067" r:id="rId24"/>
    <p:sldId id="61075" r:id="rId25"/>
    <p:sldId id="61068" r:id="rId26"/>
    <p:sldId id="61111" r:id="rId27"/>
    <p:sldId id="61071" r:id="rId28"/>
    <p:sldId id="60868" r:id="rId29"/>
    <p:sldId id="56113" r:id="rId30"/>
    <p:sldId id="59156" r:id="rId31"/>
    <p:sldId id="61085" r:id="rId32"/>
    <p:sldId id="61112" r:id="rId33"/>
    <p:sldId id="61065" r:id="rId34"/>
    <p:sldId id="61084" r:id="rId35"/>
    <p:sldId id="61090" r:id="rId36"/>
    <p:sldId id="61113" r:id="rId37"/>
    <p:sldId id="61087" r:id="rId38"/>
    <p:sldId id="61088" r:id="rId39"/>
    <p:sldId id="61122" r:id="rId40"/>
    <p:sldId id="61125" r:id="rId41"/>
    <p:sldId id="60876" r:id="rId42"/>
    <p:sldId id="60870" r:id="rId43"/>
    <p:sldId id="61074" r:id="rId44"/>
    <p:sldId id="60862" r:id="rId45"/>
    <p:sldId id="61072" r:id="rId46"/>
    <p:sldId id="61091" r:id="rId47"/>
    <p:sldId id="61097" r:id="rId48"/>
    <p:sldId id="61098" r:id="rId49"/>
    <p:sldId id="61092" r:id="rId50"/>
    <p:sldId id="61099" r:id="rId51"/>
    <p:sldId id="61126" r:id="rId52"/>
    <p:sldId id="61095" r:id="rId53"/>
    <p:sldId id="61101" r:id="rId54"/>
    <p:sldId id="61094" r:id="rId55"/>
    <p:sldId id="61093" r:id="rId56"/>
    <p:sldId id="61119" r:id="rId57"/>
    <p:sldId id="61096" r:id="rId58"/>
    <p:sldId id="61105" r:id="rId59"/>
    <p:sldId id="61106" r:id="rId60"/>
    <p:sldId id="61102" r:id="rId61"/>
    <p:sldId id="61073" r:id="rId62"/>
    <p:sldId id="61103" r:id="rId63"/>
    <p:sldId id="61107" r:id="rId64"/>
    <p:sldId id="61121" r:id="rId65"/>
    <p:sldId id="61114" r:id="rId66"/>
    <p:sldId id="61123" r:id="rId67"/>
    <p:sldId id="61104" r:id="rId68"/>
    <p:sldId id="61115" r:id="rId69"/>
    <p:sldId id="61108" r:id="rId70"/>
    <p:sldId id="61109" r:id="rId71"/>
    <p:sldId id="61116" r:id="rId72"/>
    <p:sldId id="61117" r:id="rId73"/>
    <p:sldId id="61110" r:id="rId74"/>
    <p:sldId id="61120" r:id="rId75"/>
    <p:sldId id="61127" r:id="rId76"/>
    <p:sldId id="60689" r:id="rId77"/>
    <p:sldId id="256" r:id="rId78"/>
  </p:sldIdLst>
  <p:sldSz cx="8778875" cy="5143500"/>
  <p:notesSz cx="6858000" cy="9144000"/>
  <p:defaultTextStyle>
    <a:defPPr>
      <a:defRPr lang="en-US"/>
    </a:defPPr>
    <a:lvl1pPr algn="ctr" rtl="0" fontAlgn="base">
      <a:spcBef>
        <a:spcPct val="0"/>
      </a:spcBef>
      <a:spcAft>
        <a:spcPct val="0"/>
      </a:spcAft>
      <a:defRPr sz="4000" kern="1200">
        <a:solidFill>
          <a:schemeClr val="bg1"/>
        </a:solidFill>
        <a:latin typeface="Arial Rounded MT Bold" pitchFamily="34" charset="0"/>
        <a:ea typeface="+mn-ea"/>
        <a:cs typeface="Arial" charset="0"/>
      </a:defRPr>
    </a:lvl1pPr>
    <a:lvl2pPr marL="339061" algn="ctr" rtl="0" fontAlgn="base">
      <a:spcBef>
        <a:spcPct val="0"/>
      </a:spcBef>
      <a:spcAft>
        <a:spcPct val="0"/>
      </a:spcAft>
      <a:defRPr sz="4000" kern="1200">
        <a:solidFill>
          <a:schemeClr val="bg1"/>
        </a:solidFill>
        <a:latin typeface="Arial Rounded MT Bold" pitchFamily="34" charset="0"/>
        <a:ea typeface="+mn-ea"/>
        <a:cs typeface="Arial" charset="0"/>
      </a:defRPr>
    </a:lvl2pPr>
    <a:lvl3pPr marL="678271" algn="ctr" rtl="0" fontAlgn="base">
      <a:spcBef>
        <a:spcPct val="0"/>
      </a:spcBef>
      <a:spcAft>
        <a:spcPct val="0"/>
      </a:spcAft>
      <a:defRPr sz="4000" kern="1200">
        <a:solidFill>
          <a:schemeClr val="bg1"/>
        </a:solidFill>
        <a:latin typeface="Arial Rounded MT Bold" pitchFamily="34" charset="0"/>
        <a:ea typeface="+mn-ea"/>
        <a:cs typeface="Arial" charset="0"/>
      </a:defRPr>
    </a:lvl3pPr>
    <a:lvl4pPr marL="1017217" algn="ctr" rtl="0" fontAlgn="base">
      <a:spcBef>
        <a:spcPct val="0"/>
      </a:spcBef>
      <a:spcAft>
        <a:spcPct val="0"/>
      </a:spcAft>
      <a:defRPr sz="4000" kern="1200">
        <a:solidFill>
          <a:schemeClr val="bg1"/>
        </a:solidFill>
        <a:latin typeface="Arial Rounded MT Bold" pitchFamily="34" charset="0"/>
        <a:ea typeface="+mn-ea"/>
        <a:cs typeface="Arial" charset="0"/>
      </a:defRPr>
    </a:lvl4pPr>
    <a:lvl5pPr marL="1356390" algn="ctr" rtl="0" fontAlgn="base">
      <a:spcBef>
        <a:spcPct val="0"/>
      </a:spcBef>
      <a:spcAft>
        <a:spcPct val="0"/>
      </a:spcAft>
      <a:defRPr sz="4000" kern="1200">
        <a:solidFill>
          <a:schemeClr val="bg1"/>
        </a:solidFill>
        <a:latin typeface="Arial Rounded MT Bold" pitchFamily="34" charset="0"/>
        <a:ea typeface="+mn-ea"/>
        <a:cs typeface="Arial" charset="0"/>
      </a:defRPr>
    </a:lvl5pPr>
    <a:lvl6pPr marL="1695300" algn="l" defTabSz="678271" rtl="0" eaLnBrk="1" latinLnBrk="0" hangingPunct="1">
      <a:defRPr sz="4000" kern="1200">
        <a:solidFill>
          <a:schemeClr val="bg1"/>
        </a:solidFill>
        <a:latin typeface="Arial Rounded MT Bold" pitchFamily="34" charset="0"/>
        <a:ea typeface="+mn-ea"/>
        <a:cs typeface="Arial" charset="0"/>
      </a:defRPr>
    </a:lvl6pPr>
    <a:lvl7pPr marL="2034313" algn="l" defTabSz="678271" rtl="0" eaLnBrk="1" latinLnBrk="0" hangingPunct="1">
      <a:defRPr sz="4000" kern="1200">
        <a:solidFill>
          <a:schemeClr val="bg1"/>
        </a:solidFill>
        <a:latin typeface="Arial Rounded MT Bold" pitchFamily="34" charset="0"/>
        <a:ea typeface="+mn-ea"/>
        <a:cs typeface="Arial" charset="0"/>
      </a:defRPr>
    </a:lvl7pPr>
    <a:lvl8pPr marL="2373419" algn="l" defTabSz="678271" rtl="0" eaLnBrk="1" latinLnBrk="0" hangingPunct="1">
      <a:defRPr sz="4000" kern="1200">
        <a:solidFill>
          <a:schemeClr val="bg1"/>
        </a:solidFill>
        <a:latin typeface="Arial Rounded MT Bold" pitchFamily="34" charset="0"/>
        <a:ea typeface="+mn-ea"/>
        <a:cs typeface="Arial" charset="0"/>
      </a:defRPr>
    </a:lvl8pPr>
    <a:lvl9pPr marL="2712509" algn="l" defTabSz="678271" rtl="0" eaLnBrk="1" latinLnBrk="0" hangingPunct="1">
      <a:defRPr sz="4000" kern="1200">
        <a:solidFill>
          <a:schemeClr val="bg1"/>
        </a:solidFill>
        <a:latin typeface="Arial Rounded MT Bold" pitchFamily="34" charset="0"/>
        <a:ea typeface="+mn-ea"/>
        <a:cs typeface="Arial" charset="0"/>
      </a:defRPr>
    </a:lvl9pPr>
  </p:defaultTextStyle>
  <p:extLst>
    <p:ext uri="{EFAFB233-063F-42B5-8137-9DF3F51BA10A}">
      <p15:sldGuideLst xmlns:p15="http://schemas.microsoft.com/office/powerpoint/2012/main">
        <p15:guide id="1" orient="horz" pos="1620">
          <p15:clr>
            <a:srgbClr val="A4A3A4"/>
          </p15:clr>
        </p15:guide>
        <p15:guide id="2" pos="2765">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muel" initials="SW" lastIdx="2" clrIdx="0">
    <p:extLst>
      <p:ext uri="{19B8F6BF-5375-455C-9EA6-DF929625EA0E}">
        <p15:presenceInfo xmlns:p15="http://schemas.microsoft.com/office/powerpoint/2012/main" userId="Shmuel"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FFFF66"/>
    <a:srgbClr val="FFFF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545" autoAdjust="0"/>
    <p:restoredTop sz="86567" autoAdjust="0"/>
  </p:normalViewPr>
  <p:slideViewPr>
    <p:cSldViewPr>
      <p:cViewPr varScale="1">
        <p:scale>
          <a:sx n="103" d="100"/>
          <a:sy n="103" d="100"/>
        </p:scale>
        <p:origin x="120" y="354"/>
      </p:cViewPr>
      <p:guideLst>
        <p:guide orient="horz" pos="1620"/>
        <p:guide pos="2765"/>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15606"/>
    </p:cViewPr>
  </p:sorterViewPr>
  <p:notesViewPr>
    <p:cSldViewPr>
      <p:cViewPr varScale="1">
        <p:scale>
          <a:sx n="79" d="100"/>
          <a:sy n="79" d="100"/>
        </p:scale>
        <p:origin x="2022"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84" Type="http://schemas.openxmlformats.org/officeDocument/2006/relationships/theme" Target="theme/theme1.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notesMaster" Target="notesMasters/notesMaster1.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presProps" Target="presProps.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handoutMaster" Target="handoutMasters/handoutMaster1.xml"/><Relationship Id="rId85"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en-US" altLang="en-US"/>
              <a:t>Mtt. 28.18-20.Vision for Kingdom Growth</a:t>
            </a:r>
          </a:p>
        </p:txBody>
      </p:sp>
      <p:sp>
        <p:nvSpPr>
          <p:cNvPr id="29699"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a:t>Jan.11,2020 5780</a:t>
            </a:r>
          </a:p>
        </p:txBody>
      </p:sp>
      <p:sp>
        <p:nvSpPr>
          <p:cNvPr id="29700"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29701"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743E3E74-A71D-4F9E-A274-799584BDC6E6}" type="slidenum">
              <a:rPr lang="en-US" altLang="en-US"/>
              <a:pPr/>
              <a:t>‹#›</a:t>
            </a:fld>
            <a:endParaRPr lang="en-US" altLang="en-US"/>
          </a:p>
        </p:txBody>
      </p:sp>
    </p:spTree>
    <p:extLst>
      <p:ext uri="{BB962C8B-B14F-4D97-AF65-F5344CB8AC3E}">
        <p14:creationId xmlns:p14="http://schemas.microsoft.com/office/powerpoint/2010/main" val="208859284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en-US" altLang="en-US"/>
              <a:t>Mtt. 28.18-20.Vision for Kingdom Growth</a:t>
            </a:r>
          </a:p>
        </p:txBody>
      </p:sp>
      <p:sp>
        <p:nvSpPr>
          <p:cNvPr id="512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a:t>Jan.11,2020 5780</a:t>
            </a:r>
          </a:p>
        </p:txBody>
      </p:sp>
      <p:sp>
        <p:nvSpPr>
          <p:cNvPr id="5124" name="Rectangle 4"/>
          <p:cNvSpPr>
            <a:spLocks noGrp="1" noRot="1" noChangeAspect="1" noChangeArrowheads="1" noTextEdit="1"/>
          </p:cNvSpPr>
          <p:nvPr>
            <p:ph type="sldImg" idx="2"/>
          </p:nvPr>
        </p:nvSpPr>
        <p:spPr bwMode="auto">
          <a:xfrm>
            <a:off x="503238" y="685800"/>
            <a:ext cx="5851525"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00E9F95B-100C-4401-AFC8-043CE70D51A5}" type="slidenum">
              <a:rPr lang="en-US" altLang="en-US"/>
              <a:pPr/>
              <a:t>‹#›</a:t>
            </a:fld>
            <a:endParaRPr lang="en-US" altLang="en-US"/>
          </a:p>
        </p:txBody>
      </p:sp>
    </p:spTree>
    <p:extLst>
      <p:ext uri="{BB962C8B-B14F-4D97-AF65-F5344CB8AC3E}">
        <p14:creationId xmlns:p14="http://schemas.microsoft.com/office/powerpoint/2010/main" val="3266379074"/>
      </p:ext>
    </p:extLst>
  </p:cSld>
  <p:clrMap bg1="lt1" tx1="dk1" bg2="lt2" tx2="dk2" accent1="accent1" accent2="accent2" accent3="accent3" accent4="accent4" accent5="accent5" accent6="accent6" hlink="hlink" folHlink="folHlink"/>
  <p:hf ftr="0"/>
  <p:notesStyle>
    <a:lvl1pPr algn="l" rtl="0" fontAlgn="base">
      <a:spcBef>
        <a:spcPct val="30000"/>
      </a:spcBef>
      <a:spcAft>
        <a:spcPct val="0"/>
      </a:spcAft>
      <a:defRPr sz="2000" kern="1200">
        <a:solidFill>
          <a:schemeClr val="tx1"/>
        </a:solidFill>
        <a:latin typeface="Arial Rounded MT Bold" pitchFamily="34" charset="0"/>
        <a:ea typeface="+mn-ea"/>
        <a:cs typeface="Arial" charset="0"/>
      </a:defRPr>
    </a:lvl1pPr>
    <a:lvl2pPr marL="339061" algn="l" rtl="0" fontAlgn="base">
      <a:spcBef>
        <a:spcPct val="30000"/>
      </a:spcBef>
      <a:spcAft>
        <a:spcPct val="0"/>
      </a:spcAft>
      <a:defRPr sz="2000" kern="1200">
        <a:solidFill>
          <a:schemeClr val="tx1"/>
        </a:solidFill>
        <a:latin typeface="Arial Rounded MT Bold" pitchFamily="34" charset="0"/>
        <a:ea typeface="+mn-ea"/>
        <a:cs typeface="Arial" charset="0"/>
      </a:defRPr>
    </a:lvl2pPr>
    <a:lvl3pPr marL="678271" algn="l" rtl="0" fontAlgn="base">
      <a:spcBef>
        <a:spcPct val="30000"/>
      </a:spcBef>
      <a:spcAft>
        <a:spcPct val="0"/>
      </a:spcAft>
      <a:defRPr sz="1200" kern="1200">
        <a:solidFill>
          <a:schemeClr val="tx1"/>
        </a:solidFill>
        <a:latin typeface="Arial" charset="0"/>
        <a:ea typeface="+mn-ea"/>
        <a:cs typeface="Arial" charset="0"/>
      </a:defRPr>
    </a:lvl3pPr>
    <a:lvl4pPr marL="1017217" algn="l" rtl="0" fontAlgn="base">
      <a:spcBef>
        <a:spcPct val="30000"/>
      </a:spcBef>
      <a:spcAft>
        <a:spcPct val="0"/>
      </a:spcAft>
      <a:defRPr sz="1200" kern="1200">
        <a:solidFill>
          <a:schemeClr val="tx1"/>
        </a:solidFill>
        <a:latin typeface="Arial" charset="0"/>
        <a:ea typeface="+mn-ea"/>
        <a:cs typeface="Arial" charset="0"/>
      </a:defRPr>
    </a:lvl4pPr>
    <a:lvl5pPr marL="1356390" algn="l" rtl="0" fontAlgn="base">
      <a:spcBef>
        <a:spcPct val="30000"/>
      </a:spcBef>
      <a:spcAft>
        <a:spcPct val="0"/>
      </a:spcAft>
      <a:defRPr sz="1200" kern="1200">
        <a:solidFill>
          <a:schemeClr val="tx1"/>
        </a:solidFill>
        <a:latin typeface="Arial" charset="0"/>
        <a:ea typeface="+mn-ea"/>
        <a:cs typeface="Arial" charset="0"/>
      </a:defRPr>
    </a:lvl5pPr>
    <a:lvl6pPr marL="1695300" algn="l" defTabSz="678271" rtl="0" eaLnBrk="1" latinLnBrk="0" hangingPunct="1">
      <a:defRPr sz="1200" kern="1200">
        <a:solidFill>
          <a:schemeClr val="tx1"/>
        </a:solidFill>
        <a:latin typeface="+mn-lt"/>
        <a:ea typeface="+mn-ea"/>
        <a:cs typeface="+mn-cs"/>
      </a:defRPr>
    </a:lvl6pPr>
    <a:lvl7pPr marL="2034313" algn="l" defTabSz="678271" rtl="0" eaLnBrk="1" latinLnBrk="0" hangingPunct="1">
      <a:defRPr sz="1200" kern="1200">
        <a:solidFill>
          <a:schemeClr val="tx1"/>
        </a:solidFill>
        <a:latin typeface="+mn-lt"/>
        <a:ea typeface="+mn-ea"/>
        <a:cs typeface="+mn-cs"/>
      </a:defRPr>
    </a:lvl7pPr>
    <a:lvl8pPr marL="2373419" algn="l" defTabSz="678271" rtl="0" eaLnBrk="1" latinLnBrk="0" hangingPunct="1">
      <a:defRPr sz="1200" kern="1200">
        <a:solidFill>
          <a:schemeClr val="tx1"/>
        </a:solidFill>
        <a:latin typeface="+mn-lt"/>
        <a:ea typeface="+mn-ea"/>
        <a:cs typeface="+mn-cs"/>
      </a:defRPr>
    </a:lvl8pPr>
    <a:lvl9pPr marL="2712509" algn="l" defTabSz="678271"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unitedwithisrael.org/hanukkah-hero-recalls-face-to-face-battle-with-machete-wielding-attacker/?utm_source=MadMimi&amp;utm_medium=email&amp;utm_content=Hasidic+Hero+Stopped+Machete-wielding+NY+Attacker%3B+Netanyahu+Seeks+Immunity+from+Prosecution%3B+Mystery+Millionaire+Stuns+Israeli+Hospital+with+Massive+Donation&amp;utm_campaign=20200101_m156190385_Hasidic+Hero+Stopped+Machete-wielding+NY+Attacker%3B+Netanyahu+Seeks+Immunity+from+Prosecution%3B+++Mystery+Millionaire+Stuns+Israeli+Hospital+with+Massive+Donation&amp;utm_term=more_btn_light_png"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unitedwithisrael.org/hanukkah-hero-recalls-face-to-face-battle-with-machete-wielding-attacker/?utm_source=MadMimi&amp;utm_medium=email&amp;utm_content=Hasidic+Hero+Stopped+Machete-wielding+NY+Attacker%3B+Netanyahu+Seeks+Immunity+from+Prosecution%3B+Mystery+Millionaire+Stuns+Israeli+Hospital+with+Massive+Donation&amp;utm_campaign=20200101_m156190385_Hasidic+Hero+Stopped+Machete-wielding+NY+Attacker%3B+Netanyahu+Seeks+Immunity+from+Prosecution%3B+++Mystery+Millionaire+Stuns+Israeli+Hospital+with+Massive+Donation&amp;utm_term=more_btn_light_png"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unitedwithisrael.org/hanukkah-hero-recalls-face-to-face-battle-with-machete-wielding-attacker/?utm_source=MadMimi&amp;utm_medium=email&amp;utm_content=Hasidic+Hero+Stopped+Machete-wielding+NY+Attacker%3B+Netanyahu+Seeks+Immunity+from+Prosecution%3B+Mystery+Millionaire+Stuns+Israeli+Hospital+with+Massive+Donation&amp;utm_campaign=20200101_m156190385_Hasidic+Hero+Stopped+Machete-wielding+NY+Attacker%3B+Netanyahu+Seeks+Immunity+from+Prosecution%3B+++Mystery+Millionaire+Stuns+Israeli+Hospital+with+Massive+Donation&amp;utm_term=more_btn_light_png"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3" Type="http://schemas.openxmlformats.org/officeDocument/2006/relationships/hyperlink" Target="https://www.jewishjewels.org/news-letters/vision/" TargetMode="External"/><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unitedwithisrael.org/hanukkah-hero-recalls-face-to-face-battle-with-machete-wielding-attacker/?utm_source=MadMimi&amp;utm_medium=email&amp;utm_content=Hasidic+Hero+Stopped+Machete-wielding+NY+Attacker%3B+Netanyahu+Seeks+Immunity+from+Prosecution%3B+Mystery+Millionaire+Stuns+Israeli+Hospital+with+Massive+Donation&amp;utm_campaign=20200101_m156190385_Hasidic+Hero+Stopped+Machete-wielding+NY+Attacker%3B+Netanyahu+Seeks+Immunity+from+Prosecution%3B+++Mystery+Millionaire+Stuns+Israeli+Hospital+with+Massive+Donation&amp;utm_term=more_btn_light_png"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3" Type="http://schemas.openxmlformats.org/officeDocument/2006/relationships/hyperlink" Target="https://www.jewishjewels.org/news-letters/vision/" TargetMode="External"/><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3" Type="http://schemas.openxmlformats.org/officeDocument/2006/relationships/hyperlink" Target="https://www.jewishjewels.org/news-letters/vision/" TargetMode="External"/><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unitedwithisrael.org/hanukkah-hero-recalls-face-to-face-battle-with-machete-wielding-attacker/?utm_source=MadMimi&amp;utm_medium=email&amp;utm_content=Hasidic+Hero+Stopped+Machete-wielding+NY+Attacker%3B+Netanyahu+Seeks+Immunity+from+Prosecution%3B+Mystery+Millionaire+Stuns+Israeli+Hospital+with+Massive+Donation&amp;utm_campaign=20200101_m156190385_Hasidic+Hero+Stopped+Machete-wielding+NY+Attacker%3B+Netanyahu+Seeks+Immunity+from+Prosecution%3B+++Mystery+Millionaire+Stuns+Israeli+Hospital+with+Massive+Donation&amp;utm_term=more_btn_light_png"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3" Type="http://schemas.openxmlformats.org/officeDocument/2006/relationships/hyperlink" Target="https://www.frc.org/get.cfm?i=WA20A09&amp;f=WU20A02" TargetMode="External"/><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3" Type="http://schemas.openxmlformats.org/officeDocument/2006/relationships/hyperlink" Target="https://www.frc.org/get.cfm?i=WA20A09&amp;f=WU20A02" TargetMode="External"/><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3" Type="http://schemas.openxmlformats.org/officeDocument/2006/relationships/hyperlink" Target="https://www.frc.org/get.cfm?i=WA20A09&amp;f=WU20A02" TargetMode="External"/><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3" Type="http://schemas.openxmlformats.org/officeDocument/2006/relationships/hyperlink" Target="https://www.frc.org/get.cfm?i=WA20A09&amp;f=WU20A02" TargetMode="External"/><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unitedwithisrael.org/hanukkah-hero-recalls-face-to-face-battle-with-machete-wielding-attacker/?utm_source=MadMimi&amp;utm_medium=email&amp;utm_content=Hasidic+Hero+Stopped+Machete-wielding+NY+Attacker%3B+Netanyahu+Seeks+Immunity+from+Prosecution%3B+Mystery+Millionaire+Stuns+Israeli+Hospital+with+Massive+Donation&amp;utm_campaign=20200101_m156190385_Hasidic+Hero+Stopped+Machete-wielding+NY+Attacker%3B+Netanyahu+Seeks+Immunity+from+Prosecution%3B+++Mystery+Millionaire+Stuns+Israeli+Hospital+with+Massive+Donation&amp;utm_term=more_btn_light_png"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unitedwithisrael.org/hanukkah-hero-recalls-face-to-face-battle-with-machete-wielding-attacker/?utm_source=MadMimi&amp;utm_medium=email&amp;utm_content=Hasidic+Hero+Stopped+Machete-wielding+NY+Attacker%3B+Netanyahu+Seeks+Immunity+from+Prosecution%3B+Mystery+Millionaire+Stuns+Israeli+Hospital+with+Massive+Donation&amp;utm_campaign=20200101_m156190385_Hasidic+Hero+Stopped+Machete-wielding+NY+Attacker%3B+Netanyahu+Seeks+Immunity+from+Prosecution%3B+++Mystery+Millionaire+Stuns+Israeli+Hospital+with+Massive+Donation&amp;utm_term=more_btn_light_png"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28.18-20.Vision for Kingdom Growth</a:t>
            </a:r>
          </a:p>
        </p:txBody>
      </p:sp>
      <p:sp>
        <p:nvSpPr>
          <p:cNvPr id="5" name="Rectangle 3"/>
          <p:cNvSpPr>
            <a:spLocks noGrp="1" noChangeArrowheads="1"/>
          </p:cNvSpPr>
          <p:nvPr>
            <p:ph type="dt" idx="1"/>
          </p:nvPr>
        </p:nvSpPr>
        <p:spPr>
          <a:ln/>
        </p:spPr>
        <p:txBody>
          <a:bodyPr/>
          <a:lstStyle/>
          <a:p>
            <a:r>
              <a:rPr lang="en-US" altLang="en-US">
                <a:solidFill>
                  <a:prstClr val="white"/>
                </a:solidFill>
              </a:rPr>
              <a:t>Jan.11,2020 5780</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1</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b="1" dirty="0"/>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28.18-20.Vision for Kingdom Growth</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Jan.11,2020 5780</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2000" b="1" dirty="0"/>
              <a:t>From Vicki Kline</a:t>
            </a:r>
          </a:p>
          <a:p>
            <a:r>
              <a:rPr lang="en-US" altLang="en-US" sz="2000" b="1" dirty="0"/>
              <a:t>Fight and SURVIVE!</a:t>
            </a:r>
          </a:p>
        </p:txBody>
      </p:sp>
    </p:spTree>
    <p:extLst>
      <p:ext uri="{BB962C8B-B14F-4D97-AF65-F5344CB8AC3E}">
        <p14:creationId xmlns:p14="http://schemas.microsoft.com/office/powerpoint/2010/main" val="8457728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28.18-20.Vision for Kingdom Growth</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Jan.11,2020 5780</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6397784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28.18-20.Vision for Kingdom Growth</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Jan.11,2020 5780</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Pretty much finished.   My wife has spent 100 hours here, with others.    </a:t>
            </a:r>
          </a:p>
        </p:txBody>
      </p:sp>
    </p:spTree>
    <p:extLst>
      <p:ext uri="{BB962C8B-B14F-4D97-AF65-F5344CB8AC3E}">
        <p14:creationId xmlns:p14="http://schemas.microsoft.com/office/powerpoint/2010/main" val="14500541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28.18-20.Vision for Kingdom Growth</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Jan.11,2020 5780</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8147273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28.18-20.Vision for Kingdom Growth</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Jan.11,2020 5780</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9179796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28.18-20.Vision for Kingdom Growth</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Jan.11,2020 5780</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40527383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28.18-20.Vision for Kingdom Growth</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Jan.11,2020 5780</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[Pause]</a:t>
            </a:r>
          </a:p>
        </p:txBody>
      </p:sp>
    </p:spTree>
    <p:extLst>
      <p:ext uri="{BB962C8B-B14F-4D97-AF65-F5344CB8AC3E}">
        <p14:creationId xmlns:p14="http://schemas.microsoft.com/office/powerpoint/2010/main" val="36966876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28.18-20.Vision for Kingdom Growth</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Jan.11,2020 5780</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800" b="1" dirty="0"/>
              <a:t>First one sent to me from Gerardo.</a:t>
            </a:r>
          </a:p>
        </p:txBody>
      </p:sp>
    </p:spTree>
    <p:extLst>
      <p:ext uri="{BB962C8B-B14F-4D97-AF65-F5344CB8AC3E}">
        <p14:creationId xmlns:p14="http://schemas.microsoft.com/office/powerpoint/2010/main" val="30503186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28.18-20.Vision for Kingdom Growth</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Jan.11,2020 5780</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From Dawn W.</a:t>
            </a:r>
          </a:p>
        </p:txBody>
      </p:sp>
    </p:spTree>
    <p:extLst>
      <p:ext uri="{BB962C8B-B14F-4D97-AF65-F5344CB8AC3E}">
        <p14:creationId xmlns:p14="http://schemas.microsoft.com/office/powerpoint/2010/main" val="1984467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28.18-20.Vision for Kingdom Growth</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Jan.11,2020 5780</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https://hips.hearstapps.com/hmg-prod.s3.amazonaws.com/images/gh-new-years-jokes-9-1575386479.png</a:t>
            </a:r>
          </a:p>
        </p:txBody>
      </p:sp>
    </p:spTree>
    <p:extLst>
      <p:ext uri="{BB962C8B-B14F-4D97-AF65-F5344CB8AC3E}">
        <p14:creationId xmlns:p14="http://schemas.microsoft.com/office/powerpoint/2010/main" val="15199416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28.18-20.Vision for Kingdom Growth</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Jan.11,2020 5780</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sz="1050" dirty="0">
                <a:hlinkClick r:id="rId3"/>
              </a:rPr>
              <a:t>https://unitedwithisrael.org/hanukkah-hero-recalls-face-to-face-battle-with-machete-wielding-attacker/?utm_source=MadMimi&amp;utm_medium=email&amp;utm_content=Hasidic+Hero+Stopped+Machete-wielding+NY+Attacker%3B+Netanyahu+Seeks+Immunity+from+Prosecution%3B+Mystery+Millionaire+Stuns+Israeli+Hospital+with+Massive+Donation&amp;utm_campaign=20200101_m156190385_Hasidic+Hero+Stopped+Machete-wielding+NY+Attacker%3B+Netanyahu+Seeks+Immunity+from+Prosecution%3B+++Mystery+Millionaire+Stuns+Israeli+Hospital+with+Massive+Donation&amp;utm_term=more_btn_light_png</a:t>
            </a:r>
            <a:endParaRPr lang="en-US" altLang="en-US" sz="1050" dirty="0"/>
          </a:p>
        </p:txBody>
      </p:sp>
    </p:spTree>
    <p:extLst>
      <p:ext uri="{BB962C8B-B14F-4D97-AF65-F5344CB8AC3E}">
        <p14:creationId xmlns:p14="http://schemas.microsoft.com/office/powerpoint/2010/main" val="42613756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28.18-20.Vision for Kingdom Growth</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Jan.11,2020 5780</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https://www.google.com/url?sa=i&amp;url=https%3A%2F%2Fwww.goodhousekeeping.com%2Fholidays%2Fg30082216%2Fbest-new-years-jokes%2F&amp;psig=AOvVaw3NStoEDm26WD91H6TatxEP&amp;ust=1578782157251000&amp;source=images&amp;cd=vfe&amp;ved=0CAIQjRxqFwoTCNiw6f-L-uYCFQAAAAAdAAAAABBe</a:t>
            </a:r>
          </a:p>
        </p:txBody>
      </p:sp>
    </p:spTree>
    <p:extLst>
      <p:ext uri="{BB962C8B-B14F-4D97-AF65-F5344CB8AC3E}">
        <p14:creationId xmlns:p14="http://schemas.microsoft.com/office/powerpoint/2010/main" val="2835596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28.18-20.Vision for Kingdom Growth</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Jan.11,2020 5780</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From Dawn</a:t>
            </a:r>
          </a:p>
        </p:txBody>
      </p:sp>
    </p:spTree>
    <p:extLst>
      <p:ext uri="{BB962C8B-B14F-4D97-AF65-F5344CB8AC3E}">
        <p14:creationId xmlns:p14="http://schemas.microsoft.com/office/powerpoint/2010/main" val="8279787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28.18-20.Vision for Kingdom Growth</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Jan.11,2020 5780</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https://www.google.com/url?sa=i&amp;url=https%3A%2F%2Fme.me%2Fi%2Finterviewer-where-do-you-see-yourself-2-years-from-now-20754171&amp;psig=AOvVaw3NStoEDm26WD91H6TatxEP&amp;ust=1578782157251000&amp;source=images&amp;cd=vfe&amp;ved=0CAIQjRxqFwoTCNiw6f-L-uYCFQAAAAAdAAAAABBq</a:t>
            </a:r>
          </a:p>
        </p:txBody>
      </p:sp>
    </p:spTree>
    <p:extLst>
      <p:ext uri="{BB962C8B-B14F-4D97-AF65-F5344CB8AC3E}">
        <p14:creationId xmlns:p14="http://schemas.microsoft.com/office/powerpoint/2010/main" val="41360507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28.18-20.Vision for Kingdom Growth</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Jan.11,2020 5780</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10537812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28.18-20.Vision for Kingdom Growth</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Jan.11,2020 5780</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2000" b="1" dirty="0"/>
              <a:t>Theme of this year’s conference was VISION</a:t>
            </a:r>
          </a:p>
        </p:txBody>
      </p:sp>
    </p:spTree>
    <p:extLst>
      <p:ext uri="{BB962C8B-B14F-4D97-AF65-F5344CB8AC3E}">
        <p14:creationId xmlns:p14="http://schemas.microsoft.com/office/powerpoint/2010/main" val="33061463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28.18-20.Vision for Kingdom Growth</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Jan.11,2020 5780</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40930967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6" name="Slide Image Placeholder 1"/>
          <p:cNvSpPr>
            <a:spLocks noGrp="1" noRot="1" noChangeAspect="1" noTextEdit="1"/>
          </p:cNvSpPr>
          <p:nvPr>
            <p:ph type="sldImg"/>
          </p:nvPr>
        </p:nvSpPr>
        <p:spPr>
          <a:xfrm>
            <a:off x="504825" y="685800"/>
            <a:ext cx="5842000" cy="3422650"/>
          </a:xfrm>
          <a:ln/>
        </p:spPr>
      </p:sp>
      <p:sp>
        <p:nvSpPr>
          <p:cNvPr id="3389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cs typeface="Arial" pitchFamily="34" charset="0"/>
              </a:rPr>
              <a:t>After appearance to 500, some doubted.</a:t>
            </a:r>
          </a:p>
        </p:txBody>
      </p:sp>
      <p:sp>
        <p:nvSpPr>
          <p:cNvPr id="4" name="Slide Number Placeholder 3"/>
          <p:cNvSpPr>
            <a:spLocks noGrp="1"/>
          </p:cNvSpPr>
          <p:nvPr>
            <p:ph type="sldNum" sz="quarter" idx="5"/>
          </p:nvPr>
        </p:nvSpPr>
        <p:spPr/>
        <p:txBody>
          <a:bodyPr/>
          <a:lstStyle>
            <a:lvl1pPr>
              <a:defRPr sz="7900">
                <a:solidFill>
                  <a:schemeClr val="tx1"/>
                </a:solidFill>
                <a:latin typeface="Arial" pitchFamily="34" charset="0"/>
                <a:cs typeface="Arial" pitchFamily="34" charset="0"/>
              </a:defRPr>
            </a:lvl1pPr>
            <a:lvl2pPr marL="729057" indent="-280406">
              <a:defRPr sz="7900">
                <a:solidFill>
                  <a:schemeClr val="tx1"/>
                </a:solidFill>
                <a:latin typeface="Arial" pitchFamily="34" charset="0"/>
                <a:cs typeface="Arial" pitchFamily="34" charset="0"/>
              </a:defRPr>
            </a:lvl2pPr>
            <a:lvl3pPr marL="1121626" indent="-224325">
              <a:defRPr sz="7900">
                <a:solidFill>
                  <a:schemeClr val="tx1"/>
                </a:solidFill>
                <a:latin typeface="Arial" pitchFamily="34" charset="0"/>
                <a:cs typeface="Arial" pitchFamily="34" charset="0"/>
              </a:defRPr>
            </a:lvl3pPr>
            <a:lvl4pPr marL="1570276" indent="-224325">
              <a:defRPr sz="7900">
                <a:solidFill>
                  <a:schemeClr val="tx1"/>
                </a:solidFill>
                <a:latin typeface="Arial" pitchFamily="34" charset="0"/>
                <a:cs typeface="Arial" pitchFamily="34" charset="0"/>
              </a:defRPr>
            </a:lvl4pPr>
            <a:lvl5pPr marL="2018927" indent="-224325">
              <a:defRPr sz="7900">
                <a:solidFill>
                  <a:schemeClr val="tx1"/>
                </a:solidFill>
                <a:latin typeface="Arial" pitchFamily="34" charset="0"/>
                <a:cs typeface="Arial" pitchFamily="34" charset="0"/>
              </a:defRPr>
            </a:lvl5pPr>
            <a:lvl6pPr marL="2467577" indent="-224325" eaLnBrk="0" fontAlgn="base" hangingPunct="0">
              <a:spcBef>
                <a:spcPct val="0"/>
              </a:spcBef>
              <a:spcAft>
                <a:spcPct val="0"/>
              </a:spcAft>
              <a:defRPr sz="7900">
                <a:solidFill>
                  <a:schemeClr val="tx1"/>
                </a:solidFill>
                <a:latin typeface="Arial" pitchFamily="34" charset="0"/>
                <a:cs typeface="Arial" pitchFamily="34" charset="0"/>
              </a:defRPr>
            </a:lvl6pPr>
            <a:lvl7pPr marL="2916227" indent="-224325" eaLnBrk="0" fontAlgn="base" hangingPunct="0">
              <a:spcBef>
                <a:spcPct val="0"/>
              </a:spcBef>
              <a:spcAft>
                <a:spcPct val="0"/>
              </a:spcAft>
              <a:defRPr sz="7900">
                <a:solidFill>
                  <a:schemeClr val="tx1"/>
                </a:solidFill>
                <a:latin typeface="Arial" pitchFamily="34" charset="0"/>
                <a:cs typeface="Arial" pitchFamily="34" charset="0"/>
              </a:defRPr>
            </a:lvl7pPr>
            <a:lvl8pPr marL="3364878" indent="-224325" eaLnBrk="0" fontAlgn="base" hangingPunct="0">
              <a:spcBef>
                <a:spcPct val="0"/>
              </a:spcBef>
              <a:spcAft>
                <a:spcPct val="0"/>
              </a:spcAft>
              <a:defRPr sz="7900">
                <a:solidFill>
                  <a:schemeClr val="tx1"/>
                </a:solidFill>
                <a:latin typeface="Arial" pitchFamily="34" charset="0"/>
                <a:cs typeface="Arial" pitchFamily="34" charset="0"/>
              </a:defRPr>
            </a:lvl8pPr>
            <a:lvl9pPr marL="3813528" indent="-224325" eaLnBrk="0" fontAlgn="base" hangingPunct="0">
              <a:spcBef>
                <a:spcPct val="0"/>
              </a:spcBef>
              <a:spcAft>
                <a:spcPct val="0"/>
              </a:spcAft>
              <a:defRPr sz="7900">
                <a:solidFill>
                  <a:schemeClr val="tx1"/>
                </a:solidFill>
                <a:latin typeface="Arial" pitchFamily="34" charset="0"/>
                <a:cs typeface="Arial" pitchFamily="34" charset="0"/>
              </a:defRPr>
            </a:lvl9pPr>
          </a:lstStyle>
          <a:p>
            <a:pPr marL="0" marR="0" lvl="0" indent="0" algn="r" defTabSz="897301" rtl="0" eaLnBrk="1" fontAlgn="auto" latinLnBrk="0" hangingPunct="1">
              <a:lnSpc>
                <a:spcPct val="100000"/>
              </a:lnSpc>
              <a:spcBef>
                <a:spcPts val="0"/>
              </a:spcBef>
              <a:spcAft>
                <a:spcPts val="0"/>
              </a:spcAft>
              <a:buClrTx/>
              <a:buSzTx/>
              <a:buFontTx/>
              <a:buNone/>
              <a:tabLst/>
              <a:defRPr/>
            </a:pPr>
            <a:fld id="{45F6C25F-6C70-4A78-AE69-304999D70D58}" type="slidenum">
              <a:rPr kumimoji="0" lang="en-US" altLang="en-US" sz="1800" b="0" i="0" u="none" strike="noStrike" kern="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897301" rtl="0" eaLnBrk="1" fontAlgn="auto" latinLnBrk="0" hangingPunct="1">
                <a:lnSpc>
                  <a:spcPct val="100000"/>
                </a:lnSpc>
                <a:spcBef>
                  <a:spcPts val="0"/>
                </a:spcBef>
                <a:spcAft>
                  <a:spcPts val="0"/>
                </a:spcAft>
                <a:buClrTx/>
                <a:buSzTx/>
                <a:buFontTx/>
                <a:buNone/>
                <a:tabLst/>
                <a:defRPr/>
              </a:pPr>
              <a:t>26</a:t>
            </a:fld>
            <a:endParaRPr kumimoji="0" lang="en-US" altLang="en-US" sz="1800" b="0" i="0" u="none" strike="noStrike" kern="0" cap="none" spc="0" normalizeH="0" baseline="0" noProof="0" dirty="0">
              <a:ln>
                <a:noFill/>
              </a:ln>
              <a:solidFill>
                <a:srgbClr val="000000"/>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183933187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20675" y="4343400"/>
            <a:ext cx="6384925" cy="4419600"/>
          </a:xfrm>
        </p:spPr>
        <p:txBody>
          <a:bodyPr/>
          <a:lstStyle/>
          <a:p>
            <a:r>
              <a:rPr lang="he-IL" b="1" dirty="0">
                <a:latin typeface="David" panose="020E0502060401010101" pitchFamily="34" charset="-79"/>
                <a:cs typeface="David" panose="020E0502060401010101" pitchFamily="34" charset="-79"/>
              </a:rPr>
              <a:t>סמכות </a:t>
            </a:r>
            <a:r>
              <a:rPr lang="en-US" b="1" dirty="0">
                <a:latin typeface="David" panose="020E0502060401010101" pitchFamily="34" charset="-79"/>
                <a:cs typeface="David" panose="020E0502060401010101" pitchFamily="34" charset="-79"/>
              </a:rPr>
              <a:t> </a:t>
            </a:r>
            <a:r>
              <a:rPr lang="en-US" dirty="0" err="1">
                <a:cs typeface="Arial" pitchFamily="34" charset="0"/>
              </a:rPr>
              <a:t>sam-khut</a:t>
            </a:r>
            <a:r>
              <a:rPr lang="en-US" dirty="0">
                <a:cs typeface="Arial" pitchFamily="34" charset="0"/>
              </a:rPr>
              <a:t> specialized power:  support.  “</a:t>
            </a:r>
            <a:r>
              <a:rPr lang="en-US" i="1" dirty="0" err="1">
                <a:cs typeface="Arial" pitchFamily="34" charset="0"/>
              </a:rPr>
              <a:t>Somekh</a:t>
            </a:r>
            <a:r>
              <a:rPr lang="en-US" i="1" dirty="0">
                <a:cs typeface="Arial" pitchFamily="34" charset="0"/>
              </a:rPr>
              <a:t> </a:t>
            </a:r>
            <a:r>
              <a:rPr lang="en-US" i="1" dirty="0" err="1">
                <a:cs typeface="Arial" pitchFamily="34" charset="0"/>
              </a:rPr>
              <a:t>noflim</a:t>
            </a:r>
            <a:r>
              <a:rPr lang="en-US" dirty="0">
                <a:cs typeface="Arial" pitchFamily="34" charset="0"/>
              </a:rPr>
              <a:t>”  He supports the falling.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E7A7E2-61D4-416D-8868-15EA825CCC56}" type="slidenum">
              <a:rPr kumimoji="0" lang="en-US" sz="1800" b="0" i="0" u="none" strike="noStrike" kern="0" cap="none" spc="0" normalizeH="0" baseline="0" noProof="0" smtClean="0">
                <a:ln>
                  <a:noFill/>
                </a:ln>
                <a:solidFill>
                  <a:sysClr val="windowText" lastClr="000000"/>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800" b="0" i="0" u="none" strike="noStrike" kern="0" cap="none" spc="0" normalizeH="0" baseline="0" noProof="0" dirty="0">
              <a:ln>
                <a:noFill/>
              </a:ln>
              <a:solidFill>
                <a:sysClr val="windowText" lastClr="000000"/>
              </a:solidFill>
              <a:effectLst/>
              <a:uLnTx/>
              <a:uFillTx/>
              <a:latin typeface="Arial" charset="0"/>
              <a:ea typeface="+mn-ea"/>
              <a:cs typeface="Arial" charset="0"/>
            </a:endParaRPr>
          </a:p>
        </p:txBody>
      </p:sp>
    </p:spTree>
    <p:extLst>
      <p:ext uri="{BB962C8B-B14F-4D97-AF65-F5344CB8AC3E}">
        <p14:creationId xmlns:p14="http://schemas.microsoft.com/office/powerpoint/2010/main" val="99271865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Not just believers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E7A7E2-61D4-416D-8868-15EA825CCC56}" type="slidenum">
              <a:rPr kumimoji="0" lang="en-US" sz="1800" b="0" i="0" u="none" strike="noStrike" kern="0" cap="none" spc="0" normalizeH="0" baseline="0" noProof="0" smtClean="0">
                <a:ln>
                  <a:noFill/>
                </a:ln>
                <a:solidFill>
                  <a:sysClr val="windowText" lastClr="000000"/>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800" b="0" i="0" u="none" strike="noStrike" kern="0" cap="none" spc="0" normalizeH="0" baseline="0" noProof="0" dirty="0">
              <a:ln>
                <a:noFill/>
              </a:ln>
              <a:solidFill>
                <a:sysClr val="windowText" lastClr="000000"/>
              </a:solidFill>
              <a:effectLst/>
              <a:uLnTx/>
              <a:uFillTx/>
              <a:latin typeface="Arial" charset="0"/>
              <a:ea typeface="+mn-ea"/>
              <a:cs typeface="Arial" charset="0"/>
            </a:endParaRPr>
          </a:p>
        </p:txBody>
      </p:sp>
    </p:spTree>
    <p:extLst>
      <p:ext uri="{BB962C8B-B14F-4D97-AF65-F5344CB8AC3E}">
        <p14:creationId xmlns:p14="http://schemas.microsoft.com/office/powerpoint/2010/main" val="167552350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b="1" dirty="0"/>
              <a:t>Experiential</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E7A7E2-61D4-416D-8868-15EA825CCC56}" type="slidenum">
              <a:rPr kumimoji="0" lang="en-US" sz="1800" b="0" i="0" u="none" strike="noStrike" kern="0" cap="none" spc="0" normalizeH="0" baseline="0" noProof="0" smtClean="0">
                <a:ln>
                  <a:noFill/>
                </a:ln>
                <a:solidFill>
                  <a:sysClr val="windowText" lastClr="000000"/>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800" b="0" i="0" u="none" strike="noStrike" kern="0" cap="none" spc="0" normalizeH="0" baseline="0" noProof="0" dirty="0">
              <a:ln>
                <a:noFill/>
              </a:ln>
              <a:solidFill>
                <a:sysClr val="windowText" lastClr="000000"/>
              </a:solidFill>
              <a:effectLst/>
              <a:uLnTx/>
              <a:uFillTx/>
              <a:latin typeface="Arial" charset="0"/>
              <a:ea typeface="+mn-ea"/>
              <a:cs typeface="Arial" charset="0"/>
            </a:endParaRPr>
          </a:p>
        </p:txBody>
      </p:sp>
    </p:spTree>
    <p:extLst>
      <p:ext uri="{BB962C8B-B14F-4D97-AF65-F5344CB8AC3E}">
        <p14:creationId xmlns:p14="http://schemas.microsoft.com/office/powerpoint/2010/main" val="36687680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28.18-20.Vision for Kingdom Growth</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Jan.11,2020 5780</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sz="1050">
                <a:hlinkClick r:id="rId3"/>
              </a:rPr>
              <a:t>https://unitedwithisrael.org/hanukkah-hero-recalls-face-to-face-battle-with-machete-wielding-attacker/?utm_source=MadMimi&amp;utm_medium=email&amp;utm_content=Hasidic+Hero+Stopped+Machete-wielding+NY+Attacker%3B+Netanyahu+Seeks+Immunity+from+Prosecution%3B+Mystery+Millionaire+Stuns+Israeli+Hospital+with+Massive+Donation&amp;utm_campaign=20200101_m156190385_Hasidic+Hero+Stopped+Machete-wielding+NY+Attacker%3B+Netanyahu+Seeks+Immunity+from+Prosecution%3B+++Mystery+Millionaire+Stuns+Israeli+Hospital+with+Massive+Donation&amp;utm_term=more_btn_light_png</a:t>
            </a:r>
            <a:endParaRPr lang="en-US" altLang="en-US" sz="1050" dirty="0"/>
          </a:p>
        </p:txBody>
      </p:sp>
    </p:spTree>
    <p:extLst>
      <p:ext uri="{BB962C8B-B14F-4D97-AF65-F5344CB8AC3E}">
        <p14:creationId xmlns:p14="http://schemas.microsoft.com/office/powerpoint/2010/main" val="350591129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E7A7E2-61D4-416D-8868-15EA825CCC56}" type="slidenum">
              <a:rPr kumimoji="0" lang="en-US" sz="1800" b="0" i="0" u="none" strike="noStrike" kern="0" cap="none" spc="0" normalizeH="0" baseline="0" noProof="0" smtClean="0">
                <a:ln>
                  <a:noFill/>
                </a:ln>
                <a:solidFill>
                  <a:sysClr val="windowText" lastClr="000000"/>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800" b="0" i="0" u="none" strike="noStrike" kern="0" cap="none" spc="0" normalizeH="0" baseline="0" noProof="0" dirty="0">
              <a:ln>
                <a:noFill/>
              </a:ln>
              <a:solidFill>
                <a:sysClr val="windowText" lastClr="000000"/>
              </a:solidFill>
              <a:effectLst/>
              <a:uLnTx/>
              <a:uFillTx/>
              <a:latin typeface="Arial" charset="0"/>
              <a:ea typeface="+mn-ea"/>
              <a:cs typeface="Arial" charset="0"/>
            </a:endParaRPr>
          </a:p>
        </p:txBody>
      </p:sp>
    </p:spTree>
    <p:extLst>
      <p:ext uri="{BB962C8B-B14F-4D97-AF65-F5344CB8AC3E}">
        <p14:creationId xmlns:p14="http://schemas.microsoft.com/office/powerpoint/2010/main" val="310163246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E7A7E2-61D4-416D-8868-15EA825CCC56}" type="slidenum">
              <a:rPr kumimoji="0" lang="en-US" sz="1800" b="0" i="0" u="none" strike="noStrike" kern="0" cap="none" spc="0" normalizeH="0" baseline="0" noProof="0" smtClean="0">
                <a:ln>
                  <a:noFill/>
                </a:ln>
                <a:solidFill>
                  <a:sysClr val="windowText" lastClr="000000"/>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800" b="0" i="0" u="none" strike="noStrike" kern="0" cap="none" spc="0" normalizeH="0" baseline="0" noProof="0" dirty="0">
              <a:ln>
                <a:noFill/>
              </a:ln>
              <a:solidFill>
                <a:sysClr val="windowText" lastClr="000000"/>
              </a:solidFill>
              <a:effectLst/>
              <a:uLnTx/>
              <a:uFillTx/>
              <a:latin typeface="Arial" charset="0"/>
              <a:ea typeface="+mn-ea"/>
              <a:cs typeface="Arial" charset="0"/>
            </a:endParaRPr>
          </a:p>
        </p:txBody>
      </p:sp>
    </p:spTree>
    <p:extLst>
      <p:ext uri="{BB962C8B-B14F-4D97-AF65-F5344CB8AC3E}">
        <p14:creationId xmlns:p14="http://schemas.microsoft.com/office/powerpoint/2010/main" val="425637402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28.18-20.Vision for Kingdom Growth</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Jan.11,2020 5780</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pPr marL="228600" indent="-228600">
              <a:buFont typeface="+mj-lt"/>
              <a:buAutoNum type="arabicPeriod"/>
            </a:pPr>
            <a:r>
              <a:rPr lang="en-US" altLang="en-US" sz="2000" b="1" dirty="0"/>
              <a:t>Ever feel “I can’t do this.   Can’t make it.”   Underneath are the everlasting arms!</a:t>
            </a:r>
          </a:p>
          <a:p>
            <a:pPr marL="228600" indent="-228600">
              <a:buFont typeface="+mj-lt"/>
              <a:buAutoNum type="arabicPeriod"/>
            </a:pPr>
            <a:r>
              <a:rPr lang="en-US" altLang="en-US" sz="2000" b="1" dirty="0"/>
              <a:t>Not just words, Presence!</a:t>
            </a:r>
          </a:p>
          <a:p>
            <a:pPr marL="228600" indent="-228600">
              <a:buFont typeface="+mj-lt"/>
              <a:buAutoNum type="arabicPeriod"/>
            </a:pPr>
            <a:r>
              <a:rPr lang="en-US" altLang="en-US" sz="2000" b="1" dirty="0"/>
              <a:t>Like </a:t>
            </a:r>
            <a:r>
              <a:rPr lang="en-US" altLang="en-US" sz="2000" b="1" i="1" dirty="0"/>
              <a:t>Sheep Among Wolves </a:t>
            </a:r>
            <a:r>
              <a:rPr lang="en-US" altLang="en-US" sz="2000" b="1" dirty="0"/>
              <a:t>movie about Iranian awakening.   Thousands in the land of the ayatollahs, discipleship </a:t>
            </a:r>
            <a:r>
              <a:rPr lang="en-US" altLang="en-US" sz="2000" b="1" dirty="0">
                <a:sym typeface="Wingdings" panose="05000000000000000000" pitchFamily="2" charset="2"/>
              </a:rPr>
              <a:t> conversion.   Jews are converted sinners.  </a:t>
            </a:r>
          </a:p>
          <a:p>
            <a:pPr marL="228600" indent="-228600">
              <a:buFont typeface="+mj-lt"/>
              <a:buAutoNum type="arabicPeriod"/>
            </a:pPr>
            <a:r>
              <a:rPr lang="en-US" altLang="en-US" sz="2000" b="1" dirty="0">
                <a:sym typeface="Wingdings" panose="05000000000000000000" pitchFamily="2" charset="2"/>
              </a:rPr>
              <a:t>Immanuel work.   Just giving out door hangers, Immanuel for me!!</a:t>
            </a:r>
            <a:endParaRPr lang="en-US" altLang="en-US" sz="2000" b="1" dirty="0"/>
          </a:p>
        </p:txBody>
      </p:sp>
    </p:spTree>
    <p:extLst>
      <p:ext uri="{BB962C8B-B14F-4D97-AF65-F5344CB8AC3E}">
        <p14:creationId xmlns:p14="http://schemas.microsoft.com/office/powerpoint/2010/main" val="328927073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28.18-20.Vision for Kingdom Growth</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Jan.11,2020 5780</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79351786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28.18-20.Vision for Kingdom Growth</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Jan.11,2020 5780</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b="1" dirty="0"/>
              <a:t>At rabbi’s conference, my presentation.  </a:t>
            </a:r>
          </a:p>
        </p:txBody>
      </p:sp>
    </p:spTree>
    <p:extLst>
      <p:ext uri="{BB962C8B-B14F-4D97-AF65-F5344CB8AC3E}">
        <p14:creationId xmlns:p14="http://schemas.microsoft.com/office/powerpoint/2010/main" val="336100022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28.18-20.Vision for Kingdom Growth</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Jan.11,2020 5780</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2000" b="1" dirty="0"/>
              <a:t>Childless wife feels need.  Can be content in Yeshua, but loss.</a:t>
            </a:r>
          </a:p>
          <a:p>
            <a:r>
              <a:rPr lang="en-US" altLang="en-US" sz="2000" b="1" dirty="0"/>
              <a:t>Are we childbearing?  Do we feel passion about it?</a:t>
            </a:r>
          </a:p>
        </p:txBody>
      </p:sp>
    </p:spTree>
    <p:extLst>
      <p:ext uri="{BB962C8B-B14F-4D97-AF65-F5344CB8AC3E}">
        <p14:creationId xmlns:p14="http://schemas.microsoft.com/office/powerpoint/2010/main" val="196290965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28.18-20.Vision for Kingdom Growth</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Jan.11,2020 5780</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2000" b="1" dirty="0"/>
              <a:t>How can we go to our Father, and no fruit, sons and daughters.</a:t>
            </a:r>
          </a:p>
        </p:txBody>
      </p:sp>
    </p:spTree>
    <p:extLst>
      <p:ext uri="{BB962C8B-B14F-4D97-AF65-F5344CB8AC3E}">
        <p14:creationId xmlns:p14="http://schemas.microsoft.com/office/powerpoint/2010/main" val="185081860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28.18-20.Vision for Kingdom Growth</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Jan.11,2020 5780</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169628292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28.18-20.Vision for Kingdom Growth</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Jan.11,2020 5780</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420525409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28.18-20.Vision for Kingdom Growth</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Jan.11,2020 5780</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Go.</a:t>
            </a:r>
          </a:p>
        </p:txBody>
      </p:sp>
    </p:spTree>
    <p:extLst>
      <p:ext uri="{BB962C8B-B14F-4D97-AF65-F5344CB8AC3E}">
        <p14:creationId xmlns:p14="http://schemas.microsoft.com/office/powerpoint/2010/main" val="27812249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28.18-20.Vision for Kingdom Growth</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Jan.11,2020 5780</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sz="1050">
                <a:hlinkClick r:id="rId3"/>
              </a:rPr>
              <a:t>https://unitedwithisrael.org/hanukkah-hero-recalls-face-to-face-battle-with-machete-wielding-attacker/?utm_source=MadMimi&amp;utm_medium=email&amp;utm_content=Hasidic+Hero+Stopped+Machete-wielding+NY+Attacker%3B+Netanyahu+Seeks+Immunity+from+Prosecution%3B+Mystery+Millionaire+Stuns+Israeli+Hospital+with+Massive+Donation&amp;utm_campaign=20200101_m156190385_Hasidic+Hero+Stopped+Machete-wielding+NY+Attacker%3B+Netanyahu+Seeks+Immunity+from+Prosecution%3B+++Mystery+Millionaire+Stuns+Israeli+Hospital+with+Massive+Donation&amp;utm_term=more_btn_light_png</a:t>
            </a:r>
            <a:endParaRPr lang="en-US" altLang="en-US" sz="1050" dirty="0"/>
          </a:p>
        </p:txBody>
      </p:sp>
    </p:spTree>
    <p:extLst>
      <p:ext uri="{BB962C8B-B14F-4D97-AF65-F5344CB8AC3E}">
        <p14:creationId xmlns:p14="http://schemas.microsoft.com/office/powerpoint/2010/main" val="229843669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28.18-20.Vision for Kingdom Growth</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Jan.11,2020 5780</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2000" b="1" dirty="0"/>
              <a:t>Obedience based.  “This is a good way to live.”  “This is G-d’s way to live.”</a:t>
            </a:r>
          </a:p>
        </p:txBody>
      </p:sp>
    </p:spTree>
    <p:extLst>
      <p:ext uri="{BB962C8B-B14F-4D97-AF65-F5344CB8AC3E}">
        <p14:creationId xmlns:p14="http://schemas.microsoft.com/office/powerpoint/2010/main" val="88780947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28.18-20.Vision for Kingdom Growth</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Jan.11,2020 5780</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2000" b="1" dirty="0"/>
              <a:t>Starts with seeking the Jewish people.   Not just spiritually Jewish.  Bagel and lox and humus types.</a:t>
            </a:r>
          </a:p>
          <a:p>
            <a:r>
              <a:rPr lang="en-US" altLang="en-US" sz="2000" b="1" dirty="0"/>
              <a:t>Supported, Immanuel.  </a:t>
            </a:r>
          </a:p>
        </p:txBody>
      </p:sp>
    </p:spTree>
    <p:extLst>
      <p:ext uri="{BB962C8B-B14F-4D97-AF65-F5344CB8AC3E}">
        <p14:creationId xmlns:p14="http://schemas.microsoft.com/office/powerpoint/2010/main" val="144121614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28.18-20.Vision for Kingdom Growth</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Jan.11,2020 5780</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b="1" dirty="0"/>
              <a:t>Power, Immanuel, starts with the Jews.</a:t>
            </a:r>
          </a:p>
        </p:txBody>
      </p:sp>
    </p:spTree>
    <p:extLst>
      <p:ext uri="{BB962C8B-B14F-4D97-AF65-F5344CB8AC3E}">
        <p14:creationId xmlns:p14="http://schemas.microsoft.com/office/powerpoint/2010/main" val="109070761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28.18-20.Vision for Kingdom Growth</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Jan.11,2020 5780</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15589613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28.18-20.Vision for Kingdom Growth</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Jan.11,2020 5780</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53858559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28.18-20.Vision for Kingdom Growth</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Jan.11,2020 5780</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96489347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28.18-20.Vision for Kingdom Growth</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Jan.11,2020 5780</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417718020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28.18-20.Vision for Kingdom Growth</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Jan.11,2020 5780</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pPr marL="228600" indent="-228600">
              <a:buFont typeface="+mj-lt"/>
              <a:buAutoNum type="arabicPeriod"/>
            </a:pPr>
            <a:r>
              <a:rPr lang="en-US" altLang="en-US" sz="2000" b="1" dirty="0"/>
              <a:t>Ever feel “I can’t do this.   Can’t make it.”   Underneath are the everlasting arms!</a:t>
            </a:r>
          </a:p>
          <a:p>
            <a:pPr marL="228600" indent="-228600">
              <a:buFont typeface="+mj-lt"/>
              <a:buAutoNum type="arabicPeriod"/>
            </a:pPr>
            <a:r>
              <a:rPr lang="en-US" altLang="en-US" sz="2000" b="1" dirty="0"/>
              <a:t>Not just words, Presence!</a:t>
            </a:r>
          </a:p>
          <a:p>
            <a:pPr marL="228600" indent="-228600">
              <a:buFont typeface="+mj-lt"/>
              <a:buAutoNum type="arabicPeriod"/>
            </a:pPr>
            <a:r>
              <a:rPr lang="en-US" altLang="en-US" sz="2000" b="1" dirty="0"/>
              <a:t>Like </a:t>
            </a:r>
            <a:r>
              <a:rPr lang="en-US" altLang="en-US" sz="2000" b="1" i="1" dirty="0"/>
              <a:t>Sheep Among Wolves </a:t>
            </a:r>
            <a:r>
              <a:rPr lang="en-US" altLang="en-US" sz="2000" b="1" dirty="0"/>
              <a:t>movie about Iranian awakening.   Thousands in the land of the ayatollahs, discipleship </a:t>
            </a:r>
            <a:r>
              <a:rPr lang="en-US" altLang="en-US" sz="2000" b="1" dirty="0">
                <a:sym typeface="Wingdings" panose="05000000000000000000" pitchFamily="2" charset="2"/>
              </a:rPr>
              <a:t> conversion.   Jews are converted sinners.  </a:t>
            </a:r>
          </a:p>
          <a:p>
            <a:pPr marL="228600" indent="-228600">
              <a:buFont typeface="+mj-lt"/>
              <a:buAutoNum type="arabicPeriod"/>
            </a:pPr>
            <a:r>
              <a:rPr lang="en-US" altLang="en-US" sz="2000" b="1" dirty="0">
                <a:sym typeface="Wingdings" panose="05000000000000000000" pitchFamily="2" charset="2"/>
              </a:rPr>
              <a:t>Immanuel work.   Just giving out door hangers, Immanuel for me!!</a:t>
            </a:r>
            <a:endParaRPr lang="en-US" altLang="en-US" sz="2000" b="1" dirty="0"/>
          </a:p>
        </p:txBody>
      </p:sp>
    </p:spTree>
    <p:extLst>
      <p:ext uri="{BB962C8B-B14F-4D97-AF65-F5344CB8AC3E}">
        <p14:creationId xmlns:p14="http://schemas.microsoft.com/office/powerpoint/2010/main" val="15387008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28.18-20.Vision for Kingdom Growth</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Jan.11,2020 5780</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95364456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28.18-20.Vision for Kingdom Growth</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Jan.11,2020 5780</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050" u="sng" kern="1200" dirty="0">
                <a:solidFill>
                  <a:schemeClr val="tx1"/>
                </a:solidFill>
                <a:effectLst/>
                <a:latin typeface="Arial Rounded MT Bold" pitchFamily="34" charset="0"/>
                <a:ea typeface="+mn-ea"/>
                <a:cs typeface="Arial" charset="0"/>
                <a:hlinkClick r:id="rId3"/>
              </a:rPr>
              <a:t>https://www.jewishjewels.org/news-letters/vision/</a:t>
            </a:r>
            <a:r>
              <a:rPr lang="en-US" sz="1050" u="sng" kern="1200" dirty="0">
                <a:solidFill>
                  <a:schemeClr val="tx1"/>
                </a:solidFill>
                <a:effectLst/>
                <a:latin typeface="Arial Rounded MT Bold" pitchFamily="34" charset="0"/>
                <a:ea typeface="+mn-ea"/>
                <a:cs typeface="Arial" charset="0"/>
              </a:rPr>
              <a:t> </a:t>
            </a:r>
            <a:endParaRPr lang="en-US" altLang="en-US" sz="800" dirty="0"/>
          </a:p>
          <a:p>
            <a:endParaRPr lang="en-US" altLang="en-US" sz="1050" dirty="0"/>
          </a:p>
        </p:txBody>
      </p:sp>
    </p:spTree>
    <p:extLst>
      <p:ext uri="{BB962C8B-B14F-4D97-AF65-F5344CB8AC3E}">
        <p14:creationId xmlns:p14="http://schemas.microsoft.com/office/powerpoint/2010/main" val="33933903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28.18-20.Vision for Kingdom Growth</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Jan.11,2020 5780</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sz="1050" dirty="0">
                <a:hlinkClick r:id="rId3"/>
              </a:rPr>
              <a:t>https://unitedwithisrael.org/hanukkah-hero-recalls-face-to-face-battle-with-machete-wielding-attacker/?utm_source=MadMimi&amp;utm_medium=email&amp;utm_content=Hasidic+Hero+Stopped+Machete-wielding+NY+Attacker%3B+Netanyahu+Seeks+Immunity+from+Prosecution%3B+Mystery+Millionaire+Stuns+Israeli+Hospital+with+Massive+Donation&amp;utm_campaign=20200101_m156190385_Hasidic+Hero+Stopped+Machete-wielding+NY+Attacker%3B+Netanyahu+Seeks+Immunity+from+Prosecution%3B+++Mystery+Millionaire+Stuns+Israeli+Hospital+with+Massive+Donation&amp;utm_term=more_btn_light_png</a:t>
            </a:r>
            <a:endParaRPr lang="en-US" altLang="en-US" sz="1050" dirty="0"/>
          </a:p>
        </p:txBody>
      </p:sp>
    </p:spTree>
    <p:extLst>
      <p:ext uri="{BB962C8B-B14F-4D97-AF65-F5344CB8AC3E}">
        <p14:creationId xmlns:p14="http://schemas.microsoft.com/office/powerpoint/2010/main" val="393688389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28.18-20.Vision for Kingdom Growth</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Jan.11,2020 5780</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050" u="sng" kern="1200" dirty="0">
                <a:solidFill>
                  <a:schemeClr val="tx1"/>
                </a:solidFill>
                <a:effectLst/>
                <a:latin typeface="Arial Rounded MT Bold" pitchFamily="34" charset="0"/>
                <a:ea typeface="+mn-ea"/>
                <a:cs typeface="Arial" charset="0"/>
                <a:hlinkClick r:id="rId3"/>
              </a:rPr>
              <a:t>https://www.jewishjewels.org/news-letters/vision/</a:t>
            </a:r>
            <a:r>
              <a:rPr lang="en-US" sz="1050" u="sng" kern="1200" dirty="0">
                <a:solidFill>
                  <a:schemeClr val="tx1"/>
                </a:solidFill>
                <a:effectLst/>
                <a:latin typeface="Arial Rounded MT Bold" pitchFamily="34" charset="0"/>
                <a:ea typeface="+mn-ea"/>
                <a:cs typeface="Arial" charset="0"/>
              </a:rPr>
              <a:t> </a:t>
            </a:r>
            <a:endParaRPr lang="en-US" altLang="en-US" sz="800" dirty="0"/>
          </a:p>
          <a:p>
            <a:endParaRPr lang="en-US" altLang="en-US" sz="1050" dirty="0"/>
          </a:p>
        </p:txBody>
      </p:sp>
    </p:spTree>
    <p:extLst>
      <p:ext uri="{BB962C8B-B14F-4D97-AF65-F5344CB8AC3E}">
        <p14:creationId xmlns:p14="http://schemas.microsoft.com/office/powerpoint/2010/main" val="406342679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28.18-20.Vision for Kingdom Growth</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Jan.11,2020 5780</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99738945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28.18-20.Vision for Kingdom Growth</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Jan.11,2020 5780</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sz="2000" u="sng" kern="1200" dirty="0">
                <a:solidFill>
                  <a:schemeClr val="tx1"/>
                </a:solidFill>
                <a:effectLst/>
                <a:latin typeface="Arial Rounded MT Bold" pitchFamily="34" charset="0"/>
                <a:ea typeface="+mn-ea"/>
                <a:cs typeface="Arial" charset="0"/>
                <a:hlinkClick r:id="rId3"/>
              </a:rPr>
              <a:t>https://www.jewishjewels.org/news-letters/vision/</a:t>
            </a:r>
            <a:r>
              <a:rPr lang="en-US" sz="2000" u="sng" kern="1200" dirty="0">
                <a:solidFill>
                  <a:schemeClr val="tx1"/>
                </a:solidFill>
                <a:effectLst/>
                <a:latin typeface="Arial Rounded MT Bold" pitchFamily="34" charset="0"/>
                <a:ea typeface="+mn-ea"/>
                <a:cs typeface="Arial" charset="0"/>
              </a:rPr>
              <a:t> </a:t>
            </a:r>
            <a:endParaRPr lang="en-US" altLang="en-US" sz="1050" dirty="0"/>
          </a:p>
        </p:txBody>
      </p:sp>
    </p:spTree>
    <p:extLst>
      <p:ext uri="{BB962C8B-B14F-4D97-AF65-F5344CB8AC3E}">
        <p14:creationId xmlns:p14="http://schemas.microsoft.com/office/powerpoint/2010/main" val="64106716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28.18-20.Vision for Kingdom Growth</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Jan.11,2020 5780</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pPr marL="228600" indent="-228600">
              <a:buFont typeface="+mj-lt"/>
              <a:buAutoNum type="arabicPeriod"/>
            </a:pPr>
            <a:endParaRPr lang="en-US" altLang="en-US" sz="2000" b="1" dirty="0"/>
          </a:p>
        </p:txBody>
      </p:sp>
    </p:spTree>
    <p:extLst>
      <p:ext uri="{BB962C8B-B14F-4D97-AF65-F5344CB8AC3E}">
        <p14:creationId xmlns:p14="http://schemas.microsoft.com/office/powerpoint/2010/main" val="364183875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28.18-20.Vision for Kingdom Growth</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Jan.11,2020 5780</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19921299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28.18-20.Vision for Kingdom Growth</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Jan.11,2020 5780</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66468052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28.18-20.Vision for Kingdom Growth</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Jan.11,2020 5780</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b="1" dirty="0" err="1"/>
              <a:t>Yoash</a:t>
            </a:r>
            <a:r>
              <a:rPr lang="en-US" altLang="en-US" b="1" dirty="0"/>
              <a:t> had little passion about victory!   Three was enough.  </a:t>
            </a:r>
          </a:p>
        </p:txBody>
      </p:sp>
    </p:spTree>
    <p:extLst>
      <p:ext uri="{BB962C8B-B14F-4D97-AF65-F5344CB8AC3E}">
        <p14:creationId xmlns:p14="http://schemas.microsoft.com/office/powerpoint/2010/main" val="68861569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28.18-20.Vision for Kingdom Growth</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Jan.11,2020 5780</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b="1" dirty="0"/>
              <a:t>I’m at </a:t>
            </a:r>
            <a:r>
              <a:rPr lang="en-US" altLang="en-US" b="1" dirty="0" err="1"/>
              <a:t>Teerosh</a:t>
            </a:r>
            <a:r>
              <a:rPr lang="en-US" altLang="en-US" b="1" dirty="0"/>
              <a:t> because I’m the Rabbi.   Reverse: I’m the rabbi because I’m passionate.</a:t>
            </a:r>
          </a:p>
        </p:txBody>
      </p:sp>
    </p:spTree>
    <p:extLst>
      <p:ext uri="{BB962C8B-B14F-4D97-AF65-F5344CB8AC3E}">
        <p14:creationId xmlns:p14="http://schemas.microsoft.com/office/powerpoint/2010/main" val="70595216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28.18-20.Vision for Kingdom Growth</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Jan.11,2020 5780</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31695754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28.18-20.Vision for Kingdom Growth</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Jan.11,2020 5780</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4175522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28.18-20.Vision for Kingdom Growth</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Jan.11,2020 5780</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sz="1050" dirty="0">
                <a:hlinkClick r:id="rId3"/>
              </a:rPr>
              <a:t>https://unitedwithisrael.org/hanukkah-hero-recalls-face-to-face-battle-with-machete-wielding-attacker/?utm_source=MadMimi&amp;utm_medium=email&amp;utm_content=Hasidic+Hero+Stopped+Machete-wielding+NY+Attacker%3B+Netanyahu+Seeks+Immunity+from+Prosecution%3B+Mystery+Millionaire+Stuns+Israeli+Hospital+with+Massive+Donation&amp;utm_campaign=20200101_m156190385_Hasidic+Hero+Stopped+Machete-wielding+NY+Attacker%3B+Netanyahu+Seeks+Immunity+from+Prosecution%3B+++Mystery+Millionaire+Stuns+Israeli+Hospital+with+Massive+Donation&amp;utm_term=more_btn_light_png</a:t>
            </a:r>
            <a:endParaRPr lang="en-US" altLang="en-US" sz="1050" dirty="0"/>
          </a:p>
        </p:txBody>
      </p:sp>
    </p:spTree>
    <p:extLst>
      <p:ext uri="{BB962C8B-B14F-4D97-AF65-F5344CB8AC3E}">
        <p14:creationId xmlns:p14="http://schemas.microsoft.com/office/powerpoint/2010/main" val="370001710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28.18-20.Vision for Kingdom Growth</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Jan.11,2020 5780</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41375484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28.18-20.Vision for Kingdom Growth</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Jan.11,2020 5780</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73033711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28.18-20.Vision for Kingdom Growth</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Jan.11,2020 5780</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sz="1050" dirty="0">
                <a:hlinkClick r:id="rId3"/>
              </a:rPr>
              <a:t>https://www.frc.org/get.cfm?i=WA20A09&amp;f=WU20A02</a:t>
            </a:r>
            <a:endParaRPr lang="en-US" altLang="en-US" sz="1050" dirty="0"/>
          </a:p>
        </p:txBody>
      </p:sp>
    </p:spTree>
    <p:extLst>
      <p:ext uri="{BB962C8B-B14F-4D97-AF65-F5344CB8AC3E}">
        <p14:creationId xmlns:p14="http://schemas.microsoft.com/office/powerpoint/2010/main" val="180687006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28.18-20.Vision for Kingdom Growth</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Jan.11,2020 5780</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sz="1050" dirty="0">
                <a:hlinkClick r:id="rId3"/>
              </a:rPr>
              <a:t>https://www.frc.org/get.cfm?i=WA20A09&amp;f=WU20A02</a:t>
            </a:r>
            <a:endParaRPr lang="en-US" altLang="en-US" sz="1050" dirty="0"/>
          </a:p>
        </p:txBody>
      </p:sp>
    </p:spTree>
    <p:extLst>
      <p:ext uri="{BB962C8B-B14F-4D97-AF65-F5344CB8AC3E}">
        <p14:creationId xmlns:p14="http://schemas.microsoft.com/office/powerpoint/2010/main" val="80025318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28.18-20.Vision for Kingdom Growth</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Jan.11,2020 5780</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sz="1050" dirty="0">
                <a:hlinkClick r:id="rId3"/>
              </a:rPr>
              <a:t>https://www.frc.org/get.cfm?i=WA20A09&amp;f=WU20A02</a:t>
            </a:r>
            <a:endParaRPr lang="en-US" altLang="en-US" sz="1050" dirty="0"/>
          </a:p>
        </p:txBody>
      </p:sp>
    </p:spTree>
    <p:extLst>
      <p:ext uri="{BB962C8B-B14F-4D97-AF65-F5344CB8AC3E}">
        <p14:creationId xmlns:p14="http://schemas.microsoft.com/office/powerpoint/2010/main" val="77517582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28.18-20.Vision for Kingdom Growth</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Jan.11,2020 5780</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sz="1050" dirty="0">
                <a:hlinkClick r:id="rId3"/>
              </a:rPr>
              <a:t>https://www.frc.org/get.cfm?i=WA20A09&amp;f=WU20A02</a:t>
            </a:r>
            <a:endParaRPr lang="en-US" altLang="en-US" sz="1050" dirty="0"/>
          </a:p>
        </p:txBody>
      </p:sp>
    </p:spTree>
    <p:extLst>
      <p:ext uri="{BB962C8B-B14F-4D97-AF65-F5344CB8AC3E}">
        <p14:creationId xmlns:p14="http://schemas.microsoft.com/office/powerpoint/2010/main" val="104334870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28.18-20.Vision for Kingdom Growth</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Jan.11,2020 5780</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64986437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28.18-20.Vision for Kingdom Growth</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Jan.11,2020 5780</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89262060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28.18-20.Vision for Kingdom Growth</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Jan.11,2020 5780</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784841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28.18-20.Vision for Kingdom Growth</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Jan.11,2020 5780</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9576770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28.18-20.Vision for Kingdom Growth</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Jan.11,2020 5780</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sz="1050" dirty="0">
                <a:hlinkClick r:id="rId3"/>
              </a:rPr>
              <a:t>https://unitedwithisrael.org/hanukkah-hero-recalls-face-to-face-battle-with-machete-wielding-attacker/?utm_source=MadMimi&amp;utm_medium=email&amp;utm_content=Hasidic+Hero+Stopped+Machete-wielding+NY+Attacker%3B+Netanyahu+Seeks+Immunity+from+Prosecution%3B+Mystery+Millionaire+Stuns+Israeli+Hospital+with+Massive+Donation&amp;utm_campaign=20200101_m156190385_Hasidic+Hero+Stopped+Machete-wielding+NY+Attacker%3B+Netanyahu+Seeks+Immunity+from+Prosecution%3B+++Mystery+Millionaire+Stuns+Israeli+Hospital+with+Massive+Donation&amp;utm_term=more_btn_light_png</a:t>
            </a:r>
            <a:endParaRPr lang="en-US" altLang="en-US" sz="1050" dirty="0"/>
          </a:p>
        </p:txBody>
      </p:sp>
    </p:spTree>
    <p:extLst>
      <p:ext uri="{BB962C8B-B14F-4D97-AF65-F5344CB8AC3E}">
        <p14:creationId xmlns:p14="http://schemas.microsoft.com/office/powerpoint/2010/main" val="192148766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28.18-20.Vision for Kingdom Growth</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Jan.11,2020 5780</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88002195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28.18-20.Vision for Kingdom Growth</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Jan.11,2020 5780</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pPr marL="228600" indent="-228600">
              <a:buFont typeface="+mj-lt"/>
              <a:buAutoNum type="arabicPeriod"/>
            </a:pPr>
            <a:r>
              <a:rPr lang="en-US" altLang="en-US" sz="2000" b="1" dirty="0"/>
              <a:t>Ever feel “I can’t do this.   Can’t make it.”   Underneath are the everlasting arms!</a:t>
            </a:r>
          </a:p>
          <a:p>
            <a:pPr marL="228600" indent="-228600">
              <a:buFont typeface="+mj-lt"/>
              <a:buAutoNum type="arabicPeriod"/>
            </a:pPr>
            <a:r>
              <a:rPr lang="en-US" altLang="en-US" sz="2000" b="1" dirty="0"/>
              <a:t>Not just words, Presence!</a:t>
            </a:r>
          </a:p>
          <a:p>
            <a:pPr marL="228600" indent="-228600">
              <a:buFont typeface="+mj-lt"/>
              <a:buAutoNum type="arabicPeriod"/>
            </a:pPr>
            <a:r>
              <a:rPr lang="en-US" altLang="en-US" sz="2000" b="1" dirty="0"/>
              <a:t>Like </a:t>
            </a:r>
            <a:r>
              <a:rPr lang="en-US" altLang="en-US" sz="2000" b="1" i="1" dirty="0"/>
              <a:t>Sheep Among Wolves </a:t>
            </a:r>
            <a:r>
              <a:rPr lang="en-US" altLang="en-US" sz="2000" b="1" dirty="0"/>
              <a:t>movie about Iranian awakening.   Thousands in the land of the ayatollahs, discipleship </a:t>
            </a:r>
            <a:r>
              <a:rPr lang="en-US" altLang="en-US" sz="2000" b="1" dirty="0">
                <a:sym typeface="Wingdings" panose="05000000000000000000" pitchFamily="2" charset="2"/>
              </a:rPr>
              <a:t> conversion.   Jews are converted sinners.  </a:t>
            </a:r>
          </a:p>
          <a:p>
            <a:pPr marL="228600" indent="-228600">
              <a:buFont typeface="+mj-lt"/>
              <a:buAutoNum type="arabicPeriod"/>
            </a:pPr>
            <a:r>
              <a:rPr lang="en-US" altLang="en-US" sz="2000" b="1" dirty="0">
                <a:sym typeface="Wingdings" panose="05000000000000000000" pitchFamily="2" charset="2"/>
              </a:rPr>
              <a:t>Immanuel work.   Just giving out door hangers, Immanuel for me!!</a:t>
            </a:r>
            <a:endParaRPr lang="en-US" altLang="en-US" sz="2000" b="1" dirty="0"/>
          </a:p>
        </p:txBody>
      </p:sp>
    </p:spTree>
    <p:extLst>
      <p:ext uri="{BB962C8B-B14F-4D97-AF65-F5344CB8AC3E}">
        <p14:creationId xmlns:p14="http://schemas.microsoft.com/office/powerpoint/2010/main" val="54005369"/>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28.18-20.Vision for Kingdom Growth</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Jan.11,2020 5780</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976364047"/>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28.18-20.Vision for Kingdom Growth</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Jan.11,2020 5780</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07850758"/>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ltLang="en-US"/>
              <a:t>Mtt. 28.18-20.Vision for Kingdom Growth</a:t>
            </a:r>
          </a:p>
        </p:txBody>
      </p:sp>
      <p:sp>
        <p:nvSpPr>
          <p:cNvPr id="5" name="Date Placeholder 4"/>
          <p:cNvSpPr>
            <a:spLocks noGrp="1"/>
          </p:cNvSpPr>
          <p:nvPr>
            <p:ph type="dt" idx="1"/>
          </p:nvPr>
        </p:nvSpPr>
        <p:spPr/>
        <p:txBody>
          <a:bodyPr/>
          <a:lstStyle/>
          <a:p>
            <a:r>
              <a:rPr lang="en-US" altLang="en-US"/>
              <a:t>Jan.11,2020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74</a:t>
            </a:fld>
            <a:endParaRPr lang="en-US" altLang="en-US"/>
          </a:p>
        </p:txBody>
      </p:sp>
    </p:spTree>
    <p:extLst>
      <p:ext uri="{BB962C8B-B14F-4D97-AF65-F5344CB8AC3E}">
        <p14:creationId xmlns:p14="http://schemas.microsoft.com/office/powerpoint/2010/main" val="35728269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28.18-20.Vision for Kingdom Growth</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Jan.11,2020 5780</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sz="1050" dirty="0">
                <a:hlinkClick r:id="rId3"/>
              </a:rPr>
              <a:t>https://unitedwithisrael.org/hanukkah-hero-recalls-face-to-face-battle-with-machete-wielding-attacker/?utm_source=MadMimi&amp;utm_medium=email&amp;utm_content=Hasidic+Hero+Stopped+Machete-wielding+NY+Attacker%3B+Netanyahu+Seeks+Immunity+from+Prosecution%3B+Mystery+Millionaire+Stuns+Israeli+Hospital+with+Massive+Donation&amp;utm_campaign=20200101_m156190385_Hasidic+Hero+Stopped+Machete-wielding+NY+Attacker%3B+Netanyahu+Seeks+Immunity+from+Prosecution%3B+++Mystery+Millionaire+Stuns+Israeli+Hospital+with+Massive+Donation&amp;utm_term=more_btn_light_png</a:t>
            </a:r>
            <a:endParaRPr lang="en-US" altLang="en-US" sz="1050" dirty="0"/>
          </a:p>
        </p:txBody>
      </p:sp>
    </p:spTree>
    <p:extLst>
      <p:ext uri="{BB962C8B-B14F-4D97-AF65-F5344CB8AC3E}">
        <p14:creationId xmlns:p14="http://schemas.microsoft.com/office/powerpoint/2010/main" val="32028677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28.18-20.Vision for Kingdom Growth</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Jan.11,2020 5780</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40133564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58416" y="1601751"/>
            <a:ext cx="7462044" cy="1102519"/>
          </a:xfrm>
        </p:spPr>
        <p:txBody>
          <a:bodyPr/>
          <a:lstStyle/>
          <a:p>
            <a:r>
              <a:rPr lang="en-US"/>
              <a:t>Click to edit Master title style</a:t>
            </a:r>
          </a:p>
        </p:txBody>
      </p:sp>
      <p:sp>
        <p:nvSpPr>
          <p:cNvPr id="3" name="Subtitle 2"/>
          <p:cNvSpPr>
            <a:spLocks noGrp="1"/>
          </p:cNvSpPr>
          <p:nvPr>
            <p:ph type="subTitle" idx="1"/>
          </p:nvPr>
        </p:nvSpPr>
        <p:spPr>
          <a:xfrm>
            <a:off x="1319915" y="2914650"/>
            <a:ext cx="6145213" cy="1314450"/>
          </a:xfrm>
        </p:spPr>
        <p:txBody>
          <a:bodyPr/>
          <a:lstStyle>
            <a:lvl1pPr marL="0" indent="0" algn="ctr">
              <a:buNone/>
              <a:defRPr/>
            </a:lvl1pPr>
            <a:lvl2pPr marL="339061" indent="0" algn="ctr">
              <a:buNone/>
              <a:defRPr/>
            </a:lvl2pPr>
            <a:lvl3pPr marL="678271" indent="0" algn="ctr">
              <a:buNone/>
              <a:defRPr/>
            </a:lvl3pPr>
            <a:lvl4pPr marL="1017217" indent="0" algn="ctr">
              <a:buNone/>
              <a:defRPr/>
            </a:lvl4pPr>
            <a:lvl5pPr marL="1356390" indent="0" algn="ctr">
              <a:buNone/>
              <a:defRPr/>
            </a:lvl5pPr>
            <a:lvl6pPr marL="1695300" indent="0" algn="ctr">
              <a:buNone/>
              <a:defRPr/>
            </a:lvl6pPr>
            <a:lvl7pPr marL="2034313" indent="0" algn="ctr">
              <a:buNone/>
              <a:defRPr/>
            </a:lvl7pPr>
            <a:lvl8pPr marL="2373419" indent="0" algn="ctr">
              <a:buNone/>
              <a:defRPr/>
            </a:lvl8pPr>
            <a:lvl9pPr marL="2712509"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26EB06D-C9AC-4BAA-90E1-11627B68CA4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375280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836C97D-7EB4-4470-B36A-8CE1DF35336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977381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64684" y="205992"/>
            <a:ext cx="1975247"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38945" y="205992"/>
            <a:ext cx="5779426"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2A1C997-1C84-4E42-B804-9E6F0693A64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393724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39F17-232B-43F8-AEC1-43792D0AFFC4}"/>
              </a:ext>
            </a:extLst>
          </p:cNvPr>
          <p:cNvSpPr>
            <a:spLocks noGrp="1"/>
          </p:cNvSpPr>
          <p:nvPr>
            <p:ph type="ctrTitle"/>
          </p:nvPr>
        </p:nvSpPr>
        <p:spPr>
          <a:xfrm>
            <a:off x="1097360" y="841772"/>
            <a:ext cx="6584156" cy="1790700"/>
          </a:xfrm>
        </p:spPr>
        <p:txBody>
          <a:bodyPr anchor="b"/>
          <a:lstStyle>
            <a:lvl1pPr algn="ctr">
              <a:defRPr sz="4321"/>
            </a:lvl1pPr>
          </a:lstStyle>
          <a:p>
            <a:r>
              <a:rPr lang="en-US"/>
              <a:t>Click to edit Master title style</a:t>
            </a:r>
          </a:p>
        </p:txBody>
      </p:sp>
      <p:sp>
        <p:nvSpPr>
          <p:cNvPr id="3" name="Subtitle 2">
            <a:extLst>
              <a:ext uri="{FF2B5EF4-FFF2-40B4-BE49-F238E27FC236}">
                <a16:creationId xmlns:a16="http://schemas.microsoft.com/office/drawing/2014/main" id="{F149AC59-3625-4B54-9919-AC191A290798}"/>
              </a:ext>
            </a:extLst>
          </p:cNvPr>
          <p:cNvSpPr>
            <a:spLocks noGrp="1"/>
          </p:cNvSpPr>
          <p:nvPr>
            <p:ph type="subTitle" idx="1"/>
          </p:nvPr>
        </p:nvSpPr>
        <p:spPr>
          <a:xfrm>
            <a:off x="1097360" y="2701528"/>
            <a:ext cx="6584156" cy="1241822"/>
          </a:xfrm>
        </p:spPr>
        <p:txBody>
          <a:bodyPr/>
          <a:lstStyle>
            <a:lvl1pPr marL="0" indent="0" algn="ctr">
              <a:buNone/>
              <a:defRPr sz="1728"/>
            </a:lvl1pPr>
            <a:lvl2pPr marL="329230" indent="0" algn="ctr">
              <a:buNone/>
              <a:defRPr sz="1440"/>
            </a:lvl2pPr>
            <a:lvl3pPr marL="658459" indent="0" algn="ctr">
              <a:buNone/>
              <a:defRPr sz="1296"/>
            </a:lvl3pPr>
            <a:lvl4pPr marL="987689" indent="0" algn="ctr">
              <a:buNone/>
              <a:defRPr sz="1152"/>
            </a:lvl4pPr>
            <a:lvl5pPr marL="1316919" indent="0" algn="ctr">
              <a:buNone/>
              <a:defRPr sz="1152"/>
            </a:lvl5pPr>
            <a:lvl6pPr marL="1646149" indent="0" algn="ctr">
              <a:buNone/>
              <a:defRPr sz="1152"/>
            </a:lvl6pPr>
            <a:lvl7pPr marL="1975378" indent="0" algn="ctr">
              <a:buNone/>
              <a:defRPr sz="1152"/>
            </a:lvl7pPr>
            <a:lvl8pPr marL="2304608" indent="0" algn="ctr">
              <a:buNone/>
              <a:defRPr sz="1152"/>
            </a:lvl8pPr>
            <a:lvl9pPr marL="2633838" indent="0" algn="ctr">
              <a:buNone/>
              <a:defRPr sz="1152"/>
            </a:lvl9pPr>
          </a:lstStyle>
          <a:p>
            <a:r>
              <a:rPr lang="en-US"/>
              <a:t>Click to edit Master subtitle style</a:t>
            </a:r>
          </a:p>
        </p:txBody>
      </p:sp>
      <p:sp>
        <p:nvSpPr>
          <p:cNvPr id="4" name="Date Placeholder 3">
            <a:extLst>
              <a:ext uri="{FF2B5EF4-FFF2-40B4-BE49-F238E27FC236}">
                <a16:creationId xmlns:a16="http://schemas.microsoft.com/office/drawing/2014/main" id="{C1FC9B35-8324-48A7-91D3-9D3976775BDB}"/>
              </a:ext>
            </a:extLst>
          </p:cNvPr>
          <p:cNvSpPr>
            <a:spLocks noGrp="1"/>
          </p:cNvSpPr>
          <p:nvPr>
            <p:ph type="dt" sz="half" idx="10"/>
          </p:nvPr>
        </p:nvSpPr>
        <p:spPr/>
        <p:txBody>
          <a:bodyPr/>
          <a:lstStyle/>
          <a:p>
            <a:pPr defTabSz="658459" fontAlgn="auto">
              <a:spcBef>
                <a:spcPts val="0"/>
              </a:spcBef>
              <a:spcAft>
                <a:spcPts val="0"/>
              </a:spcAft>
            </a:pPr>
            <a:fld id="{2FDF3210-FC15-4152-9536-BC5870DC58B1}" type="datetimeFigureOut">
              <a:rPr lang="en-US" smtClean="0">
                <a:solidFill>
                  <a:prstClr val="black">
                    <a:tint val="75000"/>
                  </a:prstClr>
                </a:solidFill>
                <a:latin typeface="Calibri" panose="020F0502020204030204"/>
                <a:cs typeface="+mn-cs"/>
              </a:rPr>
              <a:pPr defTabSz="658459" fontAlgn="auto">
                <a:spcBef>
                  <a:spcPts val="0"/>
                </a:spcBef>
                <a:spcAft>
                  <a:spcPts val="0"/>
                </a:spcAft>
              </a:pPr>
              <a:t>1/11/2020</a:t>
            </a:fld>
            <a:endParaRPr lang="en-US">
              <a:solidFill>
                <a:prstClr val="black">
                  <a:tint val="75000"/>
                </a:prstClr>
              </a:solidFill>
              <a:latin typeface="Calibri" panose="020F0502020204030204"/>
              <a:cs typeface="+mn-cs"/>
            </a:endParaRPr>
          </a:p>
        </p:txBody>
      </p:sp>
      <p:sp>
        <p:nvSpPr>
          <p:cNvPr id="5" name="Footer Placeholder 4">
            <a:extLst>
              <a:ext uri="{FF2B5EF4-FFF2-40B4-BE49-F238E27FC236}">
                <a16:creationId xmlns:a16="http://schemas.microsoft.com/office/drawing/2014/main" id="{79694FB0-B6CD-4900-989A-F86FE94950F5}"/>
              </a:ext>
            </a:extLst>
          </p:cNvPr>
          <p:cNvSpPr>
            <a:spLocks noGrp="1"/>
          </p:cNvSpPr>
          <p:nvPr>
            <p:ph type="ftr" sz="quarter" idx="11"/>
          </p:nvPr>
        </p:nvSpPr>
        <p:spPr/>
        <p:txBody>
          <a:bodyPr/>
          <a:lstStyle/>
          <a:p>
            <a:pPr defTabSz="658459" fontAlgn="auto">
              <a:spcBef>
                <a:spcPts val="0"/>
              </a:spcBef>
              <a:spcAft>
                <a:spcPts val="0"/>
              </a:spcAft>
            </a:pPr>
            <a:endParaRPr lang="en-US">
              <a:solidFill>
                <a:prstClr val="black">
                  <a:tint val="75000"/>
                </a:prstClr>
              </a:solidFill>
              <a:latin typeface="Calibri" panose="020F0502020204030204"/>
              <a:cs typeface="+mn-cs"/>
            </a:endParaRPr>
          </a:p>
        </p:txBody>
      </p:sp>
      <p:sp>
        <p:nvSpPr>
          <p:cNvPr id="6" name="Slide Number Placeholder 5">
            <a:extLst>
              <a:ext uri="{FF2B5EF4-FFF2-40B4-BE49-F238E27FC236}">
                <a16:creationId xmlns:a16="http://schemas.microsoft.com/office/drawing/2014/main" id="{D09440BE-3ED3-44D5-8429-771B288B9A3C}"/>
              </a:ext>
            </a:extLst>
          </p:cNvPr>
          <p:cNvSpPr>
            <a:spLocks noGrp="1"/>
          </p:cNvSpPr>
          <p:nvPr>
            <p:ph type="sldNum" sz="quarter" idx="12"/>
          </p:nvPr>
        </p:nvSpPr>
        <p:spPr/>
        <p:txBody>
          <a:bodyPr/>
          <a:lstStyle/>
          <a:p>
            <a:pPr defTabSz="658459" fontAlgn="auto">
              <a:spcBef>
                <a:spcPts val="0"/>
              </a:spcBef>
              <a:spcAft>
                <a:spcPts val="0"/>
              </a:spcAft>
            </a:pPr>
            <a:fld id="{049B43EB-7E90-4970-B822-FC5BEA4069B7}" type="slidenum">
              <a:rPr lang="en-US" smtClean="0">
                <a:solidFill>
                  <a:prstClr val="black">
                    <a:tint val="75000"/>
                  </a:prstClr>
                </a:solidFill>
                <a:latin typeface="Calibri" panose="020F0502020204030204"/>
                <a:cs typeface="+mn-cs"/>
              </a:rPr>
              <a:pPr defTabSz="658459" fontAlgn="auto">
                <a:spcBef>
                  <a:spcPts val="0"/>
                </a:spcBef>
                <a:spcAft>
                  <a:spcPts val="0"/>
                </a:spcAft>
              </a:pPr>
              <a:t>‹#›</a:t>
            </a:fld>
            <a:endParaRPr lang="en-US">
              <a:solidFill>
                <a:prstClr val="black">
                  <a:tint val="75000"/>
                </a:prstClr>
              </a:solidFill>
              <a:latin typeface="Calibri" panose="020F0502020204030204"/>
              <a:cs typeface="+mn-cs"/>
            </a:endParaRPr>
          </a:p>
        </p:txBody>
      </p:sp>
    </p:spTree>
    <p:extLst>
      <p:ext uri="{BB962C8B-B14F-4D97-AF65-F5344CB8AC3E}">
        <p14:creationId xmlns:p14="http://schemas.microsoft.com/office/powerpoint/2010/main" val="39191656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defRPr sz="288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lgn="l" defTabSz="658459">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defTabSz="658459">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defTabSz="658459">
              <a:defRPr/>
            </a:pPr>
            <a:fld id="{008EDFD0-AEF6-440D-A2A9-52A80FF54F5E}" type="slidenum">
              <a:rPr lang="en-US" altLang="en-US" smtClean="0">
                <a:latin typeface="Arial" pitchFamily="34" charset="0"/>
                <a:cs typeface="Arial" pitchFamily="34" charset="0"/>
              </a:rPr>
              <a:pPr defTabSz="658459">
                <a:defRPr/>
              </a:pPr>
              <a:t>‹#›</a:t>
            </a:fld>
            <a:endParaRPr lang="en-US" altLang="en-US" dirty="0">
              <a:latin typeface="Arial" pitchFamily="34" charset="0"/>
              <a:cs typeface="Arial" pitchFamily="34" charset="0"/>
            </a:endParaRPr>
          </a:p>
        </p:txBody>
      </p:sp>
    </p:spTree>
    <p:extLst>
      <p:ext uri="{BB962C8B-B14F-4D97-AF65-F5344CB8AC3E}">
        <p14:creationId xmlns:p14="http://schemas.microsoft.com/office/powerpoint/2010/main" val="17981242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defRPr sz="288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lgn="l" defTabSz="658459">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defTabSz="658459">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defTabSz="658459">
              <a:defRPr/>
            </a:pPr>
            <a:fld id="{74C7E32F-A007-40FE-BCD5-17EC31FC5224}" type="slidenum">
              <a:rPr lang="en-US" smtClean="0"/>
              <a:pPr defTabSz="658459">
                <a:defRPr/>
              </a:pPr>
              <a:t>‹#›</a:t>
            </a:fld>
            <a:endParaRPr lang="en-US" dirty="0"/>
          </a:p>
        </p:txBody>
      </p:sp>
    </p:spTree>
    <p:extLst>
      <p:ext uri="{BB962C8B-B14F-4D97-AF65-F5344CB8AC3E}">
        <p14:creationId xmlns:p14="http://schemas.microsoft.com/office/powerpoint/2010/main" val="37482124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62809BE-4F75-4AE8-85BB-D151C4B7CC4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225061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93471" y="3305191"/>
            <a:ext cx="7462044"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693471" y="2180035"/>
            <a:ext cx="7462044" cy="1125140"/>
          </a:xfrm>
        </p:spPr>
        <p:txBody>
          <a:bodyPr anchor="b"/>
          <a:lstStyle>
            <a:lvl1pPr marL="0" indent="0">
              <a:buNone/>
              <a:defRPr sz="2000"/>
            </a:lvl1pPr>
            <a:lvl2pPr marL="339061" indent="0">
              <a:buNone/>
              <a:defRPr sz="1800"/>
            </a:lvl2pPr>
            <a:lvl3pPr marL="678271" indent="0">
              <a:buNone/>
              <a:defRPr sz="1600"/>
            </a:lvl3pPr>
            <a:lvl4pPr marL="1017217" indent="0">
              <a:buNone/>
              <a:defRPr sz="1400"/>
            </a:lvl4pPr>
            <a:lvl5pPr marL="1356390" indent="0">
              <a:buNone/>
              <a:defRPr sz="1400"/>
            </a:lvl5pPr>
            <a:lvl6pPr marL="1695300" indent="0">
              <a:buNone/>
              <a:defRPr sz="1400"/>
            </a:lvl6pPr>
            <a:lvl7pPr marL="2034313" indent="0">
              <a:buNone/>
              <a:defRPr sz="1400"/>
            </a:lvl7pPr>
            <a:lvl8pPr marL="2373419" indent="0">
              <a:buNone/>
              <a:defRPr sz="1400"/>
            </a:lvl8pPr>
            <a:lvl9pPr marL="2712509"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7AE4B22-24C9-4BD8-A2D6-8E3898629F9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793250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38945" y="1200155"/>
            <a:ext cx="3877336"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462595" y="1200155"/>
            <a:ext cx="3877336"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B11E98B-EED2-4B67-A443-F4B6B35947A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7216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39465" y="1151335"/>
            <a:ext cx="3878861" cy="479822"/>
          </a:xfrm>
        </p:spPr>
        <p:txBody>
          <a:bodyPr anchor="b"/>
          <a:lstStyle>
            <a:lvl1pPr marL="0" indent="0">
              <a:buNone/>
              <a:defRPr sz="2400" b="1"/>
            </a:lvl1pPr>
            <a:lvl2pPr marL="339061" indent="0">
              <a:buNone/>
              <a:defRPr sz="2000" b="1"/>
            </a:lvl2pPr>
            <a:lvl3pPr marL="678271" indent="0">
              <a:buNone/>
              <a:defRPr sz="1800" b="1"/>
            </a:lvl3pPr>
            <a:lvl4pPr marL="1017217" indent="0">
              <a:buNone/>
              <a:defRPr sz="1600" b="1"/>
            </a:lvl4pPr>
            <a:lvl5pPr marL="1356390" indent="0">
              <a:buNone/>
              <a:defRPr sz="1600" b="1"/>
            </a:lvl5pPr>
            <a:lvl6pPr marL="1695300" indent="0">
              <a:buNone/>
              <a:defRPr sz="1600" b="1"/>
            </a:lvl6pPr>
            <a:lvl7pPr marL="2034313" indent="0">
              <a:buNone/>
              <a:defRPr sz="1600" b="1"/>
            </a:lvl7pPr>
            <a:lvl8pPr marL="2373419" indent="0">
              <a:buNone/>
              <a:defRPr sz="1600" b="1"/>
            </a:lvl8pPr>
            <a:lvl9pPr marL="2712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39465" y="1631156"/>
            <a:ext cx="3878861"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462544" y="1151335"/>
            <a:ext cx="3880385" cy="479822"/>
          </a:xfrm>
        </p:spPr>
        <p:txBody>
          <a:bodyPr anchor="b"/>
          <a:lstStyle>
            <a:lvl1pPr marL="0" indent="0">
              <a:buNone/>
              <a:defRPr sz="2400" b="1"/>
            </a:lvl1pPr>
            <a:lvl2pPr marL="339061" indent="0">
              <a:buNone/>
              <a:defRPr sz="2000" b="1"/>
            </a:lvl2pPr>
            <a:lvl3pPr marL="678271" indent="0">
              <a:buNone/>
              <a:defRPr sz="1800" b="1"/>
            </a:lvl3pPr>
            <a:lvl4pPr marL="1017217" indent="0">
              <a:buNone/>
              <a:defRPr sz="1600" b="1"/>
            </a:lvl4pPr>
            <a:lvl5pPr marL="1356390" indent="0">
              <a:buNone/>
              <a:defRPr sz="1600" b="1"/>
            </a:lvl5pPr>
            <a:lvl6pPr marL="1695300" indent="0">
              <a:buNone/>
              <a:defRPr sz="1600" b="1"/>
            </a:lvl6pPr>
            <a:lvl7pPr marL="2034313" indent="0">
              <a:buNone/>
              <a:defRPr sz="1600" b="1"/>
            </a:lvl7pPr>
            <a:lvl8pPr marL="2373419" indent="0">
              <a:buNone/>
              <a:defRPr sz="1600" b="1"/>
            </a:lvl8pPr>
            <a:lvl9pPr marL="2712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462544" y="1631156"/>
            <a:ext cx="388038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65CDC162-1900-40CE-9BEB-10030CC81F0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41027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E4CB589C-4D57-407B-91A2-640CFE24FC6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349986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46F5A7C8-905E-4755-8782-9AD9A4FE91F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29864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42047" y="204787"/>
            <a:ext cx="2888189"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432805" y="208717"/>
            <a:ext cx="4907635"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42047" y="1076343"/>
            <a:ext cx="2888189" cy="3518297"/>
          </a:xfrm>
        </p:spPr>
        <p:txBody>
          <a:bodyPr/>
          <a:lstStyle>
            <a:lvl1pPr marL="0" indent="0">
              <a:buNone/>
              <a:defRPr sz="1400"/>
            </a:lvl1pPr>
            <a:lvl2pPr marL="339061" indent="0">
              <a:buNone/>
              <a:defRPr sz="1200"/>
            </a:lvl2pPr>
            <a:lvl3pPr marL="678271" indent="0">
              <a:buNone/>
              <a:defRPr sz="1000"/>
            </a:lvl3pPr>
            <a:lvl4pPr marL="1017217" indent="0">
              <a:buNone/>
              <a:defRPr sz="900"/>
            </a:lvl4pPr>
            <a:lvl5pPr marL="1356390" indent="0">
              <a:buNone/>
              <a:defRPr sz="900"/>
            </a:lvl5pPr>
            <a:lvl6pPr marL="1695300" indent="0">
              <a:buNone/>
              <a:defRPr sz="900"/>
            </a:lvl6pPr>
            <a:lvl7pPr marL="2034313" indent="0">
              <a:buNone/>
              <a:defRPr sz="900"/>
            </a:lvl7pPr>
            <a:lvl8pPr marL="2373419" indent="0">
              <a:buNone/>
              <a:defRPr sz="900"/>
            </a:lvl8pPr>
            <a:lvl9pPr marL="2712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C47A99C-07AA-42E0-A17B-9B37B53AD97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453706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20734" y="3600451"/>
            <a:ext cx="5267325"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20734" y="459581"/>
            <a:ext cx="5267325" cy="3086100"/>
          </a:xfrm>
        </p:spPr>
        <p:txBody>
          <a:bodyPr/>
          <a:lstStyle>
            <a:lvl1pPr marL="0" indent="0">
              <a:buNone/>
              <a:defRPr sz="3200"/>
            </a:lvl1pPr>
            <a:lvl2pPr marL="339061" indent="0">
              <a:buNone/>
              <a:defRPr sz="2800"/>
            </a:lvl2pPr>
            <a:lvl3pPr marL="678271" indent="0">
              <a:buNone/>
              <a:defRPr sz="2400"/>
            </a:lvl3pPr>
            <a:lvl4pPr marL="1017217" indent="0">
              <a:buNone/>
              <a:defRPr sz="2000"/>
            </a:lvl4pPr>
            <a:lvl5pPr marL="1356390" indent="0">
              <a:buNone/>
              <a:defRPr sz="2000"/>
            </a:lvl5pPr>
            <a:lvl6pPr marL="1695300" indent="0">
              <a:buNone/>
              <a:defRPr sz="2000"/>
            </a:lvl6pPr>
            <a:lvl7pPr marL="2034313" indent="0">
              <a:buNone/>
              <a:defRPr sz="2000"/>
            </a:lvl7pPr>
            <a:lvl8pPr marL="2373419" indent="0">
              <a:buNone/>
              <a:defRPr sz="2000"/>
            </a:lvl8pPr>
            <a:lvl9pPr marL="2712509" indent="0">
              <a:buNone/>
              <a:defRPr sz="2000"/>
            </a:lvl9pPr>
          </a:lstStyle>
          <a:p>
            <a:endParaRPr lang="en-US"/>
          </a:p>
        </p:txBody>
      </p:sp>
      <p:sp>
        <p:nvSpPr>
          <p:cNvPr id="4" name="Text Placeholder 3"/>
          <p:cNvSpPr>
            <a:spLocks noGrp="1"/>
          </p:cNvSpPr>
          <p:nvPr>
            <p:ph type="body" sz="half" idx="2"/>
          </p:nvPr>
        </p:nvSpPr>
        <p:spPr>
          <a:xfrm>
            <a:off x="1720734" y="4029419"/>
            <a:ext cx="5267325" cy="603647"/>
          </a:xfrm>
        </p:spPr>
        <p:txBody>
          <a:bodyPr/>
          <a:lstStyle>
            <a:lvl1pPr marL="0" indent="0">
              <a:buNone/>
              <a:defRPr sz="1400"/>
            </a:lvl1pPr>
            <a:lvl2pPr marL="339061" indent="0">
              <a:buNone/>
              <a:defRPr sz="1200"/>
            </a:lvl2pPr>
            <a:lvl3pPr marL="678271" indent="0">
              <a:buNone/>
              <a:defRPr sz="1000"/>
            </a:lvl3pPr>
            <a:lvl4pPr marL="1017217" indent="0">
              <a:buNone/>
              <a:defRPr sz="900"/>
            </a:lvl4pPr>
            <a:lvl5pPr marL="1356390" indent="0">
              <a:buNone/>
              <a:defRPr sz="900"/>
            </a:lvl5pPr>
            <a:lvl6pPr marL="1695300" indent="0">
              <a:buNone/>
              <a:defRPr sz="900"/>
            </a:lvl6pPr>
            <a:lvl7pPr marL="2034313" indent="0">
              <a:buNone/>
              <a:defRPr sz="900"/>
            </a:lvl7pPr>
            <a:lvl8pPr marL="2373419" indent="0">
              <a:buNone/>
              <a:defRPr sz="900"/>
            </a:lvl8pPr>
            <a:lvl9pPr marL="2712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DAB7C7D-F77A-452E-A8B2-BE455B7E510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893947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38944" y="205979"/>
            <a:ext cx="7900988"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38944" y="1200155"/>
            <a:ext cx="7900988"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38944" y="4683919"/>
            <a:ext cx="2048404"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lgn="l">
              <a:defRPr sz="1400">
                <a:solidFill>
                  <a:schemeClr val="tx1"/>
                </a:solidFill>
                <a:latin typeface="+mj-lt"/>
              </a:defRPr>
            </a:lvl1pPr>
          </a:lstStyle>
          <a:p>
            <a:endParaRPr lang="en-US" altLang="en-US">
              <a:solidFill>
                <a:srgbClr val="000000"/>
              </a:solidFill>
            </a:endParaRPr>
          </a:p>
        </p:txBody>
      </p:sp>
      <p:sp>
        <p:nvSpPr>
          <p:cNvPr id="1029" name="Rectangle 5"/>
          <p:cNvSpPr>
            <a:spLocks noGrp="1" noChangeArrowheads="1"/>
          </p:cNvSpPr>
          <p:nvPr>
            <p:ph type="ftr" sz="quarter" idx="3"/>
          </p:nvPr>
        </p:nvSpPr>
        <p:spPr bwMode="auto">
          <a:xfrm>
            <a:off x="2999463" y="4683919"/>
            <a:ext cx="2779977"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defRPr sz="1400">
                <a:solidFill>
                  <a:schemeClr val="tx1"/>
                </a:solidFill>
                <a:latin typeface="+mj-lt"/>
              </a:defRPr>
            </a:lvl1pPr>
          </a:lstStyle>
          <a:p>
            <a:endParaRPr lang="en-US" altLang="en-US">
              <a:solidFill>
                <a:srgbClr val="000000"/>
              </a:solidFill>
            </a:endParaRPr>
          </a:p>
        </p:txBody>
      </p:sp>
      <p:sp>
        <p:nvSpPr>
          <p:cNvPr id="1030" name="Rectangle 6"/>
          <p:cNvSpPr>
            <a:spLocks noGrp="1" noChangeArrowheads="1"/>
          </p:cNvSpPr>
          <p:nvPr>
            <p:ph type="sldNum" sz="quarter" idx="4"/>
          </p:nvPr>
        </p:nvSpPr>
        <p:spPr bwMode="auto">
          <a:xfrm>
            <a:off x="6291528" y="4683919"/>
            <a:ext cx="2048404"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lgn="r">
              <a:defRPr sz="1400">
                <a:solidFill>
                  <a:schemeClr val="tx1"/>
                </a:solidFill>
                <a:latin typeface="+mj-lt"/>
              </a:defRPr>
            </a:lvl1pPr>
          </a:lstStyle>
          <a:p>
            <a:fld id="{2B47646A-D41E-4824-8B47-F9447472355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8279197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wipe(left)">
                                      <p:cBhvr>
                                        <p:cTn id="12" dur="500"/>
                                        <p:tgtEl>
                                          <p:spTgt spid="1027">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027">
                                            <p:txEl>
                                              <p:pRg st="1" end="1"/>
                                            </p:txEl>
                                          </p:spTgt>
                                        </p:tgtEl>
                                        <p:attrNameLst>
                                          <p:attrName>style.visibility</p:attrName>
                                        </p:attrNameLst>
                                      </p:cBhvr>
                                      <p:to>
                                        <p:strVal val="visible"/>
                                      </p:to>
                                    </p:set>
                                    <p:animEffect transition="in" filter="wipe(left)">
                                      <p:cBhvr>
                                        <p:cTn id="15" dur="500"/>
                                        <p:tgtEl>
                                          <p:spTgt spid="1027">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027">
                                            <p:txEl>
                                              <p:pRg st="2" end="2"/>
                                            </p:txEl>
                                          </p:spTgt>
                                        </p:tgtEl>
                                        <p:attrNameLst>
                                          <p:attrName>style.visibility</p:attrName>
                                        </p:attrNameLst>
                                      </p:cBhvr>
                                      <p:to>
                                        <p:strVal val="visible"/>
                                      </p:to>
                                    </p:set>
                                    <p:animEffect transition="in" filter="wipe(left)">
                                      <p:cBhvr>
                                        <p:cTn id="18" dur="500"/>
                                        <p:tgtEl>
                                          <p:spTgt spid="1027">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027">
                                            <p:txEl>
                                              <p:pRg st="3" end="3"/>
                                            </p:txEl>
                                          </p:spTgt>
                                        </p:tgtEl>
                                        <p:attrNameLst>
                                          <p:attrName>style.visibility</p:attrName>
                                        </p:attrNameLst>
                                      </p:cBhvr>
                                      <p:to>
                                        <p:strVal val="visible"/>
                                      </p:to>
                                    </p:set>
                                    <p:animEffect transition="in" filter="wipe(left)">
                                      <p:cBhvr>
                                        <p:cTn id="21" dur="500"/>
                                        <p:tgtEl>
                                          <p:spTgt spid="1027">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027">
                                            <p:txEl>
                                              <p:pRg st="4" end="4"/>
                                            </p:txEl>
                                          </p:spTgt>
                                        </p:tgtEl>
                                        <p:attrNameLst>
                                          <p:attrName>style.visibility</p:attrName>
                                        </p:attrNameLst>
                                      </p:cBhvr>
                                      <p:to>
                                        <p:strVal val="visible"/>
                                      </p:to>
                                    </p:set>
                                    <p:animEffect transition="in" filter="wipe(left)">
                                      <p:cBhvr>
                                        <p:cTn id="24"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2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Lst>
      </p:bldP>
    </p:bldLst>
  </p:timing>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339061" algn="ctr" rtl="0" fontAlgn="base">
        <a:spcBef>
          <a:spcPct val="0"/>
        </a:spcBef>
        <a:spcAft>
          <a:spcPct val="0"/>
        </a:spcAft>
        <a:defRPr sz="4400">
          <a:solidFill>
            <a:schemeClr val="tx2"/>
          </a:solidFill>
          <a:latin typeface="Arial" charset="0"/>
          <a:cs typeface="Arial" charset="0"/>
        </a:defRPr>
      </a:lvl6pPr>
      <a:lvl7pPr marL="678271" algn="ctr" rtl="0" fontAlgn="base">
        <a:spcBef>
          <a:spcPct val="0"/>
        </a:spcBef>
        <a:spcAft>
          <a:spcPct val="0"/>
        </a:spcAft>
        <a:defRPr sz="4400">
          <a:solidFill>
            <a:schemeClr val="tx2"/>
          </a:solidFill>
          <a:latin typeface="Arial" charset="0"/>
          <a:cs typeface="Arial" charset="0"/>
        </a:defRPr>
      </a:lvl7pPr>
      <a:lvl8pPr marL="1017217" algn="ctr" rtl="0" fontAlgn="base">
        <a:spcBef>
          <a:spcPct val="0"/>
        </a:spcBef>
        <a:spcAft>
          <a:spcPct val="0"/>
        </a:spcAft>
        <a:defRPr sz="4400">
          <a:solidFill>
            <a:schemeClr val="tx2"/>
          </a:solidFill>
          <a:latin typeface="Arial" charset="0"/>
          <a:cs typeface="Arial" charset="0"/>
        </a:defRPr>
      </a:lvl8pPr>
      <a:lvl9pPr marL="1356390" algn="ctr" rtl="0" fontAlgn="base">
        <a:spcBef>
          <a:spcPct val="0"/>
        </a:spcBef>
        <a:spcAft>
          <a:spcPct val="0"/>
        </a:spcAft>
        <a:defRPr sz="4400">
          <a:solidFill>
            <a:schemeClr val="tx2"/>
          </a:solidFill>
          <a:latin typeface="Arial" charset="0"/>
          <a:cs typeface="Arial" charset="0"/>
        </a:defRPr>
      </a:lvl9pPr>
    </p:titleStyle>
    <p:bodyStyle>
      <a:lvl1pPr marL="254229" indent="-254229" algn="l" rtl="0" fontAlgn="base">
        <a:spcBef>
          <a:spcPct val="20000"/>
        </a:spcBef>
        <a:spcAft>
          <a:spcPct val="0"/>
        </a:spcAft>
        <a:buChar char="•"/>
        <a:defRPr sz="4000">
          <a:solidFill>
            <a:schemeClr val="bg1"/>
          </a:solidFill>
          <a:latin typeface="+mn-lt"/>
          <a:ea typeface="+mn-ea"/>
          <a:cs typeface="+mn-cs"/>
        </a:defRPr>
      </a:lvl1pPr>
      <a:lvl2pPr marL="551136" indent="-211893" algn="l" rtl="0" fontAlgn="base">
        <a:spcBef>
          <a:spcPct val="20000"/>
        </a:spcBef>
        <a:spcAft>
          <a:spcPct val="0"/>
        </a:spcAft>
        <a:buChar char="–"/>
        <a:defRPr sz="4000">
          <a:solidFill>
            <a:schemeClr val="bg1"/>
          </a:solidFill>
          <a:latin typeface="+mn-lt"/>
        </a:defRPr>
      </a:lvl2pPr>
      <a:lvl3pPr marL="847639" indent="-169563" algn="l" rtl="0" fontAlgn="base">
        <a:spcBef>
          <a:spcPct val="20000"/>
        </a:spcBef>
        <a:spcAft>
          <a:spcPct val="0"/>
        </a:spcAft>
        <a:buChar char="•"/>
        <a:defRPr sz="2400">
          <a:solidFill>
            <a:schemeClr val="tx1"/>
          </a:solidFill>
          <a:latin typeface="+mj-lt"/>
          <a:cs typeface="+mj-cs"/>
        </a:defRPr>
      </a:lvl3pPr>
      <a:lvl4pPr marL="1186788" indent="-169563" algn="l" rtl="0" fontAlgn="base">
        <a:spcBef>
          <a:spcPct val="20000"/>
        </a:spcBef>
        <a:spcAft>
          <a:spcPct val="0"/>
        </a:spcAft>
        <a:buChar char="–"/>
        <a:defRPr sz="2000">
          <a:solidFill>
            <a:schemeClr val="tx1"/>
          </a:solidFill>
          <a:latin typeface="+mj-lt"/>
          <a:cs typeface="+mj-cs"/>
        </a:defRPr>
      </a:lvl4pPr>
      <a:lvl5pPr marL="1525913" indent="-169563" algn="l" rtl="0" fontAlgn="base">
        <a:spcBef>
          <a:spcPct val="20000"/>
        </a:spcBef>
        <a:spcAft>
          <a:spcPct val="0"/>
        </a:spcAft>
        <a:buChar char="»"/>
        <a:defRPr sz="2000">
          <a:solidFill>
            <a:schemeClr val="tx1"/>
          </a:solidFill>
          <a:latin typeface="+mj-lt"/>
          <a:cs typeface="+mj-cs"/>
        </a:defRPr>
      </a:lvl5pPr>
      <a:lvl6pPr marL="1864758" indent="-169563" algn="l" rtl="0" fontAlgn="base">
        <a:spcBef>
          <a:spcPct val="20000"/>
        </a:spcBef>
        <a:spcAft>
          <a:spcPct val="0"/>
        </a:spcAft>
        <a:buChar char="»"/>
        <a:defRPr sz="2000">
          <a:solidFill>
            <a:schemeClr val="tx1"/>
          </a:solidFill>
          <a:latin typeface="+mj-lt"/>
          <a:cs typeface="+mj-cs"/>
        </a:defRPr>
      </a:lvl6pPr>
      <a:lvl7pPr marL="2203930" indent="-169563" algn="l" rtl="0" fontAlgn="base">
        <a:spcBef>
          <a:spcPct val="20000"/>
        </a:spcBef>
        <a:spcAft>
          <a:spcPct val="0"/>
        </a:spcAft>
        <a:buChar char="»"/>
        <a:defRPr sz="2000">
          <a:solidFill>
            <a:schemeClr val="tx1"/>
          </a:solidFill>
          <a:latin typeface="+mj-lt"/>
          <a:cs typeface="+mj-cs"/>
        </a:defRPr>
      </a:lvl7pPr>
      <a:lvl8pPr marL="2542973" indent="-169563" algn="l" rtl="0" fontAlgn="base">
        <a:spcBef>
          <a:spcPct val="20000"/>
        </a:spcBef>
        <a:spcAft>
          <a:spcPct val="0"/>
        </a:spcAft>
        <a:buChar char="»"/>
        <a:defRPr sz="2000">
          <a:solidFill>
            <a:schemeClr val="tx1"/>
          </a:solidFill>
          <a:latin typeface="+mj-lt"/>
          <a:cs typeface="+mj-cs"/>
        </a:defRPr>
      </a:lvl8pPr>
      <a:lvl9pPr marL="2882131" indent="-169563" algn="l" rtl="0" fontAlgn="base">
        <a:spcBef>
          <a:spcPct val="20000"/>
        </a:spcBef>
        <a:spcAft>
          <a:spcPct val="0"/>
        </a:spcAft>
        <a:buChar char="»"/>
        <a:defRPr sz="2000">
          <a:solidFill>
            <a:schemeClr val="tx1"/>
          </a:solidFill>
          <a:latin typeface="+mj-lt"/>
          <a:cs typeface="+mj-cs"/>
        </a:defRPr>
      </a:lvl9pPr>
    </p:bodyStyle>
    <p:otherStyle>
      <a:defPPr>
        <a:defRPr lang="en-US"/>
      </a:defPPr>
      <a:lvl1pPr marL="0" algn="l" defTabSz="678271" rtl="0" eaLnBrk="1" latinLnBrk="0" hangingPunct="1">
        <a:defRPr sz="1800" kern="1200">
          <a:solidFill>
            <a:schemeClr val="tx1"/>
          </a:solidFill>
          <a:latin typeface="+mn-lt"/>
          <a:ea typeface="+mn-ea"/>
          <a:cs typeface="+mn-cs"/>
        </a:defRPr>
      </a:lvl1pPr>
      <a:lvl2pPr marL="339061" algn="l" defTabSz="678271" rtl="0" eaLnBrk="1" latinLnBrk="0" hangingPunct="1">
        <a:defRPr sz="1800" kern="1200">
          <a:solidFill>
            <a:schemeClr val="tx1"/>
          </a:solidFill>
          <a:latin typeface="+mn-lt"/>
          <a:ea typeface="+mn-ea"/>
          <a:cs typeface="+mn-cs"/>
        </a:defRPr>
      </a:lvl2pPr>
      <a:lvl3pPr marL="678271" algn="l" defTabSz="678271" rtl="0" eaLnBrk="1" latinLnBrk="0" hangingPunct="1">
        <a:defRPr sz="1800" kern="1200">
          <a:solidFill>
            <a:schemeClr val="tx1"/>
          </a:solidFill>
          <a:latin typeface="+mn-lt"/>
          <a:ea typeface="+mn-ea"/>
          <a:cs typeface="+mn-cs"/>
        </a:defRPr>
      </a:lvl3pPr>
      <a:lvl4pPr marL="1017217" algn="l" defTabSz="678271" rtl="0" eaLnBrk="1" latinLnBrk="0" hangingPunct="1">
        <a:defRPr sz="1800" kern="1200">
          <a:solidFill>
            <a:schemeClr val="tx1"/>
          </a:solidFill>
          <a:latin typeface="+mn-lt"/>
          <a:ea typeface="+mn-ea"/>
          <a:cs typeface="+mn-cs"/>
        </a:defRPr>
      </a:lvl4pPr>
      <a:lvl5pPr marL="1356390" algn="l" defTabSz="678271" rtl="0" eaLnBrk="1" latinLnBrk="0" hangingPunct="1">
        <a:defRPr sz="1800" kern="1200">
          <a:solidFill>
            <a:schemeClr val="tx1"/>
          </a:solidFill>
          <a:latin typeface="+mn-lt"/>
          <a:ea typeface="+mn-ea"/>
          <a:cs typeface="+mn-cs"/>
        </a:defRPr>
      </a:lvl5pPr>
      <a:lvl6pPr marL="1695300" algn="l" defTabSz="678271" rtl="0" eaLnBrk="1" latinLnBrk="0" hangingPunct="1">
        <a:defRPr sz="1800" kern="1200">
          <a:solidFill>
            <a:schemeClr val="tx1"/>
          </a:solidFill>
          <a:latin typeface="+mn-lt"/>
          <a:ea typeface="+mn-ea"/>
          <a:cs typeface="+mn-cs"/>
        </a:defRPr>
      </a:lvl6pPr>
      <a:lvl7pPr marL="2034313" algn="l" defTabSz="678271" rtl="0" eaLnBrk="1" latinLnBrk="0" hangingPunct="1">
        <a:defRPr sz="1800" kern="1200">
          <a:solidFill>
            <a:schemeClr val="tx1"/>
          </a:solidFill>
          <a:latin typeface="+mn-lt"/>
          <a:ea typeface="+mn-ea"/>
          <a:cs typeface="+mn-cs"/>
        </a:defRPr>
      </a:lvl7pPr>
      <a:lvl8pPr marL="2373419" algn="l" defTabSz="678271" rtl="0" eaLnBrk="1" latinLnBrk="0" hangingPunct="1">
        <a:defRPr sz="1800" kern="1200">
          <a:solidFill>
            <a:schemeClr val="tx1"/>
          </a:solidFill>
          <a:latin typeface="+mn-lt"/>
          <a:ea typeface="+mn-ea"/>
          <a:cs typeface="+mn-cs"/>
        </a:defRPr>
      </a:lvl8pPr>
      <a:lvl9pPr marL="2712509" algn="l" defTabSz="678271"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693BB2F-363A-4EC2-9670-9966DABC764D}"/>
              </a:ext>
            </a:extLst>
          </p:cNvPr>
          <p:cNvSpPr>
            <a:spLocks noGrp="1"/>
          </p:cNvSpPr>
          <p:nvPr>
            <p:ph type="title"/>
          </p:nvPr>
        </p:nvSpPr>
        <p:spPr>
          <a:xfrm>
            <a:off x="603548" y="273844"/>
            <a:ext cx="757178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E2B39D8-E86F-4A74-ABCE-9D78F8BE3E1B}"/>
              </a:ext>
            </a:extLst>
          </p:cNvPr>
          <p:cNvSpPr>
            <a:spLocks noGrp="1"/>
          </p:cNvSpPr>
          <p:nvPr>
            <p:ph type="body" idx="1"/>
          </p:nvPr>
        </p:nvSpPr>
        <p:spPr>
          <a:xfrm>
            <a:off x="603548" y="1369219"/>
            <a:ext cx="7571780" cy="326350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24DF18-98F5-46F0-9BAB-382B19E2FFC8}"/>
              </a:ext>
            </a:extLst>
          </p:cNvPr>
          <p:cNvSpPr>
            <a:spLocks noGrp="1"/>
          </p:cNvSpPr>
          <p:nvPr>
            <p:ph type="dt" sz="half" idx="2"/>
          </p:nvPr>
        </p:nvSpPr>
        <p:spPr>
          <a:xfrm>
            <a:off x="603548" y="4767263"/>
            <a:ext cx="1975247" cy="273844"/>
          </a:xfrm>
          <a:prstGeom prst="rect">
            <a:avLst/>
          </a:prstGeom>
        </p:spPr>
        <p:txBody>
          <a:bodyPr vert="horz" lIns="91440" tIns="45720" rIns="91440" bIns="45720" rtlCol="0" anchor="ctr"/>
          <a:lstStyle>
            <a:lvl1pPr algn="l">
              <a:defRPr sz="864">
                <a:solidFill>
                  <a:schemeClr val="tx1">
                    <a:tint val="75000"/>
                  </a:schemeClr>
                </a:solidFill>
              </a:defRPr>
            </a:lvl1pPr>
          </a:lstStyle>
          <a:p>
            <a:fld id="{2FDF3210-FC15-4152-9536-BC5870DC58B1}" type="datetimeFigureOut">
              <a:rPr lang="en-US" smtClean="0"/>
              <a:t>1/11/2020</a:t>
            </a:fld>
            <a:endParaRPr lang="en-US"/>
          </a:p>
        </p:txBody>
      </p:sp>
      <p:sp>
        <p:nvSpPr>
          <p:cNvPr id="5" name="Footer Placeholder 4">
            <a:extLst>
              <a:ext uri="{FF2B5EF4-FFF2-40B4-BE49-F238E27FC236}">
                <a16:creationId xmlns:a16="http://schemas.microsoft.com/office/drawing/2014/main" id="{2183A0B2-77D3-4C97-AB7D-ACDE9AA441CC}"/>
              </a:ext>
            </a:extLst>
          </p:cNvPr>
          <p:cNvSpPr>
            <a:spLocks noGrp="1"/>
          </p:cNvSpPr>
          <p:nvPr>
            <p:ph type="ftr" sz="quarter" idx="3"/>
          </p:nvPr>
        </p:nvSpPr>
        <p:spPr>
          <a:xfrm>
            <a:off x="2908003" y="4767263"/>
            <a:ext cx="2962870" cy="273844"/>
          </a:xfrm>
          <a:prstGeom prst="rect">
            <a:avLst/>
          </a:prstGeom>
        </p:spPr>
        <p:txBody>
          <a:bodyPr vert="horz" lIns="91440" tIns="45720" rIns="91440" bIns="45720" rtlCol="0" anchor="ctr"/>
          <a:lstStyle>
            <a:lvl1pPr algn="ctr">
              <a:defRPr sz="864">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6BEA9B0-A0F6-4CE9-9239-CF58698294F1}"/>
              </a:ext>
            </a:extLst>
          </p:cNvPr>
          <p:cNvSpPr>
            <a:spLocks noGrp="1"/>
          </p:cNvSpPr>
          <p:nvPr>
            <p:ph type="sldNum" sz="quarter" idx="4"/>
          </p:nvPr>
        </p:nvSpPr>
        <p:spPr>
          <a:xfrm>
            <a:off x="6200080" y="4767263"/>
            <a:ext cx="1975247" cy="273844"/>
          </a:xfrm>
          <a:prstGeom prst="rect">
            <a:avLst/>
          </a:prstGeom>
        </p:spPr>
        <p:txBody>
          <a:bodyPr vert="horz" lIns="91440" tIns="45720" rIns="91440" bIns="45720" rtlCol="0" anchor="ctr"/>
          <a:lstStyle>
            <a:lvl1pPr algn="r">
              <a:defRPr sz="864">
                <a:solidFill>
                  <a:schemeClr val="tx1">
                    <a:tint val="75000"/>
                  </a:schemeClr>
                </a:solidFill>
              </a:defRPr>
            </a:lvl1pPr>
          </a:lstStyle>
          <a:p>
            <a:fld id="{049B43EB-7E90-4970-B822-FC5BEA4069B7}" type="slidenum">
              <a:rPr lang="en-US" smtClean="0"/>
              <a:t>‹#›</a:t>
            </a:fld>
            <a:endParaRPr lang="en-US"/>
          </a:p>
        </p:txBody>
      </p:sp>
    </p:spTree>
    <p:extLst>
      <p:ext uri="{BB962C8B-B14F-4D97-AF65-F5344CB8AC3E}">
        <p14:creationId xmlns:p14="http://schemas.microsoft.com/office/powerpoint/2010/main" val="3374228273"/>
      </p:ext>
    </p:extLst>
  </p:cSld>
  <p:clrMap bg1="lt1" tx1="dk1" bg2="lt2" tx2="dk2" accent1="accent1" accent2="accent2" accent3="accent3" accent4="accent4" accent5="accent5" accent6="accent6" hlink="hlink" folHlink="folHlink"/>
  <p:sldLayoutIdLst>
    <p:sldLayoutId id="2147483701" r:id="rId1"/>
  </p:sldLayoutIdLst>
  <p:txStyles>
    <p:titleStyle>
      <a:lvl1pPr algn="l" defTabSz="658459" rtl="0" eaLnBrk="1" latinLnBrk="0" hangingPunct="1">
        <a:lnSpc>
          <a:spcPct val="90000"/>
        </a:lnSpc>
        <a:spcBef>
          <a:spcPct val="0"/>
        </a:spcBef>
        <a:buNone/>
        <a:defRPr sz="3168" kern="1200">
          <a:solidFill>
            <a:schemeClr val="tx1"/>
          </a:solidFill>
          <a:latin typeface="+mj-lt"/>
          <a:ea typeface="+mj-ea"/>
          <a:cs typeface="+mj-cs"/>
        </a:defRPr>
      </a:lvl1pPr>
    </p:titleStyle>
    <p:bodyStyle>
      <a:lvl1pPr marL="164615" indent="-164615" algn="l" defTabSz="658459" rtl="0" eaLnBrk="1" latinLnBrk="0" hangingPunct="1">
        <a:lnSpc>
          <a:spcPct val="90000"/>
        </a:lnSpc>
        <a:spcBef>
          <a:spcPts val="720"/>
        </a:spcBef>
        <a:buFont typeface="Arial" panose="020B0604020202020204" pitchFamily="34" charset="0"/>
        <a:buChar char="•"/>
        <a:defRPr sz="2016" kern="1200">
          <a:solidFill>
            <a:schemeClr val="tx1"/>
          </a:solidFill>
          <a:latin typeface="+mn-lt"/>
          <a:ea typeface="+mn-ea"/>
          <a:cs typeface="+mn-cs"/>
        </a:defRPr>
      </a:lvl1pPr>
      <a:lvl2pPr marL="493845" indent="-164615" algn="l" defTabSz="658459" rtl="0" eaLnBrk="1" latinLnBrk="0" hangingPunct="1">
        <a:lnSpc>
          <a:spcPct val="90000"/>
        </a:lnSpc>
        <a:spcBef>
          <a:spcPts val="360"/>
        </a:spcBef>
        <a:buFont typeface="Arial" panose="020B0604020202020204" pitchFamily="34" charset="0"/>
        <a:buChar char="•"/>
        <a:defRPr sz="1728" kern="1200">
          <a:solidFill>
            <a:schemeClr val="tx1"/>
          </a:solidFill>
          <a:latin typeface="+mn-lt"/>
          <a:ea typeface="+mn-ea"/>
          <a:cs typeface="+mn-cs"/>
        </a:defRPr>
      </a:lvl2pPr>
      <a:lvl3pPr marL="823074" indent="-164615" algn="l" defTabSz="658459" rtl="0" eaLnBrk="1" latinLnBrk="0" hangingPunct="1">
        <a:lnSpc>
          <a:spcPct val="90000"/>
        </a:lnSpc>
        <a:spcBef>
          <a:spcPts val="360"/>
        </a:spcBef>
        <a:buFont typeface="Arial" panose="020B0604020202020204" pitchFamily="34" charset="0"/>
        <a:buChar char="•"/>
        <a:defRPr sz="1440" kern="1200">
          <a:solidFill>
            <a:schemeClr val="tx1"/>
          </a:solidFill>
          <a:latin typeface="+mn-lt"/>
          <a:ea typeface="+mn-ea"/>
          <a:cs typeface="+mn-cs"/>
        </a:defRPr>
      </a:lvl3pPr>
      <a:lvl4pPr marL="1152304" indent="-164615" algn="l" defTabSz="658459" rtl="0" eaLnBrk="1" latinLnBrk="0" hangingPunct="1">
        <a:lnSpc>
          <a:spcPct val="90000"/>
        </a:lnSpc>
        <a:spcBef>
          <a:spcPts val="360"/>
        </a:spcBef>
        <a:buFont typeface="Arial" panose="020B0604020202020204" pitchFamily="34" charset="0"/>
        <a:buChar char="•"/>
        <a:defRPr sz="1296" kern="1200">
          <a:solidFill>
            <a:schemeClr val="tx1"/>
          </a:solidFill>
          <a:latin typeface="+mn-lt"/>
          <a:ea typeface="+mn-ea"/>
          <a:cs typeface="+mn-cs"/>
        </a:defRPr>
      </a:lvl4pPr>
      <a:lvl5pPr marL="1481534" indent="-164615" algn="l" defTabSz="658459" rtl="0" eaLnBrk="1" latinLnBrk="0" hangingPunct="1">
        <a:lnSpc>
          <a:spcPct val="90000"/>
        </a:lnSpc>
        <a:spcBef>
          <a:spcPts val="360"/>
        </a:spcBef>
        <a:buFont typeface="Arial" panose="020B0604020202020204" pitchFamily="34" charset="0"/>
        <a:buChar char="•"/>
        <a:defRPr sz="1296" kern="1200">
          <a:solidFill>
            <a:schemeClr val="tx1"/>
          </a:solidFill>
          <a:latin typeface="+mn-lt"/>
          <a:ea typeface="+mn-ea"/>
          <a:cs typeface="+mn-cs"/>
        </a:defRPr>
      </a:lvl5pPr>
      <a:lvl6pPr marL="1810763" indent="-164615" algn="l" defTabSz="658459" rtl="0" eaLnBrk="1" latinLnBrk="0" hangingPunct="1">
        <a:lnSpc>
          <a:spcPct val="90000"/>
        </a:lnSpc>
        <a:spcBef>
          <a:spcPts val="360"/>
        </a:spcBef>
        <a:buFont typeface="Arial" panose="020B0604020202020204" pitchFamily="34" charset="0"/>
        <a:buChar char="•"/>
        <a:defRPr sz="1296" kern="1200">
          <a:solidFill>
            <a:schemeClr val="tx1"/>
          </a:solidFill>
          <a:latin typeface="+mn-lt"/>
          <a:ea typeface="+mn-ea"/>
          <a:cs typeface="+mn-cs"/>
        </a:defRPr>
      </a:lvl6pPr>
      <a:lvl7pPr marL="2139993" indent="-164615" algn="l" defTabSz="658459" rtl="0" eaLnBrk="1" latinLnBrk="0" hangingPunct="1">
        <a:lnSpc>
          <a:spcPct val="90000"/>
        </a:lnSpc>
        <a:spcBef>
          <a:spcPts val="360"/>
        </a:spcBef>
        <a:buFont typeface="Arial" panose="020B0604020202020204" pitchFamily="34" charset="0"/>
        <a:buChar char="•"/>
        <a:defRPr sz="1296" kern="1200">
          <a:solidFill>
            <a:schemeClr val="tx1"/>
          </a:solidFill>
          <a:latin typeface="+mn-lt"/>
          <a:ea typeface="+mn-ea"/>
          <a:cs typeface="+mn-cs"/>
        </a:defRPr>
      </a:lvl7pPr>
      <a:lvl8pPr marL="2469223" indent="-164615" algn="l" defTabSz="658459" rtl="0" eaLnBrk="1" latinLnBrk="0" hangingPunct="1">
        <a:lnSpc>
          <a:spcPct val="90000"/>
        </a:lnSpc>
        <a:spcBef>
          <a:spcPts val="360"/>
        </a:spcBef>
        <a:buFont typeface="Arial" panose="020B0604020202020204" pitchFamily="34" charset="0"/>
        <a:buChar char="•"/>
        <a:defRPr sz="1296" kern="1200">
          <a:solidFill>
            <a:schemeClr val="tx1"/>
          </a:solidFill>
          <a:latin typeface="+mn-lt"/>
          <a:ea typeface="+mn-ea"/>
          <a:cs typeface="+mn-cs"/>
        </a:defRPr>
      </a:lvl8pPr>
      <a:lvl9pPr marL="2798453" indent="-164615" algn="l" defTabSz="658459" rtl="0" eaLnBrk="1" latinLnBrk="0" hangingPunct="1">
        <a:lnSpc>
          <a:spcPct val="90000"/>
        </a:lnSpc>
        <a:spcBef>
          <a:spcPts val="360"/>
        </a:spcBef>
        <a:buFont typeface="Arial" panose="020B0604020202020204" pitchFamily="34" charset="0"/>
        <a:buChar char="•"/>
        <a:defRPr sz="1296" kern="1200">
          <a:solidFill>
            <a:schemeClr val="tx1"/>
          </a:solidFill>
          <a:latin typeface="+mn-lt"/>
          <a:ea typeface="+mn-ea"/>
          <a:cs typeface="+mn-cs"/>
        </a:defRPr>
      </a:lvl9pPr>
    </p:bodyStyle>
    <p:otherStyle>
      <a:defPPr>
        <a:defRPr lang="en-US"/>
      </a:defPPr>
      <a:lvl1pPr marL="0" algn="l" defTabSz="658459" rtl="0" eaLnBrk="1" latinLnBrk="0" hangingPunct="1">
        <a:defRPr sz="1296" kern="1200">
          <a:solidFill>
            <a:schemeClr val="tx1"/>
          </a:solidFill>
          <a:latin typeface="+mn-lt"/>
          <a:ea typeface="+mn-ea"/>
          <a:cs typeface="+mn-cs"/>
        </a:defRPr>
      </a:lvl1pPr>
      <a:lvl2pPr marL="329230" algn="l" defTabSz="658459" rtl="0" eaLnBrk="1" latinLnBrk="0" hangingPunct="1">
        <a:defRPr sz="1296" kern="1200">
          <a:solidFill>
            <a:schemeClr val="tx1"/>
          </a:solidFill>
          <a:latin typeface="+mn-lt"/>
          <a:ea typeface="+mn-ea"/>
          <a:cs typeface="+mn-cs"/>
        </a:defRPr>
      </a:lvl2pPr>
      <a:lvl3pPr marL="658459" algn="l" defTabSz="658459" rtl="0" eaLnBrk="1" latinLnBrk="0" hangingPunct="1">
        <a:defRPr sz="1296" kern="1200">
          <a:solidFill>
            <a:schemeClr val="tx1"/>
          </a:solidFill>
          <a:latin typeface="+mn-lt"/>
          <a:ea typeface="+mn-ea"/>
          <a:cs typeface="+mn-cs"/>
        </a:defRPr>
      </a:lvl3pPr>
      <a:lvl4pPr marL="987689" algn="l" defTabSz="658459" rtl="0" eaLnBrk="1" latinLnBrk="0" hangingPunct="1">
        <a:defRPr sz="1296" kern="1200">
          <a:solidFill>
            <a:schemeClr val="tx1"/>
          </a:solidFill>
          <a:latin typeface="+mn-lt"/>
          <a:ea typeface="+mn-ea"/>
          <a:cs typeface="+mn-cs"/>
        </a:defRPr>
      </a:lvl4pPr>
      <a:lvl5pPr marL="1316919" algn="l" defTabSz="658459" rtl="0" eaLnBrk="1" latinLnBrk="0" hangingPunct="1">
        <a:defRPr sz="1296" kern="1200">
          <a:solidFill>
            <a:schemeClr val="tx1"/>
          </a:solidFill>
          <a:latin typeface="+mn-lt"/>
          <a:ea typeface="+mn-ea"/>
          <a:cs typeface="+mn-cs"/>
        </a:defRPr>
      </a:lvl5pPr>
      <a:lvl6pPr marL="1646149" algn="l" defTabSz="658459" rtl="0" eaLnBrk="1" latinLnBrk="0" hangingPunct="1">
        <a:defRPr sz="1296" kern="1200">
          <a:solidFill>
            <a:schemeClr val="tx1"/>
          </a:solidFill>
          <a:latin typeface="+mn-lt"/>
          <a:ea typeface="+mn-ea"/>
          <a:cs typeface="+mn-cs"/>
        </a:defRPr>
      </a:lvl6pPr>
      <a:lvl7pPr marL="1975378" algn="l" defTabSz="658459" rtl="0" eaLnBrk="1" latinLnBrk="0" hangingPunct="1">
        <a:defRPr sz="1296" kern="1200">
          <a:solidFill>
            <a:schemeClr val="tx1"/>
          </a:solidFill>
          <a:latin typeface="+mn-lt"/>
          <a:ea typeface="+mn-ea"/>
          <a:cs typeface="+mn-cs"/>
        </a:defRPr>
      </a:lvl7pPr>
      <a:lvl8pPr marL="2304608" algn="l" defTabSz="658459" rtl="0" eaLnBrk="1" latinLnBrk="0" hangingPunct="1">
        <a:defRPr sz="1296" kern="1200">
          <a:solidFill>
            <a:schemeClr val="tx1"/>
          </a:solidFill>
          <a:latin typeface="+mn-lt"/>
          <a:ea typeface="+mn-ea"/>
          <a:cs typeface="+mn-cs"/>
        </a:defRPr>
      </a:lvl8pPr>
      <a:lvl9pPr marL="2633838" algn="l" defTabSz="658459" rtl="0" eaLnBrk="1" latinLnBrk="0" hangingPunct="1">
        <a:defRPr sz="1296"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bwMode="auto">
          <a:xfrm>
            <a:off x="438944" y="205979"/>
            <a:ext cx="7900988" cy="85725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96259" name="Rectangle 3"/>
          <p:cNvSpPr>
            <a:spLocks noGrp="1" noChangeArrowheads="1"/>
          </p:cNvSpPr>
          <p:nvPr>
            <p:ph type="body" idx="1"/>
          </p:nvPr>
        </p:nvSpPr>
        <p:spPr bwMode="auto">
          <a:xfrm>
            <a:off x="438944" y="1200151"/>
            <a:ext cx="7900988" cy="339447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076" name="Rectangle 4"/>
          <p:cNvSpPr>
            <a:spLocks noGrp="1" noChangeArrowheads="1"/>
          </p:cNvSpPr>
          <p:nvPr>
            <p:ph type="dt" sz="half" idx="2"/>
          </p:nvPr>
        </p:nvSpPr>
        <p:spPr bwMode="auto">
          <a:xfrm>
            <a:off x="438944" y="4683919"/>
            <a:ext cx="2048404"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8">
                <a:solidFill>
                  <a:srgbClr val="000000"/>
                </a:solidFill>
                <a:latin typeface="Arial" charset="0"/>
                <a:cs typeface="Arial" charset="0"/>
              </a:defRPr>
            </a:lvl1pPr>
          </a:lstStyle>
          <a:p>
            <a:pPr>
              <a:defRPr/>
            </a:pPr>
            <a:endParaRPr lang="en-US" dirty="0"/>
          </a:p>
        </p:txBody>
      </p:sp>
      <p:sp>
        <p:nvSpPr>
          <p:cNvPr id="3077" name="Rectangle 5"/>
          <p:cNvSpPr>
            <a:spLocks noGrp="1" noChangeArrowheads="1"/>
          </p:cNvSpPr>
          <p:nvPr>
            <p:ph type="ftr" sz="quarter" idx="3"/>
          </p:nvPr>
        </p:nvSpPr>
        <p:spPr bwMode="auto">
          <a:xfrm>
            <a:off x="2999449" y="4683919"/>
            <a:ext cx="2779977"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8">
                <a:solidFill>
                  <a:srgbClr val="000000"/>
                </a:solidFill>
                <a:latin typeface="Arial" charset="0"/>
                <a:cs typeface="Arial" charset="0"/>
              </a:defRPr>
            </a:lvl1pPr>
          </a:lstStyle>
          <a:p>
            <a:pPr>
              <a:defRPr/>
            </a:pPr>
            <a:endParaRPr lang="en-US" dirty="0"/>
          </a:p>
        </p:txBody>
      </p:sp>
      <p:sp>
        <p:nvSpPr>
          <p:cNvPr id="3078" name="Rectangle 6"/>
          <p:cNvSpPr>
            <a:spLocks noGrp="1" noChangeArrowheads="1"/>
          </p:cNvSpPr>
          <p:nvPr>
            <p:ph type="sldNum" sz="quarter" idx="4"/>
          </p:nvPr>
        </p:nvSpPr>
        <p:spPr bwMode="auto">
          <a:xfrm>
            <a:off x="6291527" y="4683919"/>
            <a:ext cx="2048404"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8">
                <a:solidFill>
                  <a:srgbClr val="000000"/>
                </a:solidFill>
              </a:defRPr>
            </a:lvl1pPr>
          </a:lstStyle>
          <a:p>
            <a:fld id="{94317EE0-CD2D-4428-881C-38C7122CD0C7}" type="slidenum">
              <a:rPr lang="en-US" altLang="en-US" smtClean="0"/>
              <a:pPr/>
              <a:t>‹#›</a:t>
            </a:fld>
            <a:endParaRPr lang="en-US" altLang="en-US" dirty="0"/>
          </a:p>
        </p:txBody>
      </p:sp>
    </p:spTree>
    <p:extLst>
      <p:ext uri="{BB962C8B-B14F-4D97-AF65-F5344CB8AC3E}">
        <p14:creationId xmlns:p14="http://schemas.microsoft.com/office/powerpoint/2010/main" val="2282743937"/>
      </p:ext>
    </p:extLst>
  </p:cSld>
  <p:clrMap bg1="lt1" tx1="dk1" bg2="lt2" tx2="dk2" accent1="accent1" accent2="accent2" accent3="accent3" accent4="accent4" accent5="accent5" accent6="accent6" hlink="hlink" folHlink="folHlink"/>
  <p:sldLayoutIdLst>
    <p:sldLayoutId id="2147483703" r:id="rId1"/>
  </p:sldLayoutIdLst>
  <p:txStyles>
    <p:titleStyle>
      <a:lvl1pPr algn="ctr" rtl="0" eaLnBrk="0" fontAlgn="base" hangingPunct="0">
        <a:spcBef>
          <a:spcPct val="0"/>
        </a:spcBef>
        <a:spcAft>
          <a:spcPct val="0"/>
        </a:spcAft>
        <a:defRPr sz="3168">
          <a:solidFill>
            <a:schemeClr val="bg1"/>
          </a:solidFill>
          <a:latin typeface="+mj-lt"/>
          <a:ea typeface="+mj-ea"/>
          <a:cs typeface="+mj-cs"/>
        </a:defRPr>
      </a:lvl1pPr>
      <a:lvl2pPr algn="ctr" rtl="0" eaLnBrk="0" fontAlgn="base" hangingPunct="0">
        <a:spcBef>
          <a:spcPct val="0"/>
        </a:spcBef>
        <a:spcAft>
          <a:spcPct val="0"/>
        </a:spcAft>
        <a:defRPr sz="3168">
          <a:solidFill>
            <a:schemeClr val="bg1"/>
          </a:solidFill>
          <a:latin typeface="Arial Rounded MT Bold" pitchFamily="34" charset="0"/>
          <a:cs typeface="Arial" charset="0"/>
        </a:defRPr>
      </a:lvl2pPr>
      <a:lvl3pPr algn="ctr" rtl="0" eaLnBrk="0" fontAlgn="base" hangingPunct="0">
        <a:spcBef>
          <a:spcPct val="0"/>
        </a:spcBef>
        <a:spcAft>
          <a:spcPct val="0"/>
        </a:spcAft>
        <a:defRPr sz="3168">
          <a:solidFill>
            <a:schemeClr val="bg1"/>
          </a:solidFill>
          <a:latin typeface="Arial Rounded MT Bold" pitchFamily="34" charset="0"/>
          <a:cs typeface="Arial" charset="0"/>
        </a:defRPr>
      </a:lvl3pPr>
      <a:lvl4pPr algn="ctr" rtl="0" eaLnBrk="0" fontAlgn="base" hangingPunct="0">
        <a:spcBef>
          <a:spcPct val="0"/>
        </a:spcBef>
        <a:spcAft>
          <a:spcPct val="0"/>
        </a:spcAft>
        <a:defRPr sz="3168">
          <a:solidFill>
            <a:schemeClr val="bg1"/>
          </a:solidFill>
          <a:latin typeface="Arial Rounded MT Bold" pitchFamily="34" charset="0"/>
          <a:cs typeface="Arial" charset="0"/>
        </a:defRPr>
      </a:lvl4pPr>
      <a:lvl5pPr algn="ctr" rtl="0" eaLnBrk="0" fontAlgn="base" hangingPunct="0">
        <a:spcBef>
          <a:spcPct val="0"/>
        </a:spcBef>
        <a:spcAft>
          <a:spcPct val="0"/>
        </a:spcAft>
        <a:defRPr sz="3168">
          <a:solidFill>
            <a:schemeClr val="bg1"/>
          </a:solidFill>
          <a:latin typeface="Arial Rounded MT Bold" pitchFamily="34" charset="0"/>
          <a:cs typeface="Arial" charset="0"/>
        </a:defRPr>
      </a:lvl5pPr>
      <a:lvl6pPr marL="329230" algn="ctr" rtl="0" fontAlgn="base">
        <a:spcBef>
          <a:spcPct val="0"/>
        </a:spcBef>
        <a:spcAft>
          <a:spcPct val="0"/>
        </a:spcAft>
        <a:defRPr sz="3168">
          <a:solidFill>
            <a:schemeClr val="bg1"/>
          </a:solidFill>
          <a:latin typeface="Arial Rounded MT Bold" pitchFamily="34" charset="0"/>
          <a:cs typeface="Arial" charset="0"/>
        </a:defRPr>
      </a:lvl6pPr>
      <a:lvl7pPr marL="658459" algn="ctr" rtl="0" fontAlgn="base">
        <a:spcBef>
          <a:spcPct val="0"/>
        </a:spcBef>
        <a:spcAft>
          <a:spcPct val="0"/>
        </a:spcAft>
        <a:defRPr sz="3168">
          <a:solidFill>
            <a:schemeClr val="bg1"/>
          </a:solidFill>
          <a:latin typeface="Arial Rounded MT Bold" pitchFamily="34" charset="0"/>
          <a:cs typeface="Arial" charset="0"/>
        </a:defRPr>
      </a:lvl7pPr>
      <a:lvl8pPr marL="987689" algn="ctr" rtl="0" fontAlgn="base">
        <a:spcBef>
          <a:spcPct val="0"/>
        </a:spcBef>
        <a:spcAft>
          <a:spcPct val="0"/>
        </a:spcAft>
        <a:defRPr sz="3168">
          <a:solidFill>
            <a:schemeClr val="bg1"/>
          </a:solidFill>
          <a:latin typeface="Arial Rounded MT Bold" pitchFamily="34" charset="0"/>
          <a:cs typeface="Arial" charset="0"/>
        </a:defRPr>
      </a:lvl8pPr>
      <a:lvl9pPr marL="1316919" algn="ctr" rtl="0" fontAlgn="base">
        <a:spcBef>
          <a:spcPct val="0"/>
        </a:spcBef>
        <a:spcAft>
          <a:spcPct val="0"/>
        </a:spcAft>
        <a:defRPr sz="3168">
          <a:solidFill>
            <a:schemeClr val="bg1"/>
          </a:solidFill>
          <a:latin typeface="Arial Rounded MT Bold" pitchFamily="34" charset="0"/>
          <a:cs typeface="Arial" charset="0"/>
        </a:defRPr>
      </a:lvl9pPr>
    </p:titleStyle>
    <p:bodyStyle>
      <a:lvl1pPr marL="246922" indent="-246922" algn="l" rtl="0" eaLnBrk="0" fontAlgn="base" hangingPunct="0">
        <a:spcBef>
          <a:spcPct val="20000"/>
        </a:spcBef>
        <a:spcAft>
          <a:spcPct val="0"/>
        </a:spcAft>
        <a:defRPr sz="3168">
          <a:solidFill>
            <a:schemeClr val="bg1"/>
          </a:solidFill>
          <a:latin typeface="+mn-lt"/>
          <a:ea typeface="+mn-ea"/>
          <a:cs typeface="+mn-cs"/>
        </a:defRPr>
      </a:lvl1pPr>
      <a:lvl2pPr marL="534998" indent="-205769" algn="l" rtl="0" eaLnBrk="0" fontAlgn="base" hangingPunct="0">
        <a:spcBef>
          <a:spcPct val="20000"/>
        </a:spcBef>
        <a:spcAft>
          <a:spcPct val="0"/>
        </a:spcAft>
        <a:buChar char="–"/>
        <a:defRPr sz="2016">
          <a:solidFill>
            <a:schemeClr val="tx1"/>
          </a:solidFill>
          <a:latin typeface="Arial" charset="0"/>
          <a:cs typeface="+mn-cs"/>
        </a:defRPr>
      </a:lvl2pPr>
      <a:lvl3pPr marL="823074" indent="-164615" algn="l" rtl="0" eaLnBrk="0" fontAlgn="base" hangingPunct="0">
        <a:spcBef>
          <a:spcPct val="20000"/>
        </a:spcBef>
        <a:spcAft>
          <a:spcPct val="0"/>
        </a:spcAft>
        <a:buChar char="•"/>
        <a:defRPr sz="1728">
          <a:solidFill>
            <a:schemeClr val="tx1"/>
          </a:solidFill>
          <a:latin typeface="Arial" charset="0"/>
          <a:cs typeface="+mn-cs"/>
        </a:defRPr>
      </a:lvl3pPr>
      <a:lvl4pPr marL="1152304" indent="-164615" algn="l" rtl="0" eaLnBrk="0" fontAlgn="base" hangingPunct="0">
        <a:spcBef>
          <a:spcPct val="20000"/>
        </a:spcBef>
        <a:spcAft>
          <a:spcPct val="0"/>
        </a:spcAft>
        <a:buChar char="–"/>
        <a:defRPr sz="1440">
          <a:solidFill>
            <a:schemeClr val="tx1"/>
          </a:solidFill>
          <a:latin typeface="Arial" charset="0"/>
          <a:cs typeface="+mn-cs"/>
        </a:defRPr>
      </a:lvl4pPr>
      <a:lvl5pPr marL="1481534" indent="-164615" algn="l" rtl="0" eaLnBrk="0" fontAlgn="base" hangingPunct="0">
        <a:spcBef>
          <a:spcPct val="20000"/>
        </a:spcBef>
        <a:spcAft>
          <a:spcPct val="0"/>
        </a:spcAft>
        <a:buChar char="»"/>
        <a:defRPr sz="1440">
          <a:solidFill>
            <a:schemeClr val="tx1"/>
          </a:solidFill>
          <a:latin typeface="Arial" charset="0"/>
          <a:cs typeface="+mn-cs"/>
        </a:defRPr>
      </a:lvl5pPr>
      <a:lvl6pPr marL="1810763" indent="-164615" algn="l" rtl="0" fontAlgn="base">
        <a:spcBef>
          <a:spcPct val="20000"/>
        </a:spcBef>
        <a:spcAft>
          <a:spcPct val="0"/>
        </a:spcAft>
        <a:buChar char="»"/>
        <a:defRPr sz="1440">
          <a:solidFill>
            <a:schemeClr val="tx1"/>
          </a:solidFill>
          <a:latin typeface="Arial" charset="0"/>
          <a:cs typeface="+mn-cs"/>
        </a:defRPr>
      </a:lvl6pPr>
      <a:lvl7pPr marL="2139993" indent="-164615" algn="l" rtl="0" fontAlgn="base">
        <a:spcBef>
          <a:spcPct val="20000"/>
        </a:spcBef>
        <a:spcAft>
          <a:spcPct val="0"/>
        </a:spcAft>
        <a:buChar char="»"/>
        <a:defRPr sz="1440">
          <a:solidFill>
            <a:schemeClr val="tx1"/>
          </a:solidFill>
          <a:latin typeface="Arial" charset="0"/>
          <a:cs typeface="+mn-cs"/>
        </a:defRPr>
      </a:lvl7pPr>
      <a:lvl8pPr marL="2469223" indent="-164615" algn="l" rtl="0" fontAlgn="base">
        <a:spcBef>
          <a:spcPct val="20000"/>
        </a:spcBef>
        <a:spcAft>
          <a:spcPct val="0"/>
        </a:spcAft>
        <a:buChar char="»"/>
        <a:defRPr sz="1440">
          <a:solidFill>
            <a:schemeClr val="tx1"/>
          </a:solidFill>
          <a:latin typeface="Arial" charset="0"/>
          <a:cs typeface="+mn-cs"/>
        </a:defRPr>
      </a:lvl8pPr>
      <a:lvl9pPr marL="2798453" indent="-164615" algn="l" rtl="0" fontAlgn="base">
        <a:spcBef>
          <a:spcPct val="20000"/>
        </a:spcBef>
        <a:spcAft>
          <a:spcPct val="0"/>
        </a:spcAft>
        <a:buChar char="»"/>
        <a:defRPr sz="1440">
          <a:solidFill>
            <a:schemeClr val="tx1"/>
          </a:solidFill>
          <a:latin typeface="Arial" charset="0"/>
          <a:cs typeface="+mn-cs"/>
        </a:defRPr>
      </a:lvl9pPr>
    </p:bodyStyle>
    <p:otherStyle>
      <a:defPPr>
        <a:defRPr lang="en-US"/>
      </a:defPPr>
      <a:lvl1pPr marL="0" algn="l" defTabSz="658459" rtl="0" eaLnBrk="1" latinLnBrk="0" hangingPunct="1">
        <a:defRPr sz="1296" kern="1200">
          <a:solidFill>
            <a:schemeClr val="tx1"/>
          </a:solidFill>
          <a:latin typeface="+mn-lt"/>
          <a:ea typeface="+mn-ea"/>
          <a:cs typeface="+mn-cs"/>
        </a:defRPr>
      </a:lvl1pPr>
      <a:lvl2pPr marL="329230" algn="l" defTabSz="658459" rtl="0" eaLnBrk="1" latinLnBrk="0" hangingPunct="1">
        <a:defRPr sz="1296" kern="1200">
          <a:solidFill>
            <a:schemeClr val="tx1"/>
          </a:solidFill>
          <a:latin typeface="+mn-lt"/>
          <a:ea typeface="+mn-ea"/>
          <a:cs typeface="+mn-cs"/>
        </a:defRPr>
      </a:lvl2pPr>
      <a:lvl3pPr marL="658459" algn="l" defTabSz="658459" rtl="0" eaLnBrk="1" latinLnBrk="0" hangingPunct="1">
        <a:defRPr sz="1296" kern="1200">
          <a:solidFill>
            <a:schemeClr val="tx1"/>
          </a:solidFill>
          <a:latin typeface="+mn-lt"/>
          <a:ea typeface="+mn-ea"/>
          <a:cs typeface="+mn-cs"/>
        </a:defRPr>
      </a:lvl3pPr>
      <a:lvl4pPr marL="987689" algn="l" defTabSz="658459" rtl="0" eaLnBrk="1" latinLnBrk="0" hangingPunct="1">
        <a:defRPr sz="1296" kern="1200">
          <a:solidFill>
            <a:schemeClr val="tx1"/>
          </a:solidFill>
          <a:latin typeface="+mn-lt"/>
          <a:ea typeface="+mn-ea"/>
          <a:cs typeface="+mn-cs"/>
        </a:defRPr>
      </a:lvl4pPr>
      <a:lvl5pPr marL="1316919" algn="l" defTabSz="658459" rtl="0" eaLnBrk="1" latinLnBrk="0" hangingPunct="1">
        <a:defRPr sz="1296" kern="1200">
          <a:solidFill>
            <a:schemeClr val="tx1"/>
          </a:solidFill>
          <a:latin typeface="+mn-lt"/>
          <a:ea typeface="+mn-ea"/>
          <a:cs typeface="+mn-cs"/>
        </a:defRPr>
      </a:lvl5pPr>
      <a:lvl6pPr marL="1646149" algn="l" defTabSz="658459" rtl="0" eaLnBrk="1" latinLnBrk="0" hangingPunct="1">
        <a:defRPr sz="1296" kern="1200">
          <a:solidFill>
            <a:schemeClr val="tx1"/>
          </a:solidFill>
          <a:latin typeface="+mn-lt"/>
          <a:ea typeface="+mn-ea"/>
          <a:cs typeface="+mn-cs"/>
        </a:defRPr>
      </a:lvl6pPr>
      <a:lvl7pPr marL="1975378" algn="l" defTabSz="658459" rtl="0" eaLnBrk="1" latinLnBrk="0" hangingPunct="1">
        <a:defRPr sz="1296" kern="1200">
          <a:solidFill>
            <a:schemeClr val="tx1"/>
          </a:solidFill>
          <a:latin typeface="+mn-lt"/>
          <a:ea typeface="+mn-ea"/>
          <a:cs typeface="+mn-cs"/>
        </a:defRPr>
      </a:lvl7pPr>
      <a:lvl8pPr marL="2304608" algn="l" defTabSz="658459" rtl="0" eaLnBrk="1" latinLnBrk="0" hangingPunct="1">
        <a:defRPr sz="1296" kern="1200">
          <a:solidFill>
            <a:schemeClr val="tx1"/>
          </a:solidFill>
          <a:latin typeface="+mn-lt"/>
          <a:ea typeface="+mn-ea"/>
          <a:cs typeface="+mn-cs"/>
        </a:defRPr>
      </a:lvl8pPr>
      <a:lvl9pPr marL="2633838" algn="l" defTabSz="658459" rtl="0" eaLnBrk="1" latinLnBrk="0" hangingPunct="1">
        <a:defRPr sz="1296"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bwMode="auto">
          <a:xfrm>
            <a:off x="438944" y="205979"/>
            <a:ext cx="7900988" cy="85725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78851" name="Rectangle 3"/>
          <p:cNvSpPr>
            <a:spLocks noGrp="1" noChangeArrowheads="1"/>
          </p:cNvSpPr>
          <p:nvPr>
            <p:ph type="body" idx="1"/>
          </p:nvPr>
        </p:nvSpPr>
        <p:spPr bwMode="auto">
          <a:xfrm>
            <a:off x="438944" y="1200151"/>
            <a:ext cx="7900988" cy="339447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076" name="Rectangle 4"/>
          <p:cNvSpPr>
            <a:spLocks noGrp="1" noChangeArrowheads="1"/>
          </p:cNvSpPr>
          <p:nvPr>
            <p:ph type="dt" sz="half" idx="2"/>
          </p:nvPr>
        </p:nvSpPr>
        <p:spPr bwMode="auto">
          <a:xfrm>
            <a:off x="438944" y="4683919"/>
            <a:ext cx="2048404"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8">
                <a:solidFill>
                  <a:srgbClr val="000000"/>
                </a:solidFill>
                <a:latin typeface="Arial" charset="0"/>
                <a:cs typeface="Arial" charset="0"/>
              </a:defRPr>
            </a:lvl1pPr>
          </a:lstStyle>
          <a:p>
            <a:pPr>
              <a:defRPr/>
            </a:pPr>
            <a:endParaRPr lang="en-US" dirty="0"/>
          </a:p>
        </p:txBody>
      </p:sp>
      <p:sp>
        <p:nvSpPr>
          <p:cNvPr id="3077" name="Rectangle 5"/>
          <p:cNvSpPr>
            <a:spLocks noGrp="1" noChangeArrowheads="1"/>
          </p:cNvSpPr>
          <p:nvPr>
            <p:ph type="ftr" sz="quarter" idx="3"/>
          </p:nvPr>
        </p:nvSpPr>
        <p:spPr bwMode="auto">
          <a:xfrm>
            <a:off x="2999449" y="4683919"/>
            <a:ext cx="2779977"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8">
                <a:solidFill>
                  <a:srgbClr val="000000"/>
                </a:solidFill>
                <a:latin typeface="Arial" charset="0"/>
                <a:cs typeface="Arial" charset="0"/>
              </a:defRPr>
            </a:lvl1pPr>
          </a:lstStyle>
          <a:p>
            <a:pPr>
              <a:defRPr/>
            </a:pPr>
            <a:endParaRPr lang="en-US" dirty="0"/>
          </a:p>
        </p:txBody>
      </p:sp>
      <p:sp>
        <p:nvSpPr>
          <p:cNvPr id="3078" name="Rectangle 6"/>
          <p:cNvSpPr>
            <a:spLocks noGrp="1" noChangeArrowheads="1"/>
          </p:cNvSpPr>
          <p:nvPr>
            <p:ph type="sldNum" sz="quarter" idx="4"/>
          </p:nvPr>
        </p:nvSpPr>
        <p:spPr bwMode="auto">
          <a:xfrm>
            <a:off x="6291527" y="4683919"/>
            <a:ext cx="2048404"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8">
                <a:solidFill>
                  <a:srgbClr val="000000"/>
                </a:solidFill>
                <a:latin typeface="Arial" charset="0"/>
                <a:cs typeface="Arial" charset="0"/>
              </a:defRPr>
            </a:lvl1pPr>
          </a:lstStyle>
          <a:p>
            <a:pPr>
              <a:defRPr/>
            </a:pPr>
            <a:fld id="{3915AB1D-1CA0-4FDF-B570-0BA71515FA0F}" type="slidenum">
              <a:rPr lang="en-US"/>
              <a:pPr>
                <a:defRPr/>
              </a:pPr>
              <a:t>‹#›</a:t>
            </a:fld>
            <a:endParaRPr lang="en-US" dirty="0"/>
          </a:p>
        </p:txBody>
      </p:sp>
    </p:spTree>
    <p:extLst>
      <p:ext uri="{BB962C8B-B14F-4D97-AF65-F5344CB8AC3E}">
        <p14:creationId xmlns:p14="http://schemas.microsoft.com/office/powerpoint/2010/main" val="2428480724"/>
      </p:ext>
    </p:extLst>
  </p:cSld>
  <p:clrMap bg1="lt1" tx1="dk1" bg2="lt2" tx2="dk2" accent1="accent1" accent2="accent2" accent3="accent3" accent4="accent4" accent5="accent5" accent6="accent6" hlink="hlink" folHlink="folHlink"/>
  <p:sldLayoutIdLst>
    <p:sldLayoutId id="2147483705" r:id="rId1"/>
  </p:sldLayoutIdLst>
  <p:txStyles>
    <p:titleStyle>
      <a:lvl1pPr algn="ctr" rtl="0" eaLnBrk="0" fontAlgn="base" hangingPunct="0">
        <a:spcBef>
          <a:spcPct val="0"/>
        </a:spcBef>
        <a:spcAft>
          <a:spcPct val="0"/>
        </a:spcAft>
        <a:defRPr sz="3168">
          <a:solidFill>
            <a:schemeClr val="bg1"/>
          </a:solidFill>
          <a:latin typeface="+mj-lt"/>
          <a:ea typeface="+mj-ea"/>
          <a:cs typeface="+mj-cs"/>
        </a:defRPr>
      </a:lvl1pPr>
      <a:lvl2pPr algn="ctr" rtl="0" eaLnBrk="0" fontAlgn="base" hangingPunct="0">
        <a:spcBef>
          <a:spcPct val="0"/>
        </a:spcBef>
        <a:spcAft>
          <a:spcPct val="0"/>
        </a:spcAft>
        <a:defRPr sz="3168">
          <a:solidFill>
            <a:schemeClr val="bg1"/>
          </a:solidFill>
          <a:latin typeface="Arial Rounded MT Bold" pitchFamily="34" charset="0"/>
          <a:cs typeface="Arial" charset="0"/>
        </a:defRPr>
      </a:lvl2pPr>
      <a:lvl3pPr algn="ctr" rtl="0" eaLnBrk="0" fontAlgn="base" hangingPunct="0">
        <a:spcBef>
          <a:spcPct val="0"/>
        </a:spcBef>
        <a:spcAft>
          <a:spcPct val="0"/>
        </a:spcAft>
        <a:defRPr sz="3168">
          <a:solidFill>
            <a:schemeClr val="bg1"/>
          </a:solidFill>
          <a:latin typeface="Arial Rounded MT Bold" pitchFamily="34" charset="0"/>
          <a:cs typeface="Arial" charset="0"/>
        </a:defRPr>
      </a:lvl3pPr>
      <a:lvl4pPr algn="ctr" rtl="0" eaLnBrk="0" fontAlgn="base" hangingPunct="0">
        <a:spcBef>
          <a:spcPct val="0"/>
        </a:spcBef>
        <a:spcAft>
          <a:spcPct val="0"/>
        </a:spcAft>
        <a:defRPr sz="3168">
          <a:solidFill>
            <a:schemeClr val="bg1"/>
          </a:solidFill>
          <a:latin typeface="Arial Rounded MT Bold" pitchFamily="34" charset="0"/>
          <a:cs typeface="Arial" charset="0"/>
        </a:defRPr>
      </a:lvl4pPr>
      <a:lvl5pPr algn="ctr" rtl="0" eaLnBrk="0" fontAlgn="base" hangingPunct="0">
        <a:spcBef>
          <a:spcPct val="0"/>
        </a:spcBef>
        <a:spcAft>
          <a:spcPct val="0"/>
        </a:spcAft>
        <a:defRPr sz="3168">
          <a:solidFill>
            <a:schemeClr val="bg1"/>
          </a:solidFill>
          <a:latin typeface="Arial Rounded MT Bold" pitchFamily="34" charset="0"/>
          <a:cs typeface="Arial" charset="0"/>
        </a:defRPr>
      </a:lvl5pPr>
      <a:lvl6pPr marL="329230" algn="ctr" rtl="0" fontAlgn="base">
        <a:spcBef>
          <a:spcPct val="0"/>
        </a:spcBef>
        <a:spcAft>
          <a:spcPct val="0"/>
        </a:spcAft>
        <a:defRPr sz="3168">
          <a:solidFill>
            <a:schemeClr val="bg1"/>
          </a:solidFill>
          <a:latin typeface="Arial Rounded MT Bold" pitchFamily="34" charset="0"/>
          <a:cs typeface="Arial" charset="0"/>
        </a:defRPr>
      </a:lvl6pPr>
      <a:lvl7pPr marL="658459" algn="ctr" rtl="0" fontAlgn="base">
        <a:spcBef>
          <a:spcPct val="0"/>
        </a:spcBef>
        <a:spcAft>
          <a:spcPct val="0"/>
        </a:spcAft>
        <a:defRPr sz="3168">
          <a:solidFill>
            <a:schemeClr val="bg1"/>
          </a:solidFill>
          <a:latin typeface="Arial Rounded MT Bold" pitchFamily="34" charset="0"/>
          <a:cs typeface="Arial" charset="0"/>
        </a:defRPr>
      </a:lvl7pPr>
      <a:lvl8pPr marL="987689" algn="ctr" rtl="0" fontAlgn="base">
        <a:spcBef>
          <a:spcPct val="0"/>
        </a:spcBef>
        <a:spcAft>
          <a:spcPct val="0"/>
        </a:spcAft>
        <a:defRPr sz="3168">
          <a:solidFill>
            <a:schemeClr val="bg1"/>
          </a:solidFill>
          <a:latin typeface="Arial Rounded MT Bold" pitchFamily="34" charset="0"/>
          <a:cs typeface="Arial" charset="0"/>
        </a:defRPr>
      </a:lvl8pPr>
      <a:lvl9pPr marL="1316919" algn="ctr" rtl="0" fontAlgn="base">
        <a:spcBef>
          <a:spcPct val="0"/>
        </a:spcBef>
        <a:spcAft>
          <a:spcPct val="0"/>
        </a:spcAft>
        <a:defRPr sz="3168">
          <a:solidFill>
            <a:schemeClr val="bg1"/>
          </a:solidFill>
          <a:latin typeface="Arial Rounded MT Bold" pitchFamily="34" charset="0"/>
          <a:cs typeface="Arial" charset="0"/>
        </a:defRPr>
      </a:lvl9pPr>
    </p:titleStyle>
    <p:bodyStyle>
      <a:lvl1pPr marL="246922" indent="-246922" algn="l" rtl="0" eaLnBrk="0" fontAlgn="base" hangingPunct="0">
        <a:spcBef>
          <a:spcPct val="20000"/>
        </a:spcBef>
        <a:spcAft>
          <a:spcPct val="0"/>
        </a:spcAft>
        <a:defRPr sz="3168">
          <a:solidFill>
            <a:schemeClr val="bg1"/>
          </a:solidFill>
          <a:latin typeface="+mn-lt"/>
          <a:ea typeface="+mn-ea"/>
          <a:cs typeface="+mn-cs"/>
        </a:defRPr>
      </a:lvl1pPr>
      <a:lvl2pPr marL="534998" indent="-205769" algn="l" rtl="0" eaLnBrk="0" fontAlgn="base" hangingPunct="0">
        <a:spcBef>
          <a:spcPct val="20000"/>
        </a:spcBef>
        <a:spcAft>
          <a:spcPct val="0"/>
        </a:spcAft>
        <a:buChar char="–"/>
        <a:defRPr sz="2016">
          <a:solidFill>
            <a:schemeClr val="tx1"/>
          </a:solidFill>
          <a:latin typeface="Arial" charset="0"/>
          <a:cs typeface="+mn-cs"/>
        </a:defRPr>
      </a:lvl2pPr>
      <a:lvl3pPr marL="823074" indent="-164615" algn="l" rtl="0" eaLnBrk="0" fontAlgn="base" hangingPunct="0">
        <a:spcBef>
          <a:spcPct val="20000"/>
        </a:spcBef>
        <a:spcAft>
          <a:spcPct val="0"/>
        </a:spcAft>
        <a:buChar char="•"/>
        <a:defRPr sz="1728">
          <a:solidFill>
            <a:schemeClr val="tx1"/>
          </a:solidFill>
          <a:latin typeface="Arial" charset="0"/>
          <a:cs typeface="+mn-cs"/>
        </a:defRPr>
      </a:lvl3pPr>
      <a:lvl4pPr marL="1152304" indent="-164615" algn="l" rtl="0" eaLnBrk="0" fontAlgn="base" hangingPunct="0">
        <a:spcBef>
          <a:spcPct val="20000"/>
        </a:spcBef>
        <a:spcAft>
          <a:spcPct val="0"/>
        </a:spcAft>
        <a:buChar char="–"/>
        <a:defRPr sz="1440">
          <a:solidFill>
            <a:schemeClr val="tx1"/>
          </a:solidFill>
          <a:latin typeface="Arial" charset="0"/>
          <a:cs typeface="+mn-cs"/>
        </a:defRPr>
      </a:lvl4pPr>
      <a:lvl5pPr marL="1481534" indent="-164615" algn="l" rtl="0" eaLnBrk="0" fontAlgn="base" hangingPunct="0">
        <a:spcBef>
          <a:spcPct val="20000"/>
        </a:spcBef>
        <a:spcAft>
          <a:spcPct val="0"/>
        </a:spcAft>
        <a:buChar char="»"/>
        <a:defRPr sz="1440">
          <a:solidFill>
            <a:schemeClr val="tx1"/>
          </a:solidFill>
          <a:latin typeface="Arial" charset="0"/>
          <a:cs typeface="+mn-cs"/>
        </a:defRPr>
      </a:lvl5pPr>
      <a:lvl6pPr marL="1810763" indent="-164615" algn="l" rtl="0" fontAlgn="base">
        <a:spcBef>
          <a:spcPct val="20000"/>
        </a:spcBef>
        <a:spcAft>
          <a:spcPct val="0"/>
        </a:spcAft>
        <a:buChar char="»"/>
        <a:defRPr sz="1440">
          <a:solidFill>
            <a:schemeClr val="tx1"/>
          </a:solidFill>
          <a:latin typeface="Arial" charset="0"/>
          <a:cs typeface="+mn-cs"/>
        </a:defRPr>
      </a:lvl6pPr>
      <a:lvl7pPr marL="2139993" indent="-164615" algn="l" rtl="0" fontAlgn="base">
        <a:spcBef>
          <a:spcPct val="20000"/>
        </a:spcBef>
        <a:spcAft>
          <a:spcPct val="0"/>
        </a:spcAft>
        <a:buChar char="»"/>
        <a:defRPr sz="1440">
          <a:solidFill>
            <a:schemeClr val="tx1"/>
          </a:solidFill>
          <a:latin typeface="Arial" charset="0"/>
          <a:cs typeface="+mn-cs"/>
        </a:defRPr>
      </a:lvl7pPr>
      <a:lvl8pPr marL="2469223" indent="-164615" algn="l" rtl="0" fontAlgn="base">
        <a:spcBef>
          <a:spcPct val="20000"/>
        </a:spcBef>
        <a:spcAft>
          <a:spcPct val="0"/>
        </a:spcAft>
        <a:buChar char="»"/>
        <a:defRPr sz="1440">
          <a:solidFill>
            <a:schemeClr val="tx1"/>
          </a:solidFill>
          <a:latin typeface="Arial" charset="0"/>
          <a:cs typeface="+mn-cs"/>
        </a:defRPr>
      </a:lvl8pPr>
      <a:lvl9pPr marL="2798453" indent="-164615" algn="l" rtl="0" fontAlgn="base">
        <a:spcBef>
          <a:spcPct val="20000"/>
        </a:spcBef>
        <a:spcAft>
          <a:spcPct val="0"/>
        </a:spcAft>
        <a:buChar char="»"/>
        <a:defRPr sz="1440">
          <a:solidFill>
            <a:schemeClr val="tx1"/>
          </a:solidFill>
          <a:latin typeface="Arial" charset="0"/>
          <a:cs typeface="+mn-cs"/>
        </a:defRPr>
      </a:lvl9pPr>
    </p:bodyStyle>
    <p:otherStyle>
      <a:defPPr>
        <a:defRPr lang="en-US"/>
      </a:defPPr>
      <a:lvl1pPr marL="0" algn="l" defTabSz="658459" rtl="0" eaLnBrk="1" latinLnBrk="0" hangingPunct="1">
        <a:defRPr sz="1296" kern="1200">
          <a:solidFill>
            <a:schemeClr val="tx1"/>
          </a:solidFill>
          <a:latin typeface="+mn-lt"/>
          <a:ea typeface="+mn-ea"/>
          <a:cs typeface="+mn-cs"/>
        </a:defRPr>
      </a:lvl1pPr>
      <a:lvl2pPr marL="329230" algn="l" defTabSz="658459" rtl="0" eaLnBrk="1" latinLnBrk="0" hangingPunct="1">
        <a:defRPr sz="1296" kern="1200">
          <a:solidFill>
            <a:schemeClr val="tx1"/>
          </a:solidFill>
          <a:latin typeface="+mn-lt"/>
          <a:ea typeface="+mn-ea"/>
          <a:cs typeface="+mn-cs"/>
        </a:defRPr>
      </a:lvl2pPr>
      <a:lvl3pPr marL="658459" algn="l" defTabSz="658459" rtl="0" eaLnBrk="1" latinLnBrk="0" hangingPunct="1">
        <a:defRPr sz="1296" kern="1200">
          <a:solidFill>
            <a:schemeClr val="tx1"/>
          </a:solidFill>
          <a:latin typeface="+mn-lt"/>
          <a:ea typeface="+mn-ea"/>
          <a:cs typeface="+mn-cs"/>
        </a:defRPr>
      </a:lvl3pPr>
      <a:lvl4pPr marL="987689" algn="l" defTabSz="658459" rtl="0" eaLnBrk="1" latinLnBrk="0" hangingPunct="1">
        <a:defRPr sz="1296" kern="1200">
          <a:solidFill>
            <a:schemeClr val="tx1"/>
          </a:solidFill>
          <a:latin typeface="+mn-lt"/>
          <a:ea typeface="+mn-ea"/>
          <a:cs typeface="+mn-cs"/>
        </a:defRPr>
      </a:lvl4pPr>
      <a:lvl5pPr marL="1316919" algn="l" defTabSz="658459" rtl="0" eaLnBrk="1" latinLnBrk="0" hangingPunct="1">
        <a:defRPr sz="1296" kern="1200">
          <a:solidFill>
            <a:schemeClr val="tx1"/>
          </a:solidFill>
          <a:latin typeface="+mn-lt"/>
          <a:ea typeface="+mn-ea"/>
          <a:cs typeface="+mn-cs"/>
        </a:defRPr>
      </a:lvl5pPr>
      <a:lvl6pPr marL="1646149" algn="l" defTabSz="658459" rtl="0" eaLnBrk="1" latinLnBrk="0" hangingPunct="1">
        <a:defRPr sz="1296" kern="1200">
          <a:solidFill>
            <a:schemeClr val="tx1"/>
          </a:solidFill>
          <a:latin typeface="+mn-lt"/>
          <a:ea typeface="+mn-ea"/>
          <a:cs typeface="+mn-cs"/>
        </a:defRPr>
      </a:lvl6pPr>
      <a:lvl7pPr marL="1975378" algn="l" defTabSz="658459" rtl="0" eaLnBrk="1" latinLnBrk="0" hangingPunct="1">
        <a:defRPr sz="1296" kern="1200">
          <a:solidFill>
            <a:schemeClr val="tx1"/>
          </a:solidFill>
          <a:latin typeface="+mn-lt"/>
          <a:ea typeface="+mn-ea"/>
          <a:cs typeface="+mn-cs"/>
        </a:defRPr>
      </a:lvl7pPr>
      <a:lvl8pPr marL="2304608" algn="l" defTabSz="658459" rtl="0" eaLnBrk="1" latinLnBrk="0" hangingPunct="1">
        <a:defRPr sz="1296" kern="1200">
          <a:solidFill>
            <a:schemeClr val="tx1"/>
          </a:solidFill>
          <a:latin typeface="+mn-lt"/>
          <a:ea typeface="+mn-ea"/>
          <a:cs typeface="+mn-cs"/>
        </a:defRPr>
      </a:lvl8pPr>
      <a:lvl9pPr marL="2633838" algn="l" defTabSz="658459" rtl="0" eaLnBrk="1" latinLnBrk="0" hangingPunct="1">
        <a:defRPr sz="129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4.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r>
              <a:rPr lang="en-US" dirty="0"/>
              <a:t>e-handout</a:t>
            </a:r>
          </a:p>
          <a:p>
            <a:r>
              <a:rPr lang="en-US" dirty="0"/>
              <a:t>To have these notes </a:t>
            </a:r>
          </a:p>
          <a:p>
            <a:r>
              <a:rPr lang="en-US" dirty="0"/>
              <a:t>without taking notes</a:t>
            </a:r>
          </a:p>
          <a:p>
            <a:r>
              <a:rPr lang="en-US" dirty="0"/>
              <a:t>Go to </a:t>
            </a:r>
            <a:r>
              <a:rPr lang="en-US" dirty="0">
                <a:solidFill>
                  <a:srgbClr val="FFFF66"/>
                </a:solidFill>
              </a:rPr>
              <a:t>OrHaOlam.com</a:t>
            </a:r>
          </a:p>
          <a:p>
            <a:r>
              <a:rPr lang="en-US" dirty="0"/>
              <a:t>Click on</a:t>
            </a:r>
            <a:r>
              <a:rPr lang="en-US" dirty="0">
                <a:solidFill>
                  <a:srgbClr val="FFFF66"/>
                </a:solidFill>
              </a:rPr>
              <a:t> downloads, </a:t>
            </a:r>
          </a:p>
          <a:p>
            <a:r>
              <a:rPr lang="en-US" dirty="0">
                <a:solidFill>
                  <a:srgbClr val="FFFF66"/>
                </a:solidFill>
              </a:rPr>
              <a:t>messages, 2019</a:t>
            </a:r>
          </a:p>
        </p:txBody>
      </p:sp>
    </p:spTree>
    <p:extLst>
      <p:ext uri="{BB962C8B-B14F-4D97-AF65-F5344CB8AC3E}">
        <p14:creationId xmlns:p14="http://schemas.microsoft.com/office/powerpoint/2010/main" val="32040191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256345"/>
            <a:ext cx="3200391" cy="4887155"/>
          </a:xfrm>
        </p:spPr>
        <p:txBody>
          <a:bodyPr>
            <a:normAutofit/>
          </a:bodyPr>
          <a:lstStyle/>
          <a:p>
            <a:pPr algn="l"/>
            <a:r>
              <a:rPr lang="en-US" sz="2800" dirty="0"/>
              <a:t>The four Israeli soldiers in the bottom photo are the grand-daughters of the first four women in the top photo at a Nazi concentration camp</a:t>
            </a:r>
          </a:p>
        </p:txBody>
      </p:sp>
      <p:pic>
        <p:nvPicPr>
          <p:cNvPr id="1026" name="Picture 2" descr="Image">
            <a:extLst>
              <a:ext uri="{FF2B5EF4-FFF2-40B4-BE49-F238E27FC236}">
                <a16:creationId xmlns:a16="http://schemas.microsoft.com/office/drawing/2014/main" id="{1CFF0243-BB32-46AE-8E75-F4A051772A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57429" y="237295"/>
            <a:ext cx="5145088" cy="48871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97961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pPr algn="l"/>
            <a:endParaRPr lang="en-US" dirty="0"/>
          </a:p>
        </p:txBody>
      </p:sp>
    </p:spTree>
    <p:extLst>
      <p:ext uri="{BB962C8B-B14F-4D97-AF65-F5344CB8AC3E}">
        <p14:creationId xmlns:p14="http://schemas.microsoft.com/office/powerpoint/2010/main" val="2252326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endParaRPr lang="en-US" dirty="0"/>
          </a:p>
          <a:p>
            <a:endParaRPr lang="en-US" dirty="0"/>
          </a:p>
          <a:p>
            <a:r>
              <a:rPr lang="en-US" dirty="0"/>
              <a:t>Blessings of our </a:t>
            </a:r>
          </a:p>
          <a:p>
            <a:r>
              <a:rPr lang="en-US" dirty="0"/>
              <a:t>building flood problem</a:t>
            </a:r>
          </a:p>
        </p:txBody>
      </p:sp>
    </p:spTree>
    <p:extLst>
      <p:ext uri="{BB962C8B-B14F-4D97-AF65-F5344CB8AC3E}">
        <p14:creationId xmlns:p14="http://schemas.microsoft.com/office/powerpoint/2010/main" val="17010570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lnSpcReduction="10000"/>
          </a:bodyPr>
          <a:lstStyle/>
          <a:p>
            <a:pPr marL="341313" lvl="0" indent="-341313" algn="l">
              <a:buFont typeface="+mj-lt"/>
              <a:buAutoNum type="arabicPeriod"/>
              <a:tabLst>
                <a:tab pos="115888" algn="l"/>
              </a:tabLst>
            </a:pPr>
            <a:r>
              <a:rPr lang="en-US" dirty="0">
                <a:solidFill>
                  <a:srgbClr val="FFFF99"/>
                </a:solidFill>
              </a:rPr>
              <a:t>Electric heater </a:t>
            </a:r>
            <a:r>
              <a:rPr lang="en-US" dirty="0"/>
              <a:t>in the Ladies’ Room, where there was no duct from the HVAC system, and it got chilly in the winter.</a:t>
            </a:r>
          </a:p>
          <a:p>
            <a:pPr marL="341313" lvl="0" indent="-341313" algn="l">
              <a:buFont typeface="+mj-lt"/>
              <a:buAutoNum type="arabicPeriod"/>
              <a:tabLst>
                <a:tab pos="115888" algn="l"/>
              </a:tabLst>
            </a:pPr>
            <a:r>
              <a:rPr lang="en-US" dirty="0"/>
              <a:t>A </a:t>
            </a:r>
            <a:r>
              <a:rPr lang="en-US" dirty="0">
                <a:solidFill>
                  <a:srgbClr val="FFFF99"/>
                </a:solidFill>
              </a:rPr>
              <a:t>ceiling fan </a:t>
            </a:r>
            <a:r>
              <a:rPr lang="en-US" dirty="0"/>
              <a:t>installed in the Ladies’ Room to give a bit of air flow in a room that is otherwise stuffy in the summer.</a:t>
            </a:r>
          </a:p>
        </p:txBody>
      </p:sp>
    </p:spTree>
    <p:extLst>
      <p:ext uri="{BB962C8B-B14F-4D97-AF65-F5344CB8AC3E}">
        <p14:creationId xmlns:p14="http://schemas.microsoft.com/office/powerpoint/2010/main" val="34242937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fontScale="92500" lnSpcReduction="10000"/>
          </a:bodyPr>
          <a:lstStyle/>
          <a:p>
            <a:pPr marL="457200" lvl="0" indent="-457200" algn="l">
              <a:buFont typeface="+mj-lt"/>
              <a:buAutoNum type="arabicPeriod" startAt="3"/>
              <a:tabLst>
                <a:tab pos="115888" algn="l"/>
              </a:tabLst>
            </a:pPr>
            <a:r>
              <a:rPr lang="en-US" dirty="0"/>
              <a:t>The lobby ceiling has much better drywall finish, as there was a structural flaw in the framing that held the ceiling and a recurring crack kept forming.</a:t>
            </a:r>
          </a:p>
          <a:p>
            <a:pPr marL="341313" lvl="0" indent="-341313" algn="l">
              <a:buFont typeface="+mj-lt"/>
              <a:buAutoNum type="arabicPeriod" startAt="3"/>
              <a:tabLst>
                <a:tab pos="115888" algn="l"/>
              </a:tabLst>
            </a:pPr>
            <a:r>
              <a:rPr lang="en-US" dirty="0"/>
              <a:t>Ladies’ Room, kitchen, Bring n Share Room have a </a:t>
            </a:r>
            <a:r>
              <a:rPr lang="en-US" dirty="0">
                <a:solidFill>
                  <a:srgbClr val="FFFF99"/>
                </a:solidFill>
              </a:rPr>
              <a:t>knock down plaster ceiling finish</a:t>
            </a:r>
            <a:r>
              <a:rPr lang="en-US" dirty="0"/>
              <a:t>.  A better look than previously.</a:t>
            </a:r>
          </a:p>
        </p:txBody>
      </p:sp>
    </p:spTree>
    <p:extLst>
      <p:ext uri="{BB962C8B-B14F-4D97-AF65-F5344CB8AC3E}">
        <p14:creationId xmlns:p14="http://schemas.microsoft.com/office/powerpoint/2010/main" val="24191603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fontScale="92500" lnSpcReduction="10000"/>
          </a:bodyPr>
          <a:lstStyle/>
          <a:p>
            <a:pPr marL="457200" lvl="0" indent="-457200" algn="l">
              <a:buFont typeface="+mj-lt"/>
              <a:buAutoNum type="arabicPeriod" startAt="5"/>
              <a:tabLst>
                <a:tab pos="115888" algn="l"/>
              </a:tabLst>
            </a:pPr>
            <a:r>
              <a:rPr lang="en-US" dirty="0"/>
              <a:t>The Ladies’ Room has knock down finish on the </a:t>
            </a:r>
            <a:r>
              <a:rPr lang="en-US" dirty="0">
                <a:solidFill>
                  <a:srgbClr val="FFFF99"/>
                </a:solidFill>
              </a:rPr>
              <a:t>walls</a:t>
            </a:r>
            <a:r>
              <a:rPr lang="en-US" dirty="0"/>
              <a:t>.</a:t>
            </a:r>
          </a:p>
          <a:p>
            <a:pPr marL="341313" lvl="0" indent="-341313" algn="l">
              <a:buFont typeface="+mj-lt"/>
              <a:buAutoNum type="arabicPeriod" startAt="5"/>
              <a:tabLst>
                <a:tab pos="115888" algn="l"/>
              </a:tabLst>
            </a:pPr>
            <a:r>
              <a:rPr lang="en-US" dirty="0"/>
              <a:t>Removed a partial wall in the Bring n Share Room, much better access and pedestrian flow, and reinforced ceiling rafters.</a:t>
            </a:r>
          </a:p>
          <a:p>
            <a:pPr marL="341313" lvl="0" indent="-341313" algn="l">
              <a:buFont typeface="+mj-lt"/>
              <a:buAutoNum type="arabicPeriod" startAt="5"/>
              <a:tabLst>
                <a:tab pos="115888" algn="l"/>
              </a:tabLst>
            </a:pPr>
            <a:r>
              <a:rPr lang="en-US" dirty="0"/>
              <a:t>Ladies’ room now </a:t>
            </a:r>
            <a:r>
              <a:rPr lang="en-US" u="sng" dirty="0"/>
              <a:t>almost</a:t>
            </a:r>
            <a:r>
              <a:rPr lang="en-US" dirty="0"/>
              <a:t> handicap accessible.</a:t>
            </a:r>
          </a:p>
          <a:p>
            <a:pPr algn="l"/>
            <a:endParaRPr lang="en-US" dirty="0"/>
          </a:p>
        </p:txBody>
      </p:sp>
    </p:spTree>
    <p:extLst>
      <p:ext uri="{BB962C8B-B14F-4D97-AF65-F5344CB8AC3E}">
        <p14:creationId xmlns:p14="http://schemas.microsoft.com/office/powerpoint/2010/main" val="40651843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pPr algn="l"/>
            <a:endParaRPr lang="en-US" dirty="0"/>
          </a:p>
          <a:p>
            <a:pPr algn="l"/>
            <a:r>
              <a:rPr lang="en-US" dirty="0"/>
              <a:t>Cost $40,000 to 50,000, almost all covered by insurance!   </a:t>
            </a:r>
          </a:p>
        </p:txBody>
      </p:sp>
    </p:spTree>
    <p:extLst>
      <p:ext uri="{BB962C8B-B14F-4D97-AF65-F5344CB8AC3E}">
        <p14:creationId xmlns:p14="http://schemas.microsoft.com/office/powerpoint/2010/main" val="15654785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pPr marL="233363" indent="-233363" algn="l">
              <a:buFont typeface="Arial" panose="020B0604020202020204" pitchFamily="34" charset="0"/>
              <a:buChar char="•"/>
            </a:pPr>
            <a:endParaRPr lang="en-US" dirty="0"/>
          </a:p>
          <a:p>
            <a:pPr marL="233363" indent="-233363" algn="l">
              <a:buFont typeface="Arial" panose="020B0604020202020204" pitchFamily="34" charset="0"/>
              <a:buChar char="•"/>
            </a:pPr>
            <a:r>
              <a:rPr lang="en-US" dirty="0"/>
              <a:t>We just entered 2020</a:t>
            </a:r>
          </a:p>
          <a:p>
            <a:pPr marL="233363" indent="-233363" algn="l">
              <a:buFont typeface="Arial" panose="020B0604020202020204" pitchFamily="34" charset="0"/>
              <a:buChar char="•"/>
            </a:pPr>
            <a:r>
              <a:rPr lang="en-US" dirty="0"/>
              <a:t>Heard many jokes about a year of vision?   2020 vision?</a:t>
            </a:r>
          </a:p>
        </p:txBody>
      </p:sp>
    </p:spTree>
    <p:extLst>
      <p:ext uri="{BB962C8B-B14F-4D97-AF65-F5344CB8AC3E}">
        <p14:creationId xmlns:p14="http://schemas.microsoft.com/office/powerpoint/2010/main" val="35563849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r>
              <a:rPr lang="en-US" dirty="0"/>
              <a:t>My friend asked me where I see myself in the new year.</a:t>
            </a:r>
          </a:p>
          <a:p>
            <a:endParaRPr lang="en-US" dirty="0"/>
          </a:p>
          <a:p>
            <a:r>
              <a:rPr lang="en-US" dirty="0"/>
              <a:t>How would I know? I don't have 2020 vision.</a:t>
            </a:r>
          </a:p>
        </p:txBody>
      </p:sp>
    </p:spTree>
    <p:extLst>
      <p:ext uri="{BB962C8B-B14F-4D97-AF65-F5344CB8AC3E}">
        <p14:creationId xmlns:p14="http://schemas.microsoft.com/office/powerpoint/2010/main" val="9462246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pPr algn="l"/>
            <a:r>
              <a:rPr lang="en-US" dirty="0"/>
              <a:t> </a:t>
            </a:r>
          </a:p>
        </p:txBody>
      </p:sp>
      <p:pic>
        <p:nvPicPr>
          <p:cNvPr id="5122" name="Picture 2" descr="Image result for 2020 vision joke&quot;">
            <a:extLst>
              <a:ext uri="{FF2B5EF4-FFF2-40B4-BE49-F238E27FC236}">
                <a16:creationId xmlns:a16="http://schemas.microsoft.com/office/drawing/2014/main" id="{55BD40BD-D028-4206-BCB1-F1F92D53EB5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1852" b="27778"/>
          <a:stretch/>
        </p:blipFill>
        <p:spPr bwMode="auto">
          <a:xfrm>
            <a:off x="1225176" y="361950"/>
            <a:ext cx="6328522" cy="4781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82690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pPr algn="l"/>
            <a:r>
              <a:rPr lang="en-US" dirty="0"/>
              <a:t> </a:t>
            </a:r>
          </a:p>
        </p:txBody>
      </p:sp>
      <p:pic>
        <p:nvPicPr>
          <p:cNvPr id="1026" name="Picture 2">
            <a:extLst>
              <a:ext uri="{FF2B5EF4-FFF2-40B4-BE49-F238E27FC236}">
                <a16:creationId xmlns:a16="http://schemas.microsoft.com/office/drawing/2014/main" id="{08EF55DF-E795-497E-B651-2BCC2A94A5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637" y="117474"/>
            <a:ext cx="7362826" cy="490855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62B174A9-7BB3-42B1-B7C9-0ED8323F3A54}"/>
              </a:ext>
            </a:extLst>
          </p:cNvPr>
          <p:cNvSpPr txBox="1"/>
          <p:nvPr/>
        </p:nvSpPr>
        <p:spPr>
          <a:xfrm>
            <a:off x="1009901" y="117474"/>
            <a:ext cx="6717929" cy="830997"/>
          </a:xfrm>
          <a:prstGeom prst="rect">
            <a:avLst/>
          </a:prstGeom>
          <a:noFill/>
        </p:spPr>
        <p:txBody>
          <a:bodyPr wrap="none" rtlCol="0">
            <a:spAutoFit/>
          </a:bodyPr>
          <a:lstStyle/>
          <a:p>
            <a:r>
              <a:rPr lang="en-US" sz="2400" dirty="0"/>
              <a:t>Hanukkah Hero Recalls Face-to-Face Battle </a:t>
            </a:r>
          </a:p>
          <a:p>
            <a:r>
              <a:rPr lang="en-US" sz="2400" dirty="0"/>
              <a:t>with Machete-wielding Attacker</a:t>
            </a:r>
          </a:p>
        </p:txBody>
      </p:sp>
    </p:spTree>
    <p:extLst>
      <p:ext uri="{BB962C8B-B14F-4D97-AF65-F5344CB8AC3E}">
        <p14:creationId xmlns:p14="http://schemas.microsoft.com/office/powerpoint/2010/main" val="8984766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pPr algn="l"/>
            <a:r>
              <a:rPr lang="en-US" dirty="0"/>
              <a:t> </a:t>
            </a:r>
          </a:p>
        </p:txBody>
      </p:sp>
      <p:pic>
        <p:nvPicPr>
          <p:cNvPr id="3074" name="Picture 2" descr="Image result for 2020 vision joke&quot;">
            <a:extLst>
              <a:ext uri="{FF2B5EF4-FFF2-40B4-BE49-F238E27FC236}">
                <a16:creationId xmlns:a16="http://schemas.microsoft.com/office/drawing/2014/main" id="{DC4A1A32-AA0A-4093-8617-011AF09E558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7407" b="14444"/>
          <a:stretch/>
        </p:blipFill>
        <p:spPr bwMode="auto">
          <a:xfrm>
            <a:off x="2027237" y="233256"/>
            <a:ext cx="4724400" cy="48293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59490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pPr marL="233363" indent="-233363" algn="l">
              <a:buFont typeface="Arial" panose="020B0604020202020204" pitchFamily="34" charset="0"/>
              <a:buChar char="•"/>
            </a:pPr>
            <a:r>
              <a:rPr lang="en-US" dirty="0"/>
              <a:t>An iPhone and a firework were arrested on New Year's Eve.</a:t>
            </a:r>
          </a:p>
          <a:p>
            <a:pPr marL="233363" indent="-233363" algn="l">
              <a:buFont typeface="Arial" panose="020B0604020202020204" pitchFamily="34" charset="0"/>
              <a:buChar char="•"/>
            </a:pPr>
            <a:r>
              <a:rPr lang="en-US" dirty="0"/>
              <a:t>One was charged and the other was let off.</a:t>
            </a:r>
          </a:p>
          <a:p>
            <a:pPr algn="l"/>
            <a:endParaRPr lang="en-US" dirty="0"/>
          </a:p>
        </p:txBody>
      </p:sp>
    </p:spTree>
    <p:extLst>
      <p:ext uri="{BB962C8B-B14F-4D97-AF65-F5344CB8AC3E}">
        <p14:creationId xmlns:p14="http://schemas.microsoft.com/office/powerpoint/2010/main" val="1968532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pPr algn="l"/>
            <a:r>
              <a:rPr lang="en-US" dirty="0"/>
              <a:t> </a:t>
            </a:r>
          </a:p>
        </p:txBody>
      </p:sp>
      <p:pic>
        <p:nvPicPr>
          <p:cNvPr id="4098" name="Picture 2" descr="Image result for 2020 vision joke&quot;">
            <a:extLst>
              <a:ext uri="{FF2B5EF4-FFF2-40B4-BE49-F238E27FC236}">
                <a16:creationId xmlns:a16="http://schemas.microsoft.com/office/drawing/2014/main" id="{9CD921CD-0B61-426F-8C0A-FEFC4A62513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593" b="14074"/>
          <a:stretch/>
        </p:blipFill>
        <p:spPr bwMode="auto">
          <a:xfrm>
            <a:off x="1798637" y="199831"/>
            <a:ext cx="5048250" cy="49246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6345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pPr algn="l"/>
            <a:endParaRPr lang="en-US" dirty="0"/>
          </a:p>
        </p:txBody>
      </p:sp>
    </p:spTree>
    <p:extLst>
      <p:ext uri="{BB962C8B-B14F-4D97-AF65-F5344CB8AC3E}">
        <p14:creationId xmlns:p14="http://schemas.microsoft.com/office/powerpoint/2010/main" val="31744797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2713037" y="361950"/>
            <a:ext cx="5867408" cy="4781550"/>
          </a:xfrm>
        </p:spPr>
        <p:txBody>
          <a:bodyPr>
            <a:normAutofit/>
          </a:bodyPr>
          <a:lstStyle/>
          <a:p>
            <a:pPr algn="l"/>
            <a:r>
              <a:rPr lang="en-US" dirty="0"/>
              <a:t>2020 IAMCS Rabbis’ Conference</a:t>
            </a:r>
          </a:p>
          <a:p>
            <a:pPr algn="r" rtl="1"/>
            <a:r>
              <a:rPr lang="he-IL" sz="4400" b="1" dirty="0">
                <a:solidFill>
                  <a:srgbClr val="FFFF99"/>
                </a:solidFill>
                <a:latin typeface="David" panose="020E0502060401010101" pitchFamily="34" charset="-79"/>
                <a:cs typeface="David" panose="020E0502060401010101" pitchFamily="34" charset="-79"/>
              </a:rPr>
              <a:t>חָזוֹן</a:t>
            </a:r>
            <a:r>
              <a:rPr lang="en-US" sz="4400" b="1" dirty="0">
                <a:latin typeface="David" panose="020E0502060401010101" pitchFamily="34" charset="-79"/>
                <a:cs typeface="David" panose="020E0502060401010101" pitchFamily="34" charset="-79"/>
              </a:rPr>
              <a:t>...</a:t>
            </a:r>
            <a:r>
              <a:rPr lang="he-IL" sz="4400" b="1" dirty="0">
                <a:latin typeface="David" panose="020E0502060401010101" pitchFamily="34" charset="-79"/>
                <a:cs typeface="David" panose="020E0502060401010101" pitchFamily="34" charset="-79"/>
              </a:rPr>
              <a:t>חַכֵּה-לוֹ, כִּי בֹא יָבֹא, לֹא יְאַחֵר.</a:t>
            </a:r>
            <a:endParaRPr lang="en-US" sz="4400" b="1" dirty="0">
              <a:latin typeface="David" panose="020E0502060401010101" pitchFamily="34" charset="-79"/>
              <a:cs typeface="David" panose="020E0502060401010101" pitchFamily="34" charset="-79"/>
            </a:endParaRPr>
          </a:p>
          <a:p>
            <a:pPr algn="l"/>
            <a:r>
              <a:rPr lang="en-US" dirty="0"/>
              <a:t>For the </a:t>
            </a:r>
            <a:r>
              <a:rPr lang="en-US" dirty="0">
                <a:solidFill>
                  <a:srgbClr val="FFFF99"/>
                </a:solidFill>
              </a:rPr>
              <a:t>vision</a:t>
            </a:r>
            <a:r>
              <a:rPr lang="en-US" dirty="0"/>
              <a:t> …wait for it; it will surely come, it will not delay.</a:t>
            </a:r>
          </a:p>
        </p:txBody>
      </p:sp>
      <p:pic>
        <p:nvPicPr>
          <p:cNvPr id="2" name="Picture 1">
            <a:extLst>
              <a:ext uri="{FF2B5EF4-FFF2-40B4-BE49-F238E27FC236}">
                <a16:creationId xmlns:a16="http://schemas.microsoft.com/office/drawing/2014/main" id="{30D96773-454B-4FF1-A02C-8D31CFF04F0A}"/>
              </a:ext>
            </a:extLst>
          </p:cNvPr>
          <p:cNvPicPr>
            <a:picLocks noChangeAspect="1"/>
          </p:cNvPicPr>
          <p:nvPr/>
        </p:nvPicPr>
        <p:blipFill>
          <a:blip r:embed="rId3"/>
          <a:stretch>
            <a:fillRect/>
          </a:stretch>
        </p:blipFill>
        <p:spPr>
          <a:xfrm>
            <a:off x="503237" y="405653"/>
            <a:ext cx="2135086" cy="4705350"/>
          </a:xfrm>
          <a:prstGeom prst="rect">
            <a:avLst/>
          </a:prstGeom>
        </p:spPr>
      </p:pic>
    </p:spTree>
    <p:extLst>
      <p:ext uri="{BB962C8B-B14F-4D97-AF65-F5344CB8AC3E}">
        <p14:creationId xmlns:p14="http://schemas.microsoft.com/office/powerpoint/2010/main" val="12530784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pPr algn="l"/>
            <a:r>
              <a:rPr lang="en-US" dirty="0"/>
              <a:t>What is Yeshua’s VISION for His congregations, His followers.</a:t>
            </a:r>
          </a:p>
          <a:p>
            <a:pPr algn="l"/>
            <a:r>
              <a:rPr lang="en-US" dirty="0"/>
              <a:t>Last words of anyone are often very significant.</a:t>
            </a:r>
          </a:p>
          <a:p>
            <a:pPr algn="l"/>
            <a:r>
              <a:rPr lang="en-US" dirty="0"/>
              <a:t>Air hose story.</a:t>
            </a:r>
          </a:p>
          <a:p>
            <a:pPr algn="l"/>
            <a:r>
              <a:rPr lang="en-US" dirty="0"/>
              <a:t>Last words of Yeshua, post resurrection, on earth. </a:t>
            </a:r>
          </a:p>
        </p:txBody>
      </p:sp>
    </p:spTree>
    <p:extLst>
      <p:ext uri="{BB962C8B-B14F-4D97-AF65-F5344CB8AC3E}">
        <p14:creationId xmlns:p14="http://schemas.microsoft.com/office/powerpoint/2010/main" val="27102228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37922" name="Rectangle 2"/>
          <p:cNvSpPr>
            <a:spLocks noGrp="1" noChangeArrowheads="1"/>
          </p:cNvSpPr>
          <p:nvPr>
            <p:ph type="body" idx="1"/>
          </p:nvPr>
        </p:nvSpPr>
        <p:spPr>
          <a:xfrm>
            <a:off x="438943" y="3065562"/>
            <a:ext cx="7900988" cy="1646039"/>
          </a:xfrm>
        </p:spPr>
        <p:txBody>
          <a:bodyPr/>
          <a:lstStyle/>
          <a:p>
            <a:pPr lvl="0" algn="r" rtl="1" eaLnBrk="1" hangingPunct="1"/>
            <a:r>
              <a:rPr lang="he-IL" altLang="en-US" sz="5185" b="1" dirty="0">
                <a:solidFill>
                  <a:srgbClr val="FFFFFF"/>
                </a:solidFill>
                <a:cs typeface="David" panose="020E0502060401010101" pitchFamily="34" charset="-79"/>
              </a:rPr>
              <a:t>מַתִּתְיָהוּ</a:t>
            </a:r>
            <a:r>
              <a:rPr lang="en-US" altLang="en-US" sz="3456" dirty="0">
                <a:solidFill>
                  <a:srgbClr val="FFFFFF"/>
                </a:solidFill>
              </a:rPr>
              <a:t> Mattityahu  </a:t>
            </a:r>
          </a:p>
          <a:p>
            <a:pPr lvl="0" algn="r" eaLnBrk="1" hangingPunct="1"/>
            <a:r>
              <a:rPr lang="en-US" altLang="en-US" sz="3456" dirty="0">
                <a:solidFill>
                  <a:srgbClr val="FFFFFF"/>
                </a:solidFill>
              </a:rPr>
              <a:t>(Matthew) 28:18-20</a:t>
            </a:r>
          </a:p>
        </p:txBody>
      </p:sp>
    </p:spTree>
    <p:extLst>
      <p:ext uri="{BB962C8B-B14F-4D97-AF65-F5344CB8AC3E}">
        <p14:creationId xmlns:p14="http://schemas.microsoft.com/office/powerpoint/2010/main" val="32071750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2739" name="Rectangle 3"/>
          <p:cNvSpPr>
            <a:spLocks noGrp="1" noChangeArrowheads="1"/>
          </p:cNvSpPr>
          <p:nvPr>
            <p:ph type="body" idx="1"/>
          </p:nvPr>
        </p:nvSpPr>
        <p:spPr>
          <a:xfrm>
            <a:off x="438943" y="743634"/>
            <a:ext cx="7900988" cy="4444305"/>
          </a:xfrm>
        </p:spPr>
        <p:txBody>
          <a:bodyPr>
            <a:normAutofit/>
          </a:bodyPr>
          <a:lstStyle/>
          <a:p>
            <a:pPr algn="r"/>
            <a:r>
              <a:rPr lang="he-IL" sz="4321" b="1" dirty="0">
                <a:latin typeface="David" panose="020E0502060401010101" pitchFamily="34" charset="-79"/>
                <a:cs typeface="David" panose="020E0502060401010101" pitchFamily="34" charset="-79"/>
              </a:rPr>
              <a:t>נִגַּשׁ יֵשׁוּעַ לְדַבֵּר אִתָּם וְאָמַר: ”נִתְּנָה לִי כָּל </a:t>
            </a:r>
            <a:r>
              <a:rPr lang="he-IL" sz="4321" b="1" dirty="0">
                <a:solidFill>
                  <a:srgbClr val="FFFF99"/>
                </a:solidFill>
                <a:latin typeface="David" panose="020E0502060401010101" pitchFamily="34" charset="-79"/>
                <a:cs typeface="David" panose="020E0502060401010101" pitchFamily="34" charset="-79"/>
              </a:rPr>
              <a:t>סַמְכוּת</a:t>
            </a:r>
            <a:r>
              <a:rPr lang="he-IL" sz="4321" b="1" dirty="0">
                <a:latin typeface="David" panose="020E0502060401010101" pitchFamily="34" charset="-79"/>
                <a:cs typeface="David" panose="020E0502060401010101" pitchFamily="34" charset="-79"/>
              </a:rPr>
              <a:t> בַּשָּׁמַיִם וּבָאָרֶץ</a:t>
            </a:r>
            <a:r>
              <a:rPr lang="he-IL" sz="4321" dirty="0"/>
              <a:t>. ‏</a:t>
            </a:r>
            <a:r>
              <a:rPr lang="en-US" baseline="30000" dirty="0"/>
              <a:t>    </a:t>
            </a:r>
          </a:p>
          <a:p>
            <a:pPr marL="1144" indent="-1144"/>
            <a:r>
              <a:rPr lang="en-US" sz="4000" dirty="0"/>
              <a:t>Yeshua came and talked with them. He said, “All </a:t>
            </a:r>
            <a:r>
              <a:rPr lang="en-US" sz="4000" dirty="0">
                <a:solidFill>
                  <a:srgbClr val="FFFF99"/>
                </a:solidFill>
              </a:rPr>
              <a:t>authority</a:t>
            </a:r>
            <a:r>
              <a:rPr lang="en-US" sz="4000" dirty="0"/>
              <a:t> in heaven and on earth has been given to me.</a:t>
            </a:r>
          </a:p>
        </p:txBody>
      </p:sp>
      <p:sp>
        <p:nvSpPr>
          <p:cNvPr id="372738" name="Rectangle 2"/>
          <p:cNvSpPr>
            <a:spLocks noGrp="1" noChangeArrowheads="1"/>
          </p:cNvSpPr>
          <p:nvPr>
            <p:ph type="title"/>
          </p:nvPr>
        </p:nvSpPr>
        <p:spPr>
          <a:xfrm>
            <a:off x="932755" y="322163"/>
            <a:ext cx="6913364" cy="405795"/>
          </a:xfrm>
        </p:spPr>
        <p:txBody>
          <a:bodyPr/>
          <a:lstStyle/>
          <a:p>
            <a:pPr eaLnBrk="1" hangingPunct="1"/>
            <a:r>
              <a:rPr lang="en-US" altLang="en-US" sz="2016" dirty="0">
                <a:solidFill>
                  <a:srgbClr val="FFFF00"/>
                </a:solidFill>
              </a:rPr>
              <a:t>Mattityahu (Matthew) 28:18</a:t>
            </a:r>
            <a:endParaRPr lang="en-US" altLang="en-US" sz="2016" dirty="0">
              <a:solidFill>
                <a:srgbClr val="FFFF00"/>
              </a:solidFill>
              <a:cs typeface="Vilna" pitchFamily="2" charset="-79"/>
            </a:endParaRPr>
          </a:p>
        </p:txBody>
      </p:sp>
    </p:spTree>
    <p:extLst>
      <p:ext uri="{BB962C8B-B14F-4D97-AF65-F5344CB8AC3E}">
        <p14:creationId xmlns:p14="http://schemas.microsoft.com/office/powerpoint/2010/main" val="38542597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2739" name="Rectangle 3"/>
          <p:cNvSpPr>
            <a:spLocks noGrp="1" noChangeArrowheads="1"/>
          </p:cNvSpPr>
          <p:nvPr>
            <p:ph type="body" idx="1"/>
          </p:nvPr>
        </p:nvSpPr>
        <p:spPr>
          <a:xfrm>
            <a:off x="438943" y="743634"/>
            <a:ext cx="7900988" cy="4444305"/>
          </a:xfrm>
        </p:spPr>
        <p:txBody>
          <a:bodyPr>
            <a:normAutofit/>
          </a:bodyPr>
          <a:lstStyle/>
          <a:p>
            <a:pPr algn="r"/>
            <a:r>
              <a:rPr lang="he-IL" dirty="0"/>
              <a:t> </a:t>
            </a:r>
            <a:r>
              <a:rPr lang="he-IL" sz="4321" b="1" dirty="0">
                <a:latin typeface="David" panose="020E0502060401010101" pitchFamily="34" charset="-79"/>
                <a:cs typeface="David" panose="020E0502060401010101" pitchFamily="34" charset="-79"/>
              </a:rPr>
              <a:t>עַל כֵּן לְכוּ וַעֲשׂוּ אֶת כָּל הַגּוֹיִים ל</a:t>
            </a:r>
            <a:r>
              <a:rPr lang="he-IL" sz="4321" b="1" dirty="0">
                <a:solidFill>
                  <a:srgbClr val="FFFF99"/>
                </a:solidFill>
                <a:latin typeface="David" panose="020E0502060401010101" pitchFamily="34" charset="-79"/>
                <a:cs typeface="David" panose="020E0502060401010101" pitchFamily="34" charset="-79"/>
              </a:rPr>
              <a:t>ְתַלְמִידִים</a:t>
            </a:r>
            <a:r>
              <a:rPr lang="he-IL" sz="4321" b="1" dirty="0">
                <a:latin typeface="David" panose="020E0502060401010101" pitchFamily="34" charset="-79"/>
                <a:cs typeface="David" panose="020E0502060401010101" pitchFamily="34" charset="-79"/>
              </a:rPr>
              <a:t>, </a:t>
            </a:r>
            <a:endParaRPr lang="en-US" sz="3168" baseline="30000" dirty="0"/>
          </a:p>
          <a:p>
            <a:pPr marL="78878" indent="-78878"/>
            <a:r>
              <a:rPr lang="en-US" sz="4000" dirty="0"/>
              <a:t> “Therefore, go and make people from all nations </a:t>
            </a:r>
            <a:r>
              <a:rPr lang="en-US" sz="4000" dirty="0">
                <a:solidFill>
                  <a:srgbClr val="FFFF99"/>
                </a:solidFill>
              </a:rPr>
              <a:t>into </a:t>
            </a:r>
            <a:r>
              <a:rPr lang="en-US" sz="4000" dirty="0" err="1">
                <a:solidFill>
                  <a:srgbClr val="FFFF99"/>
                </a:solidFill>
              </a:rPr>
              <a:t>talmidim</a:t>
            </a:r>
            <a:r>
              <a:rPr lang="en-US" sz="4000" dirty="0">
                <a:solidFill>
                  <a:srgbClr val="FFFF99"/>
                </a:solidFill>
              </a:rPr>
              <a:t>,</a:t>
            </a:r>
          </a:p>
        </p:txBody>
      </p:sp>
      <p:sp>
        <p:nvSpPr>
          <p:cNvPr id="372738" name="Rectangle 2"/>
          <p:cNvSpPr>
            <a:spLocks noGrp="1" noChangeArrowheads="1"/>
          </p:cNvSpPr>
          <p:nvPr>
            <p:ph type="title"/>
          </p:nvPr>
        </p:nvSpPr>
        <p:spPr>
          <a:xfrm>
            <a:off x="932755" y="322163"/>
            <a:ext cx="6913364" cy="405795"/>
          </a:xfrm>
        </p:spPr>
        <p:txBody>
          <a:bodyPr/>
          <a:lstStyle/>
          <a:p>
            <a:pPr eaLnBrk="1" hangingPunct="1"/>
            <a:r>
              <a:rPr lang="en-US" altLang="en-US" sz="2016" dirty="0">
                <a:solidFill>
                  <a:srgbClr val="FFFF00"/>
                </a:solidFill>
              </a:rPr>
              <a:t>Mattityahu (Matthew) 28:19</a:t>
            </a:r>
            <a:endParaRPr lang="en-US" altLang="en-US" sz="2016" dirty="0">
              <a:solidFill>
                <a:srgbClr val="FFFF00"/>
              </a:solidFill>
              <a:cs typeface="Vilna" pitchFamily="2" charset="-79"/>
            </a:endParaRPr>
          </a:p>
        </p:txBody>
      </p:sp>
    </p:spTree>
    <p:extLst>
      <p:ext uri="{BB962C8B-B14F-4D97-AF65-F5344CB8AC3E}">
        <p14:creationId xmlns:p14="http://schemas.microsoft.com/office/powerpoint/2010/main" val="29030658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2739" name="Rectangle 3"/>
          <p:cNvSpPr>
            <a:spLocks noGrp="1" noChangeArrowheads="1"/>
          </p:cNvSpPr>
          <p:nvPr>
            <p:ph type="body" idx="1"/>
          </p:nvPr>
        </p:nvSpPr>
        <p:spPr>
          <a:xfrm>
            <a:off x="438943" y="743634"/>
            <a:ext cx="7900988" cy="4444305"/>
          </a:xfrm>
        </p:spPr>
        <p:txBody>
          <a:bodyPr>
            <a:normAutofit/>
          </a:bodyPr>
          <a:lstStyle/>
          <a:p>
            <a:pPr algn="r"/>
            <a:r>
              <a:rPr lang="he-IL" dirty="0"/>
              <a:t> </a:t>
            </a:r>
            <a:r>
              <a:rPr lang="he-IL" sz="4321" b="1" dirty="0">
                <a:latin typeface="David" panose="020E0502060401010101" pitchFamily="34" charset="-79"/>
                <a:cs typeface="David" panose="020E0502060401010101" pitchFamily="34" charset="-79"/>
              </a:rPr>
              <a:t>הַטְבִּילוּ אוֹתָם לְשֵׁם הָאָב וְהַבֵּן וְרוּחַ הַקֹּדֶשׁ</a:t>
            </a:r>
            <a:r>
              <a:rPr lang="he-IL" baseline="30000" dirty="0"/>
              <a:t> </a:t>
            </a:r>
            <a:r>
              <a:rPr lang="en-US" sz="3168" baseline="30000" dirty="0"/>
              <a:t> </a:t>
            </a:r>
          </a:p>
          <a:p>
            <a:pPr marL="78878" indent="-78878"/>
            <a:r>
              <a:rPr lang="en-US" sz="4000" dirty="0"/>
              <a:t>immersing them </a:t>
            </a:r>
            <a:r>
              <a:rPr lang="en-US" sz="4000" dirty="0">
                <a:solidFill>
                  <a:srgbClr val="FFFF99"/>
                </a:solidFill>
              </a:rPr>
              <a:t>into the reality </a:t>
            </a:r>
            <a:r>
              <a:rPr lang="en-US" sz="4000" dirty="0"/>
              <a:t>of the Father, the Son and the </a:t>
            </a:r>
            <a:r>
              <a:rPr lang="en-US" sz="4000" i="1" dirty="0"/>
              <a:t>Ruakh HaKodesh</a:t>
            </a:r>
            <a:r>
              <a:rPr lang="en-US" sz="4000" dirty="0"/>
              <a:t>,</a:t>
            </a:r>
          </a:p>
        </p:txBody>
      </p:sp>
      <p:sp>
        <p:nvSpPr>
          <p:cNvPr id="372738" name="Rectangle 2"/>
          <p:cNvSpPr>
            <a:spLocks noGrp="1" noChangeArrowheads="1"/>
          </p:cNvSpPr>
          <p:nvPr>
            <p:ph type="title"/>
          </p:nvPr>
        </p:nvSpPr>
        <p:spPr>
          <a:xfrm>
            <a:off x="932755" y="322163"/>
            <a:ext cx="6913364" cy="405795"/>
          </a:xfrm>
        </p:spPr>
        <p:txBody>
          <a:bodyPr/>
          <a:lstStyle/>
          <a:p>
            <a:pPr eaLnBrk="1" hangingPunct="1"/>
            <a:r>
              <a:rPr lang="en-US" altLang="en-US" sz="2016" dirty="0">
                <a:solidFill>
                  <a:srgbClr val="FFFF00"/>
                </a:solidFill>
              </a:rPr>
              <a:t>Mattityahu (Matthew) 28:19</a:t>
            </a:r>
            <a:endParaRPr lang="en-US" altLang="en-US" sz="2016" dirty="0">
              <a:solidFill>
                <a:srgbClr val="FFFF00"/>
              </a:solidFill>
              <a:cs typeface="Vilna" pitchFamily="2" charset="-79"/>
            </a:endParaRPr>
          </a:p>
        </p:txBody>
      </p:sp>
    </p:spTree>
    <p:extLst>
      <p:ext uri="{BB962C8B-B14F-4D97-AF65-F5344CB8AC3E}">
        <p14:creationId xmlns:p14="http://schemas.microsoft.com/office/powerpoint/2010/main" val="19022387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pPr algn="l"/>
            <a:r>
              <a:rPr lang="en-US" dirty="0"/>
              <a:t>In a TV interview on Monday, Joseph Gluck recalled that the attacker, Grafton E. Thomas, had entered the house of Rabbi Chaim </a:t>
            </a:r>
            <a:r>
              <a:rPr lang="en-US" dirty="0" err="1"/>
              <a:t>Rottenberg</a:t>
            </a:r>
            <a:r>
              <a:rPr lang="en-US" dirty="0"/>
              <a:t> just as the menorah-lighting ceremony was ending in the dining room.</a:t>
            </a:r>
          </a:p>
        </p:txBody>
      </p:sp>
    </p:spTree>
    <p:extLst>
      <p:ext uri="{BB962C8B-B14F-4D97-AF65-F5344CB8AC3E}">
        <p14:creationId xmlns:p14="http://schemas.microsoft.com/office/powerpoint/2010/main" val="6692555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2739" name="Rectangle 3"/>
          <p:cNvSpPr>
            <a:spLocks noGrp="1" noChangeArrowheads="1"/>
          </p:cNvSpPr>
          <p:nvPr>
            <p:ph type="body" idx="1"/>
          </p:nvPr>
        </p:nvSpPr>
        <p:spPr>
          <a:xfrm>
            <a:off x="438943" y="743634"/>
            <a:ext cx="7900988" cy="4444305"/>
          </a:xfrm>
        </p:spPr>
        <p:txBody>
          <a:bodyPr>
            <a:normAutofit/>
          </a:bodyPr>
          <a:lstStyle/>
          <a:p>
            <a:pPr algn="r"/>
            <a:r>
              <a:rPr lang="he-IL" sz="4321" b="1" dirty="0">
                <a:latin typeface="David" panose="020E0502060401010101" pitchFamily="34" charset="-79"/>
                <a:cs typeface="David" panose="020E0502060401010101" pitchFamily="34" charset="-79"/>
              </a:rPr>
              <a:t>וְלַמְּדוּ אוֹתָם לִשְׁמֹר אֶת כָּל מַה שֶּׁצִּוִּיתִי אֶתְכֶם. “ </a:t>
            </a:r>
            <a:r>
              <a:rPr lang="en-US" sz="3168" baseline="30000" dirty="0"/>
              <a:t> </a:t>
            </a:r>
          </a:p>
          <a:p>
            <a:pPr marL="78878" indent="-78878"/>
            <a:r>
              <a:rPr lang="en-US" sz="4000" dirty="0"/>
              <a:t>“and </a:t>
            </a:r>
            <a:r>
              <a:rPr lang="en-US" sz="4000" dirty="0">
                <a:solidFill>
                  <a:srgbClr val="FFFF99"/>
                </a:solidFill>
              </a:rPr>
              <a:t>teaching them to obey</a:t>
            </a:r>
            <a:r>
              <a:rPr lang="en-US" sz="4000" dirty="0"/>
              <a:t> everything that I have commanded you. </a:t>
            </a:r>
          </a:p>
        </p:txBody>
      </p:sp>
      <p:sp>
        <p:nvSpPr>
          <p:cNvPr id="372738" name="Rectangle 2"/>
          <p:cNvSpPr>
            <a:spLocks noGrp="1" noChangeArrowheads="1"/>
          </p:cNvSpPr>
          <p:nvPr>
            <p:ph type="title"/>
          </p:nvPr>
        </p:nvSpPr>
        <p:spPr>
          <a:xfrm>
            <a:off x="932755" y="322163"/>
            <a:ext cx="6913364" cy="405795"/>
          </a:xfrm>
        </p:spPr>
        <p:txBody>
          <a:bodyPr/>
          <a:lstStyle/>
          <a:p>
            <a:pPr eaLnBrk="1" hangingPunct="1"/>
            <a:r>
              <a:rPr lang="en-US" altLang="en-US" sz="2016" dirty="0">
                <a:solidFill>
                  <a:srgbClr val="FFFF00"/>
                </a:solidFill>
              </a:rPr>
              <a:t>Mattityahu (Matthew) 28:20</a:t>
            </a:r>
            <a:endParaRPr lang="en-US" altLang="en-US" sz="2016" dirty="0">
              <a:solidFill>
                <a:srgbClr val="FFFF00"/>
              </a:solidFill>
              <a:cs typeface="Vilna" pitchFamily="2" charset="-79"/>
            </a:endParaRPr>
          </a:p>
        </p:txBody>
      </p:sp>
    </p:spTree>
    <p:extLst>
      <p:ext uri="{BB962C8B-B14F-4D97-AF65-F5344CB8AC3E}">
        <p14:creationId xmlns:p14="http://schemas.microsoft.com/office/powerpoint/2010/main" val="33969496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2739" name="Rectangle 3"/>
          <p:cNvSpPr>
            <a:spLocks noGrp="1" noChangeArrowheads="1"/>
          </p:cNvSpPr>
          <p:nvPr>
            <p:ph type="body" idx="1"/>
          </p:nvPr>
        </p:nvSpPr>
        <p:spPr>
          <a:xfrm>
            <a:off x="438943" y="743634"/>
            <a:ext cx="7900988" cy="4444305"/>
          </a:xfrm>
        </p:spPr>
        <p:txBody>
          <a:bodyPr>
            <a:normAutofit/>
          </a:bodyPr>
          <a:lstStyle/>
          <a:p>
            <a:pPr algn="r"/>
            <a:r>
              <a:rPr lang="he-IL" sz="4321" b="1" dirty="0">
                <a:latin typeface="David" panose="020E0502060401010101" pitchFamily="34" charset="-79"/>
                <a:cs typeface="David" panose="020E0502060401010101" pitchFamily="34" charset="-79"/>
              </a:rPr>
              <a:t>הִנֵּה אִתְּכֶם אֲנִי כָּל הַיָּמִים עַד קֵץ הָעוֹלָם.“ </a:t>
            </a:r>
            <a:r>
              <a:rPr lang="en-US" sz="3168" baseline="30000" dirty="0"/>
              <a:t> </a:t>
            </a:r>
          </a:p>
          <a:p>
            <a:pPr marL="78878" indent="-78878"/>
            <a:r>
              <a:rPr lang="en-US" sz="4000" dirty="0"/>
              <a:t>And remember! </a:t>
            </a:r>
            <a:r>
              <a:rPr lang="en-US" sz="4000" dirty="0">
                <a:solidFill>
                  <a:srgbClr val="FFFF99"/>
                </a:solidFill>
              </a:rPr>
              <a:t>I will be with you</a:t>
            </a:r>
            <a:r>
              <a:rPr lang="en-US" sz="4000" dirty="0"/>
              <a:t> always, yes, even until the end of the age.”</a:t>
            </a:r>
          </a:p>
        </p:txBody>
      </p:sp>
      <p:sp>
        <p:nvSpPr>
          <p:cNvPr id="372738" name="Rectangle 2"/>
          <p:cNvSpPr>
            <a:spLocks noGrp="1" noChangeArrowheads="1"/>
          </p:cNvSpPr>
          <p:nvPr>
            <p:ph type="title"/>
          </p:nvPr>
        </p:nvSpPr>
        <p:spPr>
          <a:xfrm>
            <a:off x="932755" y="322163"/>
            <a:ext cx="6913364" cy="405795"/>
          </a:xfrm>
        </p:spPr>
        <p:txBody>
          <a:bodyPr/>
          <a:lstStyle/>
          <a:p>
            <a:pPr eaLnBrk="1" hangingPunct="1"/>
            <a:r>
              <a:rPr lang="en-US" altLang="en-US" sz="2016" dirty="0">
                <a:solidFill>
                  <a:srgbClr val="FFFF00"/>
                </a:solidFill>
              </a:rPr>
              <a:t>Mattityahu (Matthew) 28:20</a:t>
            </a:r>
            <a:endParaRPr lang="en-US" altLang="en-US" sz="2016" dirty="0">
              <a:solidFill>
                <a:srgbClr val="FFFF00"/>
              </a:solidFill>
              <a:cs typeface="Vilna" pitchFamily="2" charset="-79"/>
            </a:endParaRPr>
          </a:p>
        </p:txBody>
      </p:sp>
    </p:spTree>
    <p:extLst>
      <p:ext uri="{BB962C8B-B14F-4D97-AF65-F5344CB8AC3E}">
        <p14:creationId xmlns:p14="http://schemas.microsoft.com/office/powerpoint/2010/main" val="4628945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fontScale="92500" lnSpcReduction="10000"/>
          </a:bodyPr>
          <a:lstStyle/>
          <a:p>
            <a:pPr algn="l"/>
            <a:r>
              <a:rPr lang="en-US" dirty="0"/>
              <a:t>Note four components of this last words commissioning vision:</a:t>
            </a:r>
          </a:p>
          <a:p>
            <a:pPr marL="457200" indent="-457200" algn="l">
              <a:buFont typeface="+mj-lt"/>
              <a:buAutoNum type="arabicPeriod"/>
            </a:pPr>
            <a:r>
              <a:rPr lang="en-US" dirty="0"/>
              <a:t>Power, supportive, undergirding</a:t>
            </a:r>
          </a:p>
          <a:p>
            <a:pPr marL="457200" indent="-457200" algn="l">
              <a:buFont typeface="+mj-lt"/>
              <a:buAutoNum type="arabicPeriod"/>
            </a:pPr>
            <a:r>
              <a:rPr lang="en-US" dirty="0"/>
              <a:t>Not convert but immerse into experiential reality</a:t>
            </a:r>
          </a:p>
          <a:p>
            <a:pPr marL="457200" indent="-457200" algn="l">
              <a:buFont typeface="+mj-lt"/>
              <a:buAutoNum type="arabicPeriod"/>
            </a:pPr>
            <a:r>
              <a:rPr lang="en-US" dirty="0"/>
              <a:t>Obedience based to Tanakh and Messianic Scriptures.</a:t>
            </a:r>
          </a:p>
          <a:p>
            <a:pPr marL="457200" indent="-457200" algn="l">
              <a:buFont typeface="+mj-lt"/>
              <a:buAutoNum type="arabicPeriod"/>
            </a:pPr>
            <a:r>
              <a:rPr lang="en-US" dirty="0"/>
              <a:t>Yeshua </a:t>
            </a:r>
            <a:r>
              <a:rPr lang="en-US" dirty="0">
                <a:solidFill>
                  <a:srgbClr val="FFFF99"/>
                </a:solidFill>
              </a:rPr>
              <a:t>with us </a:t>
            </a:r>
            <a:r>
              <a:rPr lang="en-US" dirty="0"/>
              <a:t>AS WE DO.</a:t>
            </a:r>
          </a:p>
        </p:txBody>
      </p:sp>
    </p:spTree>
    <p:extLst>
      <p:ext uri="{BB962C8B-B14F-4D97-AF65-F5344CB8AC3E}">
        <p14:creationId xmlns:p14="http://schemas.microsoft.com/office/powerpoint/2010/main" val="31808742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pPr algn="l"/>
            <a:r>
              <a:rPr lang="en-US" dirty="0"/>
              <a:t>This is the vision of Yeshua, the last instruction that He left us.</a:t>
            </a:r>
          </a:p>
          <a:p>
            <a:pPr algn="l"/>
            <a:endParaRPr lang="en-US" dirty="0"/>
          </a:p>
          <a:p>
            <a:pPr algn="l"/>
            <a:r>
              <a:rPr lang="en-US" dirty="0"/>
              <a:t>I have supportive power, so go and share this power with others to serve ME.  I’ll accompany you!</a:t>
            </a:r>
          </a:p>
        </p:txBody>
      </p:sp>
    </p:spTree>
    <p:extLst>
      <p:ext uri="{BB962C8B-B14F-4D97-AF65-F5344CB8AC3E}">
        <p14:creationId xmlns:p14="http://schemas.microsoft.com/office/powerpoint/2010/main" val="1131533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pPr algn="l"/>
            <a:r>
              <a:rPr lang="en-US" dirty="0"/>
              <a:t>Vision of Or </a:t>
            </a:r>
            <a:r>
              <a:rPr lang="en-US" dirty="0" err="1"/>
              <a:t>HaOlam</a:t>
            </a:r>
            <a:r>
              <a:rPr lang="en-US" dirty="0"/>
              <a:t>?  </a:t>
            </a:r>
          </a:p>
          <a:p>
            <a:pPr algn="l"/>
            <a:r>
              <a:rPr lang="en-US" dirty="0"/>
              <a:t>Healing place, spiritual hospital, rejuvenation, revitalizing</a:t>
            </a:r>
          </a:p>
          <a:p>
            <a:pPr algn="l"/>
            <a:r>
              <a:rPr lang="en-US" dirty="0"/>
              <a:t>Every successful full service hospital has a maternity wing.  </a:t>
            </a:r>
          </a:p>
        </p:txBody>
      </p:sp>
    </p:spTree>
    <p:extLst>
      <p:ext uri="{BB962C8B-B14F-4D97-AF65-F5344CB8AC3E}">
        <p14:creationId xmlns:p14="http://schemas.microsoft.com/office/powerpoint/2010/main" val="4278419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pPr algn="l"/>
            <a:r>
              <a:rPr lang="en-US" baseline="30000" dirty="0" err="1"/>
              <a:t>Mishlei</a:t>
            </a:r>
            <a:r>
              <a:rPr lang="en-US" baseline="30000" dirty="0"/>
              <a:t>/Prov 30.15-16</a:t>
            </a:r>
            <a:r>
              <a:rPr lang="en-US" dirty="0"/>
              <a:t> Three things are never satisfied; four never say, “Enough!” — </a:t>
            </a:r>
            <a:r>
              <a:rPr lang="en-US" dirty="0" err="1"/>
              <a:t>Sh’ol</a:t>
            </a:r>
            <a:r>
              <a:rPr lang="en-US" dirty="0"/>
              <a:t> and a barren womb; the earth, never satisfied with water; and fire, which never says, “Enough!”</a:t>
            </a:r>
          </a:p>
        </p:txBody>
      </p:sp>
    </p:spTree>
    <p:extLst>
      <p:ext uri="{BB962C8B-B14F-4D97-AF65-F5344CB8AC3E}">
        <p14:creationId xmlns:p14="http://schemas.microsoft.com/office/powerpoint/2010/main" val="36885028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pPr algn="l"/>
            <a:r>
              <a:rPr lang="en-US" baseline="30000" dirty="0" err="1"/>
              <a:t>Beresheet</a:t>
            </a:r>
            <a:r>
              <a:rPr lang="en-US" baseline="30000" dirty="0"/>
              <a:t>/Gen 44.33-34</a:t>
            </a:r>
            <a:r>
              <a:rPr lang="en-US" b="1" baseline="30000" dirty="0"/>
              <a:t> </a:t>
            </a:r>
            <a:r>
              <a:rPr lang="en-US" dirty="0"/>
              <a:t>Therefore, I beg you, let your servant stay as a slave to my lord instead of the boy, and let the boy go up with his brothers. For how can I go up to my father if the boy isn’t with me?</a:t>
            </a:r>
          </a:p>
        </p:txBody>
      </p:sp>
    </p:spTree>
    <p:extLst>
      <p:ext uri="{BB962C8B-B14F-4D97-AF65-F5344CB8AC3E}">
        <p14:creationId xmlns:p14="http://schemas.microsoft.com/office/powerpoint/2010/main" val="290866843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pPr algn="l"/>
            <a:endParaRPr lang="en-US" dirty="0"/>
          </a:p>
        </p:txBody>
      </p:sp>
    </p:spTree>
    <p:extLst>
      <p:ext uri="{BB962C8B-B14F-4D97-AF65-F5344CB8AC3E}">
        <p14:creationId xmlns:p14="http://schemas.microsoft.com/office/powerpoint/2010/main" val="291826257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pPr algn="l"/>
            <a:r>
              <a:rPr lang="en-US" dirty="0"/>
              <a:t>These are the last words of Yeshua, post resurrection, </a:t>
            </a:r>
            <a:r>
              <a:rPr lang="en-US" u="sng" dirty="0"/>
              <a:t>in Matthew.  </a:t>
            </a:r>
          </a:p>
          <a:p>
            <a:pPr algn="l"/>
            <a:r>
              <a:rPr lang="en-US" dirty="0"/>
              <a:t>Similar in Mark, Luke, Acts.</a:t>
            </a:r>
          </a:p>
        </p:txBody>
      </p:sp>
    </p:spTree>
    <p:extLst>
      <p:ext uri="{BB962C8B-B14F-4D97-AF65-F5344CB8AC3E}">
        <p14:creationId xmlns:p14="http://schemas.microsoft.com/office/powerpoint/2010/main" val="60420045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pPr algn="l"/>
            <a:r>
              <a:rPr lang="en-US" baseline="30000" dirty="0"/>
              <a:t>Mk 16.15 </a:t>
            </a:r>
            <a:r>
              <a:rPr lang="en-US" b="1" baseline="30000" dirty="0"/>
              <a:t> </a:t>
            </a:r>
            <a:r>
              <a:rPr lang="en-US" dirty="0"/>
              <a:t>He told them, “Go into all the world and </a:t>
            </a:r>
            <a:r>
              <a:rPr lang="en-US" dirty="0">
                <a:solidFill>
                  <a:srgbClr val="FFFF99"/>
                </a:solidFill>
              </a:rPr>
              <a:t>proclaim the Good News to every creature</a:t>
            </a:r>
            <a:r>
              <a:rPr lang="en-US" dirty="0"/>
              <a:t>.</a:t>
            </a:r>
          </a:p>
          <a:p>
            <a:pPr algn="l"/>
            <a:endParaRPr lang="en-US" dirty="0"/>
          </a:p>
        </p:txBody>
      </p:sp>
    </p:spTree>
    <p:extLst>
      <p:ext uri="{BB962C8B-B14F-4D97-AF65-F5344CB8AC3E}">
        <p14:creationId xmlns:p14="http://schemas.microsoft.com/office/powerpoint/2010/main" val="23585985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fontScale="92500"/>
          </a:bodyPr>
          <a:lstStyle/>
          <a:p>
            <a:pPr algn="l"/>
            <a:r>
              <a:rPr lang="en-US" dirty="0"/>
              <a:t>“First he stood in the anteroom, hitting people right and left with a big machete knife,” Gluck told </a:t>
            </a:r>
            <a:r>
              <a:rPr lang="en-US" i="1" dirty="0"/>
              <a:t>CNN</a:t>
            </a:r>
            <a:r>
              <a:rPr lang="en-US" dirty="0"/>
              <a:t>. “That’s when I started to run out through a side door with all the people in the dining room. We ran to the back of the house, going out by the back door.”</a:t>
            </a:r>
          </a:p>
          <a:p>
            <a:pPr algn="l"/>
            <a:endParaRPr lang="en-US" dirty="0"/>
          </a:p>
        </p:txBody>
      </p:sp>
    </p:spTree>
    <p:extLst>
      <p:ext uri="{BB962C8B-B14F-4D97-AF65-F5344CB8AC3E}">
        <p14:creationId xmlns:p14="http://schemas.microsoft.com/office/powerpoint/2010/main" val="389100162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fontScale="92500"/>
          </a:bodyPr>
          <a:lstStyle/>
          <a:p>
            <a:pPr algn="l"/>
            <a:r>
              <a:rPr lang="en-US" baseline="30000" dirty="0"/>
              <a:t>Lk. 24.45-49 </a:t>
            </a:r>
            <a:r>
              <a:rPr lang="en-US" dirty="0"/>
              <a:t>Then he opened their minds, so that they could understand the </a:t>
            </a:r>
            <a:r>
              <a:rPr lang="en-US" i="1" dirty="0"/>
              <a:t>Tanakh</a:t>
            </a:r>
            <a:r>
              <a:rPr lang="en-US" dirty="0"/>
              <a:t>, telling them, “Here is what it says: the Messiah is to suffer and to rise from the dead on the third day; and in his name </a:t>
            </a:r>
            <a:r>
              <a:rPr lang="en-US" dirty="0">
                <a:solidFill>
                  <a:srgbClr val="FFFF99"/>
                </a:solidFill>
              </a:rPr>
              <a:t>repentance leading to forgiveness of sins is to be</a:t>
            </a:r>
          </a:p>
        </p:txBody>
      </p:sp>
    </p:spTree>
    <p:extLst>
      <p:ext uri="{BB962C8B-B14F-4D97-AF65-F5344CB8AC3E}">
        <p14:creationId xmlns:p14="http://schemas.microsoft.com/office/powerpoint/2010/main" val="45122040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fontScale="92500"/>
          </a:bodyPr>
          <a:lstStyle/>
          <a:p>
            <a:pPr algn="l"/>
            <a:r>
              <a:rPr lang="en-US" baseline="30000" dirty="0"/>
              <a:t>Lk. 24.45-49  </a:t>
            </a:r>
            <a:r>
              <a:rPr lang="en-US" dirty="0">
                <a:solidFill>
                  <a:srgbClr val="FFFF99"/>
                </a:solidFill>
              </a:rPr>
              <a:t>proclaimed to people from all nations, starting with Yerushalayim</a:t>
            </a:r>
            <a:r>
              <a:rPr lang="en-US" dirty="0"/>
              <a:t>. You are witnesses of these things. Now I am sending forth upon you what my Father promised, so stay here in the city until you have been </a:t>
            </a:r>
            <a:r>
              <a:rPr lang="en-US" dirty="0">
                <a:solidFill>
                  <a:srgbClr val="FFFF99"/>
                </a:solidFill>
              </a:rPr>
              <a:t>equipped with power from above.</a:t>
            </a:r>
            <a:r>
              <a:rPr lang="en-US" dirty="0"/>
              <a:t>”</a:t>
            </a:r>
          </a:p>
        </p:txBody>
      </p:sp>
    </p:spTree>
    <p:extLst>
      <p:ext uri="{BB962C8B-B14F-4D97-AF65-F5344CB8AC3E}">
        <p14:creationId xmlns:p14="http://schemas.microsoft.com/office/powerpoint/2010/main" val="77799458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pPr algn="l"/>
            <a:r>
              <a:rPr lang="en-US" baseline="30000" dirty="0"/>
              <a:t>Acts 1.8</a:t>
            </a:r>
            <a:r>
              <a:rPr lang="en-US" dirty="0"/>
              <a:t> But you will receive power when the Ruakh </a:t>
            </a:r>
            <a:r>
              <a:rPr lang="en-US" dirty="0" err="1"/>
              <a:t>HaKodesh</a:t>
            </a:r>
            <a:r>
              <a:rPr lang="en-US" dirty="0"/>
              <a:t> comes upon you; you will be my witnesses both in Yerushalayim and in all </a:t>
            </a:r>
            <a:r>
              <a:rPr lang="en-US" dirty="0" err="1"/>
              <a:t>Y’hudah</a:t>
            </a:r>
            <a:r>
              <a:rPr lang="en-US" dirty="0"/>
              <a:t> and Shomron, indeed to the ends of the earth!”</a:t>
            </a:r>
          </a:p>
        </p:txBody>
      </p:sp>
    </p:spTree>
    <p:extLst>
      <p:ext uri="{BB962C8B-B14F-4D97-AF65-F5344CB8AC3E}">
        <p14:creationId xmlns:p14="http://schemas.microsoft.com/office/powerpoint/2010/main" val="13774699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fontScale="92500" lnSpcReduction="20000"/>
          </a:bodyPr>
          <a:lstStyle/>
          <a:p>
            <a:pPr algn="l"/>
            <a:r>
              <a:rPr lang="en-US" dirty="0">
                <a:solidFill>
                  <a:srgbClr val="FFFF99"/>
                </a:solidFill>
              </a:rPr>
              <a:t>Vision of Or </a:t>
            </a:r>
            <a:r>
              <a:rPr lang="en-US" dirty="0" err="1">
                <a:solidFill>
                  <a:srgbClr val="FFFF99"/>
                </a:solidFill>
              </a:rPr>
              <a:t>HaOlam</a:t>
            </a:r>
            <a:r>
              <a:rPr lang="en-US" dirty="0"/>
              <a:t>: Working to bring Jewish people, and those grafted in, to their covenantal identity in Messiah.  </a:t>
            </a:r>
          </a:p>
          <a:p>
            <a:pPr algn="l"/>
            <a:r>
              <a:rPr lang="en-US" dirty="0"/>
              <a:t>Implies: </a:t>
            </a:r>
          </a:p>
          <a:p>
            <a:pPr algn="l"/>
            <a:r>
              <a:rPr lang="en-US" dirty="0"/>
              <a:t>1.) Salvation through the Atonement of the Messiah; personal faith in the atoning death and resurrection of Yeshua; it's all about the King </a:t>
            </a:r>
          </a:p>
        </p:txBody>
      </p:sp>
    </p:spTree>
    <p:extLst>
      <p:ext uri="{BB962C8B-B14F-4D97-AF65-F5344CB8AC3E}">
        <p14:creationId xmlns:p14="http://schemas.microsoft.com/office/powerpoint/2010/main" val="102407052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pPr algn="l"/>
            <a:r>
              <a:rPr lang="en-US" dirty="0"/>
              <a:t>2.) Covenantal identity of Jewish people, not replacement  </a:t>
            </a:r>
          </a:p>
          <a:p>
            <a:pPr algn="l"/>
            <a:r>
              <a:rPr lang="en-US" dirty="0"/>
              <a:t>3.) Restoration to Torah lifestyle  </a:t>
            </a:r>
          </a:p>
          <a:p>
            <a:pPr algn="l"/>
            <a:r>
              <a:rPr lang="en-US" dirty="0"/>
              <a:t>4.) Restoration/survival of the nation of Israel. </a:t>
            </a:r>
          </a:p>
        </p:txBody>
      </p:sp>
    </p:spTree>
    <p:extLst>
      <p:ext uri="{BB962C8B-B14F-4D97-AF65-F5344CB8AC3E}">
        <p14:creationId xmlns:p14="http://schemas.microsoft.com/office/powerpoint/2010/main" val="21100609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pPr algn="l"/>
            <a:r>
              <a:rPr lang="en-US" dirty="0"/>
              <a:t>(Covenantal identity, so Jewish believers don’t assimilate.  </a:t>
            </a:r>
          </a:p>
          <a:p>
            <a:pPr algn="l"/>
            <a:r>
              <a:rPr lang="en-US" baseline="30000" dirty="0"/>
              <a:t>Ro. 11:15 </a:t>
            </a:r>
            <a:r>
              <a:rPr lang="en-US" dirty="0"/>
              <a:t>"For if their casting Yeshua aside means reconciliation for the world, what will their accepting him mean?  It will be life from the dead!)</a:t>
            </a:r>
          </a:p>
        </p:txBody>
      </p:sp>
    </p:spTree>
    <p:extLst>
      <p:ext uri="{BB962C8B-B14F-4D97-AF65-F5344CB8AC3E}">
        <p14:creationId xmlns:p14="http://schemas.microsoft.com/office/powerpoint/2010/main" val="321668741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pPr algn="l"/>
            <a:r>
              <a:rPr lang="en-US" dirty="0">
                <a:solidFill>
                  <a:srgbClr val="FFFF99"/>
                </a:solidFill>
              </a:rPr>
              <a:t>Vision of Or </a:t>
            </a:r>
            <a:r>
              <a:rPr lang="en-US" dirty="0" err="1">
                <a:solidFill>
                  <a:srgbClr val="FFFF99"/>
                </a:solidFill>
              </a:rPr>
              <a:t>HaOlam</a:t>
            </a:r>
            <a:endParaRPr lang="en-US" dirty="0">
              <a:solidFill>
                <a:srgbClr val="FFFF99"/>
              </a:solidFill>
            </a:endParaRPr>
          </a:p>
          <a:p>
            <a:pPr algn="l"/>
            <a:r>
              <a:rPr lang="en-US" dirty="0"/>
              <a:t>One vision, or division!</a:t>
            </a:r>
          </a:p>
        </p:txBody>
      </p:sp>
    </p:spTree>
    <p:extLst>
      <p:ext uri="{BB962C8B-B14F-4D97-AF65-F5344CB8AC3E}">
        <p14:creationId xmlns:p14="http://schemas.microsoft.com/office/powerpoint/2010/main" val="363754621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fontScale="92500" lnSpcReduction="10000"/>
          </a:bodyPr>
          <a:lstStyle/>
          <a:p>
            <a:pPr algn="l"/>
            <a:r>
              <a:rPr lang="en-US" dirty="0"/>
              <a:t>Note four components of this last word vision and commissioning:</a:t>
            </a:r>
          </a:p>
          <a:p>
            <a:pPr marL="457200" indent="-457200" algn="l">
              <a:buFont typeface="+mj-lt"/>
              <a:buAutoNum type="arabicPeriod"/>
            </a:pPr>
            <a:r>
              <a:rPr lang="en-US" dirty="0"/>
              <a:t>Power, support, undergirding</a:t>
            </a:r>
          </a:p>
          <a:p>
            <a:pPr marL="457200" indent="-457200" algn="l">
              <a:buFont typeface="+mj-lt"/>
              <a:buAutoNum type="arabicPeriod"/>
            </a:pPr>
            <a:r>
              <a:rPr lang="en-US" dirty="0"/>
              <a:t>Not convert but immerse into experiential reality</a:t>
            </a:r>
          </a:p>
          <a:p>
            <a:pPr marL="457200" indent="-457200" algn="l">
              <a:buFont typeface="+mj-lt"/>
              <a:buAutoNum type="arabicPeriod"/>
            </a:pPr>
            <a:r>
              <a:rPr lang="en-US" dirty="0"/>
              <a:t>Obedience based to Tanakh and Messianic Scriptures.</a:t>
            </a:r>
          </a:p>
          <a:p>
            <a:pPr marL="457200" indent="-457200" algn="l">
              <a:buFont typeface="+mj-lt"/>
              <a:buAutoNum type="arabicPeriod"/>
            </a:pPr>
            <a:r>
              <a:rPr lang="en-US" dirty="0"/>
              <a:t>Yeshua with us AS WE DO.</a:t>
            </a:r>
          </a:p>
        </p:txBody>
      </p:sp>
    </p:spTree>
    <p:extLst>
      <p:ext uri="{BB962C8B-B14F-4D97-AF65-F5344CB8AC3E}">
        <p14:creationId xmlns:p14="http://schemas.microsoft.com/office/powerpoint/2010/main" val="149362322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pPr algn="l"/>
            <a:r>
              <a:rPr lang="en-US" dirty="0"/>
              <a:t>This is the vision of Yeshua, the last instruction that He left us.</a:t>
            </a:r>
          </a:p>
          <a:p>
            <a:pPr algn="l"/>
            <a:endParaRPr lang="en-US" dirty="0"/>
          </a:p>
          <a:p>
            <a:pPr algn="l"/>
            <a:r>
              <a:rPr lang="en-US" dirty="0"/>
              <a:t>I have supportive power, so go and share this power with others to serve ME.  I’ll accompany you!</a:t>
            </a:r>
          </a:p>
        </p:txBody>
      </p:sp>
    </p:spTree>
    <p:extLst>
      <p:ext uri="{BB962C8B-B14F-4D97-AF65-F5344CB8AC3E}">
        <p14:creationId xmlns:p14="http://schemas.microsoft.com/office/powerpoint/2010/main" val="393810447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fontScale="92500"/>
          </a:bodyPr>
          <a:lstStyle/>
          <a:p>
            <a:pPr algn="l"/>
            <a:r>
              <a:rPr lang="en-US" dirty="0"/>
              <a:t>The Hebrew word used for VISION in this verse is</a:t>
            </a:r>
            <a:r>
              <a:rPr lang="he-IL" sz="4600" b="1" dirty="0">
                <a:latin typeface="David" panose="020E0502060401010101" pitchFamily="34" charset="-79"/>
                <a:cs typeface="David" panose="020E0502060401010101" pitchFamily="34" charset="-79"/>
              </a:rPr>
              <a:t>חזון</a:t>
            </a:r>
            <a:r>
              <a:rPr lang="he-IL" dirty="0"/>
              <a:t> </a:t>
            </a:r>
            <a:r>
              <a:rPr lang="en-US" dirty="0"/>
              <a:t> KHAZON (</a:t>
            </a:r>
            <a:r>
              <a:rPr lang="en-US" dirty="0" err="1"/>
              <a:t>Khah</a:t>
            </a:r>
            <a:r>
              <a:rPr lang="en-US" dirty="0"/>
              <a:t>-ZON), also translated in English as “revelation” or “divine guidance.” </a:t>
            </a:r>
            <a:r>
              <a:rPr lang="en-US" i="1" dirty="0" err="1"/>
              <a:t>Khazon</a:t>
            </a:r>
            <a:r>
              <a:rPr lang="en-US" dirty="0"/>
              <a:t> is made up of the Hebrew letters </a:t>
            </a:r>
            <a:r>
              <a:rPr lang="en-US" dirty="0" err="1"/>
              <a:t>chet</a:t>
            </a:r>
            <a:r>
              <a:rPr lang="en-US" dirty="0"/>
              <a:t>, zayin, </a:t>
            </a:r>
            <a:r>
              <a:rPr lang="en-US" dirty="0" err="1"/>
              <a:t>vav</a:t>
            </a:r>
            <a:r>
              <a:rPr lang="en-US" dirty="0"/>
              <a:t>, and nun. These letters give us a fascinating word picture.</a:t>
            </a:r>
          </a:p>
        </p:txBody>
      </p:sp>
    </p:spTree>
    <p:extLst>
      <p:ext uri="{BB962C8B-B14F-4D97-AF65-F5344CB8AC3E}">
        <p14:creationId xmlns:p14="http://schemas.microsoft.com/office/powerpoint/2010/main" val="41956539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pPr algn="l"/>
            <a:r>
              <a:rPr lang="en-US" dirty="0"/>
              <a:t>Gluck said that he immediately turned and ran to the front of the house to offer further assistance. Going back inside, he quickly came face to face with Thomas.</a:t>
            </a:r>
          </a:p>
        </p:txBody>
      </p:sp>
    </p:spTree>
    <p:extLst>
      <p:ext uri="{BB962C8B-B14F-4D97-AF65-F5344CB8AC3E}">
        <p14:creationId xmlns:p14="http://schemas.microsoft.com/office/powerpoint/2010/main" val="415623761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fontScale="92500" lnSpcReduction="10000"/>
          </a:bodyPr>
          <a:lstStyle/>
          <a:p>
            <a:pPr algn="l"/>
            <a:r>
              <a:rPr lang="en-US" dirty="0">
                <a:solidFill>
                  <a:srgbClr val="FFFF99"/>
                </a:solidFill>
              </a:rPr>
              <a:t>Khet </a:t>
            </a:r>
            <a:r>
              <a:rPr lang="he-IL" b="1" dirty="0">
                <a:solidFill>
                  <a:srgbClr val="FFFF99"/>
                </a:solidFill>
                <a:latin typeface="David" panose="020E0502060401010101" pitchFamily="34" charset="-79"/>
                <a:cs typeface="David" panose="020E0502060401010101" pitchFamily="34" charset="-79"/>
              </a:rPr>
              <a:t>ח</a:t>
            </a:r>
            <a:r>
              <a:rPr lang="en-US" dirty="0"/>
              <a:t> represents a fence that protects. </a:t>
            </a:r>
          </a:p>
          <a:p>
            <a:pPr algn="l"/>
            <a:r>
              <a:rPr lang="en-US" dirty="0">
                <a:solidFill>
                  <a:srgbClr val="FFFF99"/>
                </a:solidFill>
              </a:rPr>
              <a:t>Zayin </a:t>
            </a:r>
            <a:r>
              <a:rPr lang="he-IL" b="1" dirty="0">
                <a:solidFill>
                  <a:srgbClr val="FFFF99"/>
                </a:solidFill>
                <a:latin typeface="David" panose="020E0502060401010101" pitchFamily="34" charset="-79"/>
                <a:cs typeface="David" panose="020E0502060401010101" pitchFamily="34" charset="-79"/>
              </a:rPr>
              <a:t>ז</a:t>
            </a:r>
            <a:r>
              <a:rPr lang="en-US" dirty="0">
                <a:solidFill>
                  <a:srgbClr val="FFFF99"/>
                </a:solidFill>
              </a:rPr>
              <a:t> </a:t>
            </a:r>
            <a:r>
              <a:rPr lang="en-US" dirty="0"/>
              <a:t>is a weapon, like an ax. </a:t>
            </a:r>
          </a:p>
          <a:p>
            <a:pPr algn="l"/>
            <a:r>
              <a:rPr lang="en-US" dirty="0" err="1">
                <a:solidFill>
                  <a:srgbClr val="FFFF99"/>
                </a:solidFill>
              </a:rPr>
              <a:t>Vav</a:t>
            </a:r>
            <a:r>
              <a:rPr lang="en-US" dirty="0">
                <a:solidFill>
                  <a:srgbClr val="FFFF99"/>
                </a:solidFill>
              </a:rPr>
              <a:t> </a:t>
            </a:r>
            <a:r>
              <a:rPr lang="he-IL" b="1" dirty="0">
                <a:solidFill>
                  <a:srgbClr val="FFFF99"/>
                </a:solidFill>
                <a:latin typeface="David" panose="020E0502060401010101" pitchFamily="34" charset="-79"/>
                <a:cs typeface="David" panose="020E0502060401010101" pitchFamily="34" charset="-79"/>
              </a:rPr>
              <a:t>ו</a:t>
            </a:r>
            <a:r>
              <a:rPr lang="en-US" dirty="0">
                <a:solidFill>
                  <a:srgbClr val="FFFF99"/>
                </a:solidFill>
              </a:rPr>
              <a:t> </a:t>
            </a:r>
            <a:r>
              <a:rPr lang="en-US" dirty="0"/>
              <a:t>like a nail, connects. </a:t>
            </a:r>
          </a:p>
          <a:p>
            <a:pPr algn="l"/>
            <a:r>
              <a:rPr lang="en-US" dirty="0">
                <a:solidFill>
                  <a:srgbClr val="FFFF99"/>
                </a:solidFill>
              </a:rPr>
              <a:t>Nun </a:t>
            </a:r>
            <a:r>
              <a:rPr lang="he-IL" b="1" dirty="0">
                <a:solidFill>
                  <a:srgbClr val="FFFF99"/>
                </a:solidFill>
                <a:latin typeface="David" panose="020E0502060401010101" pitchFamily="34" charset="-79"/>
                <a:cs typeface="David" panose="020E0502060401010101" pitchFamily="34" charset="-79"/>
              </a:rPr>
              <a:t>ן</a:t>
            </a:r>
            <a:r>
              <a:rPr lang="en-US" dirty="0">
                <a:solidFill>
                  <a:srgbClr val="FFFF99"/>
                </a:solidFill>
              </a:rPr>
              <a:t> </a:t>
            </a:r>
            <a:r>
              <a:rPr lang="en-US" dirty="0"/>
              <a:t>represents life, like a fish darting through water. So—</a:t>
            </a:r>
            <a:r>
              <a:rPr lang="en-US" i="1" dirty="0" err="1"/>
              <a:t>Khazon</a:t>
            </a:r>
            <a:r>
              <a:rPr lang="en-US" dirty="0"/>
              <a:t> (Vision) is a WEAPON THAT PROTECTS LIFE!</a:t>
            </a:r>
          </a:p>
        </p:txBody>
      </p:sp>
    </p:spTree>
    <p:extLst>
      <p:ext uri="{BB962C8B-B14F-4D97-AF65-F5344CB8AC3E}">
        <p14:creationId xmlns:p14="http://schemas.microsoft.com/office/powerpoint/2010/main" val="259518533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fontScale="92500" lnSpcReduction="20000"/>
          </a:bodyPr>
          <a:lstStyle/>
          <a:p>
            <a:pPr algn="l"/>
            <a:r>
              <a:rPr lang="en-US" dirty="0">
                <a:solidFill>
                  <a:srgbClr val="FFFF99"/>
                </a:solidFill>
              </a:rPr>
              <a:t>Proverbs 29:18</a:t>
            </a:r>
            <a:r>
              <a:rPr lang="en-US" dirty="0"/>
              <a:t>. Let’s look at this verse in a few versions: </a:t>
            </a:r>
          </a:p>
          <a:p>
            <a:pPr algn="l"/>
            <a:r>
              <a:rPr lang="en-US" baseline="30000" dirty="0"/>
              <a:t>TLV </a:t>
            </a:r>
            <a:r>
              <a:rPr lang="en-US" dirty="0"/>
              <a:t>Where there is no divine </a:t>
            </a:r>
            <a:r>
              <a:rPr lang="en-US" dirty="0">
                <a:solidFill>
                  <a:srgbClr val="FFFF99"/>
                </a:solidFill>
              </a:rPr>
              <a:t>vision</a:t>
            </a:r>
            <a:r>
              <a:rPr lang="en-US" dirty="0"/>
              <a:t> people cast off restraint, but blessed is the one who keeps Torah.</a:t>
            </a:r>
          </a:p>
          <a:p>
            <a:pPr algn="l"/>
            <a:r>
              <a:rPr lang="en-US" baseline="30000" dirty="0"/>
              <a:t>CJB </a:t>
            </a:r>
            <a:r>
              <a:rPr lang="en-US" dirty="0"/>
              <a:t>Without a prophetic </a:t>
            </a:r>
            <a:r>
              <a:rPr lang="en-US" dirty="0">
                <a:solidFill>
                  <a:srgbClr val="FFFF99"/>
                </a:solidFill>
              </a:rPr>
              <a:t>vision</a:t>
            </a:r>
            <a:r>
              <a:rPr lang="en-US" dirty="0"/>
              <a:t>, the people throw off all restraint;</a:t>
            </a:r>
            <a:br>
              <a:rPr lang="en-US" dirty="0"/>
            </a:br>
            <a:r>
              <a:rPr lang="en-US" dirty="0"/>
              <a:t>but he who keeps </a:t>
            </a:r>
            <a:r>
              <a:rPr lang="en-US" i="1" dirty="0"/>
              <a:t>Torah</a:t>
            </a:r>
            <a:r>
              <a:rPr lang="en-US" dirty="0"/>
              <a:t> is happy.</a:t>
            </a:r>
          </a:p>
        </p:txBody>
      </p:sp>
    </p:spTree>
    <p:extLst>
      <p:ext uri="{BB962C8B-B14F-4D97-AF65-F5344CB8AC3E}">
        <p14:creationId xmlns:p14="http://schemas.microsoft.com/office/powerpoint/2010/main" val="414217402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lnSpcReduction="10000"/>
          </a:bodyPr>
          <a:lstStyle/>
          <a:p>
            <a:pPr algn="l"/>
            <a:r>
              <a:rPr lang="en-US" dirty="0"/>
              <a:t>“Where there is no </a:t>
            </a:r>
            <a:r>
              <a:rPr lang="en-US" dirty="0">
                <a:solidFill>
                  <a:srgbClr val="FFFF99"/>
                </a:solidFill>
              </a:rPr>
              <a:t>revelation</a:t>
            </a:r>
            <a:r>
              <a:rPr lang="en-US" dirty="0"/>
              <a:t>, people cast off restraint; but blessed is the one who heeds wisdom’s instruction” </a:t>
            </a:r>
            <a:r>
              <a:rPr lang="en-US" baseline="30000" dirty="0"/>
              <a:t>(NIV). </a:t>
            </a:r>
          </a:p>
          <a:p>
            <a:pPr algn="l"/>
            <a:r>
              <a:rPr lang="en-US" dirty="0"/>
              <a:t>“When people do not accept </a:t>
            </a:r>
            <a:r>
              <a:rPr lang="en-US" dirty="0">
                <a:solidFill>
                  <a:srgbClr val="FFFF99"/>
                </a:solidFill>
              </a:rPr>
              <a:t>divine guidance</a:t>
            </a:r>
            <a:r>
              <a:rPr lang="en-US" dirty="0"/>
              <a:t>, they run wild. But whoever obeys the law is joyful” </a:t>
            </a:r>
            <a:r>
              <a:rPr lang="en-US" baseline="30000" dirty="0"/>
              <a:t>(NLT)</a:t>
            </a:r>
            <a:r>
              <a:rPr lang="en-US" dirty="0"/>
              <a:t>. </a:t>
            </a:r>
          </a:p>
        </p:txBody>
      </p:sp>
    </p:spTree>
    <p:extLst>
      <p:ext uri="{BB962C8B-B14F-4D97-AF65-F5344CB8AC3E}">
        <p14:creationId xmlns:p14="http://schemas.microsoft.com/office/powerpoint/2010/main" val="252817017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fontScale="92500" lnSpcReduction="10000"/>
          </a:bodyPr>
          <a:lstStyle/>
          <a:p>
            <a:pPr algn="l"/>
            <a:r>
              <a:rPr lang="en-US" dirty="0"/>
              <a:t>Note four components of this last word vision and commissioning:</a:t>
            </a:r>
          </a:p>
          <a:p>
            <a:pPr marL="457200" indent="-457200" algn="l">
              <a:buFont typeface="+mj-lt"/>
              <a:buAutoNum type="arabicPeriod"/>
            </a:pPr>
            <a:r>
              <a:rPr lang="en-US" dirty="0"/>
              <a:t>Power, support, undergirding</a:t>
            </a:r>
          </a:p>
          <a:p>
            <a:pPr marL="457200" indent="-457200" algn="l">
              <a:buFont typeface="+mj-lt"/>
              <a:buAutoNum type="arabicPeriod"/>
            </a:pPr>
            <a:r>
              <a:rPr lang="en-US" dirty="0"/>
              <a:t>Not convert but immerse into experiential reality</a:t>
            </a:r>
          </a:p>
          <a:p>
            <a:pPr marL="457200" indent="-457200" algn="l">
              <a:buFont typeface="+mj-lt"/>
              <a:buAutoNum type="arabicPeriod"/>
            </a:pPr>
            <a:r>
              <a:rPr lang="en-US" dirty="0"/>
              <a:t>Obedience based to Tanakh and Messianic Scriptures.</a:t>
            </a:r>
          </a:p>
          <a:p>
            <a:pPr marL="457200" indent="-457200" algn="l">
              <a:buFont typeface="+mj-lt"/>
              <a:buAutoNum type="arabicPeriod"/>
            </a:pPr>
            <a:r>
              <a:rPr lang="en-US" dirty="0"/>
              <a:t>Yeshua with us AS WE DO.</a:t>
            </a:r>
          </a:p>
        </p:txBody>
      </p:sp>
    </p:spTree>
    <p:extLst>
      <p:ext uri="{BB962C8B-B14F-4D97-AF65-F5344CB8AC3E}">
        <p14:creationId xmlns:p14="http://schemas.microsoft.com/office/powerpoint/2010/main" val="238783765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fontScale="92500" lnSpcReduction="10000"/>
          </a:bodyPr>
          <a:lstStyle/>
          <a:p>
            <a:pPr algn="l"/>
            <a:r>
              <a:rPr lang="en-US" baseline="30000" dirty="0"/>
              <a:t>2 K 20.14-19 </a:t>
            </a:r>
            <a:r>
              <a:rPr lang="en-US" b="1" baseline="30000" dirty="0"/>
              <a:t> </a:t>
            </a:r>
            <a:r>
              <a:rPr lang="en-US" dirty="0"/>
              <a:t>Elisha was now ill with the disease from which he would eventually die. </a:t>
            </a:r>
            <a:r>
              <a:rPr lang="en-US" dirty="0" err="1"/>
              <a:t>Yo’ash</a:t>
            </a:r>
            <a:r>
              <a:rPr lang="en-US" dirty="0"/>
              <a:t> the king of Isra’el came down to visit him and wept over him; he said, “My father! My father! The chariots and horsemen of Isra’el!” Elisha said to him, “Bring a bow and arrows”; and he brought him a bow and arrows. </a:t>
            </a:r>
          </a:p>
        </p:txBody>
      </p:sp>
    </p:spTree>
    <p:extLst>
      <p:ext uri="{BB962C8B-B14F-4D97-AF65-F5344CB8AC3E}">
        <p14:creationId xmlns:p14="http://schemas.microsoft.com/office/powerpoint/2010/main" val="383134364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fontScale="92500" lnSpcReduction="10000"/>
          </a:bodyPr>
          <a:lstStyle/>
          <a:p>
            <a:pPr algn="l"/>
            <a:r>
              <a:rPr lang="en-US" baseline="30000" dirty="0"/>
              <a:t>2 K 20.14-19 </a:t>
            </a:r>
            <a:r>
              <a:rPr lang="en-US" b="1" baseline="30000" dirty="0"/>
              <a:t> </a:t>
            </a:r>
            <a:r>
              <a:rPr lang="en-US" dirty="0"/>
              <a:t>He said to the king of Isra’el, “Put your hand on the bow”; and he put his hand on it. Then Elisha laid his hands on the king’s hands and said, “Open the east window.” He opened it. Elisha said, “Shoot”; and he shot. He said, “</a:t>
            </a:r>
            <a:r>
              <a:rPr lang="en-US" cap="small" dirty="0" err="1"/>
              <a:t>Adoni</a:t>
            </a:r>
            <a:r>
              <a:rPr lang="en-US" dirty="0" err="1"/>
              <a:t>’s</a:t>
            </a:r>
            <a:r>
              <a:rPr lang="en-US" dirty="0"/>
              <a:t> arrow of victory, the arrow of victory against Aram! </a:t>
            </a:r>
          </a:p>
        </p:txBody>
      </p:sp>
    </p:spTree>
    <p:extLst>
      <p:ext uri="{BB962C8B-B14F-4D97-AF65-F5344CB8AC3E}">
        <p14:creationId xmlns:p14="http://schemas.microsoft.com/office/powerpoint/2010/main" val="212752033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fontScale="85000" lnSpcReduction="10000"/>
          </a:bodyPr>
          <a:lstStyle/>
          <a:p>
            <a:pPr algn="l"/>
            <a:r>
              <a:rPr lang="en-US" baseline="30000" dirty="0"/>
              <a:t>2 K 20.14-19 </a:t>
            </a:r>
            <a:r>
              <a:rPr lang="en-US" dirty="0"/>
              <a:t>You will defeat Aram completely at </a:t>
            </a:r>
            <a:r>
              <a:rPr lang="en-US" dirty="0" err="1"/>
              <a:t>Afek</a:t>
            </a:r>
            <a:r>
              <a:rPr lang="en-US" dirty="0"/>
              <a:t>!” </a:t>
            </a:r>
            <a:r>
              <a:rPr lang="en-US" b="1" baseline="30000" dirty="0"/>
              <a:t> </a:t>
            </a:r>
            <a:r>
              <a:rPr lang="en-US" dirty="0"/>
              <a:t>He said, “Take the arrows”; and he took them. He told the king of Isra’el, “Strike the ground.” He struck three times, then stopped. </a:t>
            </a:r>
            <a:r>
              <a:rPr lang="en-US" dirty="0">
                <a:solidFill>
                  <a:srgbClr val="FFFF99"/>
                </a:solidFill>
              </a:rPr>
              <a:t>The man of God became angry with him; he said, “You should have struck five or six times; </a:t>
            </a:r>
            <a:r>
              <a:rPr lang="en-US" dirty="0"/>
              <a:t>then you would have defeated Aram completely. As it is, you will defeat Aram only three times.”</a:t>
            </a:r>
          </a:p>
        </p:txBody>
      </p:sp>
    </p:spTree>
    <p:extLst>
      <p:ext uri="{BB962C8B-B14F-4D97-AF65-F5344CB8AC3E}">
        <p14:creationId xmlns:p14="http://schemas.microsoft.com/office/powerpoint/2010/main" val="315141695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pPr algn="l"/>
            <a:r>
              <a:rPr lang="en-US" baseline="30000" dirty="0"/>
              <a:t> Ro 12.11-12 </a:t>
            </a:r>
            <a:r>
              <a:rPr lang="en-US" dirty="0">
                <a:solidFill>
                  <a:srgbClr val="FFFF99"/>
                </a:solidFill>
              </a:rPr>
              <a:t>Don’t be lazy </a:t>
            </a:r>
            <a:r>
              <a:rPr lang="en-US" dirty="0"/>
              <a:t>when hard work is needed, but serve the Lord with </a:t>
            </a:r>
            <a:r>
              <a:rPr lang="en-US" dirty="0">
                <a:solidFill>
                  <a:srgbClr val="FFFF99"/>
                </a:solidFill>
              </a:rPr>
              <a:t>spiritual fervor</a:t>
            </a:r>
            <a:r>
              <a:rPr lang="en-US" dirty="0"/>
              <a:t>. Rejoice in your hope, be patient in your troubles, and continue steadfastly in prayer. </a:t>
            </a:r>
          </a:p>
        </p:txBody>
      </p:sp>
    </p:spTree>
    <p:extLst>
      <p:ext uri="{BB962C8B-B14F-4D97-AF65-F5344CB8AC3E}">
        <p14:creationId xmlns:p14="http://schemas.microsoft.com/office/powerpoint/2010/main" val="372940986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pPr algn="l"/>
            <a:r>
              <a:rPr lang="en-US" baseline="30000" dirty="0"/>
              <a:t>2 Tim 1.6</a:t>
            </a:r>
            <a:r>
              <a:rPr lang="en-US" dirty="0"/>
              <a:t>  I remind you to fan into flame the gift</a:t>
            </a:r>
            <a:r>
              <a:rPr lang="en-US" baseline="30000" dirty="0"/>
              <a:t> </a:t>
            </a:r>
            <a:r>
              <a:rPr lang="en-US" dirty="0"/>
              <a:t>of God</a:t>
            </a:r>
          </a:p>
        </p:txBody>
      </p:sp>
    </p:spTree>
    <p:extLst>
      <p:ext uri="{BB962C8B-B14F-4D97-AF65-F5344CB8AC3E}">
        <p14:creationId xmlns:p14="http://schemas.microsoft.com/office/powerpoint/2010/main" val="423343828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lnSpcReduction="10000"/>
          </a:bodyPr>
          <a:lstStyle/>
          <a:p>
            <a:pPr algn="l"/>
            <a:r>
              <a:rPr lang="en-US" baseline="30000" dirty="0"/>
              <a:t>Phil 3:13-15</a:t>
            </a:r>
            <a:r>
              <a:rPr lang="en-US" dirty="0"/>
              <a:t> Brothers and sisters, I do not consider myself as having taken hold of this. But this one thing I do: forgetting what is behind and straining toward what is ahead, I press on toward the goal for the reward of the upward calling of God in Messiah Yeshua.</a:t>
            </a:r>
          </a:p>
        </p:txBody>
      </p:sp>
    </p:spTree>
    <p:extLst>
      <p:ext uri="{BB962C8B-B14F-4D97-AF65-F5344CB8AC3E}">
        <p14:creationId xmlns:p14="http://schemas.microsoft.com/office/powerpoint/2010/main" val="25613948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pPr algn="l"/>
            <a:r>
              <a:rPr lang="en-US" dirty="0"/>
              <a:t>“I grabbed the coffee table that was on the floor, hit him in his face, and that’s when he came back outside after me,” a visibly-exhausted Gluck continued. </a:t>
            </a:r>
          </a:p>
        </p:txBody>
      </p:sp>
    </p:spTree>
    <p:extLst>
      <p:ext uri="{BB962C8B-B14F-4D97-AF65-F5344CB8AC3E}">
        <p14:creationId xmlns:p14="http://schemas.microsoft.com/office/powerpoint/2010/main" val="203536422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pPr algn="l"/>
            <a:r>
              <a:rPr lang="en-US" baseline="30000" dirty="0"/>
              <a:t>Phil 3:13-15</a:t>
            </a:r>
            <a:r>
              <a:rPr lang="en-US" dirty="0"/>
              <a:t> Therefore let all who are mature have this attitude; and if you have a different attitude in anything, this also God will reveal to you.</a:t>
            </a:r>
          </a:p>
        </p:txBody>
      </p:sp>
    </p:spTree>
    <p:extLst>
      <p:ext uri="{BB962C8B-B14F-4D97-AF65-F5344CB8AC3E}">
        <p14:creationId xmlns:p14="http://schemas.microsoft.com/office/powerpoint/2010/main" val="295941700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pPr algn="l"/>
            <a:r>
              <a:rPr lang="en-US" dirty="0"/>
              <a:t>Evidence that we are in the last days, and need to be passionate about Yeshua’s vision.</a:t>
            </a:r>
          </a:p>
          <a:p>
            <a:pPr marL="233363" indent="-233363" algn="l">
              <a:buFont typeface="Arial" panose="020B0604020202020204" pitchFamily="34" charset="0"/>
              <a:buChar char="•"/>
            </a:pPr>
            <a:r>
              <a:rPr lang="en-US" dirty="0"/>
              <a:t>Rising anti-Semitism</a:t>
            </a:r>
          </a:p>
          <a:p>
            <a:pPr marL="233363" indent="-233363" algn="l">
              <a:buFont typeface="Arial" panose="020B0604020202020204" pitchFamily="34" charset="0"/>
              <a:buChar char="•"/>
            </a:pPr>
            <a:r>
              <a:rPr lang="en-US" dirty="0"/>
              <a:t>HR-5 and similar. Equality Act.</a:t>
            </a:r>
          </a:p>
        </p:txBody>
      </p:sp>
    </p:spTree>
    <p:extLst>
      <p:ext uri="{BB962C8B-B14F-4D97-AF65-F5344CB8AC3E}">
        <p14:creationId xmlns:p14="http://schemas.microsoft.com/office/powerpoint/2010/main" val="346856191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pPr marL="112713" indent="-112713" algn="l">
              <a:buFont typeface="Arial" panose="020B0604020202020204" pitchFamily="34" charset="0"/>
              <a:buChar char="•"/>
            </a:pPr>
            <a:r>
              <a:rPr lang="en-US" dirty="0"/>
              <a:t>Five teenagers from Berlin made international news earlier this week when they brutally attacked and sexually assaulted a 68-year-old Jewish man on his way to visit the </a:t>
            </a:r>
            <a:r>
              <a:rPr lang="en-US" dirty="0" err="1"/>
              <a:t>Putlitzbrücke</a:t>
            </a:r>
            <a:r>
              <a:rPr lang="en-US" dirty="0"/>
              <a:t> Holocaust memorial.</a:t>
            </a:r>
          </a:p>
          <a:p>
            <a:pPr marL="112713" indent="-112713" algn="l">
              <a:buFont typeface="Arial" panose="020B0604020202020204" pitchFamily="34" charset="0"/>
              <a:buChar char="•"/>
            </a:pPr>
            <a:endParaRPr lang="en-US" dirty="0"/>
          </a:p>
        </p:txBody>
      </p:sp>
    </p:spTree>
    <p:extLst>
      <p:ext uri="{BB962C8B-B14F-4D97-AF65-F5344CB8AC3E}">
        <p14:creationId xmlns:p14="http://schemas.microsoft.com/office/powerpoint/2010/main" val="393777131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pPr marL="112713" indent="-112713" algn="l">
              <a:buFont typeface="Arial" panose="020B0604020202020204" pitchFamily="34" charset="0"/>
              <a:buChar char="•"/>
            </a:pPr>
            <a:r>
              <a:rPr lang="en-US" dirty="0"/>
              <a:t>This came just a day after a Jewish man was subjected to antisemitic slurs and physically attacked on the Berlin subway.</a:t>
            </a:r>
          </a:p>
        </p:txBody>
      </p:sp>
    </p:spTree>
    <p:extLst>
      <p:ext uri="{BB962C8B-B14F-4D97-AF65-F5344CB8AC3E}">
        <p14:creationId xmlns:p14="http://schemas.microsoft.com/office/powerpoint/2010/main" val="266109425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pPr marL="112713" indent="-112713" algn="l">
              <a:buFont typeface="Arial" panose="020B0604020202020204" pitchFamily="34" charset="0"/>
              <a:buChar char="•"/>
            </a:pPr>
            <a:r>
              <a:rPr lang="en-US" dirty="0"/>
              <a:t>In 2018, a sweeping CNN survey conducted in Europe found the statistic that one out of five people in France between the ages of 18 and 34 said they'd never even heard of the Holocaust. </a:t>
            </a:r>
          </a:p>
        </p:txBody>
      </p:sp>
    </p:spTree>
    <p:extLst>
      <p:ext uri="{BB962C8B-B14F-4D97-AF65-F5344CB8AC3E}">
        <p14:creationId xmlns:p14="http://schemas.microsoft.com/office/powerpoint/2010/main" val="252476594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lnSpcReduction="10000"/>
          </a:bodyPr>
          <a:lstStyle/>
          <a:p>
            <a:pPr marL="112713" indent="-112713" algn="l">
              <a:buFont typeface="Arial" panose="020B0604020202020204" pitchFamily="34" charset="0"/>
              <a:buChar char="•"/>
            </a:pPr>
            <a:r>
              <a:rPr lang="en-US" dirty="0"/>
              <a:t>A French court released the murderer of a Jewish kindergarten teacher because he claimed to have smoked marijuana before he strangled her in her apartment while shouting about Allah before throwing her over a balcony.</a:t>
            </a:r>
          </a:p>
        </p:txBody>
      </p:sp>
    </p:spTree>
    <p:extLst>
      <p:ext uri="{BB962C8B-B14F-4D97-AF65-F5344CB8AC3E}">
        <p14:creationId xmlns:p14="http://schemas.microsoft.com/office/powerpoint/2010/main" val="422219058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fontScale="92500" lnSpcReduction="20000"/>
          </a:bodyPr>
          <a:lstStyle/>
          <a:p>
            <a:pPr algn="l"/>
            <a:r>
              <a:rPr lang="en-US" baseline="30000" dirty="0" err="1"/>
              <a:t>Zekh</a:t>
            </a:r>
            <a:r>
              <a:rPr lang="en-US" baseline="30000" dirty="0"/>
              <a:t> 14.1-2  </a:t>
            </a:r>
            <a:r>
              <a:rPr lang="en-US" dirty="0"/>
              <a:t>Behold, a day of </a:t>
            </a:r>
            <a:r>
              <a:rPr lang="en-US" cap="small" dirty="0"/>
              <a:t>Adoni</a:t>
            </a:r>
            <a:r>
              <a:rPr lang="en-US" dirty="0"/>
              <a:t> is coming when your plunder will be divided in your midst.  I will gather all the nations against Jerusalem to wage war. The city shall be captured, the houses ransacked and the women raped. Half of the city will be exiled but the remainder of the people will not be cut off from the city. </a:t>
            </a:r>
          </a:p>
        </p:txBody>
      </p:sp>
    </p:spTree>
    <p:extLst>
      <p:ext uri="{BB962C8B-B14F-4D97-AF65-F5344CB8AC3E}">
        <p14:creationId xmlns:p14="http://schemas.microsoft.com/office/powerpoint/2010/main" val="428547285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lnSpcReduction="10000"/>
          </a:bodyPr>
          <a:lstStyle/>
          <a:p>
            <a:pPr algn="l"/>
            <a:r>
              <a:rPr lang="en-US" baseline="30000" dirty="0" err="1"/>
              <a:t>Zekh</a:t>
            </a:r>
            <a:r>
              <a:rPr lang="en-US" baseline="30000" dirty="0"/>
              <a:t> 13.8-9 </a:t>
            </a:r>
            <a:r>
              <a:rPr lang="en-US" dirty="0"/>
              <a:t>Then it will happen —it is a declaration of </a:t>
            </a:r>
            <a:r>
              <a:rPr lang="en-US" cap="small" dirty="0"/>
              <a:t>Adoni</a:t>
            </a:r>
            <a:r>
              <a:rPr lang="en-US" dirty="0"/>
              <a:t>—that in the entire land two-thirds will be cut off and die, but a third will be left in it.</a:t>
            </a:r>
            <a:r>
              <a:rPr lang="en-US" b="1" baseline="30000" dirty="0"/>
              <a:t> </a:t>
            </a:r>
            <a:r>
              <a:rPr lang="en-US" dirty="0"/>
              <a:t>This third I will bring through the fire. I will refine them as silver is refined, and will test them as gold is tested. </a:t>
            </a:r>
          </a:p>
        </p:txBody>
      </p:sp>
    </p:spTree>
    <p:extLst>
      <p:ext uri="{BB962C8B-B14F-4D97-AF65-F5344CB8AC3E}">
        <p14:creationId xmlns:p14="http://schemas.microsoft.com/office/powerpoint/2010/main" val="173001598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pPr algn="l"/>
            <a:r>
              <a:rPr lang="en-US" baseline="30000" dirty="0" err="1"/>
              <a:t>Zekh</a:t>
            </a:r>
            <a:r>
              <a:rPr lang="en-US" baseline="30000" dirty="0"/>
              <a:t> 13.8-9  </a:t>
            </a:r>
            <a:r>
              <a:rPr lang="en-US" dirty="0"/>
              <a:t>They will call on My Name and I will answer them. I will say, ‘They are My people,’ and they will answer, ‘</a:t>
            </a:r>
            <a:r>
              <a:rPr lang="en-US" cap="small" dirty="0"/>
              <a:t>Adoni</a:t>
            </a:r>
            <a:r>
              <a:rPr lang="en-US" dirty="0"/>
              <a:t> is my God.</a:t>
            </a:r>
          </a:p>
        </p:txBody>
      </p:sp>
    </p:spTree>
    <p:extLst>
      <p:ext uri="{BB962C8B-B14F-4D97-AF65-F5344CB8AC3E}">
        <p14:creationId xmlns:p14="http://schemas.microsoft.com/office/powerpoint/2010/main" val="412443566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pPr algn="l"/>
            <a:r>
              <a:rPr lang="en-US" baseline="30000" dirty="0" err="1"/>
              <a:t>Zekh</a:t>
            </a:r>
            <a:r>
              <a:rPr lang="en-US" baseline="30000" dirty="0"/>
              <a:t> 14.3-4</a:t>
            </a:r>
            <a:r>
              <a:rPr lang="en-US" b="1" baseline="30000" dirty="0"/>
              <a:t> </a:t>
            </a:r>
            <a:r>
              <a:rPr lang="en-US" dirty="0"/>
              <a:t>Then </a:t>
            </a:r>
            <a:r>
              <a:rPr lang="en-US" cap="small" dirty="0"/>
              <a:t>Adoni</a:t>
            </a:r>
            <a:r>
              <a:rPr lang="en-US" dirty="0"/>
              <a:t> will go forth and fight against those nations as He fights in a day of battle. </a:t>
            </a:r>
            <a:r>
              <a:rPr lang="en-US" b="1" baseline="30000" dirty="0"/>
              <a:t> </a:t>
            </a:r>
            <a:r>
              <a:rPr lang="en-US" dirty="0"/>
              <a:t>In that day His feet will stand on the Mount of Olives which lies to the east of Jerusalem. </a:t>
            </a:r>
          </a:p>
        </p:txBody>
      </p:sp>
    </p:spTree>
    <p:extLst>
      <p:ext uri="{BB962C8B-B14F-4D97-AF65-F5344CB8AC3E}">
        <p14:creationId xmlns:p14="http://schemas.microsoft.com/office/powerpoint/2010/main" val="35439644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pPr algn="l"/>
            <a:r>
              <a:rPr lang="en-US" dirty="0"/>
              <a:t>“He told me, ‘Hey you, I’ll get you!’ I was a few feet in front of him, I was screaming, ‘He’s coming, he’s coming!’</a:t>
            </a:r>
          </a:p>
        </p:txBody>
      </p:sp>
    </p:spTree>
    <p:extLst>
      <p:ext uri="{BB962C8B-B14F-4D97-AF65-F5344CB8AC3E}">
        <p14:creationId xmlns:p14="http://schemas.microsoft.com/office/powerpoint/2010/main" val="146159010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pPr algn="l"/>
            <a:r>
              <a:rPr lang="en-US" dirty="0"/>
              <a:t>Evidence that we are in the last days, and need to be passionate about Yeshua’s vision.</a:t>
            </a:r>
          </a:p>
          <a:p>
            <a:pPr marL="233363" indent="-233363" algn="l">
              <a:buFont typeface="Arial" panose="020B0604020202020204" pitchFamily="34" charset="0"/>
              <a:buChar char="•"/>
            </a:pPr>
            <a:r>
              <a:rPr lang="en-US" dirty="0"/>
              <a:t>Rising anti-Semitism</a:t>
            </a:r>
          </a:p>
          <a:p>
            <a:pPr marL="233363" indent="-233363" algn="l">
              <a:buFont typeface="Arial" panose="020B0604020202020204" pitchFamily="34" charset="0"/>
              <a:buChar char="•"/>
            </a:pPr>
            <a:r>
              <a:rPr lang="en-US" dirty="0"/>
              <a:t>HR-5 and similar. Equality Act.</a:t>
            </a:r>
          </a:p>
        </p:txBody>
      </p:sp>
    </p:spTree>
    <p:extLst>
      <p:ext uri="{BB962C8B-B14F-4D97-AF65-F5344CB8AC3E}">
        <p14:creationId xmlns:p14="http://schemas.microsoft.com/office/powerpoint/2010/main" val="115328168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fontScale="92500" lnSpcReduction="10000"/>
          </a:bodyPr>
          <a:lstStyle/>
          <a:p>
            <a:pPr algn="l"/>
            <a:r>
              <a:rPr lang="en-US" dirty="0"/>
              <a:t>Note four components of this last word vision and commissioning:</a:t>
            </a:r>
          </a:p>
          <a:p>
            <a:pPr marL="457200" indent="-457200" algn="l">
              <a:buFont typeface="+mj-lt"/>
              <a:buAutoNum type="arabicPeriod"/>
            </a:pPr>
            <a:r>
              <a:rPr lang="en-US" dirty="0"/>
              <a:t>Power, support, undergirding</a:t>
            </a:r>
          </a:p>
          <a:p>
            <a:pPr marL="457200" indent="-457200" algn="l">
              <a:buFont typeface="+mj-lt"/>
              <a:buAutoNum type="arabicPeriod"/>
            </a:pPr>
            <a:r>
              <a:rPr lang="en-US" dirty="0"/>
              <a:t>Not convert but immerse into experiential reality</a:t>
            </a:r>
          </a:p>
          <a:p>
            <a:pPr marL="457200" indent="-457200" algn="l">
              <a:buFont typeface="+mj-lt"/>
              <a:buAutoNum type="arabicPeriod"/>
            </a:pPr>
            <a:r>
              <a:rPr lang="en-US" dirty="0"/>
              <a:t>Obedience based to Tanakh and Messianic Scriptures.</a:t>
            </a:r>
          </a:p>
          <a:p>
            <a:pPr marL="457200" indent="-457200" algn="l">
              <a:buFont typeface="+mj-lt"/>
              <a:buAutoNum type="arabicPeriod"/>
            </a:pPr>
            <a:r>
              <a:rPr lang="en-US" dirty="0"/>
              <a:t>Yeshua with us AS WE DO.</a:t>
            </a:r>
          </a:p>
        </p:txBody>
      </p:sp>
    </p:spTree>
    <p:extLst>
      <p:ext uri="{BB962C8B-B14F-4D97-AF65-F5344CB8AC3E}">
        <p14:creationId xmlns:p14="http://schemas.microsoft.com/office/powerpoint/2010/main" val="166341234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pPr algn="l"/>
            <a:r>
              <a:rPr lang="en-US" dirty="0"/>
              <a:t>This is the vision of Yeshua, the last instruction that He left us.</a:t>
            </a:r>
          </a:p>
          <a:p>
            <a:pPr algn="l"/>
            <a:endParaRPr lang="en-US" dirty="0"/>
          </a:p>
          <a:p>
            <a:pPr algn="l"/>
            <a:r>
              <a:rPr lang="en-US" dirty="0"/>
              <a:t>I have supportive power, so go and share this power with others to serve ME.  I’ll accompany you!</a:t>
            </a:r>
          </a:p>
        </p:txBody>
      </p:sp>
    </p:spTree>
    <p:extLst>
      <p:ext uri="{BB962C8B-B14F-4D97-AF65-F5344CB8AC3E}">
        <p14:creationId xmlns:p14="http://schemas.microsoft.com/office/powerpoint/2010/main" val="296325396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pPr algn="l"/>
            <a:endParaRPr lang="en-US" dirty="0"/>
          </a:p>
        </p:txBody>
      </p:sp>
    </p:spTree>
    <p:extLst>
      <p:ext uri="{BB962C8B-B14F-4D97-AF65-F5344CB8AC3E}">
        <p14:creationId xmlns:p14="http://schemas.microsoft.com/office/powerpoint/2010/main" val="344013230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AC55B88-9FDE-4C3A-8A01-E7DB95CCBF56}"/>
              </a:ext>
            </a:extLst>
          </p:cNvPr>
          <p:cNvPicPr>
            <a:picLocks noChangeAspect="1"/>
          </p:cNvPicPr>
          <p:nvPr/>
        </p:nvPicPr>
        <p:blipFill>
          <a:blip r:embed="rId3"/>
          <a:stretch>
            <a:fillRect/>
          </a:stretch>
        </p:blipFill>
        <p:spPr>
          <a:xfrm>
            <a:off x="432983" y="551789"/>
            <a:ext cx="7912908" cy="4039923"/>
          </a:xfrm>
          <a:prstGeom prst="rect">
            <a:avLst/>
          </a:prstGeom>
        </p:spPr>
      </p:pic>
    </p:spTree>
    <p:extLst>
      <p:ext uri="{BB962C8B-B14F-4D97-AF65-F5344CB8AC3E}">
        <p14:creationId xmlns:p14="http://schemas.microsoft.com/office/powerpoint/2010/main" val="31101188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fontScale="92500"/>
          </a:bodyPr>
          <a:lstStyle/>
          <a:p>
            <a:pPr algn="l"/>
            <a:r>
              <a:rPr lang="en-US" dirty="0"/>
              <a:t>When Thomas returned to his car to drive away from the crime scene, it was Gluck who wrote down his license plate, enabling police in New York City to apprehend the 37-year-old attacker in Harlem a few hours after the attack.</a:t>
            </a:r>
          </a:p>
          <a:p>
            <a:pPr lvl="0">
              <a:defRPr/>
            </a:pPr>
            <a:r>
              <a:rPr lang="en-US" dirty="0">
                <a:solidFill>
                  <a:srgbClr val="FFFFFF"/>
                </a:solidFill>
                <a:latin typeface="Arial Rounded MT Bold" panose="020F0704030504030204" pitchFamily="34" charset="0"/>
              </a:rPr>
              <a:t>“Get down”   “</a:t>
            </a:r>
            <a:r>
              <a:rPr lang="en-US" dirty="0" err="1">
                <a:solidFill>
                  <a:srgbClr val="FFFFFF"/>
                </a:solidFill>
                <a:latin typeface="Arial Rounded MT Bold" panose="020F0704030504030204" pitchFamily="34" charset="0"/>
              </a:rPr>
              <a:t>Bajen</a:t>
            </a:r>
            <a:r>
              <a:rPr lang="en-US" dirty="0">
                <a:solidFill>
                  <a:srgbClr val="FFFFFF"/>
                </a:solidFill>
                <a:latin typeface="Arial Rounded MT Bold" panose="020F0704030504030204" pitchFamily="34" charset="0"/>
              </a:rPr>
              <a:t> al </a:t>
            </a:r>
            <a:r>
              <a:rPr lang="en-US" dirty="0" err="1">
                <a:solidFill>
                  <a:srgbClr val="FFFFFF"/>
                </a:solidFill>
                <a:latin typeface="Arial Rounded MT Bold" panose="020F0704030504030204" pitchFamily="34" charset="0"/>
              </a:rPr>
              <a:t>piso</a:t>
            </a:r>
            <a:r>
              <a:rPr lang="en-US" dirty="0">
                <a:solidFill>
                  <a:srgbClr val="FFFFFF"/>
                </a:solidFill>
                <a:latin typeface="Arial Rounded MT Bold" panose="020F0704030504030204" pitchFamily="34" charset="0"/>
              </a:rPr>
              <a:t>”</a:t>
            </a:r>
            <a:endParaRPr lang="en-US" dirty="0"/>
          </a:p>
        </p:txBody>
      </p:sp>
    </p:spTree>
    <p:extLst>
      <p:ext uri="{BB962C8B-B14F-4D97-AF65-F5344CB8AC3E}">
        <p14:creationId xmlns:p14="http://schemas.microsoft.com/office/powerpoint/2010/main" val="6386240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pPr algn="l"/>
            <a:endParaRPr lang="en-US" dirty="0"/>
          </a:p>
        </p:txBody>
      </p:sp>
    </p:spTree>
    <p:extLst>
      <p:ext uri="{BB962C8B-B14F-4D97-AF65-F5344CB8AC3E}">
        <p14:creationId xmlns:p14="http://schemas.microsoft.com/office/powerpoint/2010/main" val="707826132"/>
      </p:ext>
    </p:extLst>
  </p:cSld>
  <p:clrMapOvr>
    <a:masterClrMapping/>
  </p:clrMapOvr>
</p:sld>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Rounded MT 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36_Default Design">
  <a:themeElements>
    <a:clrScheme name="8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8_Default Design">
      <a:majorFont>
        <a:latin typeface="Arial Rounded MT Bold"/>
        <a:ea typeface=""/>
        <a:cs typeface="Arial"/>
      </a:majorFont>
      <a:minorFont>
        <a:latin typeface="Arial Rounded MT Bold"/>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8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8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8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8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8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8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8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8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8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8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8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8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28_Default Design">
  <a:themeElements>
    <a:clrScheme name="8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8_Default Design">
      <a:majorFont>
        <a:latin typeface="Arial Rounded MT Bold"/>
        <a:ea typeface=""/>
        <a:cs typeface="Arial"/>
      </a:majorFont>
      <a:minorFont>
        <a:latin typeface="Arial Rounded MT Bold"/>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8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8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8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8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8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8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8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8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8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8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8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8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115439</TotalTime>
  <Words>4838</Words>
  <Application>Microsoft Office PowerPoint</Application>
  <PresentationFormat>Custom</PresentationFormat>
  <Paragraphs>408</Paragraphs>
  <Slides>74</Slides>
  <Notes>74</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74</vt:i4>
      </vt:variant>
    </vt:vector>
  </HeadingPairs>
  <TitlesOfParts>
    <vt:vector size="83" baseType="lpstr">
      <vt:lpstr>Arial</vt:lpstr>
      <vt:lpstr>Arial Rounded MT Bold</vt:lpstr>
      <vt:lpstr>Calibri</vt:lpstr>
      <vt:lpstr>Calibri Light</vt:lpstr>
      <vt:lpstr>David</vt:lpstr>
      <vt:lpstr>1_Default Design</vt:lpstr>
      <vt:lpstr>Office Theme</vt:lpstr>
      <vt:lpstr>136_Default Design</vt:lpstr>
      <vt:lpstr>128_Default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Mattityahu (Matthew) 28:18</vt:lpstr>
      <vt:lpstr>Mattityahu (Matthew) 28:19</vt:lpstr>
      <vt:lpstr>Mattityahu (Matthew) 28:19</vt:lpstr>
      <vt:lpstr>Mattityahu (Matthew) 28:20</vt:lpstr>
      <vt:lpstr>Mattityahu (Matthew) 28:20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Or HaOlam Messianic Congregation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Shmuel Wolkenfeld</dc:creator>
  <cp:lastModifiedBy>Shmuel</cp:lastModifiedBy>
  <cp:revision>3249</cp:revision>
  <dcterms:created xsi:type="dcterms:W3CDTF">2006-04-21T19:34:43Z</dcterms:created>
  <dcterms:modified xsi:type="dcterms:W3CDTF">2020-01-11T14:44:20Z</dcterms:modified>
</cp:coreProperties>
</file>