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 id="2147483822" r:id="rId2"/>
    <p:sldMasterId id="2147483836" r:id="rId3"/>
  </p:sldMasterIdLst>
  <p:notesMasterIdLst>
    <p:notesMasterId r:id="rId89"/>
  </p:notesMasterIdLst>
  <p:handoutMasterIdLst>
    <p:handoutMasterId r:id="rId90"/>
  </p:handoutMasterIdLst>
  <p:sldIdLst>
    <p:sldId id="2045" r:id="rId4"/>
    <p:sldId id="62893" r:id="rId5"/>
    <p:sldId id="62932" r:id="rId6"/>
    <p:sldId id="62938" r:id="rId7"/>
    <p:sldId id="62856" r:id="rId8"/>
    <p:sldId id="62933" r:id="rId9"/>
    <p:sldId id="62935" r:id="rId10"/>
    <p:sldId id="62920" r:id="rId11"/>
    <p:sldId id="62924" r:id="rId12"/>
    <p:sldId id="62919" r:id="rId13"/>
    <p:sldId id="62834" r:id="rId14"/>
    <p:sldId id="62977" r:id="rId15"/>
    <p:sldId id="62909" r:id="rId16"/>
    <p:sldId id="62910" r:id="rId17"/>
    <p:sldId id="62911" r:id="rId18"/>
    <p:sldId id="62914" r:id="rId19"/>
    <p:sldId id="62912" r:id="rId20"/>
    <p:sldId id="62916" r:id="rId21"/>
    <p:sldId id="62918" r:id="rId22"/>
    <p:sldId id="62934" r:id="rId23"/>
    <p:sldId id="62915" r:id="rId24"/>
    <p:sldId id="62917" r:id="rId25"/>
    <p:sldId id="62939" r:id="rId26"/>
    <p:sldId id="62972" r:id="rId27"/>
    <p:sldId id="62936" r:id="rId28"/>
    <p:sldId id="62922" r:id="rId29"/>
    <p:sldId id="62921" r:id="rId30"/>
    <p:sldId id="62925" r:id="rId31"/>
    <p:sldId id="62940" r:id="rId32"/>
    <p:sldId id="62943" r:id="rId33"/>
    <p:sldId id="62937" r:id="rId34"/>
    <p:sldId id="62944" r:id="rId35"/>
    <p:sldId id="62978" r:id="rId36"/>
    <p:sldId id="62858" r:id="rId37"/>
    <p:sldId id="62970" r:id="rId38"/>
    <p:sldId id="62950" r:id="rId39"/>
    <p:sldId id="62951" r:id="rId40"/>
    <p:sldId id="62962" r:id="rId41"/>
    <p:sldId id="62952" r:id="rId42"/>
    <p:sldId id="62971" r:id="rId43"/>
    <p:sldId id="62946" r:id="rId44"/>
    <p:sldId id="62896" r:id="rId45"/>
    <p:sldId id="62947" r:id="rId46"/>
    <p:sldId id="62945" r:id="rId47"/>
    <p:sldId id="62953" r:id="rId48"/>
    <p:sldId id="62954" r:id="rId49"/>
    <p:sldId id="62955" r:id="rId50"/>
    <p:sldId id="62957" r:id="rId51"/>
    <p:sldId id="62961" r:id="rId52"/>
    <p:sldId id="62960" r:id="rId53"/>
    <p:sldId id="62958" r:id="rId54"/>
    <p:sldId id="62959" r:id="rId55"/>
    <p:sldId id="62949" r:id="rId56"/>
    <p:sldId id="62973" r:id="rId57"/>
    <p:sldId id="62975" r:id="rId58"/>
    <p:sldId id="62956" r:id="rId59"/>
    <p:sldId id="62948" r:id="rId60"/>
    <p:sldId id="62900" r:id="rId61"/>
    <p:sldId id="62899" r:id="rId62"/>
    <p:sldId id="62913" r:id="rId63"/>
    <p:sldId id="62942" r:id="rId64"/>
    <p:sldId id="62941" r:id="rId65"/>
    <p:sldId id="62979" r:id="rId66"/>
    <p:sldId id="62964" r:id="rId67"/>
    <p:sldId id="62969" r:id="rId68"/>
    <p:sldId id="62874" r:id="rId69"/>
    <p:sldId id="62855" r:id="rId70"/>
    <p:sldId id="62830" r:id="rId71"/>
    <p:sldId id="62980" r:id="rId72"/>
    <p:sldId id="62974" r:id="rId73"/>
    <p:sldId id="62963" r:id="rId74"/>
    <p:sldId id="62966" r:id="rId75"/>
    <p:sldId id="62967" r:id="rId76"/>
    <p:sldId id="62968" r:id="rId77"/>
    <p:sldId id="62923" r:id="rId78"/>
    <p:sldId id="62965" r:id="rId79"/>
    <p:sldId id="62703" r:id="rId80"/>
    <p:sldId id="62897" r:id="rId81"/>
    <p:sldId id="62928" r:id="rId82"/>
    <p:sldId id="62926" r:id="rId83"/>
    <p:sldId id="62929" r:id="rId84"/>
    <p:sldId id="62927" r:id="rId85"/>
    <p:sldId id="62976" r:id="rId86"/>
    <p:sldId id="62833" r:id="rId87"/>
    <p:sldId id="256" r:id="rId88"/>
  </p:sldIdLst>
  <p:sldSz cx="9144000" cy="5143500" type="screen16x9"/>
  <p:notesSz cx="6858000" cy="9144000"/>
  <p:defaultTextStyle>
    <a:defPPr>
      <a:defRPr lang="en-US"/>
    </a:defPPr>
    <a:lvl1pPr algn="ctr" rtl="0" fontAlgn="base">
      <a:spcBef>
        <a:spcPct val="0"/>
      </a:spcBef>
      <a:spcAft>
        <a:spcPct val="0"/>
      </a:spcAft>
      <a:defRPr sz="4000" kern="1200">
        <a:solidFill>
          <a:schemeClr val="bg1"/>
        </a:solidFill>
        <a:latin typeface="Arial Rounded MT Bold" pitchFamily="34" charset="0"/>
        <a:ea typeface="+mn-ea"/>
        <a:cs typeface="Arial" charset="0"/>
      </a:defRPr>
    </a:lvl1pPr>
    <a:lvl2pPr marL="339061" algn="ctr" rtl="0" fontAlgn="base">
      <a:spcBef>
        <a:spcPct val="0"/>
      </a:spcBef>
      <a:spcAft>
        <a:spcPct val="0"/>
      </a:spcAft>
      <a:defRPr sz="4000" kern="1200">
        <a:solidFill>
          <a:schemeClr val="bg1"/>
        </a:solidFill>
        <a:latin typeface="Arial Rounded MT Bold" pitchFamily="34" charset="0"/>
        <a:ea typeface="+mn-ea"/>
        <a:cs typeface="Arial" charset="0"/>
      </a:defRPr>
    </a:lvl2pPr>
    <a:lvl3pPr marL="678271" algn="ctr" rtl="0" fontAlgn="base">
      <a:spcBef>
        <a:spcPct val="0"/>
      </a:spcBef>
      <a:spcAft>
        <a:spcPct val="0"/>
      </a:spcAft>
      <a:defRPr sz="4000" kern="1200">
        <a:solidFill>
          <a:schemeClr val="bg1"/>
        </a:solidFill>
        <a:latin typeface="Arial Rounded MT Bold" pitchFamily="34" charset="0"/>
        <a:ea typeface="+mn-ea"/>
        <a:cs typeface="Arial" charset="0"/>
      </a:defRPr>
    </a:lvl3pPr>
    <a:lvl4pPr marL="1017217" algn="ctr" rtl="0" fontAlgn="base">
      <a:spcBef>
        <a:spcPct val="0"/>
      </a:spcBef>
      <a:spcAft>
        <a:spcPct val="0"/>
      </a:spcAft>
      <a:defRPr sz="4000" kern="1200">
        <a:solidFill>
          <a:schemeClr val="bg1"/>
        </a:solidFill>
        <a:latin typeface="Arial Rounded MT Bold" pitchFamily="34" charset="0"/>
        <a:ea typeface="+mn-ea"/>
        <a:cs typeface="Arial" charset="0"/>
      </a:defRPr>
    </a:lvl4pPr>
    <a:lvl5pPr marL="1356390" algn="ctr" rtl="0" fontAlgn="base">
      <a:spcBef>
        <a:spcPct val="0"/>
      </a:spcBef>
      <a:spcAft>
        <a:spcPct val="0"/>
      </a:spcAft>
      <a:defRPr sz="4000" kern="1200">
        <a:solidFill>
          <a:schemeClr val="bg1"/>
        </a:solidFill>
        <a:latin typeface="Arial Rounded MT Bold" pitchFamily="34" charset="0"/>
        <a:ea typeface="+mn-ea"/>
        <a:cs typeface="Arial" charset="0"/>
      </a:defRPr>
    </a:lvl5pPr>
    <a:lvl6pPr marL="1695300" algn="l" defTabSz="678271" rtl="0" eaLnBrk="1" latinLnBrk="0" hangingPunct="1">
      <a:defRPr sz="4000" kern="1200">
        <a:solidFill>
          <a:schemeClr val="bg1"/>
        </a:solidFill>
        <a:latin typeface="Arial Rounded MT Bold" pitchFamily="34" charset="0"/>
        <a:ea typeface="+mn-ea"/>
        <a:cs typeface="Arial" charset="0"/>
      </a:defRPr>
    </a:lvl6pPr>
    <a:lvl7pPr marL="2034313" algn="l" defTabSz="678271" rtl="0" eaLnBrk="1" latinLnBrk="0" hangingPunct="1">
      <a:defRPr sz="4000" kern="1200">
        <a:solidFill>
          <a:schemeClr val="bg1"/>
        </a:solidFill>
        <a:latin typeface="Arial Rounded MT Bold" pitchFamily="34" charset="0"/>
        <a:ea typeface="+mn-ea"/>
        <a:cs typeface="Arial" charset="0"/>
      </a:defRPr>
    </a:lvl7pPr>
    <a:lvl8pPr marL="2373419" algn="l" defTabSz="678271" rtl="0" eaLnBrk="1" latinLnBrk="0" hangingPunct="1">
      <a:defRPr sz="4000" kern="1200">
        <a:solidFill>
          <a:schemeClr val="bg1"/>
        </a:solidFill>
        <a:latin typeface="Arial Rounded MT Bold" pitchFamily="34" charset="0"/>
        <a:ea typeface="+mn-ea"/>
        <a:cs typeface="Arial" charset="0"/>
      </a:defRPr>
    </a:lvl8pPr>
    <a:lvl9pPr marL="2712509" algn="l" defTabSz="678271" rtl="0" eaLnBrk="1" latinLnBrk="0" hangingPunct="1">
      <a:defRPr sz="4000" kern="1200">
        <a:solidFill>
          <a:schemeClr val="bg1"/>
        </a:solidFill>
        <a:latin typeface="Arial Rounded MT Bold" pitchFamily="34" charset="0"/>
        <a:ea typeface="+mn-ea"/>
        <a:cs typeface="Arial" charset="0"/>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hmuel" initials="SW" lastIdx="2" clrIdx="0">
    <p:extLst>
      <p:ext uri="{19B8F6BF-5375-455C-9EA6-DF929625EA0E}">
        <p15:presenceInfo xmlns:p15="http://schemas.microsoft.com/office/powerpoint/2012/main" userId="Shmuel" providerId="None"/>
      </p:ext>
    </p:extLst>
  </p:cmAuthor>
  <p:cmAuthor id="2" name="Shmuel Wolkenfeld" initials="SW" lastIdx="1" clrIdx="1">
    <p:extLst>
      <p:ext uri="{19B8F6BF-5375-455C-9EA6-DF929625EA0E}">
        <p15:presenceInfo xmlns:p15="http://schemas.microsoft.com/office/powerpoint/2012/main" userId="59ac315834edd8d2"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99"/>
    <a:srgbClr val="9A6766"/>
    <a:srgbClr val="AA6E56"/>
    <a:srgbClr val="FFFF66"/>
    <a:srgbClr val="FFFF00"/>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6405" autoAdjust="0"/>
    <p:restoredTop sz="90299" autoAdjust="0"/>
  </p:normalViewPr>
  <p:slideViewPr>
    <p:cSldViewPr>
      <p:cViewPr varScale="1">
        <p:scale>
          <a:sx n="103" d="100"/>
          <a:sy n="103" d="100"/>
        </p:scale>
        <p:origin x="126" y="450"/>
      </p:cViewPr>
      <p:guideLst>
        <p:guide orient="horz" pos="1620"/>
        <p:guide pos="2880"/>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00" d="100"/>
        <a:sy n="100" d="100"/>
      </p:scale>
      <p:origin x="0" y="-20076"/>
    </p:cViewPr>
  </p:sorterViewPr>
  <p:notesViewPr>
    <p:cSldViewPr>
      <p:cViewPr varScale="1">
        <p:scale>
          <a:sx n="79" d="100"/>
          <a:sy n="79" d="100"/>
        </p:scale>
        <p:origin x="2022" y="10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slide" Target="slides/slide60.xml"/><Relationship Id="rId68" Type="http://schemas.openxmlformats.org/officeDocument/2006/relationships/slide" Target="slides/slide65.xml"/><Relationship Id="rId76" Type="http://schemas.openxmlformats.org/officeDocument/2006/relationships/slide" Target="slides/slide73.xml"/><Relationship Id="rId84" Type="http://schemas.openxmlformats.org/officeDocument/2006/relationships/slide" Target="slides/slide81.xml"/><Relationship Id="rId89" Type="http://schemas.openxmlformats.org/officeDocument/2006/relationships/notesMaster" Target="notesMasters/notesMaster1.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slide" Target="slides/slide71.xml"/><Relationship Id="rId79" Type="http://schemas.openxmlformats.org/officeDocument/2006/relationships/slide" Target="slides/slide76.xml"/><Relationship Id="rId87" Type="http://schemas.openxmlformats.org/officeDocument/2006/relationships/slide" Target="slides/slide84.xml"/><Relationship Id="rId5" Type="http://schemas.openxmlformats.org/officeDocument/2006/relationships/slide" Target="slides/slide2.xml"/><Relationship Id="rId61" Type="http://schemas.openxmlformats.org/officeDocument/2006/relationships/slide" Target="slides/slide58.xml"/><Relationship Id="rId82" Type="http://schemas.openxmlformats.org/officeDocument/2006/relationships/slide" Target="slides/slide79.xml"/><Relationship Id="rId90" Type="http://schemas.openxmlformats.org/officeDocument/2006/relationships/handoutMaster" Target="handoutMasters/handoutMaster1.xml"/><Relationship Id="rId95" Type="http://schemas.openxmlformats.org/officeDocument/2006/relationships/tableStyles" Target="tableStyles.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slide" Target="slides/slide74.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slide" Target="slides/slide77.xml"/><Relationship Id="rId85" Type="http://schemas.openxmlformats.org/officeDocument/2006/relationships/slide" Target="slides/slide82.xml"/><Relationship Id="rId93"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slide" Target="slides/slide85.xml"/><Relationship Id="rId91"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698"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200">
                <a:solidFill>
                  <a:schemeClr val="tx1"/>
                </a:solidFill>
                <a:latin typeface="Arial" charset="0"/>
              </a:defRPr>
            </a:lvl1pPr>
          </a:lstStyle>
          <a:p>
            <a:r>
              <a:rPr lang="en-US" altLang="en-US"/>
              <a:t>International Holocaust Mem Day Pray for the Shalom of Jerusalem</a:t>
            </a:r>
          </a:p>
        </p:txBody>
      </p:sp>
      <p:sp>
        <p:nvSpPr>
          <p:cNvPr id="29699" name="Rectangle 3"/>
          <p:cNvSpPr>
            <a:spLocks noGrp="1" noChangeArrowheads="1"/>
          </p:cNvSpPr>
          <p:nvPr>
            <p:ph type="dt" sz="quarter"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solidFill>
                  <a:schemeClr val="tx1"/>
                </a:solidFill>
                <a:latin typeface="Arial" charset="0"/>
              </a:defRPr>
            </a:lvl1pPr>
          </a:lstStyle>
          <a:p>
            <a:r>
              <a:rPr lang="en-US" altLang="en-US"/>
              <a:t>Jan 30, 2021 5781</a:t>
            </a:r>
          </a:p>
        </p:txBody>
      </p:sp>
      <p:sp>
        <p:nvSpPr>
          <p:cNvPr id="29700" name="Rectangle 4"/>
          <p:cNvSpPr>
            <a:spLocks noGrp="1" noChangeArrowheads="1"/>
          </p:cNvSpPr>
          <p:nvPr>
            <p:ph type="ftr" sz="quarter" idx="2"/>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a:defRPr sz="1200">
                <a:solidFill>
                  <a:schemeClr val="tx1"/>
                </a:solidFill>
                <a:latin typeface="Arial" charset="0"/>
              </a:defRPr>
            </a:lvl1pPr>
          </a:lstStyle>
          <a:p>
            <a:endParaRPr lang="en-US" altLang="en-US"/>
          </a:p>
        </p:txBody>
      </p:sp>
      <p:sp>
        <p:nvSpPr>
          <p:cNvPr id="29701" name="Rectangle 5"/>
          <p:cNvSpPr>
            <a:spLocks noGrp="1" noChangeArrowheads="1"/>
          </p:cNvSpPr>
          <p:nvPr>
            <p:ph type="sldNum" sz="quarter" idx="3"/>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solidFill>
                  <a:schemeClr val="tx1"/>
                </a:solidFill>
                <a:latin typeface="Arial" charset="0"/>
              </a:defRPr>
            </a:lvl1pPr>
          </a:lstStyle>
          <a:p>
            <a:fld id="{743E3E74-A71D-4F9E-A274-799584BDC6E6}" type="slidenum">
              <a:rPr lang="en-US" altLang="en-US"/>
              <a:pPr/>
              <a:t>‹#›</a:t>
            </a:fld>
            <a:endParaRPr lang="en-US" altLang="en-US"/>
          </a:p>
        </p:txBody>
      </p:sp>
    </p:spTree>
    <p:extLst>
      <p:ext uri="{BB962C8B-B14F-4D97-AF65-F5344CB8AC3E}">
        <p14:creationId xmlns:p14="http://schemas.microsoft.com/office/powerpoint/2010/main" val="208859284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200">
                <a:solidFill>
                  <a:schemeClr val="tx1"/>
                </a:solidFill>
                <a:latin typeface="Arial" charset="0"/>
              </a:defRPr>
            </a:lvl1pPr>
          </a:lstStyle>
          <a:p>
            <a:r>
              <a:rPr lang="en-US" altLang="en-US"/>
              <a:t>International Holocaust Mem Day Pray for the Shalom of Jerusalem</a:t>
            </a:r>
          </a:p>
        </p:txBody>
      </p:sp>
      <p:sp>
        <p:nvSpPr>
          <p:cNvPr id="5123"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solidFill>
                  <a:schemeClr val="tx1"/>
                </a:solidFill>
                <a:latin typeface="Arial" charset="0"/>
              </a:defRPr>
            </a:lvl1pPr>
          </a:lstStyle>
          <a:p>
            <a:r>
              <a:rPr lang="en-US" altLang="en-US"/>
              <a:t>Jan 30, 2021 5781</a:t>
            </a:r>
          </a:p>
        </p:txBody>
      </p:sp>
      <p:sp>
        <p:nvSpPr>
          <p:cNvPr id="5124"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5125"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126"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a:defRPr sz="1200">
                <a:solidFill>
                  <a:schemeClr val="tx1"/>
                </a:solidFill>
                <a:latin typeface="Arial" charset="0"/>
              </a:defRPr>
            </a:lvl1pPr>
          </a:lstStyle>
          <a:p>
            <a:endParaRPr lang="en-US" altLang="en-US"/>
          </a:p>
        </p:txBody>
      </p:sp>
      <p:sp>
        <p:nvSpPr>
          <p:cNvPr id="5127"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solidFill>
                  <a:schemeClr val="tx1"/>
                </a:solidFill>
                <a:latin typeface="Arial" charset="0"/>
              </a:defRPr>
            </a:lvl1pPr>
          </a:lstStyle>
          <a:p>
            <a:fld id="{00E9F95B-100C-4401-AFC8-043CE70D51A5}" type="slidenum">
              <a:rPr lang="en-US" altLang="en-US"/>
              <a:pPr/>
              <a:t>‹#›</a:t>
            </a:fld>
            <a:endParaRPr lang="en-US" altLang="en-US"/>
          </a:p>
        </p:txBody>
      </p:sp>
    </p:spTree>
    <p:extLst>
      <p:ext uri="{BB962C8B-B14F-4D97-AF65-F5344CB8AC3E}">
        <p14:creationId xmlns:p14="http://schemas.microsoft.com/office/powerpoint/2010/main" val="3266379074"/>
      </p:ext>
    </p:extLst>
  </p:cSld>
  <p:clrMap bg1="lt1" tx1="dk1" bg2="lt2" tx2="dk2" accent1="accent1" accent2="accent2" accent3="accent3" accent4="accent4" accent5="accent5" accent6="accent6" hlink="hlink" folHlink="folHlink"/>
  <p:hf ftr="0"/>
  <p:notesStyle>
    <a:lvl1pPr algn="l" rtl="0" fontAlgn="base">
      <a:spcBef>
        <a:spcPct val="30000"/>
      </a:spcBef>
      <a:spcAft>
        <a:spcPct val="0"/>
      </a:spcAft>
      <a:defRPr sz="2000" kern="1200">
        <a:solidFill>
          <a:schemeClr val="tx1"/>
        </a:solidFill>
        <a:latin typeface="Arial Rounded MT Bold" pitchFamily="34" charset="0"/>
        <a:ea typeface="+mn-ea"/>
        <a:cs typeface="Arial" charset="0"/>
      </a:defRPr>
    </a:lvl1pPr>
    <a:lvl2pPr marL="339061" algn="l" rtl="0" fontAlgn="base">
      <a:spcBef>
        <a:spcPct val="30000"/>
      </a:spcBef>
      <a:spcAft>
        <a:spcPct val="0"/>
      </a:spcAft>
      <a:defRPr sz="2000" kern="1200">
        <a:solidFill>
          <a:schemeClr val="tx1"/>
        </a:solidFill>
        <a:latin typeface="Arial Rounded MT Bold" pitchFamily="34" charset="0"/>
        <a:ea typeface="+mn-ea"/>
        <a:cs typeface="Arial" charset="0"/>
      </a:defRPr>
    </a:lvl2pPr>
    <a:lvl3pPr marL="678271" algn="l" rtl="0" fontAlgn="base">
      <a:spcBef>
        <a:spcPct val="30000"/>
      </a:spcBef>
      <a:spcAft>
        <a:spcPct val="0"/>
      </a:spcAft>
      <a:defRPr sz="1200" kern="1200">
        <a:solidFill>
          <a:schemeClr val="tx1"/>
        </a:solidFill>
        <a:latin typeface="Arial" charset="0"/>
        <a:ea typeface="+mn-ea"/>
        <a:cs typeface="Arial" charset="0"/>
      </a:defRPr>
    </a:lvl3pPr>
    <a:lvl4pPr marL="1017217" algn="l" rtl="0" fontAlgn="base">
      <a:spcBef>
        <a:spcPct val="30000"/>
      </a:spcBef>
      <a:spcAft>
        <a:spcPct val="0"/>
      </a:spcAft>
      <a:defRPr sz="1200" kern="1200">
        <a:solidFill>
          <a:schemeClr val="tx1"/>
        </a:solidFill>
        <a:latin typeface="Arial" charset="0"/>
        <a:ea typeface="+mn-ea"/>
        <a:cs typeface="Arial" charset="0"/>
      </a:defRPr>
    </a:lvl4pPr>
    <a:lvl5pPr marL="1356390" algn="l" rtl="0" fontAlgn="base">
      <a:spcBef>
        <a:spcPct val="30000"/>
      </a:spcBef>
      <a:spcAft>
        <a:spcPct val="0"/>
      </a:spcAft>
      <a:defRPr sz="1200" kern="1200">
        <a:solidFill>
          <a:schemeClr val="tx1"/>
        </a:solidFill>
        <a:latin typeface="Arial" charset="0"/>
        <a:ea typeface="+mn-ea"/>
        <a:cs typeface="Arial" charset="0"/>
      </a:defRPr>
    </a:lvl5pPr>
    <a:lvl6pPr marL="1695300" algn="l" defTabSz="678271" rtl="0" eaLnBrk="1" latinLnBrk="0" hangingPunct="1">
      <a:defRPr sz="1200" kern="1200">
        <a:solidFill>
          <a:schemeClr val="tx1"/>
        </a:solidFill>
        <a:latin typeface="+mn-lt"/>
        <a:ea typeface="+mn-ea"/>
        <a:cs typeface="+mn-cs"/>
      </a:defRPr>
    </a:lvl6pPr>
    <a:lvl7pPr marL="2034313" algn="l" defTabSz="678271" rtl="0" eaLnBrk="1" latinLnBrk="0" hangingPunct="1">
      <a:defRPr sz="1200" kern="1200">
        <a:solidFill>
          <a:schemeClr val="tx1"/>
        </a:solidFill>
        <a:latin typeface="+mn-lt"/>
        <a:ea typeface="+mn-ea"/>
        <a:cs typeface="+mn-cs"/>
      </a:defRPr>
    </a:lvl7pPr>
    <a:lvl8pPr marL="2373419" algn="l" defTabSz="678271" rtl="0" eaLnBrk="1" latinLnBrk="0" hangingPunct="1">
      <a:defRPr sz="1200" kern="1200">
        <a:solidFill>
          <a:schemeClr val="tx1"/>
        </a:solidFill>
        <a:latin typeface="+mn-lt"/>
        <a:ea typeface="+mn-ea"/>
        <a:cs typeface="+mn-cs"/>
      </a:defRPr>
    </a:lvl8pPr>
    <a:lvl9pPr marL="2712509" algn="l" defTabSz="678271"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unitedwithisrael.org/we-need-a-new-hitler-california-refuses-to-disbar-hatemongering-lawyer/?utm_source=newsletters_unitedwithisrael_org&amp;utm_medium=email&amp;utm_content=California+Lawyer+Wants+%27A+New+Hitler%E2%80%99%2C+but+Won%27t+be+Disbarred%3B+Biden+Blasted+for+%27West+Bank%27+Embassy+Gaffe%3B+%E2%80%98We+will+Not+Stop+Striving+for+1+Million+Israelis+in+Judea%2C+Samaria%E2%80%99&amp;utm_campaign=20210121_m161706122_California+Lawyer+Wants+%27A+New+Hitler%E2%80%99%2C+Won%27t+be+Disbarred%3B+Biden+Blasted+for+%27West+Bank%27+Embassy+Gaffe%3B+%E2%80%98We+will+Not+Stop+Striving+for+1+Million+Israelis+in+Judea%2C+Samaria%E2%80%99&amp;utm_term=more_btn_light_png"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s://www.israeltoday.co.il/read/israel-expect-sharp-rise-in-antisemitism-in-2021/?utm_source=acfs&amp;utm_medium=email&amp;utm_term=all&amp;utm_campaign=newsletter-2021-01-24" TargetMode="External"/><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3" Type="http://schemas.openxmlformats.org/officeDocument/2006/relationships/hyperlink" Target="https://worldisraelnews.com/anti-semitic-professor-in-california-suspended-from-spring-semester/?utm_source=newsletters_worldisraelnews_com&amp;utm_medium=email&amp;utm_content=Israeli+Jets+Over+Syria+Endure+Barrage+of+Missiles%3B+Heroic+Female+Soldier+Helps+IDF+Shoot+Terrorist+Lunging+with+Knife%3B+Israel+Warns+%E2%80%98Disease+Has+Changed%E2%80%99&amp;utm_campaign=20210126_m161761612_Israeli+Jets+Over+Syria+Endure+Barrage+of+Missiles%3B+Heroic+Female+Soldier+Helps+IDF+Shoot+Terrorist+Lunging+with+Knife%3B+Israel+Warns+%E2%80%98Disease+Has+Changed%E2%80%99&amp;utm_term=_0D_0A_09_09_09_09_09_09_09_09_09_09Read+Now_0D_0A_09_09_09_09_09_09_09_09_09" TargetMode="External"/><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3" Type="http://schemas.openxmlformats.org/officeDocument/2006/relationships/hyperlink" Target="https://worldisraelnews.com/anti-semitic-professor-in-california-suspended-from-spring-semester/?utm_source=newsletters_worldisraelnews_com&amp;utm_medium=email&amp;utm_content=Israeli+Jets+Over+Syria+Endure+Barrage+of+Missiles%3B+Heroic+Female+Soldier+Helps+IDF+Shoot+Terrorist+Lunging+with+Knife%3B+Israel+Warns+%E2%80%98Disease+Has+Changed%E2%80%99&amp;utm_campaign=20210126_m161761612_Israeli+Jets+Over+Syria+Endure+Barrage+of+Missiles%3B+Heroic+Female+Soldier+Helps+IDF+Shoot+Terrorist+Lunging+with+Knife%3B+Israel+Warns+%E2%80%98Disease+Has+Changed%E2%80%99&amp;utm_term=_0D_0A_09_09_09_09_09_09_09_09_09_09Read+Now_0D_0A_09_09_09_09_09_09_09_09_09" TargetMode="External"/><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3" Type="http://schemas.openxmlformats.org/officeDocument/2006/relationships/hyperlink" Target="https://worldisraelnews.com/anti-semitic-professor-in-california-suspended-from-spring-semester/?utm_source=newsletters_worldisraelnews_com&amp;utm_medium=email&amp;utm_content=Israeli+Jets+Over+Syria+Endure+Barrage+of+Missiles%3B+Heroic+Female+Soldier+Helps+IDF+Shoot+Terrorist+Lunging+with+Knife%3B+Israel+Warns+%E2%80%98Disease+Has+Changed%E2%80%99&amp;utm_campaign=20210126_m161761612_Israeli+Jets+Over+Syria+Endure+Barrage+of+Missiles%3B+Heroic+Female+Soldier+Helps+IDF+Shoot+Terrorist+Lunging+with+Knife%3B+Israel+Warns+%E2%80%98Disease+Has+Changed%E2%80%99&amp;utm_term=_0D_0A_09_09_09_09_09_09_09_09_09_09Read+Now_0D_0A_09_09_09_09_09_09_09_09_09" TargetMode="External"/><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3" Type="http://schemas.openxmlformats.org/officeDocument/2006/relationships/hyperlink" Target="https://en.wikipedia.org/wiki/Ostfriedhof_(Munich)" TargetMode="External"/><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3" Type="http://schemas.openxmlformats.org/officeDocument/2006/relationships/hyperlink" Target="https://www.dropbox.com/sh/jh56ict687pq6fi/AAAV3RieS7jl0EsLF_Qm2PVra/Ellel%20Ministries%20Introduction%20Videos?dl=0&amp;preview=RESTORED+TO+RUN+002.mp4&amp;subfolder_nav_tracking=1" TargetMode="External"/><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solidFill>
                  <a:prstClr val="white"/>
                </a:solidFill>
              </a:rPr>
              <a:t>International Holocaust Mem Day Pray for the Shalom of Jerusalem</a:t>
            </a:r>
          </a:p>
        </p:txBody>
      </p:sp>
      <p:sp>
        <p:nvSpPr>
          <p:cNvPr id="5" name="Rectangle 3"/>
          <p:cNvSpPr>
            <a:spLocks noGrp="1" noChangeArrowheads="1"/>
          </p:cNvSpPr>
          <p:nvPr>
            <p:ph type="dt" idx="1"/>
          </p:nvPr>
        </p:nvSpPr>
        <p:spPr>
          <a:ln/>
        </p:spPr>
        <p:txBody>
          <a:bodyPr/>
          <a:lstStyle/>
          <a:p>
            <a:r>
              <a:rPr lang="en-US" altLang="en-US">
                <a:solidFill>
                  <a:prstClr val="white"/>
                </a:solidFill>
              </a:rPr>
              <a:t>Jan 30, 2021 5781</a:t>
            </a: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1</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dirty="0"/>
              <a:t>This time starting with something very serious.  No jokes.</a:t>
            </a:r>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International Holocaust Mem Day Pray for the Shalom of Jerusalem</a:t>
            </a:r>
          </a:p>
        </p:txBody>
      </p:sp>
      <p:sp>
        <p:nvSpPr>
          <p:cNvPr id="5" name="Date Placeholder 4"/>
          <p:cNvSpPr>
            <a:spLocks noGrp="1"/>
          </p:cNvSpPr>
          <p:nvPr>
            <p:ph type="dt" idx="1"/>
          </p:nvPr>
        </p:nvSpPr>
        <p:spPr/>
        <p:txBody>
          <a:bodyPr/>
          <a:lstStyle/>
          <a:p>
            <a:r>
              <a:rPr lang="en-US" altLang="en-US"/>
              <a:t>Jan 30, 2021 5781</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10</a:t>
            </a:fld>
            <a:endParaRPr lang="en-US" altLang="en-US"/>
          </a:p>
        </p:txBody>
      </p:sp>
    </p:spTree>
    <p:extLst>
      <p:ext uri="{BB962C8B-B14F-4D97-AF65-F5344CB8AC3E}">
        <p14:creationId xmlns:p14="http://schemas.microsoft.com/office/powerpoint/2010/main" val="6647648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International Holocaust Mem Day Pray for the Shalom of Jerusalem</a:t>
            </a:r>
          </a:p>
        </p:txBody>
      </p:sp>
      <p:sp>
        <p:nvSpPr>
          <p:cNvPr id="5" name="Date Placeholder 4"/>
          <p:cNvSpPr>
            <a:spLocks noGrp="1"/>
          </p:cNvSpPr>
          <p:nvPr>
            <p:ph type="dt" idx="1"/>
          </p:nvPr>
        </p:nvSpPr>
        <p:spPr/>
        <p:txBody>
          <a:bodyPr/>
          <a:lstStyle/>
          <a:p>
            <a:r>
              <a:rPr lang="en-US" altLang="en-US"/>
              <a:t>Jan 30, 2021 5781</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11</a:t>
            </a:fld>
            <a:endParaRPr lang="en-US" altLang="en-US"/>
          </a:p>
        </p:txBody>
      </p:sp>
    </p:spTree>
    <p:extLst>
      <p:ext uri="{BB962C8B-B14F-4D97-AF65-F5344CB8AC3E}">
        <p14:creationId xmlns:p14="http://schemas.microsoft.com/office/powerpoint/2010/main" val="20698987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International Holocaust Mem Day Pray for the Shalom of Jerusalem</a:t>
            </a:r>
          </a:p>
        </p:txBody>
      </p:sp>
      <p:sp>
        <p:nvSpPr>
          <p:cNvPr id="5" name="Date Placeholder 4"/>
          <p:cNvSpPr>
            <a:spLocks noGrp="1"/>
          </p:cNvSpPr>
          <p:nvPr>
            <p:ph type="dt" idx="1"/>
          </p:nvPr>
        </p:nvSpPr>
        <p:spPr/>
        <p:txBody>
          <a:bodyPr/>
          <a:lstStyle/>
          <a:p>
            <a:r>
              <a:rPr lang="en-US" altLang="en-US"/>
              <a:t>Jan 30, 2021 5781</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12</a:t>
            </a:fld>
            <a:endParaRPr lang="en-US" altLang="en-US"/>
          </a:p>
        </p:txBody>
      </p:sp>
    </p:spTree>
    <p:extLst>
      <p:ext uri="{BB962C8B-B14F-4D97-AF65-F5344CB8AC3E}">
        <p14:creationId xmlns:p14="http://schemas.microsoft.com/office/powerpoint/2010/main" val="35280105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b="0" i="0" dirty="0">
                <a:solidFill>
                  <a:srgbClr val="333333"/>
                </a:solidFill>
                <a:effectLst/>
              </a:rPr>
              <a:t>None of the commentators thought this was anything but a praye</a:t>
            </a:r>
            <a:r>
              <a:rPr lang="en-US" dirty="0">
                <a:solidFill>
                  <a:srgbClr val="333333"/>
                </a:solidFill>
              </a:rPr>
              <a:t>r for the local assembly, congregation.   G. Campbell Morgan, Spurgeon, John Gill.  None thought Jerusalem meant… Jerusalem.   </a:t>
            </a:r>
          </a:p>
          <a:p>
            <a:r>
              <a:rPr lang="en-US" dirty="0">
                <a:solidFill>
                  <a:srgbClr val="333333"/>
                </a:solidFill>
              </a:rPr>
              <a:t>Art Scroll commented on the holiness of the city.</a:t>
            </a:r>
            <a:endParaRPr lang="en-US" b="0" i="0" dirty="0">
              <a:solidFill>
                <a:srgbClr val="333333"/>
              </a:solidFill>
              <a:effectLst/>
            </a:endParaRPr>
          </a:p>
          <a:p>
            <a:r>
              <a:rPr lang="en-US" b="0" i="0" dirty="0">
                <a:solidFill>
                  <a:srgbClr val="333333"/>
                </a:solidFill>
                <a:effectLst/>
              </a:rPr>
              <a:t>Let’s do a word study…</a:t>
            </a:r>
            <a:endParaRPr lang="en-US" dirty="0">
              <a:solidFill>
                <a:srgbClr val="333333"/>
              </a:solidFill>
            </a:endParaRPr>
          </a:p>
          <a:p>
            <a:r>
              <a:rPr lang="en-US" b="0" i="0" dirty="0">
                <a:solidFill>
                  <a:srgbClr val="333333"/>
                </a:solidFill>
                <a:effectLst/>
              </a:rPr>
              <a:t>the name of Jerusalem, which signifies "they shall see peace“  sort of pun here.</a:t>
            </a:r>
            <a:endParaRPr lang="en-US" sz="2400" dirty="0">
              <a:solidFill>
                <a:schemeClr val="bg1"/>
              </a:solidFill>
              <a:cs typeface="+mn-cs"/>
            </a:endParaRPr>
          </a:p>
          <a:p>
            <a:r>
              <a:rPr lang="en-US" sz="3700" dirty="0">
                <a:solidFill>
                  <a:schemeClr val="bg1"/>
                </a:solidFill>
                <a:latin typeface="+mn-lt"/>
                <a:ea typeface="+mn-ea"/>
                <a:cs typeface="+mn-cs"/>
              </a:rPr>
              <a:t>Spurgeon, G. Campbell Morgan,  interpret praying for Jerusalem as praying for the local congregation.  </a:t>
            </a:r>
          </a:p>
        </p:txBody>
      </p:sp>
      <p:sp>
        <p:nvSpPr>
          <p:cNvPr id="4" name="Header Placeholder 3"/>
          <p:cNvSpPr>
            <a:spLocks noGrp="1"/>
          </p:cNvSpPr>
          <p:nvPr>
            <p:ph type="hdr" sz="quarter"/>
          </p:nvPr>
        </p:nvSpPr>
        <p:spPr/>
        <p:txBody>
          <a:bodyPr/>
          <a:lstStyle/>
          <a:p>
            <a:r>
              <a:rPr lang="en-US" altLang="en-US"/>
              <a:t>International Holocaust Mem Day Pray for the Shalom of Jerusalem</a:t>
            </a:r>
          </a:p>
        </p:txBody>
      </p:sp>
      <p:sp>
        <p:nvSpPr>
          <p:cNvPr id="5" name="Date Placeholder 4"/>
          <p:cNvSpPr>
            <a:spLocks noGrp="1"/>
          </p:cNvSpPr>
          <p:nvPr>
            <p:ph type="dt" idx="1"/>
          </p:nvPr>
        </p:nvSpPr>
        <p:spPr/>
        <p:txBody>
          <a:bodyPr/>
          <a:lstStyle/>
          <a:p>
            <a:r>
              <a:rPr lang="en-US" altLang="en-US"/>
              <a:t>Jan 30, 2021 5781</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13</a:t>
            </a:fld>
            <a:endParaRPr lang="en-US" altLang="en-US"/>
          </a:p>
        </p:txBody>
      </p:sp>
    </p:spTree>
    <p:extLst>
      <p:ext uri="{BB962C8B-B14F-4D97-AF65-F5344CB8AC3E}">
        <p14:creationId xmlns:p14="http://schemas.microsoft.com/office/powerpoint/2010/main" val="8125476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dirty="0"/>
              <a:t>Two words to analyze…</a:t>
            </a:r>
          </a:p>
        </p:txBody>
      </p:sp>
      <p:sp>
        <p:nvSpPr>
          <p:cNvPr id="4" name="Header Placeholder 3"/>
          <p:cNvSpPr>
            <a:spLocks noGrp="1"/>
          </p:cNvSpPr>
          <p:nvPr>
            <p:ph type="hdr" sz="quarter"/>
          </p:nvPr>
        </p:nvSpPr>
        <p:spPr/>
        <p:txBody>
          <a:bodyPr/>
          <a:lstStyle/>
          <a:p>
            <a:r>
              <a:rPr lang="en-US" altLang="en-US"/>
              <a:t>International Holocaust Mem Day Pray for the Shalom of Jerusalem</a:t>
            </a:r>
          </a:p>
        </p:txBody>
      </p:sp>
      <p:sp>
        <p:nvSpPr>
          <p:cNvPr id="5" name="Date Placeholder 4"/>
          <p:cNvSpPr>
            <a:spLocks noGrp="1"/>
          </p:cNvSpPr>
          <p:nvPr>
            <p:ph type="dt" idx="1"/>
          </p:nvPr>
        </p:nvSpPr>
        <p:spPr/>
        <p:txBody>
          <a:bodyPr/>
          <a:lstStyle/>
          <a:p>
            <a:r>
              <a:rPr lang="en-US" altLang="en-US"/>
              <a:t>Jan 30, 2021 5781</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14</a:t>
            </a:fld>
            <a:endParaRPr lang="en-US" altLang="en-US"/>
          </a:p>
        </p:txBody>
      </p:sp>
    </p:spTree>
    <p:extLst>
      <p:ext uri="{BB962C8B-B14F-4D97-AF65-F5344CB8AC3E}">
        <p14:creationId xmlns:p14="http://schemas.microsoft.com/office/powerpoint/2010/main" val="38090232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dirty="0"/>
              <a:t>Song about Shalom in the Broadway play, Milk and Honey.</a:t>
            </a:r>
          </a:p>
        </p:txBody>
      </p:sp>
      <p:sp>
        <p:nvSpPr>
          <p:cNvPr id="4" name="Header Placeholder 3"/>
          <p:cNvSpPr>
            <a:spLocks noGrp="1"/>
          </p:cNvSpPr>
          <p:nvPr>
            <p:ph type="hdr" sz="quarter"/>
          </p:nvPr>
        </p:nvSpPr>
        <p:spPr/>
        <p:txBody>
          <a:bodyPr/>
          <a:lstStyle/>
          <a:p>
            <a:r>
              <a:rPr lang="en-US" altLang="en-US"/>
              <a:t>International Holocaust Mem Day Pray for the Shalom of Jerusalem</a:t>
            </a:r>
          </a:p>
        </p:txBody>
      </p:sp>
      <p:sp>
        <p:nvSpPr>
          <p:cNvPr id="5" name="Date Placeholder 4"/>
          <p:cNvSpPr>
            <a:spLocks noGrp="1"/>
          </p:cNvSpPr>
          <p:nvPr>
            <p:ph type="dt" idx="1"/>
          </p:nvPr>
        </p:nvSpPr>
        <p:spPr/>
        <p:txBody>
          <a:bodyPr/>
          <a:lstStyle/>
          <a:p>
            <a:r>
              <a:rPr lang="en-US" altLang="en-US"/>
              <a:t>Jan 30, 2021 5781</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15</a:t>
            </a:fld>
            <a:endParaRPr lang="en-US" altLang="en-US"/>
          </a:p>
        </p:txBody>
      </p:sp>
    </p:spTree>
    <p:extLst>
      <p:ext uri="{BB962C8B-B14F-4D97-AF65-F5344CB8AC3E}">
        <p14:creationId xmlns:p14="http://schemas.microsoft.com/office/powerpoint/2010/main" val="19398882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International Holocaust Mem Day Pray for the Shalom of Jerusalem</a:t>
            </a:r>
          </a:p>
        </p:txBody>
      </p:sp>
      <p:sp>
        <p:nvSpPr>
          <p:cNvPr id="5" name="Date Placeholder 4"/>
          <p:cNvSpPr>
            <a:spLocks noGrp="1"/>
          </p:cNvSpPr>
          <p:nvPr>
            <p:ph type="dt" idx="1"/>
          </p:nvPr>
        </p:nvSpPr>
        <p:spPr/>
        <p:txBody>
          <a:bodyPr/>
          <a:lstStyle/>
          <a:p>
            <a:r>
              <a:rPr lang="en-US" altLang="en-US"/>
              <a:t>Jan 30, 2021 5781</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16</a:t>
            </a:fld>
            <a:endParaRPr lang="en-US" altLang="en-US"/>
          </a:p>
        </p:txBody>
      </p:sp>
    </p:spTree>
    <p:extLst>
      <p:ext uri="{BB962C8B-B14F-4D97-AF65-F5344CB8AC3E}">
        <p14:creationId xmlns:p14="http://schemas.microsoft.com/office/powerpoint/2010/main" val="26615489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International Holocaust Mem Day Pray for the Shalom of Jerusalem</a:t>
            </a:r>
          </a:p>
        </p:txBody>
      </p:sp>
      <p:sp>
        <p:nvSpPr>
          <p:cNvPr id="5" name="Date Placeholder 4"/>
          <p:cNvSpPr>
            <a:spLocks noGrp="1"/>
          </p:cNvSpPr>
          <p:nvPr>
            <p:ph type="dt" idx="1"/>
          </p:nvPr>
        </p:nvSpPr>
        <p:spPr/>
        <p:txBody>
          <a:bodyPr/>
          <a:lstStyle/>
          <a:p>
            <a:r>
              <a:rPr lang="en-US" altLang="en-US"/>
              <a:t>Jan 30, 2021 5781</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17</a:t>
            </a:fld>
            <a:endParaRPr lang="en-US" altLang="en-US"/>
          </a:p>
        </p:txBody>
      </p:sp>
    </p:spTree>
    <p:extLst>
      <p:ext uri="{BB962C8B-B14F-4D97-AF65-F5344CB8AC3E}">
        <p14:creationId xmlns:p14="http://schemas.microsoft.com/office/powerpoint/2010/main" val="41642094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dirty="0"/>
              <a:t>Of that particular city, with it’s politics and weaknesses…</a:t>
            </a:r>
          </a:p>
        </p:txBody>
      </p:sp>
      <p:sp>
        <p:nvSpPr>
          <p:cNvPr id="4" name="Header Placeholder 3"/>
          <p:cNvSpPr>
            <a:spLocks noGrp="1"/>
          </p:cNvSpPr>
          <p:nvPr>
            <p:ph type="hdr" sz="quarter"/>
          </p:nvPr>
        </p:nvSpPr>
        <p:spPr/>
        <p:txBody>
          <a:bodyPr/>
          <a:lstStyle/>
          <a:p>
            <a:r>
              <a:rPr lang="en-US" altLang="en-US"/>
              <a:t>International Holocaust Mem Day Pray for the Shalom of Jerusalem</a:t>
            </a:r>
          </a:p>
        </p:txBody>
      </p:sp>
      <p:sp>
        <p:nvSpPr>
          <p:cNvPr id="5" name="Date Placeholder 4"/>
          <p:cNvSpPr>
            <a:spLocks noGrp="1"/>
          </p:cNvSpPr>
          <p:nvPr>
            <p:ph type="dt" idx="1"/>
          </p:nvPr>
        </p:nvSpPr>
        <p:spPr/>
        <p:txBody>
          <a:bodyPr/>
          <a:lstStyle/>
          <a:p>
            <a:r>
              <a:rPr lang="en-US" altLang="en-US"/>
              <a:t>Jan 30, 2021 5781</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18</a:t>
            </a:fld>
            <a:endParaRPr lang="en-US" altLang="en-US"/>
          </a:p>
        </p:txBody>
      </p:sp>
    </p:spTree>
    <p:extLst>
      <p:ext uri="{BB962C8B-B14F-4D97-AF65-F5344CB8AC3E}">
        <p14:creationId xmlns:p14="http://schemas.microsoft.com/office/powerpoint/2010/main" val="25530676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dirty="0"/>
              <a:t>You sound </a:t>
            </a:r>
            <a:r>
              <a:rPr lang="en-US" dirty="0" err="1"/>
              <a:t>soooo</a:t>
            </a:r>
            <a:r>
              <a:rPr lang="en-US" dirty="0"/>
              <a:t> ethnocentric and racist.  I’m probably going to lose my Twitter account.  </a:t>
            </a:r>
          </a:p>
        </p:txBody>
      </p:sp>
      <p:sp>
        <p:nvSpPr>
          <p:cNvPr id="4" name="Header Placeholder 3"/>
          <p:cNvSpPr>
            <a:spLocks noGrp="1"/>
          </p:cNvSpPr>
          <p:nvPr>
            <p:ph type="hdr" sz="quarter"/>
          </p:nvPr>
        </p:nvSpPr>
        <p:spPr/>
        <p:txBody>
          <a:bodyPr/>
          <a:lstStyle/>
          <a:p>
            <a:r>
              <a:rPr lang="en-US" altLang="en-US"/>
              <a:t>International Holocaust Mem Day Pray for the Shalom of Jerusalem</a:t>
            </a:r>
          </a:p>
        </p:txBody>
      </p:sp>
      <p:sp>
        <p:nvSpPr>
          <p:cNvPr id="5" name="Date Placeholder 4"/>
          <p:cNvSpPr>
            <a:spLocks noGrp="1"/>
          </p:cNvSpPr>
          <p:nvPr>
            <p:ph type="dt" idx="1"/>
          </p:nvPr>
        </p:nvSpPr>
        <p:spPr/>
        <p:txBody>
          <a:bodyPr/>
          <a:lstStyle/>
          <a:p>
            <a:r>
              <a:rPr lang="en-US" altLang="en-US"/>
              <a:t>Jan 30, 2021 5781</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19</a:t>
            </a:fld>
            <a:endParaRPr lang="en-US" altLang="en-US"/>
          </a:p>
        </p:txBody>
      </p:sp>
    </p:spTree>
    <p:extLst>
      <p:ext uri="{BB962C8B-B14F-4D97-AF65-F5344CB8AC3E}">
        <p14:creationId xmlns:p14="http://schemas.microsoft.com/office/powerpoint/2010/main" val="39997590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dirty="0"/>
              <a:t>https://youtu.be/-aSHpwmzMxc</a:t>
            </a:r>
          </a:p>
        </p:txBody>
      </p:sp>
      <p:sp>
        <p:nvSpPr>
          <p:cNvPr id="4" name="Header Placeholder 3"/>
          <p:cNvSpPr>
            <a:spLocks noGrp="1"/>
          </p:cNvSpPr>
          <p:nvPr>
            <p:ph type="hdr" sz="quarter"/>
          </p:nvPr>
        </p:nvSpPr>
        <p:spPr/>
        <p:txBody>
          <a:bodyPr/>
          <a:lstStyle/>
          <a:p>
            <a:r>
              <a:rPr lang="en-US" altLang="en-US"/>
              <a:t>International Holocaust Mem Day Pray for the Shalom of Jerusalem</a:t>
            </a:r>
          </a:p>
        </p:txBody>
      </p:sp>
      <p:sp>
        <p:nvSpPr>
          <p:cNvPr id="5" name="Date Placeholder 4"/>
          <p:cNvSpPr>
            <a:spLocks noGrp="1"/>
          </p:cNvSpPr>
          <p:nvPr>
            <p:ph type="dt" idx="1"/>
          </p:nvPr>
        </p:nvSpPr>
        <p:spPr/>
        <p:txBody>
          <a:bodyPr/>
          <a:lstStyle/>
          <a:p>
            <a:r>
              <a:rPr lang="en-US" altLang="en-US"/>
              <a:t>Jan 30, 2021 5781</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2</a:t>
            </a:fld>
            <a:endParaRPr lang="en-US" altLang="en-US"/>
          </a:p>
        </p:txBody>
      </p:sp>
    </p:spTree>
    <p:extLst>
      <p:ext uri="{BB962C8B-B14F-4D97-AF65-F5344CB8AC3E}">
        <p14:creationId xmlns:p14="http://schemas.microsoft.com/office/powerpoint/2010/main" val="29510780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International Holocaust Mem Day Pray for the Shalom of Jerusalem</a:t>
            </a:r>
          </a:p>
        </p:txBody>
      </p:sp>
      <p:sp>
        <p:nvSpPr>
          <p:cNvPr id="5" name="Date Placeholder 4"/>
          <p:cNvSpPr>
            <a:spLocks noGrp="1"/>
          </p:cNvSpPr>
          <p:nvPr>
            <p:ph type="dt" idx="1"/>
          </p:nvPr>
        </p:nvSpPr>
        <p:spPr/>
        <p:txBody>
          <a:bodyPr/>
          <a:lstStyle/>
          <a:p>
            <a:r>
              <a:rPr lang="en-US" altLang="en-US"/>
              <a:t>Jan 30, 2021 5781</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20</a:t>
            </a:fld>
            <a:endParaRPr lang="en-US" altLang="en-US"/>
          </a:p>
        </p:txBody>
      </p:sp>
    </p:spTree>
    <p:extLst>
      <p:ext uri="{BB962C8B-B14F-4D97-AF65-F5344CB8AC3E}">
        <p14:creationId xmlns:p14="http://schemas.microsoft.com/office/powerpoint/2010/main" val="4736244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International Holocaust Mem Day Pray for the Shalom of Jerusalem</a:t>
            </a:r>
          </a:p>
        </p:txBody>
      </p:sp>
      <p:sp>
        <p:nvSpPr>
          <p:cNvPr id="5" name="Date Placeholder 4"/>
          <p:cNvSpPr>
            <a:spLocks noGrp="1"/>
          </p:cNvSpPr>
          <p:nvPr>
            <p:ph type="dt" idx="1"/>
          </p:nvPr>
        </p:nvSpPr>
        <p:spPr/>
        <p:txBody>
          <a:bodyPr/>
          <a:lstStyle/>
          <a:p>
            <a:r>
              <a:rPr lang="en-US" altLang="en-US"/>
              <a:t>Jan 30, 2021 5781</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21</a:t>
            </a:fld>
            <a:endParaRPr lang="en-US" altLang="en-US"/>
          </a:p>
        </p:txBody>
      </p:sp>
    </p:spTree>
    <p:extLst>
      <p:ext uri="{BB962C8B-B14F-4D97-AF65-F5344CB8AC3E}">
        <p14:creationId xmlns:p14="http://schemas.microsoft.com/office/powerpoint/2010/main" val="39648702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dirty="0"/>
              <a:t>Don’t only love the Torah of Israel, love Israel.</a:t>
            </a:r>
          </a:p>
          <a:p>
            <a:r>
              <a:rPr lang="en-US" dirty="0"/>
              <a:t>Why?   G-d’s vessel.</a:t>
            </a:r>
          </a:p>
        </p:txBody>
      </p:sp>
      <p:sp>
        <p:nvSpPr>
          <p:cNvPr id="4" name="Header Placeholder 3"/>
          <p:cNvSpPr>
            <a:spLocks noGrp="1"/>
          </p:cNvSpPr>
          <p:nvPr>
            <p:ph type="hdr" sz="quarter"/>
          </p:nvPr>
        </p:nvSpPr>
        <p:spPr/>
        <p:txBody>
          <a:bodyPr/>
          <a:lstStyle/>
          <a:p>
            <a:r>
              <a:rPr lang="en-US" altLang="en-US"/>
              <a:t>International Holocaust Mem Day Pray for the Shalom of Jerusalem</a:t>
            </a:r>
          </a:p>
        </p:txBody>
      </p:sp>
      <p:sp>
        <p:nvSpPr>
          <p:cNvPr id="5" name="Date Placeholder 4"/>
          <p:cNvSpPr>
            <a:spLocks noGrp="1"/>
          </p:cNvSpPr>
          <p:nvPr>
            <p:ph type="dt" idx="1"/>
          </p:nvPr>
        </p:nvSpPr>
        <p:spPr/>
        <p:txBody>
          <a:bodyPr/>
          <a:lstStyle/>
          <a:p>
            <a:r>
              <a:rPr lang="en-US" altLang="en-US"/>
              <a:t>Jan 30, 2021 5781</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22</a:t>
            </a:fld>
            <a:endParaRPr lang="en-US" altLang="en-US"/>
          </a:p>
        </p:txBody>
      </p:sp>
    </p:spTree>
    <p:extLst>
      <p:ext uri="{BB962C8B-B14F-4D97-AF65-F5344CB8AC3E}">
        <p14:creationId xmlns:p14="http://schemas.microsoft.com/office/powerpoint/2010/main" val="99441812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dirty="0"/>
              <a:t>From a T-shirt</a:t>
            </a:r>
          </a:p>
        </p:txBody>
      </p:sp>
      <p:sp>
        <p:nvSpPr>
          <p:cNvPr id="4" name="Header Placeholder 3"/>
          <p:cNvSpPr>
            <a:spLocks noGrp="1"/>
          </p:cNvSpPr>
          <p:nvPr>
            <p:ph type="hdr" sz="quarter"/>
          </p:nvPr>
        </p:nvSpPr>
        <p:spPr/>
        <p:txBody>
          <a:bodyPr/>
          <a:lstStyle/>
          <a:p>
            <a:r>
              <a:rPr lang="en-US" altLang="en-US"/>
              <a:t>International Holocaust Mem Day Pray for the Shalom of Jerusalem</a:t>
            </a:r>
          </a:p>
        </p:txBody>
      </p:sp>
      <p:sp>
        <p:nvSpPr>
          <p:cNvPr id="5" name="Date Placeholder 4"/>
          <p:cNvSpPr>
            <a:spLocks noGrp="1"/>
          </p:cNvSpPr>
          <p:nvPr>
            <p:ph type="dt" idx="1"/>
          </p:nvPr>
        </p:nvSpPr>
        <p:spPr/>
        <p:txBody>
          <a:bodyPr/>
          <a:lstStyle/>
          <a:p>
            <a:r>
              <a:rPr lang="en-US" altLang="en-US"/>
              <a:t>Jan 30, 2021 5781</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23</a:t>
            </a:fld>
            <a:endParaRPr lang="en-US" altLang="en-US"/>
          </a:p>
        </p:txBody>
      </p:sp>
    </p:spTree>
    <p:extLst>
      <p:ext uri="{BB962C8B-B14F-4D97-AF65-F5344CB8AC3E}">
        <p14:creationId xmlns:p14="http://schemas.microsoft.com/office/powerpoint/2010/main" val="326313810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dirty="0"/>
              <a:t>From a T-shirt</a:t>
            </a:r>
          </a:p>
        </p:txBody>
      </p:sp>
      <p:sp>
        <p:nvSpPr>
          <p:cNvPr id="4" name="Header Placeholder 3"/>
          <p:cNvSpPr>
            <a:spLocks noGrp="1"/>
          </p:cNvSpPr>
          <p:nvPr>
            <p:ph type="hdr" sz="quarter"/>
          </p:nvPr>
        </p:nvSpPr>
        <p:spPr/>
        <p:txBody>
          <a:bodyPr/>
          <a:lstStyle/>
          <a:p>
            <a:r>
              <a:rPr lang="en-US" altLang="en-US"/>
              <a:t>International Holocaust Mem Day Pray for the Shalom of Jerusalem</a:t>
            </a:r>
          </a:p>
        </p:txBody>
      </p:sp>
      <p:sp>
        <p:nvSpPr>
          <p:cNvPr id="5" name="Date Placeholder 4"/>
          <p:cNvSpPr>
            <a:spLocks noGrp="1"/>
          </p:cNvSpPr>
          <p:nvPr>
            <p:ph type="dt" idx="1"/>
          </p:nvPr>
        </p:nvSpPr>
        <p:spPr/>
        <p:txBody>
          <a:bodyPr/>
          <a:lstStyle/>
          <a:p>
            <a:r>
              <a:rPr lang="en-US" altLang="en-US"/>
              <a:t>Jan 30, 2021 5781</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24</a:t>
            </a:fld>
            <a:endParaRPr lang="en-US" altLang="en-US"/>
          </a:p>
        </p:txBody>
      </p:sp>
    </p:spTree>
    <p:extLst>
      <p:ext uri="{BB962C8B-B14F-4D97-AF65-F5344CB8AC3E}">
        <p14:creationId xmlns:p14="http://schemas.microsoft.com/office/powerpoint/2010/main" val="109327883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International Holocaust Mem Day Pray for the Shalom of Jerusalem</a:t>
            </a:r>
          </a:p>
        </p:txBody>
      </p:sp>
      <p:sp>
        <p:nvSpPr>
          <p:cNvPr id="5" name="Date Placeholder 4"/>
          <p:cNvSpPr>
            <a:spLocks noGrp="1"/>
          </p:cNvSpPr>
          <p:nvPr>
            <p:ph type="dt" idx="1"/>
          </p:nvPr>
        </p:nvSpPr>
        <p:spPr/>
        <p:txBody>
          <a:bodyPr/>
          <a:lstStyle/>
          <a:p>
            <a:r>
              <a:rPr lang="en-US" altLang="en-US"/>
              <a:t>Jan 30, 2021 5781</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25</a:t>
            </a:fld>
            <a:endParaRPr lang="en-US" altLang="en-US"/>
          </a:p>
        </p:txBody>
      </p:sp>
    </p:spTree>
    <p:extLst>
      <p:ext uri="{BB962C8B-B14F-4D97-AF65-F5344CB8AC3E}">
        <p14:creationId xmlns:p14="http://schemas.microsoft.com/office/powerpoint/2010/main" val="168208620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dirty="0"/>
              <a:t>Basic difference between Jewish people and those of the Nations, Gentiles.</a:t>
            </a:r>
          </a:p>
        </p:txBody>
      </p:sp>
      <p:sp>
        <p:nvSpPr>
          <p:cNvPr id="4" name="Header Placeholder 3"/>
          <p:cNvSpPr>
            <a:spLocks noGrp="1"/>
          </p:cNvSpPr>
          <p:nvPr>
            <p:ph type="hdr" sz="quarter"/>
          </p:nvPr>
        </p:nvSpPr>
        <p:spPr/>
        <p:txBody>
          <a:bodyPr/>
          <a:lstStyle/>
          <a:p>
            <a:r>
              <a:rPr lang="en-US" altLang="en-US"/>
              <a:t>International Holocaust Mem Day Pray for the Shalom of Jerusalem</a:t>
            </a:r>
          </a:p>
        </p:txBody>
      </p:sp>
      <p:sp>
        <p:nvSpPr>
          <p:cNvPr id="5" name="Date Placeholder 4"/>
          <p:cNvSpPr>
            <a:spLocks noGrp="1"/>
          </p:cNvSpPr>
          <p:nvPr>
            <p:ph type="dt" idx="1"/>
          </p:nvPr>
        </p:nvSpPr>
        <p:spPr/>
        <p:txBody>
          <a:bodyPr/>
          <a:lstStyle/>
          <a:p>
            <a:r>
              <a:rPr lang="en-US" altLang="en-US"/>
              <a:t>Jan 30, 2021 5781</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26</a:t>
            </a:fld>
            <a:endParaRPr lang="en-US" altLang="en-US"/>
          </a:p>
        </p:txBody>
      </p:sp>
    </p:spTree>
    <p:extLst>
      <p:ext uri="{BB962C8B-B14F-4D97-AF65-F5344CB8AC3E}">
        <p14:creationId xmlns:p14="http://schemas.microsoft.com/office/powerpoint/2010/main" val="39373895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dirty="0"/>
              <a:t>So it’s great for all Nations to keep the holidays and the dietary laws.  But for Jews there is a covenantal identity expression that is “fullness…life from the dead.”</a:t>
            </a:r>
          </a:p>
          <a:p>
            <a:endParaRPr lang="en-US" dirty="0"/>
          </a:p>
          <a:p>
            <a:r>
              <a:rPr lang="en-US" dirty="0"/>
              <a:t>Another apocalyptic difference…</a:t>
            </a:r>
          </a:p>
        </p:txBody>
      </p:sp>
      <p:sp>
        <p:nvSpPr>
          <p:cNvPr id="4" name="Header Placeholder 3"/>
          <p:cNvSpPr>
            <a:spLocks noGrp="1"/>
          </p:cNvSpPr>
          <p:nvPr>
            <p:ph type="hdr" sz="quarter"/>
          </p:nvPr>
        </p:nvSpPr>
        <p:spPr/>
        <p:txBody>
          <a:bodyPr/>
          <a:lstStyle/>
          <a:p>
            <a:r>
              <a:rPr lang="en-US" altLang="en-US"/>
              <a:t>International Holocaust Mem Day Pray for the Shalom of Jerusalem</a:t>
            </a:r>
          </a:p>
        </p:txBody>
      </p:sp>
      <p:sp>
        <p:nvSpPr>
          <p:cNvPr id="5" name="Date Placeholder 4"/>
          <p:cNvSpPr>
            <a:spLocks noGrp="1"/>
          </p:cNvSpPr>
          <p:nvPr>
            <p:ph type="dt" idx="1"/>
          </p:nvPr>
        </p:nvSpPr>
        <p:spPr/>
        <p:txBody>
          <a:bodyPr/>
          <a:lstStyle/>
          <a:p>
            <a:r>
              <a:rPr lang="en-US" altLang="en-US"/>
              <a:t>Jan 30, 2021 5781</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27</a:t>
            </a:fld>
            <a:endParaRPr lang="en-US" altLang="en-US"/>
          </a:p>
        </p:txBody>
      </p:sp>
    </p:spTree>
    <p:extLst>
      <p:ext uri="{BB962C8B-B14F-4D97-AF65-F5344CB8AC3E}">
        <p14:creationId xmlns:p14="http://schemas.microsoft.com/office/powerpoint/2010/main" val="408538849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dirty="0"/>
              <a:t>The Jews in Jerusalem, speaking a Hebrew idiom of ‘welcome.’</a:t>
            </a:r>
          </a:p>
          <a:p>
            <a:r>
              <a:rPr lang="en-US" dirty="0"/>
              <a:t>How many Jewish Jerusalemites have to welcome Messiah for Him to return…tipping point accord to Marty Waldman, </a:t>
            </a:r>
            <a:r>
              <a:rPr lang="en-US" dirty="0" err="1"/>
              <a:t>Mes</a:t>
            </a:r>
            <a:r>
              <a:rPr lang="en-US" dirty="0"/>
              <a:t>. Rabbi in Dallas.  Maybe Knesset!</a:t>
            </a:r>
          </a:p>
        </p:txBody>
      </p:sp>
      <p:sp>
        <p:nvSpPr>
          <p:cNvPr id="4" name="Header Placeholder 3"/>
          <p:cNvSpPr>
            <a:spLocks noGrp="1"/>
          </p:cNvSpPr>
          <p:nvPr>
            <p:ph type="hdr" sz="quarter"/>
          </p:nvPr>
        </p:nvSpPr>
        <p:spPr/>
        <p:txBody>
          <a:bodyPr/>
          <a:lstStyle/>
          <a:p>
            <a:r>
              <a:rPr lang="en-US" altLang="en-US"/>
              <a:t>International Holocaust Mem Day Pray for the Shalom of Jerusalem</a:t>
            </a:r>
          </a:p>
        </p:txBody>
      </p:sp>
      <p:sp>
        <p:nvSpPr>
          <p:cNvPr id="5" name="Date Placeholder 4"/>
          <p:cNvSpPr>
            <a:spLocks noGrp="1"/>
          </p:cNvSpPr>
          <p:nvPr>
            <p:ph type="dt" idx="1"/>
          </p:nvPr>
        </p:nvSpPr>
        <p:spPr/>
        <p:txBody>
          <a:bodyPr/>
          <a:lstStyle/>
          <a:p>
            <a:r>
              <a:rPr lang="en-US" altLang="en-US"/>
              <a:t>Jan 30, 2021 5781</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28</a:t>
            </a:fld>
            <a:endParaRPr lang="en-US" altLang="en-US"/>
          </a:p>
        </p:txBody>
      </p:sp>
    </p:spTree>
    <p:extLst>
      <p:ext uri="{BB962C8B-B14F-4D97-AF65-F5344CB8AC3E}">
        <p14:creationId xmlns:p14="http://schemas.microsoft.com/office/powerpoint/2010/main" val="125690593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International Holocaust Mem Day Pray for the Shalom of Jerusalem</a:t>
            </a:r>
          </a:p>
        </p:txBody>
      </p:sp>
      <p:sp>
        <p:nvSpPr>
          <p:cNvPr id="5" name="Date Placeholder 4"/>
          <p:cNvSpPr>
            <a:spLocks noGrp="1"/>
          </p:cNvSpPr>
          <p:nvPr>
            <p:ph type="dt" idx="1"/>
          </p:nvPr>
        </p:nvSpPr>
        <p:spPr/>
        <p:txBody>
          <a:bodyPr/>
          <a:lstStyle/>
          <a:p>
            <a:r>
              <a:rPr lang="en-US" altLang="en-US"/>
              <a:t>Jan 30, 2021 5781</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29</a:t>
            </a:fld>
            <a:endParaRPr lang="en-US" altLang="en-US"/>
          </a:p>
        </p:txBody>
      </p:sp>
    </p:spTree>
    <p:extLst>
      <p:ext uri="{BB962C8B-B14F-4D97-AF65-F5344CB8AC3E}">
        <p14:creationId xmlns:p14="http://schemas.microsoft.com/office/powerpoint/2010/main" val="42787084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dirty="0"/>
              <a:t>From Stewart Winograd</a:t>
            </a:r>
          </a:p>
        </p:txBody>
      </p:sp>
      <p:sp>
        <p:nvSpPr>
          <p:cNvPr id="4" name="Header Placeholder 3"/>
          <p:cNvSpPr>
            <a:spLocks noGrp="1"/>
          </p:cNvSpPr>
          <p:nvPr>
            <p:ph type="hdr" sz="quarter"/>
          </p:nvPr>
        </p:nvSpPr>
        <p:spPr/>
        <p:txBody>
          <a:bodyPr/>
          <a:lstStyle/>
          <a:p>
            <a:r>
              <a:rPr lang="en-US" altLang="en-US"/>
              <a:t>International Holocaust Mem Day Pray for the Shalom of Jerusalem</a:t>
            </a:r>
          </a:p>
        </p:txBody>
      </p:sp>
      <p:sp>
        <p:nvSpPr>
          <p:cNvPr id="5" name="Date Placeholder 4"/>
          <p:cNvSpPr>
            <a:spLocks noGrp="1"/>
          </p:cNvSpPr>
          <p:nvPr>
            <p:ph type="dt" idx="1"/>
          </p:nvPr>
        </p:nvSpPr>
        <p:spPr/>
        <p:txBody>
          <a:bodyPr/>
          <a:lstStyle/>
          <a:p>
            <a:r>
              <a:rPr lang="en-US" altLang="en-US"/>
              <a:t>Jan 30, 2021 5781</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3</a:t>
            </a:fld>
            <a:endParaRPr lang="en-US" altLang="en-US"/>
          </a:p>
        </p:txBody>
      </p:sp>
    </p:spTree>
    <p:extLst>
      <p:ext uri="{BB962C8B-B14F-4D97-AF65-F5344CB8AC3E}">
        <p14:creationId xmlns:p14="http://schemas.microsoft.com/office/powerpoint/2010/main" val="178156270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International Holocaust Mem Day Pray for the Shalom of Jerusalem</a:t>
            </a:r>
          </a:p>
        </p:txBody>
      </p:sp>
      <p:sp>
        <p:nvSpPr>
          <p:cNvPr id="5" name="Date Placeholder 4"/>
          <p:cNvSpPr>
            <a:spLocks noGrp="1"/>
          </p:cNvSpPr>
          <p:nvPr>
            <p:ph type="dt" idx="1"/>
          </p:nvPr>
        </p:nvSpPr>
        <p:spPr/>
        <p:txBody>
          <a:bodyPr/>
          <a:lstStyle/>
          <a:p>
            <a:r>
              <a:rPr lang="en-US" altLang="en-US"/>
              <a:t>Jan 30, 2021 5781</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30</a:t>
            </a:fld>
            <a:endParaRPr lang="en-US" altLang="en-US"/>
          </a:p>
        </p:txBody>
      </p:sp>
    </p:spTree>
    <p:extLst>
      <p:ext uri="{BB962C8B-B14F-4D97-AF65-F5344CB8AC3E}">
        <p14:creationId xmlns:p14="http://schemas.microsoft.com/office/powerpoint/2010/main" val="354002147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International Holocaust Mem Day Pray for the Shalom of Jerusalem</a:t>
            </a:r>
          </a:p>
        </p:txBody>
      </p:sp>
      <p:sp>
        <p:nvSpPr>
          <p:cNvPr id="5" name="Date Placeholder 4"/>
          <p:cNvSpPr>
            <a:spLocks noGrp="1"/>
          </p:cNvSpPr>
          <p:nvPr>
            <p:ph type="dt" idx="1"/>
          </p:nvPr>
        </p:nvSpPr>
        <p:spPr/>
        <p:txBody>
          <a:bodyPr/>
          <a:lstStyle/>
          <a:p>
            <a:r>
              <a:rPr lang="en-US" altLang="en-US"/>
              <a:t>Jan 30, 2021 5781</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31</a:t>
            </a:fld>
            <a:endParaRPr lang="en-US" altLang="en-US"/>
          </a:p>
        </p:txBody>
      </p:sp>
    </p:spTree>
    <p:extLst>
      <p:ext uri="{BB962C8B-B14F-4D97-AF65-F5344CB8AC3E}">
        <p14:creationId xmlns:p14="http://schemas.microsoft.com/office/powerpoint/2010/main" val="35210913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dirty="0"/>
              <a:t>All nations celebrate with us, without being us.</a:t>
            </a:r>
          </a:p>
          <a:p>
            <a:endParaRPr lang="en-US" dirty="0"/>
          </a:p>
          <a:p>
            <a:r>
              <a:rPr lang="en-US" dirty="0"/>
              <a:t>So, this is the positive reason why we honor Israel by making Intl Holocaust Remembrance day a preaching theme.</a:t>
            </a:r>
          </a:p>
          <a:p>
            <a:r>
              <a:rPr lang="en-US" dirty="0"/>
              <a:t>But there is also a darker reason.</a:t>
            </a:r>
          </a:p>
        </p:txBody>
      </p:sp>
      <p:sp>
        <p:nvSpPr>
          <p:cNvPr id="4" name="Header Placeholder 3"/>
          <p:cNvSpPr>
            <a:spLocks noGrp="1"/>
          </p:cNvSpPr>
          <p:nvPr>
            <p:ph type="hdr" sz="quarter"/>
          </p:nvPr>
        </p:nvSpPr>
        <p:spPr/>
        <p:txBody>
          <a:bodyPr/>
          <a:lstStyle/>
          <a:p>
            <a:r>
              <a:rPr lang="en-US" altLang="en-US"/>
              <a:t>International Holocaust Mem Day Pray for the Shalom of Jerusalem</a:t>
            </a:r>
          </a:p>
        </p:txBody>
      </p:sp>
      <p:sp>
        <p:nvSpPr>
          <p:cNvPr id="5" name="Date Placeholder 4"/>
          <p:cNvSpPr>
            <a:spLocks noGrp="1"/>
          </p:cNvSpPr>
          <p:nvPr>
            <p:ph type="dt" idx="1"/>
          </p:nvPr>
        </p:nvSpPr>
        <p:spPr/>
        <p:txBody>
          <a:bodyPr/>
          <a:lstStyle/>
          <a:p>
            <a:r>
              <a:rPr lang="en-US" altLang="en-US"/>
              <a:t>Jan 30, 2021 5781</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32</a:t>
            </a:fld>
            <a:endParaRPr lang="en-US" altLang="en-US"/>
          </a:p>
        </p:txBody>
      </p:sp>
    </p:spTree>
    <p:extLst>
      <p:ext uri="{BB962C8B-B14F-4D97-AF65-F5344CB8AC3E}">
        <p14:creationId xmlns:p14="http://schemas.microsoft.com/office/powerpoint/2010/main" val="368112957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International Holocaust Mem Day Pray for the Shalom of Jerusalem</a:t>
            </a:r>
          </a:p>
        </p:txBody>
      </p:sp>
      <p:sp>
        <p:nvSpPr>
          <p:cNvPr id="5" name="Date Placeholder 4"/>
          <p:cNvSpPr>
            <a:spLocks noGrp="1"/>
          </p:cNvSpPr>
          <p:nvPr>
            <p:ph type="dt" idx="1"/>
          </p:nvPr>
        </p:nvSpPr>
        <p:spPr/>
        <p:txBody>
          <a:bodyPr/>
          <a:lstStyle/>
          <a:p>
            <a:r>
              <a:rPr lang="en-US" altLang="en-US"/>
              <a:t>Jan 30, 2021 5781</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33</a:t>
            </a:fld>
            <a:endParaRPr lang="en-US" altLang="en-US"/>
          </a:p>
        </p:txBody>
      </p:sp>
    </p:spTree>
    <p:extLst>
      <p:ext uri="{BB962C8B-B14F-4D97-AF65-F5344CB8AC3E}">
        <p14:creationId xmlns:p14="http://schemas.microsoft.com/office/powerpoint/2010/main" val="340706181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dirty="0"/>
              <a:t>So the enemy never lets Jews forget who they are, or trivializes suffering, but also, we are commanded.</a:t>
            </a:r>
          </a:p>
        </p:txBody>
      </p:sp>
      <p:sp>
        <p:nvSpPr>
          <p:cNvPr id="4" name="Header Placeholder 3"/>
          <p:cNvSpPr>
            <a:spLocks noGrp="1"/>
          </p:cNvSpPr>
          <p:nvPr>
            <p:ph type="hdr" sz="quarter"/>
          </p:nvPr>
        </p:nvSpPr>
        <p:spPr/>
        <p:txBody>
          <a:bodyPr/>
          <a:lstStyle/>
          <a:p>
            <a:r>
              <a:rPr lang="en-US" altLang="en-US"/>
              <a:t>International Holocaust Mem Day Pray for the Shalom of Jerusalem</a:t>
            </a:r>
          </a:p>
        </p:txBody>
      </p:sp>
      <p:sp>
        <p:nvSpPr>
          <p:cNvPr id="5" name="Date Placeholder 4"/>
          <p:cNvSpPr>
            <a:spLocks noGrp="1"/>
          </p:cNvSpPr>
          <p:nvPr>
            <p:ph type="dt" idx="1"/>
          </p:nvPr>
        </p:nvSpPr>
        <p:spPr/>
        <p:txBody>
          <a:bodyPr/>
          <a:lstStyle/>
          <a:p>
            <a:r>
              <a:rPr lang="en-US" altLang="en-US"/>
              <a:t>Jan 30, 2021 5781</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34</a:t>
            </a:fld>
            <a:endParaRPr lang="en-US" altLang="en-US"/>
          </a:p>
        </p:txBody>
      </p:sp>
    </p:spTree>
    <p:extLst>
      <p:ext uri="{BB962C8B-B14F-4D97-AF65-F5344CB8AC3E}">
        <p14:creationId xmlns:p14="http://schemas.microsoft.com/office/powerpoint/2010/main" val="88447666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International Holocaust Mem Day Pray for the Shalom of Jerusalem</a:t>
            </a:r>
          </a:p>
        </p:txBody>
      </p:sp>
      <p:sp>
        <p:nvSpPr>
          <p:cNvPr id="5" name="Date Placeholder 4"/>
          <p:cNvSpPr>
            <a:spLocks noGrp="1"/>
          </p:cNvSpPr>
          <p:nvPr>
            <p:ph type="dt" idx="1"/>
          </p:nvPr>
        </p:nvSpPr>
        <p:spPr/>
        <p:txBody>
          <a:bodyPr/>
          <a:lstStyle/>
          <a:p>
            <a:r>
              <a:rPr lang="en-US" altLang="en-US"/>
              <a:t>Jan 30, 2021 5781</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35</a:t>
            </a:fld>
            <a:endParaRPr lang="en-US" altLang="en-US"/>
          </a:p>
        </p:txBody>
      </p:sp>
    </p:spTree>
    <p:extLst>
      <p:ext uri="{BB962C8B-B14F-4D97-AF65-F5344CB8AC3E}">
        <p14:creationId xmlns:p14="http://schemas.microsoft.com/office/powerpoint/2010/main" val="219562451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sz="2000" dirty="0">
                <a:effectLst/>
                <a:latin typeface="Calibri" panose="020F0502020204030204" pitchFamily="34" charset="0"/>
                <a:ea typeface="Calibri" panose="020F0502020204030204" pitchFamily="34" charset="0"/>
                <a:cs typeface="Arial" panose="020B0604020202020204" pitchFamily="34" charset="0"/>
              </a:rPr>
              <a:t>By </a:t>
            </a:r>
            <a:r>
              <a:rPr lang="en-US" sz="2000" dirty="0" err="1">
                <a:effectLst/>
                <a:latin typeface="Calibri" panose="020F0502020204030204" pitchFamily="34" charset="0"/>
                <a:ea typeface="Calibri" panose="020F0502020204030204" pitchFamily="34" charset="0"/>
                <a:cs typeface="Arial" panose="020B0604020202020204" pitchFamily="34" charset="0"/>
              </a:rPr>
              <a:t>Yakir</a:t>
            </a:r>
            <a:r>
              <a:rPr lang="en-US" sz="2000" dirty="0">
                <a:effectLst/>
                <a:latin typeface="Calibri" panose="020F0502020204030204" pitchFamily="34" charset="0"/>
                <a:ea typeface="Calibri" panose="020F0502020204030204" pitchFamily="34" charset="0"/>
                <a:cs typeface="Arial" panose="020B0604020202020204" pitchFamily="34" charset="0"/>
              </a:rPr>
              <a:t> </a:t>
            </a:r>
            <a:r>
              <a:rPr lang="en-US" sz="2000" dirty="0" err="1">
                <a:effectLst/>
                <a:latin typeface="Calibri" panose="020F0502020204030204" pitchFamily="34" charset="0"/>
                <a:ea typeface="Calibri" panose="020F0502020204030204" pitchFamily="34" charset="0"/>
                <a:cs typeface="Arial" panose="020B0604020202020204" pitchFamily="34" charset="0"/>
              </a:rPr>
              <a:t>Benzion</a:t>
            </a:r>
            <a:r>
              <a:rPr lang="en-US" sz="2000" dirty="0">
                <a:effectLst/>
                <a:latin typeface="Calibri" panose="020F0502020204030204" pitchFamily="34" charset="0"/>
                <a:ea typeface="Calibri" panose="020F0502020204030204" pitchFamily="34" charset="0"/>
                <a:cs typeface="Arial" panose="020B0604020202020204" pitchFamily="34" charset="0"/>
              </a:rPr>
              <a:t>, United With Israel  </a:t>
            </a:r>
          </a:p>
          <a:p>
            <a:pPr marL="0" marR="0">
              <a:lnSpc>
                <a:spcPct val="115000"/>
              </a:lnSpc>
              <a:spcBef>
                <a:spcPts val="0"/>
              </a:spcBef>
              <a:spcAft>
                <a:spcPts val="1000"/>
              </a:spcAft>
            </a:pPr>
            <a:r>
              <a:rPr lang="en-US" sz="1800" dirty="0">
                <a:effectLst/>
                <a:latin typeface="Calibri" panose="020F0502020204030204" pitchFamily="34" charset="0"/>
                <a:ea typeface="Calibri" panose="020F0502020204030204" pitchFamily="34" charset="0"/>
                <a:cs typeface="Arial" panose="020B0604020202020204" pitchFamily="34" charset="0"/>
              </a:rPr>
              <a:t> </a:t>
            </a:r>
          </a:p>
          <a:p>
            <a:r>
              <a:rPr lang="en-US" sz="1050" u="sng" dirty="0">
                <a:solidFill>
                  <a:srgbClr val="0000FF"/>
                </a:solidFill>
                <a:effectLst/>
                <a:latin typeface="Calibri" panose="020F0502020204030204" pitchFamily="34" charset="0"/>
                <a:ea typeface="Calibri" panose="020F0502020204030204" pitchFamily="34" charset="0"/>
                <a:cs typeface="Arial" panose="020B0604020202020204" pitchFamily="34" charset="0"/>
                <a:hlinkClick r:id="rId3"/>
              </a:rPr>
              <a:t>https://unitedwithisrael.org/we-need-a-new-hitler-california-refuses-to-disbar-hatemongering-lawyer/?utm_source=newsletters_unitedwithisrael_org&amp;utm_medium=email&amp;utm_content=California+Lawyer+Wants+%27A+New+Hitler%E2%80%99%2C+but+Won%27t+be+Disbarred%3B+Biden+Blasted+for+%27West+Bank%27+Embassy+Gaffe%3B+%E2%80%98We+will+Not+Stop+Striving+for+1+Million+Israelis+in+Judea%2C+Samaria%E2%80%99&amp;utm_campaign=20210121_m161706122_California+Lawyer+Wants+%27A+New+Hitler%E2%80%99%2C+Won%27t+be+Disbarred%3B+Biden+Blasted+for+%27West+Bank%27+Embassy+Gaffe%3B+%E2%80%98We+will+Not+Stop+Striving+for+1+Million+Israelis+in+Judea%2C+Samaria%E2%80%99&amp;utm_term=more_btn_light_png</a:t>
            </a:r>
            <a:endParaRPr lang="en-US" sz="1100" dirty="0"/>
          </a:p>
        </p:txBody>
      </p:sp>
      <p:sp>
        <p:nvSpPr>
          <p:cNvPr id="4" name="Header Placeholder 3"/>
          <p:cNvSpPr>
            <a:spLocks noGrp="1"/>
          </p:cNvSpPr>
          <p:nvPr>
            <p:ph type="hdr" sz="quarter"/>
          </p:nvPr>
        </p:nvSpPr>
        <p:spPr/>
        <p:txBody>
          <a:bodyPr/>
          <a:lstStyle/>
          <a:p>
            <a:r>
              <a:rPr lang="en-US" altLang="en-US"/>
              <a:t>International Holocaust Mem Day Pray for the Shalom of Jerusalem</a:t>
            </a:r>
          </a:p>
        </p:txBody>
      </p:sp>
      <p:sp>
        <p:nvSpPr>
          <p:cNvPr id="5" name="Date Placeholder 4"/>
          <p:cNvSpPr>
            <a:spLocks noGrp="1"/>
          </p:cNvSpPr>
          <p:nvPr>
            <p:ph type="dt" idx="1"/>
          </p:nvPr>
        </p:nvSpPr>
        <p:spPr/>
        <p:txBody>
          <a:bodyPr/>
          <a:lstStyle/>
          <a:p>
            <a:r>
              <a:rPr lang="en-US" altLang="en-US"/>
              <a:t>Jan 30, 2021 5781</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36</a:t>
            </a:fld>
            <a:endParaRPr lang="en-US" altLang="en-US"/>
          </a:p>
        </p:txBody>
      </p:sp>
    </p:spTree>
    <p:extLst>
      <p:ext uri="{BB962C8B-B14F-4D97-AF65-F5344CB8AC3E}">
        <p14:creationId xmlns:p14="http://schemas.microsoft.com/office/powerpoint/2010/main" val="157907349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International Holocaust Mem Day Pray for the Shalom of Jerusalem</a:t>
            </a:r>
          </a:p>
        </p:txBody>
      </p:sp>
      <p:sp>
        <p:nvSpPr>
          <p:cNvPr id="5" name="Date Placeholder 4"/>
          <p:cNvSpPr>
            <a:spLocks noGrp="1"/>
          </p:cNvSpPr>
          <p:nvPr>
            <p:ph type="dt" idx="1"/>
          </p:nvPr>
        </p:nvSpPr>
        <p:spPr/>
        <p:txBody>
          <a:bodyPr/>
          <a:lstStyle/>
          <a:p>
            <a:r>
              <a:rPr lang="en-US" altLang="en-US"/>
              <a:t>Jan 30, 2021 5781</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37</a:t>
            </a:fld>
            <a:endParaRPr lang="en-US" altLang="en-US"/>
          </a:p>
        </p:txBody>
      </p:sp>
    </p:spTree>
    <p:extLst>
      <p:ext uri="{BB962C8B-B14F-4D97-AF65-F5344CB8AC3E}">
        <p14:creationId xmlns:p14="http://schemas.microsoft.com/office/powerpoint/2010/main" val="75819787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International Holocaust Mem Day Pray for the Shalom of Jerusalem</a:t>
            </a:r>
          </a:p>
        </p:txBody>
      </p:sp>
      <p:sp>
        <p:nvSpPr>
          <p:cNvPr id="5" name="Date Placeholder 4"/>
          <p:cNvSpPr>
            <a:spLocks noGrp="1"/>
          </p:cNvSpPr>
          <p:nvPr>
            <p:ph type="dt" idx="1"/>
          </p:nvPr>
        </p:nvSpPr>
        <p:spPr/>
        <p:txBody>
          <a:bodyPr/>
          <a:lstStyle/>
          <a:p>
            <a:r>
              <a:rPr lang="en-US" altLang="en-US"/>
              <a:t>Jan 30, 2021 5781</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38</a:t>
            </a:fld>
            <a:endParaRPr lang="en-US" altLang="en-US"/>
          </a:p>
        </p:txBody>
      </p:sp>
    </p:spTree>
    <p:extLst>
      <p:ext uri="{BB962C8B-B14F-4D97-AF65-F5344CB8AC3E}">
        <p14:creationId xmlns:p14="http://schemas.microsoft.com/office/powerpoint/2010/main" val="98665727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050" u="sng" spc="55" dirty="0">
                <a:solidFill>
                  <a:srgbClr val="000000"/>
                </a:solidFill>
                <a:effectLst/>
                <a:latin typeface="Georgia" panose="02040502050405020303" pitchFamily="18" charset="0"/>
                <a:ea typeface="Times New Roman" panose="02020603050405020304" pitchFamily="18" charset="0"/>
                <a:hlinkClick r:id="rId3"/>
              </a:rPr>
              <a:t>https://www.israeltoday.co.il/read/israel-expect-sharp-rise-in-antisemitism-in-2021/?utm_source=acfs&amp;utm_medium=email&amp;utm_term=all&amp;utm_campaign=newsletter-2021-01-24</a:t>
            </a:r>
            <a:r>
              <a:rPr lang="en-US" sz="1050" spc="55" dirty="0">
                <a:solidFill>
                  <a:srgbClr val="000000"/>
                </a:solidFill>
                <a:effectLst/>
                <a:latin typeface="Georgia" panose="02040502050405020303" pitchFamily="18" charset="0"/>
                <a:ea typeface="Times New Roman" panose="02020603050405020304" pitchFamily="18" charset="0"/>
              </a:rPr>
              <a:t> </a:t>
            </a:r>
            <a:endParaRPr lang="en-US" sz="1050" dirty="0">
              <a:effectLst/>
              <a:latin typeface="Times New Roman" panose="02020603050405020304" pitchFamily="18" charset="0"/>
              <a:ea typeface="Times New Roman" panose="02020603050405020304" pitchFamily="18" charset="0"/>
            </a:endParaRPr>
          </a:p>
          <a:p>
            <a:r>
              <a:rPr lang="en-US" dirty="0"/>
              <a:t> Most of you are likely familiar with the iconic Auschwitz gate…</a:t>
            </a:r>
          </a:p>
        </p:txBody>
      </p:sp>
      <p:sp>
        <p:nvSpPr>
          <p:cNvPr id="4" name="Header Placeholder 3"/>
          <p:cNvSpPr>
            <a:spLocks noGrp="1"/>
          </p:cNvSpPr>
          <p:nvPr>
            <p:ph type="hdr" sz="quarter"/>
          </p:nvPr>
        </p:nvSpPr>
        <p:spPr/>
        <p:txBody>
          <a:bodyPr/>
          <a:lstStyle/>
          <a:p>
            <a:r>
              <a:rPr lang="en-US" altLang="en-US"/>
              <a:t>International Holocaust Mem Day Pray for the Shalom of Jerusalem</a:t>
            </a:r>
          </a:p>
        </p:txBody>
      </p:sp>
      <p:sp>
        <p:nvSpPr>
          <p:cNvPr id="5" name="Date Placeholder 4"/>
          <p:cNvSpPr>
            <a:spLocks noGrp="1"/>
          </p:cNvSpPr>
          <p:nvPr>
            <p:ph type="dt" idx="1"/>
          </p:nvPr>
        </p:nvSpPr>
        <p:spPr/>
        <p:txBody>
          <a:bodyPr/>
          <a:lstStyle/>
          <a:p>
            <a:r>
              <a:rPr lang="en-US" altLang="en-US"/>
              <a:t>Jan 30, 2021 5781</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39</a:t>
            </a:fld>
            <a:endParaRPr lang="en-US" altLang="en-US"/>
          </a:p>
        </p:txBody>
      </p:sp>
    </p:spTree>
    <p:extLst>
      <p:ext uri="{BB962C8B-B14F-4D97-AF65-F5344CB8AC3E}">
        <p14:creationId xmlns:p14="http://schemas.microsoft.com/office/powerpoint/2010/main" val="20876701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International Holocaust Mem Day Pray for the Shalom of Jerusalem</a:t>
            </a:r>
          </a:p>
        </p:txBody>
      </p:sp>
      <p:sp>
        <p:nvSpPr>
          <p:cNvPr id="5" name="Date Placeholder 4"/>
          <p:cNvSpPr>
            <a:spLocks noGrp="1"/>
          </p:cNvSpPr>
          <p:nvPr>
            <p:ph type="dt" idx="1"/>
          </p:nvPr>
        </p:nvSpPr>
        <p:spPr/>
        <p:txBody>
          <a:bodyPr/>
          <a:lstStyle/>
          <a:p>
            <a:r>
              <a:rPr lang="en-US" altLang="en-US"/>
              <a:t>Jan 30, 2021 5781</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4</a:t>
            </a:fld>
            <a:endParaRPr lang="en-US" altLang="en-US"/>
          </a:p>
        </p:txBody>
      </p:sp>
    </p:spTree>
    <p:extLst>
      <p:ext uri="{BB962C8B-B14F-4D97-AF65-F5344CB8AC3E}">
        <p14:creationId xmlns:p14="http://schemas.microsoft.com/office/powerpoint/2010/main" val="222004574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dirty="0"/>
              <a:t>Arbeit </a:t>
            </a:r>
            <a:r>
              <a:rPr lang="en-US" dirty="0" err="1"/>
              <a:t>macht</a:t>
            </a:r>
            <a:r>
              <a:rPr lang="en-US" dirty="0"/>
              <a:t> </a:t>
            </a:r>
            <a:r>
              <a:rPr lang="en-US" dirty="0" err="1"/>
              <a:t>frei</a:t>
            </a:r>
            <a:r>
              <a:rPr lang="en-US" dirty="0"/>
              <a:t> is a German phrase meaning "Work sets you free”</a:t>
            </a:r>
          </a:p>
          <a:p>
            <a:r>
              <a:rPr lang="en-US" dirty="0"/>
              <a:t>Auschwitz II Birkenau   Slogan to deceive the inmates.  </a:t>
            </a:r>
          </a:p>
          <a:p>
            <a:r>
              <a:rPr lang="en-US" sz="1050" dirty="0"/>
              <a:t>https://www.google.com/url?sa=i&amp;url=https%3A%2F%2Fwww.timesofisrael.com%2Fholocaust-survivors-rush-to-beat-deadline-on-poland-property-claims%2F&amp;psig=AOvVaw2YQFeEgZ_aPA-yZSEiGzYG&amp;ust=1612068565694000&amp;source=images&amp;cd=vfe&amp;ved=0CAIQjRxqFwoTCOCaltbtwu4CFQAAAAAdAAAAABAa</a:t>
            </a:r>
          </a:p>
        </p:txBody>
      </p:sp>
      <p:sp>
        <p:nvSpPr>
          <p:cNvPr id="4" name="Header Placeholder 3"/>
          <p:cNvSpPr>
            <a:spLocks noGrp="1"/>
          </p:cNvSpPr>
          <p:nvPr>
            <p:ph type="hdr" sz="quarter"/>
          </p:nvPr>
        </p:nvSpPr>
        <p:spPr/>
        <p:txBody>
          <a:bodyPr/>
          <a:lstStyle/>
          <a:p>
            <a:r>
              <a:rPr lang="en-US" altLang="en-US"/>
              <a:t>International Holocaust Mem Day Pray for the Shalom of Jerusalem</a:t>
            </a:r>
          </a:p>
        </p:txBody>
      </p:sp>
      <p:sp>
        <p:nvSpPr>
          <p:cNvPr id="5" name="Date Placeholder 4"/>
          <p:cNvSpPr>
            <a:spLocks noGrp="1"/>
          </p:cNvSpPr>
          <p:nvPr>
            <p:ph type="dt" idx="1"/>
          </p:nvPr>
        </p:nvSpPr>
        <p:spPr/>
        <p:txBody>
          <a:bodyPr/>
          <a:lstStyle/>
          <a:p>
            <a:r>
              <a:rPr lang="en-US" altLang="en-US"/>
              <a:t>Jan 30, 2021 5781</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40</a:t>
            </a:fld>
            <a:endParaRPr lang="en-US" altLang="en-US"/>
          </a:p>
        </p:txBody>
      </p:sp>
    </p:spTree>
    <p:extLst>
      <p:ext uri="{BB962C8B-B14F-4D97-AF65-F5344CB8AC3E}">
        <p14:creationId xmlns:p14="http://schemas.microsoft.com/office/powerpoint/2010/main" val="408512736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International Holocaust Mem Day Pray for the Shalom of Jerusalem</a:t>
            </a:r>
          </a:p>
        </p:txBody>
      </p:sp>
      <p:sp>
        <p:nvSpPr>
          <p:cNvPr id="5" name="Date Placeholder 4"/>
          <p:cNvSpPr>
            <a:spLocks noGrp="1"/>
          </p:cNvSpPr>
          <p:nvPr>
            <p:ph type="dt" idx="1"/>
          </p:nvPr>
        </p:nvSpPr>
        <p:spPr/>
        <p:txBody>
          <a:bodyPr/>
          <a:lstStyle/>
          <a:p>
            <a:r>
              <a:rPr lang="en-US" altLang="en-US"/>
              <a:t>Jan 30, 2021 5781</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41</a:t>
            </a:fld>
            <a:endParaRPr lang="en-US" altLang="en-US"/>
          </a:p>
        </p:txBody>
      </p:sp>
    </p:spTree>
    <p:extLst>
      <p:ext uri="{BB962C8B-B14F-4D97-AF65-F5344CB8AC3E}">
        <p14:creationId xmlns:p14="http://schemas.microsoft.com/office/powerpoint/2010/main" val="210062051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International Holocaust Mem Day Pray for the Shalom of Jerusalem</a:t>
            </a:r>
          </a:p>
        </p:txBody>
      </p:sp>
      <p:sp>
        <p:nvSpPr>
          <p:cNvPr id="5" name="Date Placeholder 4"/>
          <p:cNvSpPr>
            <a:spLocks noGrp="1"/>
          </p:cNvSpPr>
          <p:nvPr>
            <p:ph type="dt" idx="1"/>
          </p:nvPr>
        </p:nvSpPr>
        <p:spPr/>
        <p:txBody>
          <a:bodyPr/>
          <a:lstStyle/>
          <a:p>
            <a:r>
              <a:rPr lang="en-US" altLang="en-US"/>
              <a:t>Jan 30, 2021 5781</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42</a:t>
            </a:fld>
            <a:endParaRPr lang="en-US" altLang="en-US"/>
          </a:p>
        </p:txBody>
      </p:sp>
    </p:spTree>
    <p:extLst>
      <p:ext uri="{BB962C8B-B14F-4D97-AF65-F5344CB8AC3E}">
        <p14:creationId xmlns:p14="http://schemas.microsoft.com/office/powerpoint/2010/main" val="94119161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International Holocaust Mem Day Pray for the Shalom of Jerusalem</a:t>
            </a:r>
          </a:p>
        </p:txBody>
      </p:sp>
      <p:sp>
        <p:nvSpPr>
          <p:cNvPr id="5" name="Date Placeholder 4"/>
          <p:cNvSpPr>
            <a:spLocks noGrp="1"/>
          </p:cNvSpPr>
          <p:nvPr>
            <p:ph type="dt" idx="1"/>
          </p:nvPr>
        </p:nvSpPr>
        <p:spPr/>
        <p:txBody>
          <a:bodyPr/>
          <a:lstStyle/>
          <a:p>
            <a:r>
              <a:rPr lang="en-US" altLang="en-US"/>
              <a:t>Jan 30, 2021 5781</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43</a:t>
            </a:fld>
            <a:endParaRPr lang="en-US" altLang="en-US"/>
          </a:p>
        </p:txBody>
      </p:sp>
    </p:spTree>
    <p:extLst>
      <p:ext uri="{BB962C8B-B14F-4D97-AF65-F5344CB8AC3E}">
        <p14:creationId xmlns:p14="http://schemas.microsoft.com/office/powerpoint/2010/main" val="10309471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sz="1050" dirty="0"/>
              <a:t>https://www.timesofisrael.com/etsy-removes-camp-auschwitz-shirt-from-its-online-store/</a:t>
            </a:r>
          </a:p>
        </p:txBody>
      </p:sp>
      <p:sp>
        <p:nvSpPr>
          <p:cNvPr id="4" name="Header Placeholder 3"/>
          <p:cNvSpPr>
            <a:spLocks noGrp="1"/>
          </p:cNvSpPr>
          <p:nvPr>
            <p:ph type="hdr" sz="quarter"/>
          </p:nvPr>
        </p:nvSpPr>
        <p:spPr/>
        <p:txBody>
          <a:bodyPr/>
          <a:lstStyle/>
          <a:p>
            <a:r>
              <a:rPr lang="en-US" altLang="en-US"/>
              <a:t>International Holocaust Mem Day Pray for the Shalom of Jerusalem</a:t>
            </a:r>
          </a:p>
        </p:txBody>
      </p:sp>
      <p:sp>
        <p:nvSpPr>
          <p:cNvPr id="5" name="Date Placeholder 4"/>
          <p:cNvSpPr>
            <a:spLocks noGrp="1"/>
          </p:cNvSpPr>
          <p:nvPr>
            <p:ph type="dt" idx="1"/>
          </p:nvPr>
        </p:nvSpPr>
        <p:spPr/>
        <p:txBody>
          <a:bodyPr/>
          <a:lstStyle/>
          <a:p>
            <a:r>
              <a:rPr lang="en-US" altLang="en-US"/>
              <a:t>Jan 30, 2021 5781</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44</a:t>
            </a:fld>
            <a:endParaRPr lang="en-US" altLang="en-US"/>
          </a:p>
        </p:txBody>
      </p:sp>
    </p:spTree>
    <p:extLst>
      <p:ext uri="{BB962C8B-B14F-4D97-AF65-F5344CB8AC3E}">
        <p14:creationId xmlns:p14="http://schemas.microsoft.com/office/powerpoint/2010/main" val="235721850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050" u="sng" dirty="0">
                <a:solidFill>
                  <a:srgbClr val="000000"/>
                </a:solidFill>
                <a:effectLst/>
                <a:latin typeface="Arial" panose="020B0604020202020204" pitchFamily="34" charset="0"/>
                <a:ea typeface="Times New Roman" panose="02020603050405020304" pitchFamily="18" charset="0"/>
                <a:cs typeface="Arial" panose="020B0604020202020204" pitchFamily="34" charset="0"/>
                <a:hlinkClick r:id="rId3"/>
              </a:rPr>
              <a:t>https://worldisraelnews.com/anti-semitic-professor-in-california-suspended-from-spring-semester/?utm_source=newsletters_worldisraelnews_com&amp;utm_medium=email&amp;utm_content=Israeli+Jets+Over+Syria+Endure+Barrage+of+Missiles%3B+Heroic+Female+Soldier+Helps+IDF+Shoot+Terrorist+Lunging+with+Knife%3B+Israel+Warns+%E2%80%98Disease+Has+Changed%E2%80%99&amp;utm_campaign=20210126_m161761612_Israeli+Jets+Over+Syria+Endure+Barrage+of+Missiles%3B+Heroic+Female+Soldier+Helps+IDF+Shoot+Terrorist+Lunging+with+Knife%3B+Israel+Warns+%E2%80%98Disease+Has+Changed%E2%80%99&amp;utm_term=_0D_0A_09_09_09_09_09_09_09_09_09_09Read+Now_0D_0A_09_09_09_09_09_09_09_09_09</a:t>
            </a:r>
            <a:r>
              <a:rPr lang="en-US" sz="1050" dirty="0">
                <a:solidFill>
                  <a:srgbClr val="0A0A0A"/>
                </a:solidFill>
                <a:effectLst/>
                <a:latin typeface="Arial" panose="020B0604020202020204" pitchFamily="34" charset="0"/>
                <a:ea typeface="Times New Roman" panose="02020603050405020304" pitchFamily="18" charset="0"/>
                <a:cs typeface="Arial" panose="020B0604020202020204" pitchFamily="34" charset="0"/>
              </a:rPr>
              <a:t> </a:t>
            </a:r>
            <a:endParaRPr lang="en-US" sz="1050" dirty="0">
              <a:effectLst/>
              <a:latin typeface="Calibri" panose="020F0502020204030204" pitchFamily="34" charset="0"/>
              <a:ea typeface="Calibri" panose="020F0502020204030204" pitchFamily="34" charset="0"/>
              <a:cs typeface="Arial" panose="020B0604020202020204" pitchFamily="34" charset="0"/>
            </a:endParaRPr>
          </a:p>
          <a:p>
            <a:endParaRPr lang="en-US" sz="1100" dirty="0"/>
          </a:p>
        </p:txBody>
      </p:sp>
      <p:sp>
        <p:nvSpPr>
          <p:cNvPr id="4" name="Header Placeholder 3"/>
          <p:cNvSpPr>
            <a:spLocks noGrp="1"/>
          </p:cNvSpPr>
          <p:nvPr>
            <p:ph type="hdr" sz="quarter"/>
          </p:nvPr>
        </p:nvSpPr>
        <p:spPr/>
        <p:txBody>
          <a:bodyPr/>
          <a:lstStyle/>
          <a:p>
            <a:r>
              <a:rPr lang="en-US" altLang="en-US"/>
              <a:t>International Holocaust Mem Day Pray for the Shalom of Jerusalem</a:t>
            </a:r>
          </a:p>
        </p:txBody>
      </p:sp>
      <p:sp>
        <p:nvSpPr>
          <p:cNvPr id="5" name="Date Placeholder 4"/>
          <p:cNvSpPr>
            <a:spLocks noGrp="1"/>
          </p:cNvSpPr>
          <p:nvPr>
            <p:ph type="dt" idx="1"/>
          </p:nvPr>
        </p:nvSpPr>
        <p:spPr/>
        <p:txBody>
          <a:bodyPr/>
          <a:lstStyle/>
          <a:p>
            <a:r>
              <a:rPr lang="en-US" altLang="en-US"/>
              <a:t>Jan 30, 2021 5781</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45</a:t>
            </a:fld>
            <a:endParaRPr lang="en-US" altLang="en-US"/>
          </a:p>
        </p:txBody>
      </p:sp>
    </p:spTree>
    <p:extLst>
      <p:ext uri="{BB962C8B-B14F-4D97-AF65-F5344CB8AC3E}">
        <p14:creationId xmlns:p14="http://schemas.microsoft.com/office/powerpoint/2010/main" val="179536515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050" u="sng" dirty="0">
                <a:solidFill>
                  <a:srgbClr val="000000"/>
                </a:solidFill>
                <a:effectLst/>
                <a:latin typeface="Arial" panose="020B0604020202020204" pitchFamily="34" charset="0"/>
                <a:ea typeface="Times New Roman" panose="02020603050405020304" pitchFamily="18" charset="0"/>
                <a:cs typeface="Arial" panose="020B0604020202020204" pitchFamily="34" charset="0"/>
                <a:hlinkClick r:id="rId3"/>
              </a:rPr>
              <a:t>https://worldisraelnews.com/anti-semitic-professor-in-california-suspended-from-spring-semester/?utm_source=newsletters_worldisraelnews_com&amp;utm_medium=email&amp;utm_content=Israeli+Jets+Over+Syria+Endure+Barrage+of+Missiles%3B+Heroic+Female+Soldier+Helps+IDF+Shoot+Terrorist+Lunging+with+Knife%3B+Israel+Warns+%E2%80%98Disease+Has+Changed%E2%80%99&amp;utm_campaign=20210126_m161761612_Israeli+Jets+Over+Syria+Endure+Barrage+of+Missiles%3B+Heroic+Female+Soldier+Helps+IDF+Shoot+Terrorist+Lunging+with+Knife%3B+Israel+Warns+%E2%80%98Disease+Has+Changed%E2%80%99&amp;utm_term=_0D_0A_09_09_09_09_09_09_09_09_09_09Read+Now_0D_0A_09_09_09_09_09_09_09_09_09</a:t>
            </a:r>
            <a:r>
              <a:rPr lang="en-US" sz="1050" dirty="0">
                <a:solidFill>
                  <a:srgbClr val="0A0A0A"/>
                </a:solidFill>
                <a:effectLst/>
                <a:latin typeface="Arial" panose="020B0604020202020204" pitchFamily="34" charset="0"/>
                <a:ea typeface="Times New Roman" panose="02020603050405020304" pitchFamily="18" charset="0"/>
                <a:cs typeface="Arial" panose="020B0604020202020204" pitchFamily="34" charset="0"/>
              </a:rPr>
              <a:t> </a:t>
            </a:r>
            <a:endParaRPr lang="en-US" sz="1050" dirty="0">
              <a:effectLst/>
              <a:latin typeface="Calibri" panose="020F0502020204030204" pitchFamily="34" charset="0"/>
              <a:ea typeface="Calibri" panose="020F0502020204030204" pitchFamily="34" charset="0"/>
              <a:cs typeface="Arial" panose="020B0604020202020204" pitchFamily="34" charset="0"/>
            </a:endParaRPr>
          </a:p>
          <a:p>
            <a:endParaRPr lang="en-US" sz="1100" dirty="0"/>
          </a:p>
        </p:txBody>
      </p:sp>
      <p:sp>
        <p:nvSpPr>
          <p:cNvPr id="4" name="Header Placeholder 3"/>
          <p:cNvSpPr>
            <a:spLocks noGrp="1"/>
          </p:cNvSpPr>
          <p:nvPr>
            <p:ph type="hdr" sz="quarter"/>
          </p:nvPr>
        </p:nvSpPr>
        <p:spPr/>
        <p:txBody>
          <a:bodyPr/>
          <a:lstStyle/>
          <a:p>
            <a:r>
              <a:rPr lang="en-US" altLang="en-US"/>
              <a:t>International Holocaust Mem Day Pray for the Shalom of Jerusalem</a:t>
            </a:r>
          </a:p>
        </p:txBody>
      </p:sp>
      <p:sp>
        <p:nvSpPr>
          <p:cNvPr id="5" name="Date Placeholder 4"/>
          <p:cNvSpPr>
            <a:spLocks noGrp="1"/>
          </p:cNvSpPr>
          <p:nvPr>
            <p:ph type="dt" idx="1"/>
          </p:nvPr>
        </p:nvSpPr>
        <p:spPr/>
        <p:txBody>
          <a:bodyPr/>
          <a:lstStyle/>
          <a:p>
            <a:r>
              <a:rPr lang="en-US" altLang="en-US"/>
              <a:t>Jan 30, 2021 5781</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46</a:t>
            </a:fld>
            <a:endParaRPr lang="en-US" altLang="en-US"/>
          </a:p>
        </p:txBody>
      </p:sp>
    </p:spTree>
    <p:extLst>
      <p:ext uri="{BB962C8B-B14F-4D97-AF65-F5344CB8AC3E}">
        <p14:creationId xmlns:p14="http://schemas.microsoft.com/office/powerpoint/2010/main" val="266015362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050" u="sng" dirty="0">
                <a:solidFill>
                  <a:srgbClr val="000000"/>
                </a:solidFill>
                <a:effectLst/>
                <a:latin typeface="Arial" panose="020B0604020202020204" pitchFamily="34" charset="0"/>
                <a:ea typeface="Times New Roman" panose="02020603050405020304" pitchFamily="18" charset="0"/>
                <a:cs typeface="Arial" panose="020B0604020202020204" pitchFamily="34" charset="0"/>
                <a:hlinkClick r:id="rId3"/>
              </a:rPr>
              <a:t>https://worldisraelnews.com/anti-semitic-professor-in-california-suspended-from-spring-semester/?utm_source=newsletters_worldisraelnews_com&amp;utm_medium=email&amp;utm_content=Israeli+Jets+Over+Syria+Endure+Barrage+of+Missiles%3B+Heroic+Female+Soldier+Helps+IDF+Shoot+Terrorist+Lunging+with+Knife%3B+Israel+Warns+%E2%80%98Disease+Has+Changed%E2%80%99&amp;utm_campaign=20210126_m161761612_Israeli+Jets+Over+Syria+Endure+Barrage+of+Missiles%3B+Heroic+Female+Soldier+Helps+IDF+Shoot+Terrorist+Lunging+with+Knife%3B+Israel+Warns+%E2%80%98Disease+Has+Changed%E2%80%99&amp;utm_term=_0D_0A_09_09_09_09_09_09_09_09_09_09Read+Now_0D_0A_09_09_09_09_09_09_09_09_09</a:t>
            </a:r>
            <a:r>
              <a:rPr lang="en-US" sz="1050" dirty="0">
                <a:solidFill>
                  <a:srgbClr val="0A0A0A"/>
                </a:solidFill>
                <a:effectLst/>
                <a:latin typeface="Arial" panose="020B0604020202020204" pitchFamily="34" charset="0"/>
                <a:ea typeface="Times New Roman" panose="02020603050405020304" pitchFamily="18" charset="0"/>
                <a:cs typeface="Arial" panose="020B0604020202020204" pitchFamily="34" charset="0"/>
              </a:rPr>
              <a:t> </a:t>
            </a:r>
            <a:endParaRPr lang="en-US" sz="1050" dirty="0">
              <a:effectLst/>
              <a:latin typeface="Calibri" panose="020F0502020204030204" pitchFamily="34" charset="0"/>
              <a:ea typeface="Calibri" panose="020F0502020204030204" pitchFamily="34" charset="0"/>
              <a:cs typeface="Arial" panose="020B0604020202020204" pitchFamily="34" charset="0"/>
            </a:endParaRPr>
          </a:p>
          <a:p>
            <a:endParaRPr lang="en-US" sz="1100" dirty="0"/>
          </a:p>
        </p:txBody>
      </p:sp>
      <p:sp>
        <p:nvSpPr>
          <p:cNvPr id="4" name="Header Placeholder 3"/>
          <p:cNvSpPr>
            <a:spLocks noGrp="1"/>
          </p:cNvSpPr>
          <p:nvPr>
            <p:ph type="hdr" sz="quarter"/>
          </p:nvPr>
        </p:nvSpPr>
        <p:spPr/>
        <p:txBody>
          <a:bodyPr/>
          <a:lstStyle/>
          <a:p>
            <a:r>
              <a:rPr lang="en-US" altLang="en-US"/>
              <a:t>International Holocaust Mem Day Pray for the Shalom of Jerusalem</a:t>
            </a:r>
          </a:p>
        </p:txBody>
      </p:sp>
      <p:sp>
        <p:nvSpPr>
          <p:cNvPr id="5" name="Date Placeholder 4"/>
          <p:cNvSpPr>
            <a:spLocks noGrp="1"/>
          </p:cNvSpPr>
          <p:nvPr>
            <p:ph type="dt" idx="1"/>
          </p:nvPr>
        </p:nvSpPr>
        <p:spPr/>
        <p:txBody>
          <a:bodyPr/>
          <a:lstStyle/>
          <a:p>
            <a:r>
              <a:rPr lang="en-US" altLang="en-US"/>
              <a:t>Jan 30, 2021 5781</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47</a:t>
            </a:fld>
            <a:endParaRPr lang="en-US" altLang="en-US"/>
          </a:p>
        </p:txBody>
      </p:sp>
    </p:spTree>
    <p:extLst>
      <p:ext uri="{BB962C8B-B14F-4D97-AF65-F5344CB8AC3E}">
        <p14:creationId xmlns:p14="http://schemas.microsoft.com/office/powerpoint/2010/main" val="2740141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sz="1050" dirty="0"/>
              <a:t>https://www.google.com/url?sa=i&amp;url=https%3A%2F%2Fwww.jweekly.com%2F2020%2F12%2F21%2Fuc-merced-professor-deletes-antisemitism-laden-twitter-account%2F&amp;psig=AOvVaw1Dkoe6FAmiXqU-el48yKtV&amp;ust=1612058165853000&amp;source=images&amp;cd=vfe&amp;ved=0CAIQjRxqFwoTCNDZmefGwu4CFQAAAAAdAAAAABAD</a:t>
            </a:r>
          </a:p>
        </p:txBody>
      </p:sp>
      <p:sp>
        <p:nvSpPr>
          <p:cNvPr id="4" name="Header Placeholder 3"/>
          <p:cNvSpPr>
            <a:spLocks noGrp="1"/>
          </p:cNvSpPr>
          <p:nvPr>
            <p:ph type="hdr" sz="quarter"/>
          </p:nvPr>
        </p:nvSpPr>
        <p:spPr/>
        <p:txBody>
          <a:bodyPr/>
          <a:lstStyle/>
          <a:p>
            <a:r>
              <a:rPr lang="en-US" altLang="en-US"/>
              <a:t>International Holocaust Mem Day Pray for the Shalom of Jerusalem</a:t>
            </a:r>
          </a:p>
        </p:txBody>
      </p:sp>
      <p:sp>
        <p:nvSpPr>
          <p:cNvPr id="5" name="Date Placeholder 4"/>
          <p:cNvSpPr>
            <a:spLocks noGrp="1"/>
          </p:cNvSpPr>
          <p:nvPr>
            <p:ph type="dt" idx="1"/>
          </p:nvPr>
        </p:nvSpPr>
        <p:spPr/>
        <p:txBody>
          <a:bodyPr/>
          <a:lstStyle/>
          <a:p>
            <a:r>
              <a:rPr lang="en-US" altLang="en-US"/>
              <a:t>Jan 30, 2021 5781</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48</a:t>
            </a:fld>
            <a:endParaRPr lang="en-US" altLang="en-US"/>
          </a:p>
        </p:txBody>
      </p:sp>
    </p:spTree>
    <p:extLst>
      <p:ext uri="{BB962C8B-B14F-4D97-AF65-F5344CB8AC3E}">
        <p14:creationId xmlns:p14="http://schemas.microsoft.com/office/powerpoint/2010/main" val="164889592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sz="1050" dirty="0"/>
              <a:t>https://upload.wikimedia.org/wikipedia/commons/3/31/Bundesarchiv_Bild_146-1997-011-24%2C_Julius_Streicher.jpg</a:t>
            </a:r>
          </a:p>
        </p:txBody>
      </p:sp>
      <p:sp>
        <p:nvSpPr>
          <p:cNvPr id="4" name="Header Placeholder 3"/>
          <p:cNvSpPr>
            <a:spLocks noGrp="1"/>
          </p:cNvSpPr>
          <p:nvPr>
            <p:ph type="hdr" sz="quarter"/>
          </p:nvPr>
        </p:nvSpPr>
        <p:spPr/>
        <p:txBody>
          <a:bodyPr/>
          <a:lstStyle/>
          <a:p>
            <a:r>
              <a:rPr lang="en-US" altLang="en-US"/>
              <a:t>International Holocaust Mem Day Pray for the Shalom of Jerusalem</a:t>
            </a:r>
          </a:p>
        </p:txBody>
      </p:sp>
      <p:sp>
        <p:nvSpPr>
          <p:cNvPr id="5" name="Date Placeholder 4"/>
          <p:cNvSpPr>
            <a:spLocks noGrp="1"/>
          </p:cNvSpPr>
          <p:nvPr>
            <p:ph type="dt" idx="1"/>
          </p:nvPr>
        </p:nvSpPr>
        <p:spPr/>
        <p:txBody>
          <a:bodyPr/>
          <a:lstStyle/>
          <a:p>
            <a:r>
              <a:rPr lang="en-US" altLang="en-US"/>
              <a:t>Jan 30, 2021 5781</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49</a:t>
            </a:fld>
            <a:endParaRPr lang="en-US" altLang="en-US"/>
          </a:p>
        </p:txBody>
      </p:sp>
    </p:spTree>
    <p:extLst>
      <p:ext uri="{BB962C8B-B14F-4D97-AF65-F5344CB8AC3E}">
        <p14:creationId xmlns:p14="http://schemas.microsoft.com/office/powerpoint/2010/main" val="20143554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pPr algn="l"/>
            <a:endParaRPr lang="en-US" dirty="0"/>
          </a:p>
        </p:txBody>
      </p:sp>
      <p:sp>
        <p:nvSpPr>
          <p:cNvPr id="4" name="Header Placeholder 3"/>
          <p:cNvSpPr>
            <a:spLocks noGrp="1"/>
          </p:cNvSpPr>
          <p:nvPr>
            <p:ph type="hdr" sz="quarter"/>
          </p:nvPr>
        </p:nvSpPr>
        <p:spPr/>
        <p:txBody>
          <a:bodyPr/>
          <a:lstStyle/>
          <a:p>
            <a:r>
              <a:rPr lang="en-US" altLang="en-US"/>
              <a:t>International Holocaust Mem Day Pray for the Shalom of Jerusalem</a:t>
            </a:r>
          </a:p>
        </p:txBody>
      </p:sp>
      <p:sp>
        <p:nvSpPr>
          <p:cNvPr id="5" name="Date Placeholder 4"/>
          <p:cNvSpPr>
            <a:spLocks noGrp="1"/>
          </p:cNvSpPr>
          <p:nvPr>
            <p:ph type="dt" idx="1"/>
          </p:nvPr>
        </p:nvSpPr>
        <p:spPr/>
        <p:txBody>
          <a:bodyPr/>
          <a:lstStyle/>
          <a:p>
            <a:r>
              <a:rPr lang="en-US" altLang="en-US"/>
              <a:t>Jan 30, 2021 5781</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5</a:t>
            </a:fld>
            <a:endParaRPr lang="en-US" altLang="en-US"/>
          </a:p>
        </p:txBody>
      </p:sp>
    </p:spTree>
    <p:extLst>
      <p:ext uri="{BB962C8B-B14F-4D97-AF65-F5344CB8AC3E}">
        <p14:creationId xmlns:p14="http://schemas.microsoft.com/office/powerpoint/2010/main" val="136234424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International Holocaust Mem Day Pray for the Shalom of Jerusalem</a:t>
            </a:r>
          </a:p>
        </p:txBody>
      </p:sp>
      <p:sp>
        <p:nvSpPr>
          <p:cNvPr id="5" name="Date Placeholder 4"/>
          <p:cNvSpPr>
            <a:spLocks noGrp="1"/>
          </p:cNvSpPr>
          <p:nvPr>
            <p:ph type="dt" idx="1"/>
          </p:nvPr>
        </p:nvSpPr>
        <p:spPr/>
        <p:txBody>
          <a:bodyPr/>
          <a:lstStyle/>
          <a:p>
            <a:r>
              <a:rPr lang="en-US" altLang="en-US"/>
              <a:t>Jan 30, 2021 5781</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50</a:t>
            </a:fld>
            <a:endParaRPr lang="en-US" altLang="en-US"/>
          </a:p>
        </p:txBody>
      </p:sp>
    </p:spTree>
    <p:extLst>
      <p:ext uri="{BB962C8B-B14F-4D97-AF65-F5344CB8AC3E}">
        <p14:creationId xmlns:p14="http://schemas.microsoft.com/office/powerpoint/2010/main" val="144194867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sz="1050" dirty="0"/>
              <a:t>https://www.media-diversity.org/wp-content/uploads/2020/09/Untitled-design-5-1.jpg</a:t>
            </a:r>
          </a:p>
        </p:txBody>
      </p:sp>
      <p:sp>
        <p:nvSpPr>
          <p:cNvPr id="4" name="Header Placeholder 3"/>
          <p:cNvSpPr>
            <a:spLocks noGrp="1"/>
          </p:cNvSpPr>
          <p:nvPr>
            <p:ph type="hdr" sz="quarter"/>
          </p:nvPr>
        </p:nvSpPr>
        <p:spPr/>
        <p:txBody>
          <a:bodyPr/>
          <a:lstStyle/>
          <a:p>
            <a:r>
              <a:rPr lang="en-US" altLang="en-US"/>
              <a:t>International Holocaust Mem Day Pray for the Shalom of Jerusalem</a:t>
            </a:r>
          </a:p>
        </p:txBody>
      </p:sp>
      <p:sp>
        <p:nvSpPr>
          <p:cNvPr id="5" name="Date Placeholder 4"/>
          <p:cNvSpPr>
            <a:spLocks noGrp="1"/>
          </p:cNvSpPr>
          <p:nvPr>
            <p:ph type="dt" idx="1"/>
          </p:nvPr>
        </p:nvSpPr>
        <p:spPr/>
        <p:txBody>
          <a:bodyPr/>
          <a:lstStyle/>
          <a:p>
            <a:r>
              <a:rPr lang="en-US" altLang="en-US"/>
              <a:t>Jan 30, 2021 5781</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51</a:t>
            </a:fld>
            <a:endParaRPr lang="en-US" altLang="en-US"/>
          </a:p>
        </p:txBody>
      </p:sp>
    </p:spTree>
    <p:extLst>
      <p:ext uri="{BB962C8B-B14F-4D97-AF65-F5344CB8AC3E}">
        <p14:creationId xmlns:p14="http://schemas.microsoft.com/office/powerpoint/2010/main" val="404155672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sz="1050" dirty="0"/>
              <a:t>https://www.google.com/url?sa=i&amp;url=http%3A%2F%2Fquadrant.org.au%2Fwp-content%2Fuploads%2F2014%2F07%2F%3FSD&amp;psig=AOvVaw18i6JI9aSrqtJ5090GMDQN&amp;ust=1612058514861000&amp;source=images&amp;cd=vfe&amp;ved=0CAIQjRxqFwoTCIC7nY7Iwu4CFQAAAAAdAAAAABBY</a:t>
            </a:r>
          </a:p>
        </p:txBody>
      </p:sp>
      <p:sp>
        <p:nvSpPr>
          <p:cNvPr id="4" name="Header Placeholder 3"/>
          <p:cNvSpPr>
            <a:spLocks noGrp="1"/>
          </p:cNvSpPr>
          <p:nvPr>
            <p:ph type="hdr" sz="quarter"/>
          </p:nvPr>
        </p:nvSpPr>
        <p:spPr/>
        <p:txBody>
          <a:bodyPr/>
          <a:lstStyle/>
          <a:p>
            <a:r>
              <a:rPr lang="en-US" altLang="en-US"/>
              <a:t>International Holocaust Mem Day Pray for the Shalom of Jerusalem</a:t>
            </a:r>
          </a:p>
        </p:txBody>
      </p:sp>
      <p:sp>
        <p:nvSpPr>
          <p:cNvPr id="5" name="Date Placeholder 4"/>
          <p:cNvSpPr>
            <a:spLocks noGrp="1"/>
          </p:cNvSpPr>
          <p:nvPr>
            <p:ph type="dt" idx="1"/>
          </p:nvPr>
        </p:nvSpPr>
        <p:spPr/>
        <p:txBody>
          <a:bodyPr/>
          <a:lstStyle/>
          <a:p>
            <a:r>
              <a:rPr lang="en-US" altLang="en-US"/>
              <a:t>Jan 30, 2021 5781</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52</a:t>
            </a:fld>
            <a:endParaRPr lang="en-US" altLang="en-US"/>
          </a:p>
        </p:txBody>
      </p:sp>
    </p:spTree>
    <p:extLst>
      <p:ext uri="{BB962C8B-B14F-4D97-AF65-F5344CB8AC3E}">
        <p14:creationId xmlns:p14="http://schemas.microsoft.com/office/powerpoint/2010/main" val="480109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b="0" i="0" dirty="0">
                <a:solidFill>
                  <a:srgbClr val="202122"/>
                </a:solidFill>
                <a:effectLst/>
              </a:rPr>
              <a:t>Streicher's body, along with those of the other nine executed men and the corpse of Hermann </a:t>
            </a:r>
            <a:r>
              <a:rPr lang="en-US" b="0" i="0" dirty="0" err="1">
                <a:solidFill>
                  <a:srgbClr val="202122"/>
                </a:solidFill>
                <a:effectLst/>
              </a:rPr>
              <a:t>Göring</a:t>
            </a:r>
            <a:r>
              <a:rPr lang="en-US" b="0" i="0" dirty="0">
                <a:solidFill>
                  <a:srgbClr val="202122"/>
                </a:solidFill>
                <a:effectLst/>
              </a:rPr>
              <a:t>, was cremated at </a:t>
            </a:r>
            <a:r>
              <a:rPr lang="en-US" b="0" i="0" u="none" strike="noStrike" dirty="0" err="1">
                <a:solidFill>
                  <a:srgbClr val="0645AD"/>
                </a:solidFill>
                <a:effectLst/>
                <a:hlinkClick r:id="rId3" tooltip="Ostfriedhof (Munich)"/>
              </a:rPr>
              <a:t>Ostfriedhof</a:t>
            </a:r>
            <a:r>
              <a:rPr lang="en-US" b="0" i="0" u="none" strike="noStrike" dirty="0">
                <a:solidFill>
                  <a:srgbClr val="0645AD"/>
                </a:solidFill>
                <a:effectLst/>
                <a:hlinkClick r:id="rId3" tooltip="Ostfriedhof (Munich)"/>
              </a:rPr>
              <a:t> (Munich)</a:t>
            </a:r>
            <a:r>
              <a:rPr lang="en-US" b="0" i="0" dirty="0">
                <a:solidFill>
                  <a:srgbClr val="202122"/>
                </a:solidFill>
                <a:effectLst/>
              </a:rPr>
              <a:t> and the ashes were scattered</a:t>
            </a:r>
          </a:p>
          <a:p>
            <a:r>
              <a:rPr lang="en-US" sz="1050" dirty="0"/>
              <a:t>https://en.wikipedia.org/wiki/Julius_Streicher</a:t>
            </a:r>
          </a:p>
        </p:txBody>
      </p:sp>
      <p:sp>
        <p:nvSpPr>
          <p:cNvPr id="4" name="Header Placeholder 3"/>
          <p:cNvSpPr>
            <a:spLocks noGrp="1"/>
          </p:cNvSpPr>
          <p:nvPr>
            <p:ph type="hdr" sz="quarter"/>
          </p:nvPr>
        </p:nvSpPr>
        <p:spPr/>
        <p:txBody>
          <a:bodyPr/>
          <a:lstStyle/>
          <a:p>
            <a:r>
              <a:rPr lang="en-US" altLang="en-US"/>
              <a:t>International Holocaust Mem Day Pray for the Shalom of Jerusalem</a:t>
            </a:r>
          </a:p>
        </p:txBody>
      </p:sp>
      <p:sp>
        <p:nvSpPr>
          <p:cNvPr id="5" name="Date Placeholder 4"/>
          <p:cNvSpPr>
            <a:spLocks noGrp="1"/>
          </p:cNvSpPr>
          <p:nvPr>
            <p:ph type="dt" idx="1"/>
          </p:nvPr>
        </p:nvSpPr>
        <p:spPr/>
        <p:txBody>
          <a:bodyPr/>
          <a:lstStyle/>
          <a:p>
            <a:r>
              <a:rPr lang="en-US" altLang="en-US"/>
              <a:t>Jan 30, 2021 5781</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53</a:t>
            </a:fld>
            <a:endParaRPr lang="en-US" altLang="en-US"/>
          </a:p>
        </p:txBody>
      </p:sp>
    </p:spTree>
    <p:extLst>
      <p:ext uri="{BB962C8B-B14F-4D97-AF65-F5344CB8AC3E}">
        <p14:creationId xmlns:p14="http://schemas.microsoft.com/office/powerpoint/2010/main" val="406971064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sz="1050" dirty="0"/>
              <a:t>https://www.google.com/url?sa=i&amp;url=https%3A%2F%2Fwww.jweekly.com%2F2020%2F12%2F21%2Fuc-merced-professor-deletes-antisemitism-laden-twitter-account%2F&amp;psig=AOvVaw1Dkoe6FAmiXqU-el48yKtV&amp;ust=1612058165853000&amp;source=images&amp;cd=vfe&amp;ved=0CAIQjRxqFwoTCNDZmefGwu4CFQAAAAAdAAAAABAD</a:t>
            </a:r>
          </a:p>
        </p:txBody>
      </p:sp>
      <p:sp>
        <p:nvSpPr>
          <p:cNvPr id="4" name="Header Placeholder 3"/>
          <p:cNvSpPr>
            <a:spLocks noGrp="1"/>
          </p:cNvSpPr>
          <p:nvPr>
            <p:ph type="hdr" sz="quarter"/>
          </p:nvPr>
        </p:nvSpPr>
        <p:spPr/>
        <p:txBody>
          <a:bodyPr/>
          <a:lstStyle/>
          <a:p>
            <a:r>
              <a:rPr lang="en-US" altLang="en-US"/>
              <a:t>International Holocaust Mem Day Pray for the Shalom of Jerusalem</a:t>
            </a:r>
          </a:p>
        </p:txBody>
      </p:sp>
      <p:sp>
        <p:nvSpPr>
          <p:cNvPr id="5" name="Date Placeholder 4"/>
          <p:cNvSpPr>
            <a:spLocks noGrp="1"/>
          </p:cNvSpPr>
          <p:nvPr>
            <p:ph type="dt" idx="1"/>
          </p:nvPr>
        </p:nvSpPr>
        <p:spPr/>
        <p:txBody>
          <a:bodyPr/>
          <a:lstStyle/>
          <a:p>
            <a:r>
              <a:rPr lang="en-US" altLang="en-US"/>
              <a:t>Jan 30, 2021 5781</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54</a:t>
            </a:fld>
            <a:endParaRPr lang="en-US" altLang="en-US"/>
          </a:p>
        </p:txBody>
      </p:sp>
    </p:spTree>
    <p:extLst>
      <p:ext uri="{BB962C8B-B14F-4D97-AF65-F5344CB8AC3E}">
        <p14:creationId xmlns:p14="http://schemas.microsoft.com/office/powerpoint/2010/main" val="307596065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sz="1050" dirty="0"/>
              <a:t>https://www.google.com/url?sa=i&amp;url=https%3A%2F%2Fwww.jweekly.com%2F2020%2F12%2F21%2Fuc-merced-professor-deletes-antisemitism-laden-twitter-account%2F&amp;psig=AOvVaw1Dkoe6FAmiXqU-el48yKtV&amp;ust=1612058165853000&amp;source=images&amp;cd=vfe&amp;ved=0CAIQjRxqFwoTCNDZmefGwu4CFQAAAAAdAAAAABAD</a:t>
            </a:r>
          </a:p>
        </p:txBody>
      </p:sp>
      <p:sp>
        <p:nvSpPr>
          <p:cNvPr id="4" name="Header Placeholder 3"/>
          <p:cNvSpPr>
            <a:spLocks noGrp="1"/>
          </p:cNvSpPr>
          <p:nvPr>
            <p:ph type="hdr" sz="quarter"/>
          </p:nvPr>
        </p:nvSpPr>
        <p:spPr/>
        <p:txBody>
          <a:bodyPr/>
          <a:lstStyle/>
          <a:p>
            <a:r>
              <a:rPr lang="en-US" altLang="en-US"/>
              <a:t>International Holocaust Mem Day Pray for the Shalom of Jerusalem</a:t>
            </a:r>
          </a:p>
        </p:txBody>
      </p:sp>
      <p:sp>
        <p:nvSpPr>
          <p:cNvPr id="5" name="Date Placeholder 4"/>
          <p:cNvSpPr>
            <a:spLocks noGrp="1"/>
          </p:cNvSpPr>
          <p:nvPr>
            <p:ph type="dt" idx="1"/>
          </p:nvPr>
        </p:nvSpPr>
        <p:spPr/>
        <p:txBody>
          <a:bodyPr/>
          <a:lstStyle/>
          <a:p>
            <a:r>
              <a:rPr lang="en-US" altLang="en-US"/>
              <a:t>Jan 30, 2021 5781</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55</a:t>
            </a:fld>
            <a:endParaRPr lang="en-US" altLang="en-US"/>
          </a:p>
        </p:txBody>
      </p:sp>
    </p:spTree>
    <p:extLst>
      <p:ext uri="{BB962C8B-B14F-4D97-AF65-F5344CB8AC3E}">
        <p14:creationId xmlns:p14="http://schemas.microsoft.com/office/powerpoint/2010/main" val="426563053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International Holocaust Mem Day Pray for the Shalom of Jerusalem</a:t>
            </a:r>
          </a:p>
        </p:txBody>
      </p:sp>
      <p:sp>
        <p:nvSpPr>
          <p:cNvPr id="5" name="Date Placeholder 4"/>
          <p:cNvSpPr>
            <a:spLocks noGrp="1"/>
          </p:cNvSpPr>
          <p:nvPr>
            <p:ph type="dt" idx="1"/>
          </p:nvPr>
        </p:nvSpPr>
        <p:spPr/>
        <p:txBody>
          <a:bodyPr/>
          <a:lstStyle/>
          <a:p>
            <a:r>
              <a:rPr lang="en-US" altLang="en-US"/>
              <a:t>Jan 30, 2021 5781</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56</a:t>
            </a:fld>
            <a:endParaRPr lang="en-US" altLang="en-US"/>
          </a:p>
        </p:txBody>
      </p:sp>
    </p:spTree>
    <p:extLst>
      <p:ext uri="{BB962C8B-B14F-4D97-AF65-F5344CB8AC3E}">
        <p14:creationId xmlns:p14="http://schemas.microsoft.com/office/powerpoint/2010/main" val="334612700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International Holocaust Mem Day Pray for the Shalom of Jerusalem</a:t>
            </a:r>
          </a:p>
        </p:txBody>
      </p:sp>
      <p:sp>
        <p:nvSpPr>
          <p:cNvPr id="5" name="Date Placeholder 4"/>
          <p:cNvSpPr>
            <a:spLocks noGrp="1"/>
          </p:cNvSpPr>
          <p:nvPr>
            <p:ph type="dt" idx="1"/>
          </p:nvPr>
        </p:nvSpPr>
        <p:spPr/>
        <p:txBody>
          <a:bodyPr/>
          <a:lstStyle/>
          <a:p>
            <a:r>
              <a:rPr lang="en-US" altLang="en-US"/>
              <a:t>Jan 30, 2021 5781</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57</a:t>
            </a:fld>
            <a:endParaRPr lang="en-US" altLang="en-US"/>
          </a:p>
        </p:txBody>
      </p:sp>
    </p:spTree>
    <p:extLst>
      <p:ext uri="{BB962C8B-B14F-4D97-AF65-F5344CB8AC3E}">
        <p14:creationId xmlns:p14="http://schemas.microsoft.com/office/powerpoint/2010/main" val="380363632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sz="1050" dirty="0"/>
              <a:t>https://vfinews.com/en/news/january-29-2021/netanyahu-never-again-is-israels-mission?subscribed=true&amp;mc_cid=d668ed0bc5&amp;mc_eid=UNIQID</a:t>
            </a:r>
          </a:p>
        </p:txBody>
      </p:sp>
      <p:sp>
        <p:nvSpPr>
          <p:cNvPr id="4" name="Header Placeholder 3"/>
          <p:cNvSpPr>
            <a:spLocks noGrp="1"/>
          </p:cNvSpPr>
          <p:nvPr>
            <p:ph type="hdr" sz="quarter"/>
          </p:nvPr>
        </p:nvSpPr>
        <p:spPr/>
        <p:txBody>
          <a:bodyPr/>
          <a:lstStyle/>
          <a:p>
            <a:r>
              <a:rPr lang="en-US" altLang="en-US"/>
              <a:t>International Holocaust Mem Day Pray for the Shalom of Jerusalem</a:t>
            </a:r>
          </a:p>
        </p:txBody>
      </p:sp>
      <p:sp>
        <p:nvSpPr>
          <p:cNvPr id="5" name="Date Placeholder 4"/>
          <p:cNvSpPr>
            <a:spLocks noGrp="1"/>
          </p:cNvSpPr>
          <p:nvPr>
            <p:ph type="dt" idx="1"/>
          </p:nvPr>
        </p:nvSpPr>
        <p:spPr/>
        <p:txBody>
          <a:bodyPr/>
          <a:lstStyle/>
          <a:p>
            <a:r>
              <a:rPr lang="en-US" altLang="en-US"/>
              <a:t>Jan 30, 2021 5781</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58</a:t>
            </a:fld>
            <a:endParaRPr lang="en-US" altLang="en-US"/>
          </a:p>
        </p:txBody>
      </p:sp>
    </p:spTree>
    <p:extLst>
      <p:ext uri="{BB962C8B-B14F-4D97-AF65-F5344CB8AC3E}">
        <p14:creationId xmlns:p14="http://schemas.microsoft.com/office/powerpoint/2010/main" val="117354321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sz="1050" dirty="0"/>
              <a:t>https://vfinews.com/en/news/january-29-2021/netanyahu-never-again-is-israels-mission?subscribed=true&amp;mc_cid=d668ed0bc5&amp;mc_eid=UNIQID</a:t>
            </a:r>
          </a:p>
        </p:txBody>
      </p:sp>
      <p:sp>
        <p:nvSpPr>
          <p:cNvPr id="4" name="Header Placeholder 3"/>
          <p:cNvSpPr>
            <a:spLocks noGrp="1"/>
          </p:cNvSpPr>
          <p:nvPr>
            <p:ph type="hdr" sz="quarter"/>
          </p:nvPr>
        </p:nvSpPr>
        <p:spPr/>
        <p:txBody>
          <a:bodyPr/>
          <a:lstStyle/>
          <a:p>
            <a:r>
              <a:rPr lang="en-US" altLang="en-US"/>
              <a:t>International Holocaust Mem Day Pray for the Shalom of Jerusalem</a:t>
            </a:r>
          </a:p>
        </p:txBody>
      </p:sp>
      <p:sp>
        <p:nvSpPr>
          <p:cNvPr id="5" name="Date Placeholder 4"/>
          <p:cNvSpPr>
            <a:spLocks noGrp="1"/>
          </p:cNvSpPr>
          <p:nvPr>
            <p:ph type="dt" idx="1"/>
          </p:nvPr>
        </p:nvSpPr>
        <p:spPr/>
        <p:txBody>
          <a:bodyPr/>
          <a:lstStyle/>
          <a:p>
            <a:r>
              <a:rPr lang="en-US" altLang="en-US"/>
              <a:t>Jan 30, 2021 5781</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59</a:t>
            </a:fld>
            <a:endParaRPr lang="en-US" altLang="en-US"/>
          </a:p>
        </p:txBody>
      </p:sp>
    </p:spTree>
    <p:extLst>
      <p:ext uri="{BB962C8B-B14F-4D97-AF65-F5344CB8AC3E}">
        <p14:creationId xmlns:p14="http://schemas.microsoft.com/office/powerpoint/2010/main" val="25049872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International Holocaust Mem Day Pray for the Shalom of Jerusalem</a:t>
            </a:r>
          </a:p>
        </p:txBody>
      </p:sp>
      <p:sp>
        <p:nvSpPr>
          <p:cNvPr id="5" name="Date Placeholder 4"/>
          <p:cNvSpPr>
            <a:spLocks noGrp="1"/>
          </p:cNvSpPr>
          <p:nvPr>
            <p:ph type="dt" idx="1"/>
          </p:nvPr>
        </p:nvSpPr>
        <p:spPr/>
        <p:txBody>
          <a:bodyPr/>
          <a:lstStyle/>
          <a:p>
            <a:r>
              <a:rPr lang="en-US" altLang="en-US"/>
              <a:t>Jan 30, 2021 5781</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6</a:t>
            </a:fld>
            <a:endParaRPr lang="en-US" altLang="en-US"/>
          </a:p>
        </p:txBody>
      </p:sp>
    </p:spTree>
    <p:extLst>
      <p:ext uri="{BB962C8B-B14F-4D97-AF65-F5344CB8AC3E}">
        <p14:creationId xmlns:p14="http://schemas.microsoft.com/office/powerpoint/2010/main" val="92725836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sz="1050" dirty="0"/>
              <a:t>https://vfinews.com/en/news/january-29-2021/netanyahu-never-again-is-israels-mission?subscribed=true&amp;mc_cid=d668ed0bc5&amp;mc_eid=UNIQID</a:t>
            </a:r>
          </a:p>
        </p:txBody>
      </p:sp>
      <p:sp>
        <p:nvSpPr>
          <p:cNvPr id="4" name="Header Placeholder 3"/>
          <p:cNvSpPr>
            <a:spLocks noGrp="1"/>
          </p:cNvSpPr>
          <p:nvPr>
            <p:ph type="hdr" sz="quarter"/>
          </p:nvPr>
        </p:nvSpPr>
        <p:spPr/>
        <p:txBody>
          <a:bodyPr/>
          <a:lstStyle/>
          <a:p>
            <a:r>
              <a:rPr lang="en-US" altLang="en-US"/>
              <a:t>International Holocaust Mem Day Pray for the Shalom of Jerusalem</a:t>
            </a:r>
          </a:p>
        </p:txBody>
      </p:sp>
      <p:sp>
        <p:nvSpPr>
          <p:cNvPr id="5" name="Date Placeholder 4"/>
          <p:cNvSpPr>
            <a:spLocks noGrp="1"/>
          </p:cNvSpPr>
          <p:nvPr>
            <p:ph type="dt" idx="1"/>
          </p:nvPr>
        </p:nvSpPr>
        <p:spPr/>
        <p:txBody>
          <a:bodyPr/>
          <a:lstStyle/>
          <a:p>
            <a:r>
              <a:rPr lang="en-US" altLang="en-US"/>
              <a:t>Jan 30, 2021 5781</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60</a:t>
            </a:fld>
            <a:endParaRPr lang="en-US" altLang="en-US"/>
          </a:p>
        </p:txBody>
      </p:sp>
    </p:spTree>
    <p:extLst>
      <p:ext uri="{BB962C8B-B14F-4D97-AF65-F5344CB8AC3E}">
        <p14:creationId xmlns:p14="http://schemas.microsoft.com/office/powerpoint/2010/main" val="131509451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sz="1050" dirty="0"/>
              <a:t>https://vfinews.com/en/news/january-29-2021/netanyahu-never-again-is-israels-mission?subscribed=true&amp;mc_cid=d668ed0bc5&amp;mc_eid=UNIQID</a:t>
            </a:r>
          </a:p>
        </p:txBody>
      </p:sp>
      <p:sp>
        <p:nvSpPr>
          <p:cNvPr id="4" name="Header Placeholder 3"/>
          <p:cNvSpPr>
            <a:spLocks noGrp="1"/>
          </p:cNvSpPr>
          <p:nvPr>
            <p:ph type="hdr" sz="quarter"/>
          </p:nvPr>
        </p:nvSpPr>
        <p:spPr/>
        <p:txBody>
          <a:bodyPr/>
          <a:lstStyle/>
          <a:p>
            <a:r>
              <a:rPr lang="en-US" altLang="en-US"/>
              <a:t>International Holocaust Mem Day Pray for the Shalom of Jerusalem</a:t>
            </a:r>
          </a:p>
        </p:txBody>
      </p:sp>
      <p:sp>
        <p:nvSpPr>
          <p:cNvPr id="5" name="Date Placeholder 4"/>
          <p:cNvSpPr>
            <a:spLocks noGrp="1"/>
          </p:cNvSpPr>
          <p:nvPr>
            <p:ph type="dt" idx="1"/>
          </p:nvPr>
        </p:nvSpPr>
        <p:spPr/>
        <p:txBody>
          <a:bodyPr/>
          <a:lstStyle/>
          <a:p>
            <a:r>
              <a:rPr lang="en-US" altLang="en-US"/>
              <a:t>Jan 30, 2021 5781</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61</a:t>
            </a:fld>
            <a:endParaRPr lang="en-US" altLang="en-US"/>
          </a:p>
        </p:txBody>
      </p:sp>
    </p:spTree>
    <p:extLst>
      <p:ext uri="{BB962C8B-B14F-4D97-AF65-F5344CB8AC3E}">
        <p14:creationId xmlns:p14="http://schemas.microsoft.com/office/powerpoint/2010/main" val="403426604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sz="1050" dirty="0"/>
              <a:t>https://vfinews.com/en/news/january-29-2021/netanyahu-never-again-is-israels-mission?subscribed=true&amp;mc_cid=d668ed0bc5&amp;mc_eid=UNIQID</a:t>
            </a:r>
          </a:p>
        </p:txBody>
      </p:sp>
      <p:sp>
        <p:nvSpPr>
          <p:cNvPr id="4" name="Header Placeholder 3"/>
          <p:cNvSpPr>
            <a:spLocks noGrp="1"/>
          </p:cNvSpPr>
          <p:nvPr>
            <p:ph type="hdr" sz="quarter"/>
          </p:nvPr>
        </p:nvSpPr>
        <p:spPr/>
        <p:txBody>
          <a:bodyPr/>
          <a:lstStyle/>
          <a:p>
            <a:r>
              <a:rPr lang="en-US" altLang="en-US"/>
              <a:t>International Holocaust Mem Day Pray for the Shalom of Jerusalem</a:t>
            </a:r>
          </a:p>
        </p:txBody>
      </p:sp>
      <p:sp>
        <p:nvSpPr>
          <p:cNvPr id="5" name="Date Placeholder 4"/>
          <p:cNvSpPr>
            <a:spLocks noGrp="1"/>
          </p:cNvSpPr>
          <p:nvPr>
            <p:ph type="dt" idx="1"/>
          </p:nvPr>
        </p:nvSpPr>
        <p:spPr/>
        <p:txBody>
          <a:bodyPr/>
          <a:lstStyle/>
          <a:p>
            <a:r>
              <a:rPr lang="en-US" altLang="en-US"/>
              <a:t>Jan 30, 2021 5781</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62</a:t>
            </a:fld>
            <a:endParaRPr lang="en-US" altLang="en-US"/>
          </a:p>
        </p:txBody>
      </p:sp>
    </p:spTree>
    <p:extLst>
      <p:ext uri="{BB962C8B-B14F-4D97-AF65-F5344CB8AC3E}">
        <p14:creationId xmlns:p14="http://schemas.microsoft.com/office/powerpoint/2010/main" val="330928044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International Holocaust Mem Day Pray for the Shalom of Jerusalem</a:t>
            </a:r>
          </a:p>
        </p:txBody>
      </p:sp>
      <p:sp>
        <p:nvSpPr>
          <p:cNvPr id="5" name="Date Placeholder 4"/>
          <p:cNvSpPr>
            <a:spLocks noGrp="1"/>
          </p:cNvSpPr>
          <p:nvPr>
            <p:ph type="dt" idx="1"/>
          </p:nvPr>
        </p:nvSpPr>
        <p:spPr/>
        <p:txBody>
          <a:bodyPr/>
          <a:lstStyle/>
          <a:p>
            <a:r>
              <a:rPr lang="en-US" altLang="en-US"/>
              <a:t>Jan 30, 2021 5781</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63</a:t>
            </a:fld>
            <a:endParaRPr lang="en-US" altLang="en-US"/>
          </a:p>
        </p:txBody>
      </p:sp>
    </p:spTree>
    <p:extLst>
      <p:ext uri="{BB962C8B-B14F-4D97-AF65-F5344CB8AC3E}">
        <p14:creationId xmlns:p14="http://schemas.microsoft.com/office/powerpoint/2010/main" val="303803249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International Holocaust Mem Day Pray for the Shalom of Jerusalem</a:t>
            </a:r>
          </a:p>
        </p:txBody>
      </p:sp>
      <p:sp>
        <p:nvSpPr>
          <p:cNvPr id="5" name="Date Placeholder 4"/>
          <p:cNvSpPr>
            <a:spLocks noGrp="1"/>
          </p:cNvSpPr>
          <p:nvPr>
            <p:ph type="dt" idx="1"/>
          </p:nvPr>
        </p:nvSpPr>
        <p:spPr/>
        <p:txBody>
          <a:bodyPr/>
          <a:lstStyle/>
          <a:p>
            <a:r>
              <a:rPr lang="en-US" altLang="en-US"/>
              <a:t>Jan 30, 2021 5781</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64</a:t>
            </a:fld>
            <a:endParaRPr lang="en-US" altLang="en-US"/>
          </a:p>
        </p:txBody>
      </p:sp>
    </p:spTree>
    <p:extLst>
      <p:ext uri="{BB962C8B-B14F-4D97-AF65-F5344CB8AC3E}">
        <p14:creationId xmlns:p14="http://schemas.microsoft.com/office/powerpoint/2010/main" val="186206858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dirty="0"/>
              <a:t>Both in prayer, in finance, in voting, in speaking up, and in evangelism.  Invite Jewish neighbors with joy.  Purim, Passover, </a:t>
            </a:r>
            <a:r>
              <a:rPr lang="en-US"/>
              <a:t>SuperBowl</a:t>
            </a:r>
            <a:endParaRPr lang="en-US" dirty="0"/>
          </a:p>
        </p:txBody>
      </p:sp>
      <p:sp>
        <p:nvSpPr>
          <p:cNvPr id="4" name="Header Placeholder 3"/>
          <p:cNvSpPr>
            <a:spLocks noGrp="1"/>
          </p:cNvSpPr>
          <p:nvPr>
            <p:ph type="hdr" sz="quarter"/>
          </p:nvPr>
        </p:nvSpPr>
        <p:spPr/>
        <p:txBody>
          <a:bodyPr/>
          <a:lstStyle/>
          <a:p>
            <a:r>
              <a:rPr lang="en-US" altLang="en-US"/>
              <a:t>International Holocaust Mem Day Pray for the Shalom of Jerusalem</a:t>
            </a:r>
          </a:p>
        </p:txBody>
      </p:sp>
      <p:sp>
        <p:nvSpPr>
          <p:cNvPr id="5" name="Date Placeholder 4"/>
          <p:cNvSpPr>
            <a:spLocks noGrp="1"/>
          </p:cNvSpPr>
          <p:nvPr>
            <p:ph type="dt" idx="1"/>
          </p:nvPr>
        </p:nvSpPr>
        <p:spPr/>
        <p:txBody>
          <a:bodyPr/>
          <a:lstStyle/>
          <a:p>
            <a:r>
              <a:rPr lang="en-US" altLang="en-US"/>
              <a:t>Jan 30, 2021 5781</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65</a:t>
            </a:fld>
            <a:endParaRPr lang="en-US" altLang="en-US"/>
          </a:p>
        </p:txBody>
      </p:sp>
    </p:spTree>
    <p:extLst>
      <p:ext uri="{BB962C8B-B14F-4D97-AF65-F5344CB8AC3E}">
        <p14:creationId xmlns:p14="http://schemas.microsoft.com/office/powerpoint/2010/main" val="346995608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pPr marL="457200" rtl="0">
              <a:spcBef>
                <a:spcPts val="0"/>
              </a:spcBef>
              <a:spcAft>
                <a:spcPts val="0"/>
              </a:spcAft>
            </a:pPr>
            <a:r>
              <a:rPr lang="en-US" sz="1800" b="1" i="0" u="none" strike="noStrike" dirty="0">
                <a:solidFill>
                  <a:srgbClr val="222222"/>
                </a:solidFill>
                <a:effectLst/>
                <a:latin typeface="Arial" panose="020B0604020202020204" pitchFamily="34" charset="0"/>
              </a:rPr>
              <a:t>- Password protected Joomla page with short registration form</a:t>
            </a:r>
            <a:endParaRPr lang="en-US" b="0" dirty="0">
              <a:effectLst/>
            </a:endParaRPr>
          </a:p>
          <a:p>
            <a:pPr marL="457200" rtl="0">
              <a:spcBef>
                <a:spcPts val="0"/>
              </a:spcBef>
              <a:spcAft>
                <a:spcPts val="0"/>
              </a:spcAft>
            </a:pPr>
            <a:r>
              <a:rPr lang="en-US" sz="1800" b="1" i="0" u="none" strike="noStrike" dirty="0">
                <a:solidFill>
                  <a:srgbClr val="222222"/>
                </a:solidFill>
                <a:effectLst/>
                <a:latin typeface="Arial" panose="020B0604020202020204" pitchFamily="34" charset="0"/>
              </a:rPr>
              <a:t>- Staff can change the password at any time. Notify users of the new password.</a:t>
            </a:r>
            <a:endParaRPr lang="en-US" b="0" dirty="0">
              <a:effectLst/>
            </a:endParaRPr>
          </a:p>
          <a:p>
            <a:pPr marL="457200" rtl="0">
              <a:spcBef>
                <a:spcPts val="0"/>
              </a:spcBef>
              <a:spcAft>
                <a:spcPts val="0"/>
              </a:spcAft>
            </a:pPr>
            <a:r>
              <a:rPr lang="en-US" sz="1800" b="1" i="0" u="none" strike="noStrike" dirty="0">
                <a:solidFill>
                  <a:srgbClr val="222222"/>
                </a:solidFill>
                <a:effectLst/>
                <a:latin typeface="Arial" panose="020B0604020202020204" pitchFamily="34" charset="0"/>
              </a:rPr>
              <a:t>- Staff can edit notes, instructions, messages shown to the users.</a:t>
            </a:r>
            <a:endParaRPr lang="en-US" b="0" dirty="0">
              <a:effectLst/>
            </a:endParaRPr>
          </a:p>
          <a:p>
            <a:pPr marL="457200" rtl="0">
              <a:spcBef>
                <a:spcPts val="0"/>
              </a:spcBef>
              <a:spcAft>
                <a:spcPts val="0"/>
              </a:spcAft>
            </a:pPr>
            <a:r>
              <a:rPr lang="en-US" sz="1800" b="1" i="0" u="none" strike="noStrike" dirty="0">
                <a:solidFill>
                  <a:srgbClr val="222222"/>
                </a:solidFill>
                <a:effectLst/>
                <a:latin typeface="Arial" panose="020B0604020202020204" pitchFamily="34" charset="0"/>
              </a:rPr>
              <a:t>- Calendar of the week shown with the ability for any user to sign up for a 1/2 - 1 hour block</a:t>
            </a:r>
            <a:endParaRPr lang="en-US" b="0" dirty="0">
              <a:effectLst/>
            </a:endParaRPr>
          </a:p>
          <a:p>
            <a:pPr marL="457200" rtl="0">
              <a:spcBef>
                <a:spcPts val="0"/>
              </a:spcBef>
              <a:spcAft>
                <a:spcPts val="0"/>
              </a:spcAft>
            </a:pPr>
            <a:r>
              <a:rPr lang="en-US" sz="1800" b="1" i="0" u="none" strike="noStrike" dirty="0">
                <a:solidFill>
                  <a:srgbClr val="222222"/>
                </a:solidFill>
                <a:effectLst/>
                <a:latin typeface="Arial" panose="020B0604020202020204" pitchFamily="34" charset="0"/>
              </a:rPr>
              <a:t>- Users can edit / delete their entry at any time</a:t>
            </a:r>
            <a:endParaRPr lang="en-US" b="0" dirty="0">
              <a:effectLst/>
            </a:endParaRPr>
          </a:p>
          <a:p>
            <a:pPr marL="457200" rtl="0">
              <a:spcBef>
                <a:spcPts val="0"/>
              </a:spcBef>
              <a:spcAft>
                <a:spcPts val="0"/>
              </a:spcAft>
            </a:pPr>
            <a:r>
              <a:rPr lang="en-US" sz="1800" b="1" i="0" u="none" strike="noStrike" dirty="0">
                <a:solidFill>
                  <a:srgbClr val="222222"/>
                </a:solidFill>
                <a:effectLst/>
                <a:latin typeface="Arial" panose="020B0604020202020204" pitchFamily="34" charset="0"/>
              </a:rPr>
              <a:t>- Users may also optionally indicate that they are "attending" the event</a:t>
            </a:r>
            <a:endParaRPr lang="en-US" b="0" dirty="0">
              <a:effectLst/>
            </a:endParaRPr>
          </a:p>
          <a:p>
            <a:pPr marL="457200" rtl="0">
              <a:spcBef>
                <a:spcPts val="0"/>
              </a:spcBef>
              <a:spcAft>
                <a:spcPts val="0"/>
              </a:spcAft>
            </a:pPr>
            <a:r>
              <a:rPr lang="en-US" sz="1800" b="1" i="0" u="none" strike="noStrike" dirty="0">
                <a:solidFill>
                  <a:srgbClr val="222222"/>
                </a:solidFill>
                <a:effectLst/>
                <a:latin typeface="Arial" panose="020B0604020202020204" pitchFamily="34" charset="0"/>
              </a:rPr>
              <a:t>- After the time has passed, the user can submit a short report</a:t>
            </a:r>
            <a:endParaRPr lang="en-US" b="0" dirty="0">
              <a:effectLst/>
            </a:endParaRPr>
          </a:p>
          <a:p>
            <a:pPr marL="457200" rtl="0">
              <a:spcBef>
                <a:spcPts val="0"/>
              </a:spcBef>
              <a:spcAft>
                <a:spcPts val="0"/>
              </a:spcAft>
            </a:pPr>
            <a:r>
              <a:rPr lang="en-US" sz="1800" b="1" i="0" u="none" strike="noStrike" dirty="0">
                <a:solidFill>
                  <a:srgbClr val="222222"/>
                </a:solidFill>
                <a:effectLst/>
                <a:latin typeface="Arial" panose="020B0604020202020204" pitchFamily="34" charset="0"/>
              </a:rPr>
              <a:t>- Users can look backwards or forward through the calendar, either to review past signups, or to volunteer for times in the future</a:t>
            </a:r>
            <a:endParaRPr lang="en-US" b="0" dirty="0">
              <a:effectLst/>
            </a:endParaRPr>
          </a:p>
          <a:p>
            <a:br>
              <a:rPr lang="en-US" dirty="0"/>
            </a:br>
            <a:endParaRPr lang="en-US" dirty="0"/>
          </a:p>
        </p:txBody>
      </p:sp>
      <p:sp>
        <p:nvSpPr>
          <p:cNvPr id="4" name="Header Placeholder 3"/>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Letter to the Messianic Jews a 08.01-02.Messiah at the Right Hand of the Father.</a:t>
            </a:r>
          </a:p>
        </p:txBody>
      </p:sp>
      <p:sp>
        <p:nvSpPr>
          <p:cNvPr id="5" name="Date Placeholder 4"/>
          <p:cNvSpPr>
            <a:spLocks noGrp="1"/>
          </p:cNvSpPr>
          <p:nvPr>
            <p:ph type="dt"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Jan16, 2021  5781</a:t>
            </a:r>
          </a:p>
        </p:txBody>
      </p:sp>
      <p:sp>
        <p:nvSpPr>
          <p:cNvPr id="6" name="Slide Number Placeholder 5"/>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0E9F95B-100C-4401-AFC8-043CE70D51A5}"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66</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29892340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International Holocaust Mem Day Pray for the Shalom of Jerusalem</a:t>
            </a:r>
          </a:p>
        </p:txBody>
      </p:sp>
      <p:sp>
        <p:nvSpPr>
          <p:cNvPr id="5" name="Date Placeholder 4"/>
          <p:cNvSpPr>
            <a:spLocks noGrp="1"/>
          </p:cNvSpPr>
          <p:nvPr>
            <p:ph type="dt" idx="1"/>
          </p:nvPr>
        </p:nvSpPr>
        <p:spPr/>
        <p:txBody>
          <a:bodyPr/>
          <a:lstStyle/>
          <a:p>
            <a:r>
              <a:rPr lang="en-US" altLang="en-US"/>
              <a:t>Jan 30, 2021 5781</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67</a:t>
            </a:fld>
            <a:endParaRPr lang="en-US" altLang="en-US"/>
          </a:p>
        </p:txBody>
      </p:sp>
    </p:spTree>
    <p:extLst>
      <p:ext uri="{BB962C8B-B14F-4D97-AF65-F5344CB8AC3E}">
        <p14:creationId xmlns:p14="http://schemas.microsoft.com/office/powerpoint/2010/main" val="125891347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International Holocaust Mem Day Pray for the Shalom of Jerusalem</a:t>
            </a:r>
          </a:p>
        </p:txBody>
      </p:sp>
      <p:sp>
        <p:nvSpPr>
          <p:cNvPr id="5" name="Date Placeholder 4"/>
          <p:cNvSpPr>
            <a:spLocks noGrp="1"/>
          </p:cNvSpPr>
          <p:nvPr>
            <p:ph type="dt" idx="1"/>
          </p:nvPr>
        </p:nvSpPr>
        <p:spPr/>
        <p:txBody>
          <a:bodyPr/>
          <a:lstStyle/>
          <a:p>
            <a:r>
              <a:rPr lang="en-US" altLang="en-US"/>
              <a:t>Jan 30, 2021 5781</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68</a:t>
            </a:fld>
            <a:endParaRPr lang="en-US" altLang="en-US"/>
          </a:p>
        </p:txBody>
      </p:sp>
    </p:spTree>
    <p:extLst>
      <p:ext uri="{BB962C8B-B14F-4D97-AF65-F5344CB8AC3E}">
        <p14:creationId xmlns:p14="http://schemas.microsoft.com/office/powerpoint/2010/main" val="92611665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International Holocaust Mem Day Pray for the Shalom of Jerusalem</a:t>
            </a:r>
          </a:p>
        </p:txBody>
      </p:sp>
      <p:sp>
        <p:nvSpPr>
          <p:cNvPr id="5" name="Date Placeholder 4"/>
          <p:cNvSpPr>
            <a:spLocks noGrp="1"/>
          </p:cNvSpPr>
          <p:nvPr>
            <p:ph type="dt" idx="1"/>
          </p:nvPr>
        </p:nvSpPr>
        <p:spPr/>
        <p:txBody>
          <a:bodyPr/>
          <a:lstStyle/>
          <a:p>
            <a:r>
              <a:rPr lang="en-US" altLang="en-US"/>
              <a:t>Jan 30, 2021 5781</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69</a:t>
            </a:fld>
            <a:endParaRPr lang="en-US" altLang="en-US"/>
          </a:p>
        </p:txBody>
      </p:sp>
    </p:spTree>
    <p:extLst>
      <p:ext uri="{BB962C8B-B14F-4D97-AF65-F5344CB8AC3E}">
        <p14:creationId xmlns:p14="http://schemas.microsoft.com/office/powerpoint/2010/main" val="7890086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dirty="0"/>
              <a:t>Eisenhower engaged a photographer named Alfred Hitchcock to document the horrors lest there be denial in future years!</a:t>
            </a:r>
          </a:p>
          <a:p>
            <a:r>
              <a:rPr lang="en-US" sz="2000" b="0" i="0" u="none" strike="noStrike" baseline="0" dirty="0"/>
              <a:t>General George Patton, who General Eisenhower mentions here, was one of the most fearless and tough American generals. His rough disposition had earned him the nickname “Old Blood and Guts” Yet there was a room in Buchenwald that was so horrible he could not enter.</a:t>
            </a:r>
            <a:endParaRPr lang="en-US" dirty="0"/>
          </a:p>
          <a:p>
            <a:endParaRPr lang="en-US" dirty="0"/>
          </a:p>
        </p:txBody>
      </p:sp>
      <p:sp>
        <p:nvSpPr>
          <p:cNvPr id="4" name="Header Placeholder 3"/>
          <p:cNvSpPr>
            <a:spLocks noGrp="1"/>
          </p:cNvSpPr>
          <p:nvPr>
            <p:ph type="hdr" sz="quarter"/>
          </p:nvPr>
        </p:nvSpPr>
        <p:spPr/>
        <p:txBody>
          <a:bodyPr/>
          <a:lstStyle/>
          <a:p>
            <a:r>
              <a:rPr lang="en-US" altLang="en-US"/>
              <a:t>International Holocaust Mem Day Pray for the Shalom of Jerusalem</a:t>
            </a:r>
          </a:p>
        </p:txBody>
      </p:sp>
      <p:sp>
        <p:nvSpPr>
          <p:cNvPr id="5" name="Date Placeholder 4"/>
          <p:cNvSpPr>
            <a:spLocks noGrp="1"/>
          </p:cNvSpPr>
          <p:nvPr>
            <p:ph type="dt" idx="1"/>
          </p:nvPr>
        </p:nvSpPr>
        <p:spPr/>
        <p:txBody>
          <a:bodyPr/>
          <a:lstStyle/>
          <a:p>
            <a:r>
              <a:rPr lang="en-US" altLang="en-US"/>
              <a:t>Jan 30, 2021 5781</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7</a:t>
            </a:fld>
            <a:endParaRPr lang="en-US" altLang="en-US"/>
          </a:p>
        </p:txBody>
      </p:sp>
    </p:spTree>
    <p:extLst>
      <p:ext uri="{BB962C8B-B14F-4D97-AF65-F5344CB8AC3E}">
        <p14:creationId xmlns:p14="http://schemas.microsoft.com/office/powerpoint/2010/main" val="256460893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International Holocaust Mem Day Pray for the Shalom of Jerusalem</a:t>
            </a:r>
          </a:p>
        </p:txBody>
      </p:sp>
      <p:sp>
        <p:nvSpPr>
          <p:cNvPr id="5" name="Date Placeholder 4"/>
          <p:cNvSpPr>
            <a:spLocks noGrp="1"/>
          </p:cNvSpPr>
          <p:nvPr>
            <p:ph type="dt" idx="1"/>
          </p:nvPr>
        </p:nvSpPr>
        <p:spPr/>
        <p:txBody>
          <a:bodyPr/>
          <a:lstStyle/>
          <a:p>
            <a:r>
              <a:rPr lang="en-US" altLang="en-US"/>
              <a:t>Jan 30, 2021 5781</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70</a:t>
            </a:fld>
            <a:endParaRPr lang="en-US" altLang="en-US"/>
          </a:p>
        </p:txBody>
      </p:sp>
    </p:spTree>
    <p:extLst>
      <p:ext uri="{BB962C8B-B14F-4D97-AF65-F5344CB8AC3E}">
        <p14:creationId xmlns:p14="http://schemas.microsoft.com/office/powerpoint/2010/main" val="2011177140"/>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International Holocaust Mem Day Pray for the Shalom of Jerusalem</a:t>
            </a:r>
          </a:p>
        </p:txBody>
      </p:sp>
      <p:sp>
        <p:nvSpPr>
          <p:cNvPr id="5" name="Date Placeholder 4"/>
          <p:cNvSpPr>
            <a:spLocks noGrp="1"/>
          </p:cNvSpPr>
          <p:nvPr>
            <p:ph type="dt" idx="1"/>
          </p:nvPr>
        </p:nvSpPr>
        <p:spPr/>
        <p:txBody>
          <a:bodyPr/>
          <a:lstStyle/>
          <a:p>
            <a:r>
              <a:rPr lang="en-US" altLang="en-US"/>
              <a:t>Jan 30, 2021 5781</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71</a:t>
            </a:fld>
            <a:endParaRPr lang="en-US" altLang="en-US"/>
          </a:p>
        </p:txBody>
      </p:sp>
    </p:spTree>
    <p:extLst>
      <p:ext uri="{BB962C8B-B14F-4D97-AF65-F5344CB8AC3E}">
        <p14:creationId xmlns:p14="http://schemas.microsoft.com/office/powerpoint/2010/main" val="211797147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dirty="0"/>
              <a:t>Share Salvation with Jewish people as you are given opportunity!</a:t>
            </a:r>
          </a:p>
        </p:txBody>
      </p:sp>
      <p:sp>
        <p:nvSpPr>
          <p:cNvPr id="4" name="Header Placeholder 3"/>
          <p:cNvSpPr>
            <a:spLocks noGrp="1"/>
          </p:cNvSpPr>
          <p:nvPr>
            <p:ph type="hdr" sz="quarter"/>
          </p:nvPr>
        </p:nvSpPr>
        <p:spPr/>
        <p:txBody>
          <a:bodyPr/>
          <a:lstStyle/>
          <a:p>
            <a:r>
              <a:rPr lang="en-US" altLang="en-US"/>
              <a:t>International Holocaust Mem Day Pray for the Shalom of Jerusalem</a:t>
            </a:r>
          </a:p>
        </p:txBody>
      </p:sp>
      <p:sp>
        <p:nvSpPr>
          <p:cNvPr id="5" name="Date Placeholder 4"/>
          <p:cNvSpPr>
            <a:spLocks noGrp="1"/>
          </p:cNvSpPr>
          <p:nvPr>
            <p:ph type="dt" idx="1"/>
          </p:nvPr>
        </p:nvSpPr>
        <p:spPr/>
        <p:txBody>
          <a:bodyPr/>
          <a:lstStyle/>
          <a:p>
            <a:r>
              <a:rPr lang="en-US" altLang="en-US"/>
              <a:t>Jan 30, 2021 5781</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72</a:t>
            </a:fld>
            <a:endParaRPr lang="en-US" altLang="en-US"/>
          </a:p>
        </p:txBody>
      </p:sp>
    </p:spTree>
    <p:extLst>
      <p:ext uri="{BB962C8B-B14F-4D97-AF65-F5344CB8AC3E}">
        <p14:creationId xmlns:p14="http://schemas.microsoft.com/office/powerpoint/2010/main" val="249159232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International Holocaust Mem Day Pray for the Shalom of Jerusalem</a:t>
            </a:r>
          </a:p>
        </p:txBody>
      </p:sp>
      <p:sp>
        <p:nvSpPr>
          <p:cNvPr id="5" name="Date Placeholder 4"/>
          <p:cNvSpPr>
            <a:spLocks noGrp="1"/>
          </p:cNvSpPr>
          <p:nvPr>
            <p:ph type="dt" idx="1"/>
          </p:nvPr>
        </p:nvSpPr>
        <p:spPr/>
        <p:txBody>
          <a:bodyPr/>
          <a:lstStyle/>
          <a:p>
            <a:r>
              <a:rPr lang="en-US" altLang="en-US"/>
              <a:t>Jan 30, 2021 5781</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73</a:t>
            </a:fld>
            <a:endParaRPr lang="en-US" altLang="en-US"/>
          </a:p>
        </p:txBody>
      </p:sp>
    </p:spTree>
    <p:extLst>
      <p:ext uri="{BB962C8B-B14F-4D97-AF65-F5344CB8AC3E}">
        <p14:creationId xmlns:p14="http://schemas.microsoft.com/office/powerpoint/2010/main" val="95271090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International Holocaust Mem Day Pray for the Shalom of Jerusalem</a:t>
            </a:r>
          </a:p>
        </p:txBody>
      </p:sp>
      <p:sp>
        <p:nvSpPr>
          <p:cNvPr id="5" name="Date Placeholder 4"/>
          <p:cNvSpPr>
            <a:spLocks noGrp="1"/>
          </p:cNvSpPr>
          <p:nvPr>
            <p:ph type="dt" idx="1"/>
          </p:nvPr>
        </p:nvSpPr>
        <p:spPr/>
        <p:txBody>
          <a:bodyPr/>
          <a:lstStyle/>
          <a:p>
            <a:r>
              <a:rPr lang="en-US" altLang="en-US"/>
              <a:t>Jan 30, 2021 5781</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74</a:t>
            </a:fld>
            <a:endParaRPr lang="en-US" altLang="en-US"/>
          </a:p>
        </p:txBody>
      </p:sp>
    </p:spTree>
    <p:extLst>
      <p:ext uri="{BB962C8B-B14F-4D97-AF65-F5344CB8AC3E}">
        <p14:creationId xmlns:p14="http://schemas.microsoft.com/office/powerpoint/2010/main" val="344697777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International Holocaust Mem Day Pray for the Shalom of Jerusalem</a:t>
            </a:r>
          </a:p>
        </p:txBody>
      </p:sp>
      <p:sp>
        <p:nvSpPr>
          <p:cNvPr id="5" name="Date Placeholder 4"/>
          <p:cNvSpPr>
            <a:spLocks noGrp="1"/>
          </p:cNvSpPr>
          <p:nvPr>
            <p:ph type="dt" idx="1"/>
          </p:nvPr>
        </p:nvSpPr>
        <p:spPr/>
        <p:txBody>
          <a:bodyPr/>
          <a:lstStyle/>
          <a:p>
            <a:r>
              <a:rPr lang="en-US" altLang="en-US"/>
              <a:t>Jan 30, 2021 5781</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75</a:t>
            </a:fld>
            <a:endParaRPr lang="en-US" altLang="en-US"/>
          </a:p>
        </p:txBody>
      </p:sp>
    </p:spTree>
    <p:extLst>
      <p:ext uri="{BB962C8B-B14F-4D97-AF65-F5344CB8AC3E}">
        <p14:creationId xmlns:p14="http://schemas.microsoft.com/office/powerpoint/2010/main" val="1592696285"/>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dirty="0"/>
              <a:t>Big transition from Jewish outreach and compassion to our own </a:t>
            </a:r>
            <a:r>
              <a:rPr lang="en-US" dirty="0" err="1"/>
              <a:t>inreach</a:t>
            </a:r>
            <a:r>
              <a:rPr lang="en-US" dirty="0"/>
              <a:t>…</a:t>
            </a:r>
          </a:p>
        </p:txBody>
      </p:sp>
      <p:sp>
        <p:nvSpPr>
          <p:cNvPr id="4" name="Header Placeholder 3"/>
          <p:cNvSpPr>
            <a:spLocks noGrp="1"/>
          </p:cNvSpPr>
          <p:nvPr>
            <p:ph type="hdr" sz="quarter"/>
          </p:nvPr>
        </p:nvSpPr>
        <p:spPr/>
        <p:txBody>
          <a:bodyPr/>
          <a:lstStyle/>
          <a:p>
            <a:r>
              <a:rPr lang="en-US" altLang="en-US"/>
              <a:t>International Holocaust Mem Day Pray for the Shalom of Jerusalem</a:t>
            </a:r>
          </a:p>
        </p:txBody>
      </p:sp>
      <p:sp>
        <p:nvSpPr>
          <p:cNvPr id="5" name="Date Placeholder 4"/>
          <p:cNvSpPr>
            <a:spLocks noGrp="1"/>
          </p:cNvSpPr>
          <p:nvPr>
            <p:ph type="dt" idx="1"/>
          </p:nvPr>
        </p:nvSpPr>
        <p:spPr/>
        <p:txBody>
          <a:bodyPr/>
          <a:lstStyle/>
          <a:p>
            <a:r>
              <a:rPr lang="en-US" altLang="en-US"/>
              <a:t>Jan 30, 2021 5781</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76</a:t>
            </a:fld>
            <a:endParaRPr lang="en-US" altLang="en-US"/>
          </a:p>
        </p:txBody>
      </p:sp>
    </p:spTree>
    <p:extLst>
      <p:ext uri="{BB962C8B-B14F-4D97-AF65-F5344CB8AC3E}">
        <p14:creationId xmlns:p14="http://schemas.microsoft.com/office/powerpoint/2010/main" val="117965614"/>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https://www.dropbox.com/sh/jh56ict687pq6fi/AAAV3RieS7jl0EsLF_Qm2PVra/Ellel%20Ministries%20Introduction%20Videos?dl=0&amp;preview=RESTORED+TO+RUN+002.mp4&amp;subfolder_nav_tracking=1</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7E069A-B306-4B1B-A394-66BFA99960E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777212"/>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b="0" i="0" dirty="0">
                <a:solidFill>
                  <a:srgbClr val="222222"/>
                </a:solidFill>
                <a:effectLst/>
                <a:latin typeface="Arial" panose="020B0604020202020204" pitchFamily="34" charset="0"/>
              </a:rPr>
              <a:t>3:40 to the end. </a:t>
            </a:r>
          </a:p>
          <a:p>
            <a:r>
              <a:rPr lang="en-US" b="0" i="0" dirty="0">
                <a:solidFill>
                  <a:srgbClr val="000000"/>
                </a:solidFill>
                <a:effectLst/>
                <a:latin typeface="Calibri" panose="020F0502020204030204" pitchFamily="34" charset="0"/>
              </a:rPr>
              <a:t> </a:t>
            </a:r>
            <a:r>
              <a:rPr lang="en-US" b="0" i="0" dirty="0">
                <a:solidFill>
                  <a:srgbClr val="1155CC"/>
                </a:solidFill>
                <a:effectLst/>
                <a:latin typeface="Calibri" panose="020F0502020204030204" pitchFamily="34" charset="0"/>
                <a:hlinkClick r:id="rId3"/>
              </a:rPr>
              <a:t>https://www.dropbox.com/sh/jh56ict687pq6fi/AAAV3RieS7jl0EsLF_Qm2PVra/Ellel%20Ministries%20Introduction%20Videos?dl=0&amp;preview=RESTORED+TO+RUN+002.mp4&amp;subfolder_nav_tracking=1</a:t>
            </a:r>
            <a:endParaRPr lang="he-IL" b="0" i="0" dirty="0">
              <a:solidFill>
                <a:srgbClr val="000000"/>
              </a:solidFill>
              <a:effectLst/>
              <a:latin typeface="Calibri" panose="020F0502020204030204" pitchFamily="34" charset="0"/>
            </a:endParaRPr>
          </a:p>
        </p:txBody>
      </p:sp>
      <p:sp>
        <p:nvSpPr>
          <p:cNvPr id="4" name="Header Placeholder 3"/>
          <p:cNvSpPr>
            <a:spLocks noGrp="1"/>
          </p:cNvSpPr>
          <p:nvPr>
            <p:ph type="hdr" sz="quarter"/>
          </p:nvPr>
        </p:nvSpPr>
        <p:spPr/>
        <p:txBody>
          <a:bodyPr/>
          <a:lstStyle/>
          <a:p>
            <a:r>
              <a:rPr lang="en-US" altLang="en-US"/>
              <a:t>International Holocaust Mem Day Pray for the Shalom of Jerusalem</a:t>
            </a:r>
          </a:p>
        </p:txBody>
      </p:sp>
      <p:sp>
        <p:nvSpPr>
          <p:cNvPr id="5" name="Date Placeholder 4"/>
          <p:cNvSpPr>
            <a:spLocks noGrp="1"/>
          </p:cNvSpPr>
          <p:nvPr>
            <p:ph type="dt" idx="1"/>
          </p:nvPr>
        </p:nvSpPr>
        <p:spPr/>
        <p:txBody>
          <a:bodyPr/>
          <a:lstStyle/>
          <a:p>
            <a:r>
              <a:rPr lang="en-US" altLang="en-US"/>
              <a:t>Jan 30, 2021 5781</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78</a:t>
            </a:fld>
            <a:endParaRPr lang="en-US" altLang="en-US"/>
          </a:p>
        </p:txBody>
      </p:sp>
    </p:spTree>
    <p:extLst>
      <p:ext uri="{BB962C8B-B14F-4D97-AF65-F5344CB8AC3E}">
        <p14:creationId xmlns:p14="http://schemas.microsoft.com/office/powerpoint/2010/main" val="2656727909"/>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International Holocaust Mem Day Pray for the Shalom of Jerusalem</a:t>
            </a:r>
          </a:p>
        </p:txBody>
      </p:sp>
      <p:sp>
        <p:nvSpPr>
          <p:cNvPr id="5" name="Date Placeholder 4"/>
          <p:cNvSpPr>
            <a:spLocks noGrp="1"/>
          </p:cNvSpPr>
          <p:nvPr>
            <p:ph type="dt" idx="1"/>
          </p:nvPr>
        </p:nvSpPr>
        <p:spPr/>
        <p:txBody>
          <a:bodyPr/>
          <a:lstStyle/>
          <a:p>
            <a:r>
              <a:rPr lang="en-US" altLang="en-US"/>
              <a:t>Jan 30, 2021 5781</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79</a:t>
            </a:fld>
            <a:endParaRPr lang="en-US" altLang="en-US"/>
          </a:p>
        </p:txBody>
      </p:sp>
    </p:spTree>
    <p:extLst>
      <p:ext uri="{BB962C8B-B14F-4D97-AF65-F5344CB8AC3E}">
        <p14:creationId xmlns:p14="http://schemas.microsoft.com/office/powerpoint/2010/main" val="17789470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9888" y="750888"/>
            <a:ext cx="6096000" cy="3429000"/>
          </a:xfrm>
        </p:spPr>
      </p:sp>
      <p:sp>
        <p:nvSpPr>
          <p:cNvPr id="3" name="Notes Placeholder 2"/>
          <p:cNvSpPr>
            <a:spLocks noGrp="1"/>
          </p:cNvSpPr>
          <p:nvPr>
            <p:ph type="body" idx="1"/>
          </p:nvPr>
        </p:nvSpPr>
        <p:spPr>
          <a:xfrm>
            <a:off x="381000" y="4191000"/>
            <a:ext cx="6172200" cy="4572000"/>
          </a:xfrm>
        </p:spPr>
        <p:txBody>
          <a:bodyPr/>
          <a:lstStyle/>
          <a:p>
            <a:r>
              <a:rPr lang="en-US" sz="1050" dirty="0"/>
              <a:t>https://undocs.org/en/A/RES/60/7</a:t>
            </a:r>
          </a:p>
        </p:txBody>
      </p:sp>
      <p:sp>
        <p:nvSpPr>
          <p:cNvPr id="4" name="Header Placeholder 3"/>
          <p:cNvSpPr>
            <a:spLocks noGrp="1"/>
          </p:cNvSpPr>
          <p:nvPr>
            <p:ph type="hdr" sz="quarter"/>
          </p:nvPr>
        </p:nvSpPr>
        <p:spPr/>
        <p:txBody>
          <a:bodyPr/>
          <a:lstStyle/>
          <a:p>
            <a:r>
              <a:rPr lang="en-US" altLang="en-US"/>
              <a:t>International Holocaust Mem Day Pray for the Shalom of Jerusalem</a:t>
            </a:r>
          </a:p>
        </p:txBody>
      </p:sp>
      <p:sp>
        <p:nvSpPr>
          <p:cNvPr id="5" name="Date Placeholder 4"/>
          <p:cNvSpPr>
            <a:spLocks noGrp="1"/>
          </p:cNvSpPr>
          <p:nvPr>
            <p:ph type="dt" idx="1"/>
          </p:nvPr>
        </p:nvSpPr>
        <p:spPr/>
        <p:txBody>
          <a:bodyPr/>
          <a:lstStyle/>
          <a:p>
            <a:r>
              <a:rPr lang="en-US" altLang="en-US"/>
              <a:t>Jan 30, 2021 5781</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8</a:t>
            </a:fld>
            <a:endParaRPr lang="en-US" altLang="en-US"/>
          </a:p>
        </p:txBody>
      </p:sp>
    </p:spTree>
    <p:extLst>
      <p:ext uri="{BB962C8B-B14F-4D97-AF65-F5344CB8AC3E}">
        <p14:creationId xmlns:p14="http://schemas.microsoft.com/office/powerpoint/2010/main" val="1302395507"/>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International Holocaust Mem Day Pray for the Shalom of Jerusalem</a:t>
            </a:r>
          </a:p>
        </p:txBody>
      </p:sp>
      <p:sp>
        <p:nvSpPr>
          <p:cNvPr id="5" name="Date Placeholder 4"/>
          <p:cNvSpPr>
            <a:spLocks noGrp="1"/>
          </p:cNvSpPr>
          <p:nvPr>
            <p:ph type="dt" idx="1"/>
          </p:nvPr>
        </p:nvSpPr>
        <p:spPr/>
        <p:txBody>
          <a:bodyPr/>
          <a:lstStyle/>
          <a:p>
            <a:r>
              <a:rPr lang="en-US" altLang="en-US"/>
              <a:t>Jan 30, 2021 5781</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80</a:t>
            </a:fld>
            <a:endParaRPr lang="en-US" altLang="en-US"/>
          </a:p>
        </p:txBody>
      </p:sp>
    </p:spTree>
    <p:extLst>
      <p:ext uri="{BB962C8B-B14F-4D97-AF65-F5344CB8AC3E}">
        <p14:creationId xmlns:p14="http://schemas.microsoft.com/office/powerpoint/2010/main" val="1116645715"/>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International Holocaust Mem Day Pray for the Shalom of Jerusalem</a:t>
            </a:r>
          </a:p>
        </p:txBody>
      </p:sp>
      <p:sp>
        <p:nvSpPr>
          <p:cNvPr id="5" name="Date Placeholder 4"/>
          <p:cNvSpPr>
            <a:spLocks noGrp="1"/>
          </p:cNvSpPr>
          <p:nvPr>
            <p:ph type="dt" idx="1"/>
          </p:nvPr>
        </p:nvSpPr>
        <p:spPr/>
        <p:txBody>
          <a:bodyPr/>
          <a:lstStyle/>
          <a:p>
            <a:r>
              <a:rPr lang="en-US" altLang="en-US"/>
              <a:t>Jan 30, 2021 5781</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81</a:t>
            </a:fld>
            <a:endParaRPr lang="en-US" altLang="en-US"/>
          </a:p>
        </p:txBody>
      </p:sp>
    </p:spTree>
    <p:extLst>
      <p:ext uri="{BB962C8B-B14F-4D97-AF65-F5344CB8AC3E}">
        <p14:creationId xmlns:p14="http://schemas.microsoft.com/office/powerpoint/2010/main" val="2985425402"/>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International Holocaust Mem Day Pray for the Shalom of Jerusalem</a:t>
            </a:r>
          </a:p>
        </p:txBody>
      </p:sp>
      <p:sp>
        <p:nvSpPr>
          <p:cNvPr id="5" name="Date Placeholder 4"/>
          <p:cNvSpPr>
            <a:spLocks noGrp="1"/>
          </p:cNvSpPr>
          <p:nvPr>
            <p:ph type="dt" idx="1"/>
          </p:nvPr>
        </p:nvSpPr>
        <p:spPr/>
        <p:txBody>
          <a:bodyPr/>
          <a:lstStyle/>
          <a:p>
            <a:r>
              <a:rPr lang="en-US" altLang="en-US"/>
              <a:t>Jan 30, 2021 5781</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82</a:t>
            </a:fld>
            <a:endParaRPr lang="en-US" altLang="en-US"/>
          </a:p>
        </p:txBody>
      </p:sp>
    </p:spTree>
    <p:extLst>
      <p:ext uri="{BB962C8B-B14F-4D97-AF65-F5344CB8AC3E}">
        <p14:creationId xmlns:p14="http://schemas.microsoft.com/office/powerpoint/2010/main" val="657513792"/>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International Holocaust Mem Day Pray for the Shalom of Jerusalem</a:t>
            </a:r>
          </a:p>
        </p:txBody>
      </p:sp>
      <p:sp>
        <p:nvSpPr>
          <p:cNvPr id="5" name="Date Placeholder 4"/>
          <p:cNvSpPr>
            <a:spLocks noGrp="1"/>
          </p:cNvSpPr>
          <p:nvPr>
            <p:ph type="dt" idx="1"/>
          </p:nvPr>
        </p:nvSpPr>
        <p:spPr/>
        <p:txBody>
          <a:bodyPr/>
          <a:lstStyle/>
          <a:p>
            <a:r>
              <a:rPr lang="en-US" altLang="en-US"/>
              <a:t>Jan 30, 2021 5781</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83</a:t>
            </a:fld>
            <a:endParaRPr lang="en-US" altLang="en-US"/>
          </a:p>
        </p:txBody>
      </p:sp>
    </p:spTree>
    <p:extLst>
      <p:ext uri="{BB962C8B-B14F-4D97-AF65-F5344CB8AC3E}">
        <p14:creationId xmlns:p14="http://schemas.microsoft.com/office/powerpoint/2010/main" val="2125877114"/>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International Holocaust Mem Day Pray for the Shalom of Jerusalem</a:t>
            </a:r>
          </a:p>
        </p:txBody>
      </p:sp>
      <p:sp>
        <p:nvSpPr>
          <p:cNvPr id="5" name="Date Placeholder 4"/>
          <p:cNvSpPr>
            <a:spLocks noGrp="1"/>
          </p:cNvSpPr>
          <p:nvPr>
            <p:ph type="dt" idx="1"/>
          </p:nvPr>
        </p:nvSpPr>
        <p:spPr/>
        <p:txBody>
          <a:bodyPr/>
          <a:lstStyle/>
          <a:p>
            <a:r>
              <a:rPr lang="en-US" altLang="en-US"/>
              <a:t>Jan 30, 2021 5781</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84</a:t>
            </a:fld>
            <a:endParaRPr lang="en-US" altLang="en-US"/>
          </a:p>
        </p:txBody>
      </p:sp>
    </p:spTree>
    <p:extLst>
      <p:ext uri="{BB962C8B-B14F-4D97-AF65-F5344CB8AC3E}">
        <p14:creationId xmlns:p14="http://schemas.microsoft.com/office/powerpoint/2010/main" val="3918490313"/>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r>
              <a:rPr lang="en-US" altLang="en-US"/>
              <a:t>International Holocaust Mem Day Pray for the Shalom of Jerusalem</a:t>
            </a:r>
          </a:p>
        </p:txBody>
      </p:sp>
      <p:sp>
        <p:nvSpPr>
          <p:cNvPr id="5" name="Date Placeholder 4"/>
          <p:cNvSpPr>
            <a:spLocks noGrp="1"/>
          </p:cNvSpPr>
          <p:nvPr>
            <p:ph type="dt" idx="1"/>
          </p:nvPr>
        </p:nvSpPr>
        <p:spPr/>
        <p:txBody>
          <a:bodyPr/>
          <a:lstStyle/>
          <a:p>
            <a:r>
              <a:rPr lang="en-US" altLang="en-US"/>
              <a:t>Jan 30, 2021 5781</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85</a:t>
            </a:fld>
            <a:endParaRPr lang="en-US" altLang="en-US"/>
          </a:p>
        </p:txBody>
      </p:sp>
    </p:spTree>
    <p:extLst>
      <p:ext uri="{BB962C8B-B14F-4D97-AF65-F5344CB8AC3E}">
        <p14:creationId xmlns:p14="http://schemas.microsoft.com/office/powerpoint/2010/main" val="35728269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sz="1050" dirty="0"/>
              <a:t>https://undocs.org/en/A/RES/60/7</a:t>
            </a:r>
          </a:p>
        </p:txBody>
      </p:sp>
      <p:sp>
        <p:nvSpPr>
          <p:cNvPr id="4" name="Header Placeholder 3"/>
          <p:cNvSpPr>
            <a:spLocks noGrp="1"/>
          </p:cNvSpPr>
          <p:nvPr>
            <p:ph type="hdr" sz="quarter"/>
          </p:nvPr>
        </p:nvSpPr>
        <p:spPr/>
        <p:txBody>
          <a:bodyPr/>
          <a:lstStyle/>
          <a:p>
            <a:r>
              <a:rPr lang="en-US" altLang="en-US"/>
              <a:t>International Holocaust Mem Day Pray for the Shalom of Jerusalem</a:t>
            </a:r>
          </a:p>
        </p:txBody>
      </p:sp>
      <p:sp>
        <p:nvSpPr>
          <p:cNvPr id="5" name="Date Placeholder 4"/>
          <p:cNvSpPr>
            <a:spLocks noGrp="1"/>
          </p:cNvSpPr>
          <p:nvPr>
            <p:ph type="dt" idx="1"/>
          </p:nvPr>
        </p:nvSpPr>
        <p:spPr/>
        <p:txBody>
          <a:bodyPr/>
          <a:lstStyle/>
          <a:p>
            <a:r>
              <a:rPr lang="en-US" altLang="en-US"/>
              <a:t>Jan 30, 2021 5781</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9</a:t>
            </a:fld>
            <a:endParaRPr lang="en-US" altLang="en-US"/>
          </a:p>
        </p:txBody>
      </p:sp>
    </p:spTree>
    <p:extLst>
      <p:ext uri="{BB962C8B-B14F-4D97-AF65-F5344CB8AC3E}">
        <p14:creationId xmlns:p14="http://schemas.microsoft.com/office/powerpoint/2010/main" val="34414130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1" y="1601760"/>
            <a:ext cx="7772400" cy="1102519"/>
          </a:xfrm>
        </p:spPr>
        <p:txBody>
          <a:bodyPr/>
          <a:lstStyle/>
          <a:p>
            <a:r>
              <a:rPr lang="en-US"/>
              <a:t>Click to edit Master title style</a:t>
            </a:r>
          </a:p>
        </p:txBody>
      </p:sp>
      <p:sp>
        <p:nvSpPr>
          <p:cNvPr id="3" name="Subtitle 2"/>
          <p:cNvSpPr>
            <a:spLocks noGrp="1"/>
          </p:cNvSpPr>
          <p:nvPr>
            <p:ph type="subTitle" idx="1"/>
          </p:nvPr>
        </p:nvSpPr>
        <p:spPr>
          <a:xfrm>
            <a:off x="1374817" y="2914650"/>
            <a:ext cx="6400801" cy="1314450"/>
          </a:xfrm>
        </p:spPr>
        <p:txBody>
          <a:bodyPr/>
          <a:lstStyle>
            <a:lvl1pPr marL="0" indent="0" algn="ctr">
              <a:buNone/>
              <a:defRPr/>
            </a:lvl1pPr>
            <a:lvl2pPr marL="190718" indent="0" algn="ctr">
              <a:buNone/>
              <a:defRPr/>
            </a:lvl2pPr>
            <a:lvl3pPr marL="381518" indent="0" algn="ctr">
              <a:buNone/>
              <a:defRPr/>
            </a:lvl3pPr>
            <a:lvl4pPr marL="572171" indent="0" algn="ctr">
              <a:buNone/>
              <a:defRPr/>
            </a:lvl4pPr>
            <a:lvl5pPr marL="762951" indent="0" algn="ctr">
              <a:buNone/>
              <a:defRPr/>
            </a:lvl5pPr>
            <a:lvl6pPr marL="953583" indent="0" algn="ctr">
              <a:buNone/>
              <a:defRPr/>
            </a:lvl6pPr>
            <a:lvl7pPr marL="1144273" indent="0" algn="ctr">
              <a:buNone/>
              <a:defRPr/>
            </a:lvl7pPr>
            <a:lvl8pPr marL="1335014" indent="0" algn="ctr">
              <a:buNone/>
              <a:defRPr/>
            </a:lvl8pPr>
            <a:lvl9pPr marL="1525749"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26EB06D-C9AC-4BAA-90E1-11627B68CA4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375280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6836C97D-7EB4-4470-B36A-8CE1DF35336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977381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92"/>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1" y="205992"/>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02A1C997-1C84-4E42-B804-9E6F0693A64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393724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defTabSz="370374" fontAlgn="auto">
              <a:spcBef>
                <a:spcPts val="0"/>
              </a:spcBef>
              <a:spcAft>
                <a:spcPts val="0"/>
              </a:spcAft>
            </a:pPr>
            <a:fld id="{2FDF3210-FC15-4152-9536-BC5870DC58B1}" type="datetimeFigureOut">
              <a:rPr lang="en-US" smtClean="0">
                <a:solidFill>
                  <a:prstClr val="black">
                    <a:tint val="75000"/>
                  </a:prstClr>
                </a:solidFill>
                <a:latin typeface="Calibri" panose="020F0502020204030204"/>
                <a:cs typeface="+mn-cs"/>
              </a:rPr>
              <a:pPr defTabSz="370374" fontAlgn="auto">
                <a:spcBef>
                  <a:spcPts val="0"/>
                </a:spcBef>
                <a:spcAft>
                  <a:spcPts val="0"/>
                </a:spcAft>
              </a:pPr>
              <a:t>1/30/2021</a:t>
            </a:fld>
            <a:endParaRPr lang="en-US">
              <a:solidFill>
                <a:prstClr val="black">
                  <a:tint val="75000"/>
                </a:prstClr>
              </a:solidFill>
              <a:latin typeface="Calibri" panose="020F0502020204030204"/>
              <a:cs typeface="+mn-cs"/>
            </a:endParaRPr>
          </a:p>
        </p:txBody>
      </p:sp>
      <p:sp>
        <p:nvSpPr>
          <p:cNvPr id="5" name="Footer Placeholder 4"/>
          <p:cNvSpPr>
            <a:spLocks noGrp="1"/>
          </p:cNvSpPr>
          <p:nvPr>
            <p:ph type="ftr" sz="quarter" idx="11"/>
          </p:nvPr>
        </p:nvSpPr>
        <p:spPr/>
        <p:txBody>
          <a:bodyPr/>
          <a:lstStyle/>
          <a:p>
            <a:pPr defTabSz="370374" fontAlgn="auto">
              <a:spcBef>
                <a:spcPts val="0"/>
              </a:spcBef>
              <a:spcAft>
                <a:spcPts val="0"/>
              </a:spcAft>
            </a:pPr>
            <a:endParaRPr lang="en-US">
              <a:solidFill>
                <a:prstClr val="black">
                  <a:tint val="75000"/>
                </a:prstClr>
              </a:solidFill>
              <a:latin typeface="Calibri" panose="020F0502020204030204"/>
              <a:cs typeface="+mn-cs"/>
            </a:endParaRPr>
          </a:p>
        </p:txBody>
      </p:sp>
      <p:sp>
        <p:nvSpPr>
          <p:cNvPr id="6" name="Slide Number Placeholder 5"/>
          <p:cNvSpPr>
            <a:spLocks noGrp="1"/>
          </p:cNvSpPr>
          <p:nvPr>
            <p:ph type="sldNum" sz="quarter" idx="12"/>
          </p:nvPr>
        </p:nvSpPr>
        <p:spPr/>
        <p:txBody>
          <a:bodyPr/>
          <a:lstStyle/>
          <a:p>
            <a:pPr defTabSz="370374" fontAlgn="auto">
              <a:spcBef>
                <a:spcPts val="0"/>
              </a:spcBef>
              <a:spcAft>
                <a:spcPts val="0"/>
              </a:spcAft>
            </a:pPr>
            <a:fld id="{049B43EB-7E90-4970-B822-FC5BEA4069B7}" type="slidenum">
              <a:rPr lang="en-US" smtClean="0">
                <a:solidFill>
                  <a:prstClr val="black">
                    <a:tint val="75000"/>
                  </a:prstClr>
                </a:solidFill>
                <a:latin typeface="Calibri" panose="020F0502020204030204"/>
                <a:cs typeface="+mn-cs"/>
              </a:rPr>
              <a:pPr defTabSz="370374" fontAlgn="auto">
                <a:spcBef>
                  <a:spcPts val="0"/>
                </a:spcBef>
                <a:spcAft>
                  <a:spcPts val="0"/>
                </a:spcAft>
              </a:pPr>
              <a:t>‹#›</a:t>
            </a:fld>
            <a:endParaRPr lang="en-US">
              <a:solidFill>
                <a:prstClr val="black">
                  <a:tint val="75000"/>
                </a:prstClr>
              </a:solidFill>
              <a:latin typeface="Calibri" panose="020F0502020204030204"/>
              <a:cs typeface="+mn-cs"/>
            </a:endParaRPr>
          </a:p>
        </p:txBody>
      </p:sp>
    </p:spTree>
    <p:extLst>
      <p:ext uri="{BB962C8B-B14F-4D97-AF65-F5344CB8AC3E}">
        <p14:creationId xmlns:p14="http://schemas.microsoft.com/office/powerpoint/2010/main" val="4386733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FDF3210-FC15-4152-9536-BC5870DC58B1}" type="datetimeFigureOut">
              <a:rPr lang="en-US" smtClean="0"/>
              <a:t>1/30/2021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9B43EB-7E90-4970-B822-FC5BEA4069B7}" type="slidenum">
              <a:rPr lang="en-US" smtClean="0"/>
              <a:t>‹#›</a:t>
            </a:fld>
            <a:endParaRPr lang="en-US"/>
          </a:p>
        </p:txBody>
      </p:sp>
    </p:spTree>
    <p:extLst>
      <p:ext uri="{BB962C8B-B14F-4D97-AF65-F5344CB8AC3E}">
        <p14:creationId xmlns:p14="http://schemas.microsoft.com/office/powerpoint/2010/main" val="24024961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FDF3210-FC15-4152-9536-BC5870DC58B1}" type="datetimeFigureOut">
              <a:rPr lang="en-US" smtClean="0"/>
              <a:t>1/30/2021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9B43EB-7E90-4970-B822-FC5BEA4069B7}" type="slidenum">
              <a:rPr lang="en-US" smtClean="0"/>
              <a:t>‹#›</a:t>
            </a:fld>
            <a:endParaRPr lang="en-US"/>
          </a:p>
        </p:txBody>
      </p:sp>
    </p:spTree>
    <p:extLst>
      <p:ext uri="{BB962C8B-B14F-4D97-AF65-F5344CB8AC3E}">
        <p14:creationId xmlns:p14="http://schemas.microsoft.com/office/powerpoint/2010/main" val="35897232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FDF3210-FC15-4152-9536-BC5870DC58B1}" type="datetimeFigureOut">
              <a:rPr lang="en-US" smtClean="0"/>
              <a:t>1/30/2021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49B43EB-7E90-4970-B822-FC5BEA4069B7}" type="slidenum">
              <a:rPr lang="en-US" smtClean="0"/>
              <a:t>‹#›</a:t>
            </a:fld>
            <a:endParaRPr lang="en-US"/>
          </a:p>
        </p:txBody>
      </p:sp>
    </p:spTree>
    <p:extLst>
      <p:ext uri="{BB962C8B-B14F-4D97-AF65-F5344CB8AC3E}">
        <p14:creationId xmlns:p14="http://schemas.microsoft.com/office/powerpoint/2010/main" val="37744618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FDF3210-FC15-4152-9536-BC5870DC58B1}" type="datetimeFigureOut">
              <a:rPr lang="en-US" smtClean="0"/>
              <a:t>1/30/2021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49B43EB-7E90-4970-B822-FC5BEA4069B7}" type="slidenum">
              <a:rPr lang="en-US" smtClean="0"/>
              <a:t>‹#›</a:t>
            </a:fld>
            <a:endParaRPr lang="en-US"/>
          </a:p>
        </p:txBody>
      </p:sp>
    </p:spTree>
    <p:extLst>
      <p:ext uri="{BB962C8B-B14F-4D97-AF65-F5344CB8AC3E}">
        <p14:creationId xmlns:p14="http://schemas.microsoft.com/office/powerpoint/2010/main" val="133957825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FDF3210-FC15-4152-9536-BC5870DC58B1}" type="datetimeFigureOut">
              <a:rPr lang="en-US" smtClean="0"/>
              <a:t>1/30/2021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49B43EB-7E90-4970-B822-FC5BEA4069B7}" type="slidenum">
              <a:rPr lang="en-US" smtClean="0"/>
              <a:t>‹#›</a:t>
            </a:fld>
            <a:endParaRPr lang="en-US"/>
          </a:p>
        </p:txBody>
      </p:sp>
    </p:spTree>
    <p:extLst>
      <p:ext uri="{BB962C8B-B14F-4D97-AF65-F5344CB8AC3E}">
        <p14:creationId xmlns:p14="http://schemas.microsoft.com/office/powerpoint/2010/main" val="241617956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FDF3210-FC15-4152-9536-BC5870DC58B1}" type="datetimeFigureOut">
              <a:rPr lang="en-US" smtClean="0"/>
              <a:t>1/30/2021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49B43EB-7E90-4970-B822-FC5BEA4069B7}" type="slidenum">
              <a:rPr lang="en-US" smtClean="0"/>
              <a:t>‹#›</a:t>
            </a:fld>
            <a:endParaRPr lang="en-US"/>
          </a:p>
        </p:txBody>
      </p:sp>
    </p:spTree>
    <p:extLst>
      <p:ext uri="{BB962C8B-B14F-4D97-AF65-F5344CB8AC3E}">
        <p14:creationId xmlns:p14="http://schemas.microsoft.com/office/powerpoint/2010/main" val="50342259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2FDF3210-FC15-4152-9536-BC5870DC58B1}" type="datetimeFigureOut">
              <a:rPr lang="en-US" smtClean="0"/>
              <a:t>1/30/2021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49B43EB-7E90-4970-B822-FC5BEA4069B7}" type="slidenum">
              <a:rPr lang="en-US" smtClean="0"/>
              <a:t>‹#›</a:t>
            </a:fld>
            <a:endParaRPr lang="en-US"/>
          </a:p>
        </p:txBody>
      </p:sp>
    </p:spTree>
    <p:extLst>
      <p:ext uri="{BB962C8B-B14F-4D97-AF65-F5344CB8AC3E}">
        <p14:creationId xmlns:p14="http://schemas.microsoft.com/office/powerpoint/2010/main" val="15356825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62809BE-4F75-4AE8-85BB-D151C4B7CC4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2250618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2FDF3210-FC15-4152-9536-BC5870DC58B1}" type="datetimeFigureOut">
              <a:rPr lang="en-US" smtClean="0"/>
              <a:t>1/30/2021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49B43EB-7E90-4970-B822-FC5BEA4069B7}" type="slidenum">
              <a:rPr lang="en-US" smtClean="0"/>
              <a:t>‹#›</a:t>
            </a:fld>
            <a:endParaRPr lang="en-US"/>
          </a:p>
        </p:txBody>
      </p:sp>
    </p:spTree>
    <p:extLst>
      <p:ext uri="{BB962C8B-B14F-4D97-AF65-F5344CB8AC3E}">
        <p14:creationId xmlns:p14="http://schemas.microsoft.com/office/powerpoint/2010/main" val="142304317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FDF3210-FC15-4152-9536-BC5870DC58B1}" type="datetimeFigureOut">
              <a:rPr lang="en-US" smtClean="0"/>
              <a:t>1/30/2021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9B43EB-7E90-4970-B822-FC5BEA4069B7}" type="slidenum">
              <a:rPr lang="en-US" smtClean="0"/>
              <a:t>‹#›</a:t>
            </a:fld>
            <a:endParaRPr lang="en-US"/>
          </a:p>
        </p:txBody>
      </p:sp>
    </p:spTree>
    <p:extLst>
      <p:ext uri="{BB962C8B-B14F-4D97-AF65-F5344CB8AC3E}">
        <p14:creationId xmlns:p14="http://schemas.microsoft.com/office/powerpoint/2010/main" val="38867841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FDF3210-FC15-4152-9536-BC5870DC58B1}" type="datetimeFigureOut">
              <a:rPr lang="en-US" smtClean="0"/>
              <a:t>1/30/2021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9B43EB-7E90-4970-B822-FC5BEA4069B7}" type="slidenum">
              <a:rPr lang="en-US" smtClean="0"/>
              <a:t>‹#›</a:t>
            </a:fld>
            <a:endParaRPr lang="en-US"/>
          </a:p>
        </p:txBody>
      </p:sp>
    </p:spTree>
    <p:extLst>
      <p:ext uri="{BB962C8B-B14F-4D97-AF65-F5344CB8AC3E}">
        <p14:creationId xmlns:p14="http://schemas.microsoft.com/office/powerpoint/2010/main" val="104726334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lgn="l" defTabSz="685800">
              <a:defRPr/>
            </a:pPr>
            <a:endParaRPr lang="en-US" dirty="0">
              <a:solidFill>
                <a:srgbClr val="000000"/>
              </a:solidFill>
              <a:latin typeface="Arial" pitchFamily="34" charset="0"/>
              <a:cs typeface="Arial" pitchFamily="34" charset="0"/>
            </a:endParaRPr>
          </a:p>
        </p:txBody>
      </p:sp>
      <p:sp>
        <p:nvSpPr>
          <p:cNvPr id="3" name="Rectangle 5"/>
          <p:cNvSpPr>
            <a:spLocks noGrp="1" noChangeArrowheads="1"/>
          </p:cNvSpPr>
          <p:nvPr>
            <p:ph type="ftr" sz="quarter" idx="11"/>
          </p:nvPr>
        </p:nvSpPr>
        <p:spPr>
          <a:ln/>
        </p:spPr>
        <p:txBody>
          <a:bodyPr/>
          <a:lstStyle>
            <a:lvl1pPr>
              <a:defRPr/>
            </a:lvl1pPr>
          </a:lstStyle>
          <a:p>
            <a:pPr defTabSz="685800">
              <a:defRPr/>
            </a:pPr>
            <a:endParaRPr lang="en-US" dirty="0">
              <a:solidFill>
                <a:srgbClr val="000000"/>
              </a:solidFill>
              <a:latin typeface="Arial" pitchFamily="34" charset="0"/>
              <a:cs typeface="Arial" pitchFamily="34" charset="0"/>
            </a:endParaRPr>
          </a:p>
        </p:txBody>
      </p:sp>
      <p:sp>
        <p:nvSpPr>
          <p:cNvPr id="4" name="Rectangle 6"/>
          <p:cNvSpPr>
            <a:spLocks noGrp="1" noChangeArrowheads="1"/>
          </p:cNvSpPr>
          <p:nvPr>
            <p:ph type="sldNum" sz="quarter" idx="12"/>
          </p:nvPr>
        </p:nvSpPr>
        <p:spPr>
          <a:ln/>
        </p:spPr>
        <p:txBody>
          <a:bodyPr/>
          <a:lstStyle>
            <a:lvl1pPr>
              <a:defRPr/>
            </a:lvl1pPr>
          </a:lstStyle>
          <a:p>
            <a:pPr defTabSz="685800">
              <a:defRPr/>
            </a:pPr>
            <a:fld id="{2025839D-69A8-4385-B37E-5F06607BB17E}" type="slidenum">
              <a:rPr lang="en-US" smtClean="0">
                <a:solidFill>
                  <a:srgbClr val="000000"/>
                </a:solidFill>
                <a:latin typeface="Arial" pitchFamily="34" charset="0"/>
                <a:cs typeface="Arial" pitchFamily="34" charset="0"/>
              </a:rPr>
              <a:pPr defTabSz="685800">
                <a:defRPr/>
              </a:pPr>
              <a:t>‹#›</a:t>
            </a:fld>
            <a:endParaRPr lang="en-US" dirty="0">
              <a:solidFill>
                <a:srgbClr val="000000"/>
              </a:solidFill>
              <a:latin typeface="Arial" pitchFamily="34" charset="0"/>
              <a:cs typeface="Arial" pitchFamily="34" charset="0"/>
            </a:endParaRPr>
          </a:p>
        </p:txBody>
      </p:sp>
    </p:spTree>
    <p:extLst>
      <p:ext uri="{BB962C8B-B14F-4D97-AF65-F5344CB8AC3E}">
        <p14:creationId xmlns:p14="http://schemas.microsoft.com/office/powerpoint/2010/main" val="22672747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5" y="3305191"/>
            <a:ext cx="7772400" cy="1021556"/>
          </a:xfrm>
        </p:spPr>
        <p:txBody>
          <a:bodyPr anchor="t"/>
          <a:lstStyle>
            <a:lvl1pPr algn="l">
              <a:defRPr sz="2250" b="1" cap="all"/>
            </a:lvl1pPr>
          </a:lstStyle>
          <a:p>
            <a:r>
              <a:rPr lang="en-US"/>
              <a:t>Click to edit Master title style</a:t>
            </a:r>
          </a:p>
        </p:txBody>
      </p:sp>
      <p:sp>
        <p:nvSpPr>
          <p:cNvPr id="3" name="Text Placeholder 2"/>
          <p:cNvSpPr>
            <a:spLocks noGrp="1"/>
          </p:cNvSpPr>
          <p:nvPr>
            <p:ph type="body" idx="1"/>
          </p:nvPr>
        </p:nvSpPr>
        <p:spPr>
          <a:xfrm>
            <a:off x="722315" y="2180035"/>
            <a:ext cx="7772400" cy="1125140"/>
          </a:xfrm>
        </p:spPr>
        <p:txBody>
          <a:bodyPr anchor="b"/>
          <a:lstStyle>
            <a:lvl1pPr marL="0" indent="0">
              <a:buNone/>
              <a:defRPr sz="1125"/>
            </a:lvl1pPr>
            <a:lvl2pPr marL="190718" indent="0">
              <a:buNone/>
              <a:defRPr sz="1013"/>
            </a:lvl2pPr>
            <a:lvl3pPr marL="381518" indent="0">
              <a:buNone/>
              <a:defRPr sz="900"/>
            </a:lvl3pPr>
            <a:lvl4pPr marL="572171" indent="0">
              <a:buNone/>
              <a:defRPr sz="788"/>
            </a:lvl4pPr>
            <a:lvl5pPr marL="762951" indent="0">
              <a:buNone/>
              <a:defRPr sz="788"/>
            </a:lvl5pPr>
            <a:lvl6pPr marL="953583" indent="0">
              <a:buNone/>
              <a:defRPr sz="788"/>
            </a:lvl6pPr>
            <a:lvl7pPr marL="1144273" indent="0">
              <a:buNone/>
              <a:defRPr sz="788"/>
            </a:lvl7pPr>
            <a:lvl8pPr marL="1335014" indent="0">
              <a:buNone/>
              <a:defRPr sz="788"/>
            </a:lvl8pPr>
            <a:lvl9pPr marL="1525749" indent="0">
              <a:buNone/>
              <a:defRPr sz="788"/>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7AE4B22-24C9-4BD8-A2D6-8E3898629F9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793250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1" y="1200155"/>
            <a:ext cx="4038600" cy="3394472"/>
          </a:xfrm>
        </p:spPr>
        <p:txBody>
          <a:bodyPr/>
          <a:lstStyle>
            <a:lvl1pPr>
              <a:defRPr sz="1575"/>
            </a:lvl1pPr>
            <a:lvl2pPr>
              <a:defRPr sz="1350"/>
            </a:lvl2pPr>
            <a:lvl3pPr>
              <a:defRPr sz="1125"/>
            </a:lvl3pPr>
            <a:lvl4pPr>
              <a:defRPr sz="1013"/>
            </a:lvl4pPr>
            <a:lvl5pPr>
              <a:defRPr sz="1013"/>
            </a:lvl5pPr>
            <a:lvl6pPr>
              <a:defRPr sz="1013"/>
            </a:lvl6pPr>
            <a:lvl7pPr>
              <a:defRPr sz="1013"/>
            </a:lvl7pPr>
            <a:lvl8pPr>
              <a:defRPr sz="1013"/>
            </a:lvl8pPr>
            <a:lvl9pPr>
              <a:defRPr sz="101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5"/>
            <a:ext cx="4038600" cy="3394472"/>
          </a:xfrm>
        </p:spPr>
        <p:txBody>
          <a:bodyPr/>
          <a:lstStyle>
            <a:lvl1pPr>
              <a:defRPr sz="1575"/>
            </a:lvl1pPr>
            <a:lvl2pPr>
              <a:defRPr sz="1350"/>
            </a:lvl2pPr>
            <a:lvl3pPr>
              <a:defRPr sz="1125"/>
            </a:lvl3pPr>
            <a:lvl4pPr>
              <a:defRPr sz="1013"/>
            </a:lvl4pPr>
            <a:lvl5pPr>
              <a:defRPr sz="1013"/>
            </a:lvl5pPr>
            <a:lvl6pPr>
              <a:defRPr sz="1013"/>
            </a:lvl6pPr>
            <a:lvl7pPr>
              <a:defRPr sz="1013"/>
            </a:lvl7pPr>
            <a:lvl8pPr>
              <a:defRPr sz="1013"/>
            </a:lvl8pPr>
            <a:lvl9pPr>
              <a:defRPr sz="101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2B11E98B-EED2-4B67-A443-F4B6B35947A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72167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743" y="1151335"/>
            <a:ext cx="4040188" cy="479822"/>
          </a:xfrm>
        </p:spPr>
        <p:txBody>
          <a:bodyPr anchor="b"/>
          <a:lstStyle>
            <a:lvl1pPr marL="0" indent="0">
              <a:buNone/>
              <a:defRPr sz="1350" b="1"/>
            </a:lvl1pPr>
            <a:lvl2pPr marL="190718" indent="0">
              <a:buNone/>
              <a:defRPr sz="1125" b="1"/>
            </a:lvl2pPr>
            <a:lvl3pPr marL="381518" indent="0">
              <a:buNone/>
              <a:defRPr sz="1013" b="1"/>
            </a:lvl3pPr>
            <a:lvl4pPr marL="572171" indent="0">
              <a:buNone/>
              <a:defRPr sz="900" b="1"/>
            </a:lvl4pPr>
            <a:lvl5pPr marL="762951" indent="0">
              <a:buNone/>
              <a:defRPr sz="900" b="1"/>
            </a:lvl5pPr>
            <a:lvl6pPr marL="953583" indent="0">
              <a:buNone/>
              <a:defRPr sz="900" b="1"/>
            </a:lvl6pPr>
            <a:lvl7pPr marL="1144273" indent="0">
              <a:buNone/>
              <a:defRPr sz="900" b="1"/>
            </a:lvl7pPr>
            <a:lvl8pPr marL="1335014" indent="0">
              <a:buNone/>
              <a:defRPr sz="900" b="1"/>
            </a:lvl8pPr>
            <a:lvl9pPr marL="1525749" indent="0">
              <a:buNone/>
              <a:defRPr sz="900" b="1"/>
            </a:lvl9pPr>
          </a:lstStyle>
          <a:p>
            <a:pPr lvl="0"/>
            <a:r>
              <a:rPr lang="en-US"/>
              <a:t>Click to edit Master text styles</a:t>
            </a:r>
          </a:p>
        </p:txBody>
      </p:sp>
      <p:sp>
        <p:nvSpPr>
          <p:cNvPr id="4" name="Content Placeholder 3"/>
          <p:cNvSpPr>
            <a:spLocks noGrp="1"/>
          </p:cNvSpPr>
          <p:nvPr>
            <p:ph sz="half" idx="2"/>
          </p:nvPr>
        </p:nvSpPr>
        <p:spPr>
          <a:xfrm>
            <a:off x="457743" y="1631156"/>
            <a:ext cx="4040188" cy="2963466"/>
          </a:xfrm>
        </p:spPr>
        <p:txBody>
          <a:bodyPr/>
          <a:lstStyle>
            <a:lvl1pPr>
              <a:defRPr sz="1350"/>
            </a:lvl1pPr>
            <a:lvl2pPr>
              <a:defRPr sz="1125"/>
            </a:lvl2pPr>
            <a:lvl3pPr>
              <a:defRPr sz="1013"/>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8154" y="1151335"/>
            <a:ext cx="4041775" cy="479822"/>
          </a:xfrm>
        </p:spPr>
        <p:txBody>
          <a:bodyPr anchor="b"/>
          <a:lstStyle>
            <a:lvl1pPr marL="0" indent="0">
              <a:buNone/>
              <a:defRPr sz="1350" b="1"/>
            </a:lvl1pPr>
            <a:lvl2pPr marL="190718" indent="0">
              <a:buNone/>
              <a:defRPr sz="1125" b="1"/>
            </a:lvl2pPr>
            <a:lvl3pPr marL="381518" indent="0">
              <a:buNone/>
              <a:defRPr sz="1013" b="1"/>
            </a:lvl3pPr>
            <a:lvl4pPr marL="572171" indent="0">
              <a:buNone/>
              <a:defRPr sz="900" b="1"/>
            </a:lvl4pPr>
            <a:lvl5pPr marL="762951" indent="0">
              <a:buNone/>
              <a:defRPr sz="900" b="1"/>
            </a:lvl5pPr>
            <a:lvl6pPr marL="953583" indent="0">
              <a:buNone/>
              <a:defRPr sz="900" b="1"/>
            </a:lvl6pPr>
            <a:lvl7pPr marL="1144273" indent="0">
              <a:buNone/>
              <a:defRPr sz="900" b="1"/>
            </a:lvl7pPr>
            <a:lvl8pPr marL="1335014" indent="0">
              <a:buNone/>
              <a:defRPr sz="900" b="1"/>
            </a:lvl8pPr>
            <a:lvl9pPr marL="1525749" indent="0">
              <a:buNone/>
              <a:defRPr sz="900" b="1"/>
            </a:lvl9pPr>
          </a:lstStyle>
          <a:p>
            <a:pPr lvl="0"/>
            <a:r>
              <a:rPr lang="en-US"/>
              <a:t>Click to edit Master text styles</a:t>
            </a:r>
          </a:p>
        </p:txBody>
      </p:sp>
      <p:sp>
        <p:nvSpPr>
          <p:cNvPr id="6" name="Content Placeholder 5"/>
          <p:cNvSpPr>
            <a:spLocks noGrp="1"/>
          </p:cNvSpPr>
          <p:nvPr>
            <p:ph sz="quarter" idx="4"/>
          </p:nvPr>
        </p:nvSpPr>
        <p:spPr>
          <a:xfrm>
            <a:off x="4648154" y="1631156"/>
            <a:ext cx="4041775" cy="2963466"/>
          </a:xfrm>
        </p:spPr>
        <p:txBody>
          <a:bodyPr/>
          <a:lstStyle>
            <a:lvl1pPr>
              <a:defRPr sz="1350"/>
            </a:lvl1pPr>
            <a:lvl2pPr>
              <a:defRPr sz="1125"/>
            </a:lvl2pPr>
            <a:lvl3pPr>
              <a:defRPr sz="1013"/>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65CDC162-1900-40CE-9BEB-10030CC81F0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410278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E4CB589C-4D57-407B-91A2-640CFE24FC6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349986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46F5A7C8-905E-4755-8782-9AD9A4FE91F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298644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60438" y="204787"/>
            <a:ext cx="3008313" cy="871538"/>
          </a:xfrm>
        </p:spPr>
        <p:txBody>
          <a:bodyPr anchor="b"/>
          <a:lstStyle>
            <a:lvl1pPr algn="l">
              <a:defRPr sz="1125" b="1"/>
            </a:lvl1pPr>
          </a:lstStyle>
          <a:p>
            <a:r>
              <a:rPr lang="en-US"/>
              <a:t>Click to edit Master title style</a:t>
            </a:r>
          </a:p>
        </p:txBody>
      </p:sp>
      <p:sp>
        <p:nvSpPr>
          <p:cNvPr id="3" name="Content Placeholder 2"/>
          <p:cNvSpPr>
            <a:spLocks noGrp="1"/>
          </p:cNvSpPr>
          <p:nvPr>
            <p:ph idx="1"/>
          </p:nvPr>
        </p:nvSpPr>
        <p:spPr>
          <a:xfrm>
            <a:off x="3575585" y="208726"/>
            <a:ext cx="5111751" cy="4389835"/>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0438" y="1076343"/>
            <a:ext cx="3008313" cy="3518297"/>
          </a:xfrm>
        </p:spPr>
        <p:txBody>
          <a:bodyPr/>
          <a:lstStyle>
            <a:lvl1pPr marL="0" indent="0">
              <a:buNone/>
              <a:defRPr sz="788"/>
            </a:lvl1pPr>
            <a:lvl2pPr marL="190718" indent="0">
              <a:buNone/>
              <a:defRPr sz="675"/>
            </a:lvl2pPr>
            <a:lvl3pPr marL="381518" indent="0">
              <a:buNone/>
              <a:defRPr sz="563"/>
            </a:lvl3pPr>
            <a:lvl4pPr marL="572171" indent="0">
              <a:buNone/>
              <a:defRPr sz="506"/>
            </a:lvl4pPr>
            <a:lvl5pPr marL="762951" indent="0">
              <a:buNone/>
              <a:defRPr sz="506"/>
            </a:lvl5pPr>
            <a:lvl6pPr marL="953583" indent="0">
              <a:buNone/>
              <a:defRPr sz="506"/>
            </a:lvl6pPr>
            <a:lvl7pPr marL="1144273" indent="0">
              <a:buNone/>
              <a:defRPr sz="506"/>
            </a:lvl7pPr>
            <a:lvl8pPr marL="1335014" indent="0">
              <a:buNone/>
              <a:defRPr sz="506"/>
            </a:lvl8pPr>
            <a:lvl9pPr marL="1525749" indent="0">
              <a:buNone/>
              <a:defRPr sz="506"/>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6C47A99C-07AA-42E0-A17B-9B37B53AD97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53706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303" y="3600451"/>
            <a:ext cx="5486400" cy="425054"/>
          </a:xfrm>
        </p:spPr>
        <p:txBody>
          <a:bodyPr anchor="b"/>
          <a:lstStyle>
            <a:lvl1pPr algn="l">
              <a:defRPr sz="1125" b="1"/>
            </a:lvl1pPr>
          </a:lstStyle>
          <a:p>
            <a:r>
              <a:rPr lang="en-US"/>
              <a:t>Click to edit Master title style</a:t>
            </a:r>
          </a:p>
        </p:txBody>
      </p:sp>
      <p:sp>
        <p:nvSpPr>
          <p:cNvPr id="3" name="Picture Placeholder 2"/>
          <p:cNvSpPr>
            <a:spLocks noGrp="1"/>
          </p:cNvSpPr>
          <p:nvPr>
            <p:ph type="pic" idx="1"/>
          </p:nvPr>
        </p:nvSpPr>
        <p:spPr>
          <a:xfrm>
            <a:off x="1792303" y="459581"/>
            <a:ext cx="5486400" cy="3086100"/>
          </a:xfrm>
        </p:spPr>
        <p:txBody>
          <a:bodyPr/>
          <a:lstStyle>
            <a:lvl1pPr marL="0" indent="0">
              <a:buNone/>
              <a:defRPr sz="1800"/>
            </a:lvl1pPr>
            <a:lvl2pPr marL="190718" indent="0">
              <a:buNone/>
              <a:defRPr sz="1575"/>
            </a:lvl2pPr>
            <a:lvl3pPr marL="381518" indent="0">
              <a:buNone/>
              <a:defRPr sz="1350"/>
            </a:lvl3pPr>
            <a:lvl4pPr marL="572171" indent="0">
              <a:buNone/>
              <a:defRPr sz="1125"/>
            </a:lvl4pPr>
            <a:lvl5pPr marL="762951" indent="0">
              <a:buNone/>
              <a:defRPr sz="1125"/>
            </a:lvl5pPr>
            <a:lvl6pPr marL="953583" indent="0">
              <a:buNone/>
              <a:defRPr sz="1125"/>
            </a:lvl6pPr>
            <a:lvl7pPr marL="1144273" indent="0">
              <a:buNone/>
              <a:defRPr sz="1125"/>
            </a:lvl7pPr>
            <a:lvl8pPr marL="1335014" indent="0">
              <a:buNone/>
              <a:defRPr sz="1125"/>
            </a:lvl8pPr>
            <a:lvl9pPr marL="1525749" indent="0">
              <a:buNone/>
              <a:defRPr sz="1125"/>
            </a:lvl9pPr>
          </a:lstStyle>
          <a:p>
            <a:endParaRPr lang="en-US"/>
          </a:p>
        </p:txBody>
      </p:sp>
      <p:sp>
        <p:nvSpPr>
          <p:cNvPr id="4" name="Text Placeholder 3"/>
          <p:cNvSpPr>
            <a:spLocks noGrp="1"/>
          </p:cNvSpPr>
          <p:nvPr>
            <p:ph type="body" sz="half" idx="2"/>
          </p:nvPr>
        </p:nvSpPr>
        <p:spPr>
          <a:xfrm>
            <a:off x="1792303" y="4029428"/>
            <a:ext cx="5486400" cy="603647"/>
          </a:xfrm>
        </p:spPr>
        <p:txBody>
          <a:bodyPr/>
          <a:lstStyle>
            <a:lvl1pPr marL="0" indent="0">
              <a:buNone/>
              <a:defRPr sz="788"/>
            </a:lvl1pPr>
            <a:lvl2pPr marL="190718" indent="0">
              <a:buNone/>
              <a:defRPr sz="675"/>
            </a:lvl2pPr>
            <a:lvl3pPr marL="381518" indent="0">
              <a:buNone/>
              <a:defRPr sz="563"/>
            </a:lvl3pPr>
            <a:lvl4pPr marL="572171" indent="0">
              <a:buNone/>
              <a:defRPr sz="506"/>
            </a:lvl4pPr>
            <a:lvl5pPr marL="762951" indent="0">
              <a:buNone/>
              <a:defRPr sz="506"/>
            </a:lvl5pPr>
            <a:lvl6pPr marL="953583" indent="0">
              <a:buNone/>
              <a:defRPr sz="506"/>
            </a:lvl6pPr>
            <a:lvl7pPr marL="1144273" indent="0">
              <a:buNone/>
              <a:defRPr sz="506"/>
            </a:lvl7pPr>
            <a:lvl8pPr marL="1335014" indent="0">
              <a:buNone/>
              <a:defRPr sz="506"/>
            </a:lvl8pPr>
            <a:lvl9pPr marL="1525749" indent="0">
              <a:buNone/>
              <a:defRPr sz="506"/>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3DAB7C7D-F77A-452E-A8B2-BE455B7E510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893947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5" y="205979"/>
            <a:ext cx="8229601"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011" tIns="33920" rIns="68011" bIns="339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5" y="1200155"/>
            <a:ext cx="8229601"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011" tIns="33920" rIns="68011" bIns="339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011" tIns="33920" rIns="68011" bIns="33920" numCol="1" anchor="t" anchorCtr="0" compatLnSpc="1">
            <a:prstTxWarp prst="textNoShape">
              <a:avLst/>
            </a:prstTxWarp>
          </a:bodyPr>
          <a:lstStyle>
            <a:lvl1pPr algn="l">
              <a:defRPr sz="788">
                <a:solidFill>
                  <a:schemeClr val="tx1"/>
                </a:solidFill>
                <a:latin typeface="+mj-lt"/>
              </a:defRPr>
            </a:lvl1pPr>
          </a:lstStyle>
          <a:p>
            <a:endParaRPr lang="en-US" altLang="en-US">
              <a:solidFill>
                <a:srgbClr val="000000"/>
              </a:solidFill>
            </a:endParaRPr>
          </a:p>
        </p:txBody>
      </p:sp>
      <p:sp>
        <p:nvSpPr>
          <p:cNvPr id="1029" name="Rectangle 5"/>
          <p:cNvSpPr>
            <a:spLocks noGrp="1" noChangeArrowheads="1"/>
          </p:cNvSpPr>
          <p:nvPr>
            <p:ph type="ftr" sz="quarter" idx="3"/>
          </p:nvPr>
        </p:nvSpPr>
        <p:spPr bwMode="auto">
          <a:xfrm>
            <a:off x="3124215" y="4683919"/>
            <a:ext cx="2895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011" tIns="33920" rIns="68011" bIns="33920" numCol="1" anchor="t" anchorCtr="0" compatLnSpc="1">
            <a:prstTxWarp prst="textNoShape">
              <a:avLst/>
            </a:prstTxWarp>
          </a:bodyPr>
          <a:lstStyle>
            <a:lvl1pPr>
              <a:defRPr sz="788">
                <a:solidFill>
                  <a:schemeClr val="tx1"/>
                </a:solidFill>
                <a:latin typeface="+mj-lt"/>
              </a:defRPr>
            </a:lvl1pPr>
          </a:lstStyle>
          <a:p>
            <a:endParaRPr lang="en-US" altLang="en-US">
              <a:solidFill>
                <a:srgbClr val="000000"/>
              </a:solidFill>
            </a:endParaRPr>
          </a:p>
        </p:txBody>
      </p:sp>
      <p:sp>
        <p:nvSpPr>
          <p:cNvPr id="1030" name="Rectangle 6"/>
          <p:cNvSpPr>
            <a:spLocks noGrp="1" noChangeArrowheads="1"/>
          </p:cNvSpPr>
          <p:nvPr>
            <p:ph type="sldNum" sz="quarter" idx="4"/>
          </p:nvPr>
        </p:nvSpPr>
        <p:spPr bwMode="auto">
          <a:xfrm>
            <a:off x="6553201"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011" tIns="33920" rIns="68011" bIns="33920" numCol="1" anchor="t" anchorCtr="0" compatLnSpc="1">
            <a:prstTxWarp prst="textNoShape">
              <a:avLst/>
            </a:prstTxWarp>
          </a:bodyPr>
          <a:lstStyle>
            <a:lvl1pPr algn="r">
              <a:defRPr sz="788">
                <a:solidFill>
                  <a:schemeClr val="tx1"/>
                </a:solidFill>
                <a:latin typeface="+mj-lt"/>
              </a:defRPr>
            </a:lvl1pPr>
          </a:lstStyle>
          <a:p>
            <a:fld id="{2B47646A-D41E-4824-8B47-F9447472355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8279197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2000"/>
                                        <p:tgtEl>
                                          <p:spTgt spid="102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27">
                                            <p:txEl>
                                              <p:pRg st="0" end="0"/>
                                            </p:txEl>
                                          </p:spTgt>
                                        </p:tgtEl>
                                        <p:attrNameLst>
                                          <p:attrName>style.visibility</p:attrName>
                                        </p:attrNameLst>
                                      </p:cBhvr>
                                      <p:to>
                                        <p:strVal val="visible"/>
                                      </p:to>
                                    </p:set>
                                    <p:animEffect transition="in" filter="wipe(left)">
                                      <p:cBhvr>
                                        <p:cTn id="12" dur="500"/>
                                        <p:tgtEl>
                                          <p:spTgt spid="1027">
                                            <p:txEl>
                                              <p:pRg st="0" end="0"/>
                                            </p:txEl>
                                          </p:spTgt>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027">
                                            <p:txEl>
                                              <p:pRg st="1" end="1"/>
                                            </p:txEl>
                                          </p:spTgt>
                                        </p:tgtEl>
                                        <p:attrNameLst>
                                          <p:attrName>style.visibility</p:attrName>
                                        </p:attrNameLst>
                                      </p:cBhvr>
                                      <p:to>
                                        <p:strVal val="visible"/>
                                      </p:to>
                                    </p:set>
                                    <p:animEffect transition="in" filter="wipe(left)">
                                      <p:cBhvr>
                                        <p:cTn id="15" dur="500"/>
                                        <p:tgtEl>
                                          <p:spTgt spid="1027">
                                            <p:txEl>
                                              <p:pRg st="1" end="1"/>
                                            </p:tx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027">
                                            <p:txEl>
                                              <p:pRg st="2" end="2"/>
                                            </p:txEl>
                                          </p:spTgt>
                                        </p:tgtEl>
                                        <p:attrNameLst>
                                          <p:attrName>style.visibility</p:attrName>
                                        </p:attrNameLst>
                                      </p:cBhvr>
                                      <p:to>
                                        <p:strVal val="visible"/>
                                      </p:to>
                                    </p:set>
                                    <p:animEffect transition="in" filter="wipe(left)">
                                      <p:cBhvr>
                                        <p:cTn id="18" dur="500"/>
                                        <p:tgtEl>
                                          <p:spTgt spid="1027">
                                            <p:txEl>
                                              <p:pRg st="2" end="2"/>
                                            </p:txEl>
                                          </p:spTgt>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1027">
                                            <p:txEl>
                                              <p:pRg st="3" end="3"/>
                                            </p:txEl>
                                          </p:spTgt>
                                        </p:tgtEl>
                                        <p:attrNameLst>
                                          <p:attrName>style.visibility</p:attrName>
                                        </p:attrNameLst>
                                      </p:cBhvr>
                                      <p:to>
                                        <p:strVal val="visible"/>
                                      </p:to>
                                    </p:set>
                                    <p:animEffect transition="in" filter="wipe(left)">
                                      <p:cBhvr>
                                        <p:cTn id="21" dur="500"/>
                                        <p:tgtEl>
                                          <p:spTgt spid="1027">
                                            <p:txEl>
                                              <p:pRg st="3" end="3"/>
                                            </p:txEl>
                                          </p:spTgt>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1027">
                                            <p:txEl>
                                              <p:pRg st="4" end="4"/>
                                            </p:txEl>
                                          </p:spTgt>
                                        </p:tgtEl>
                                        <p:attrNameLst>
                                          <p:attrName>style.visibility</p:attrName>
                                        </p:attrNameLst>
                                      </p:cBhvr>
                                      <p:to>
                                        <p:strVal val="visible"/>
                                      </p:to>
                                    </p:set>
                                    <p:animEffect transition="in" filter="wipe(left)">
                                      <p:cBhvr>
                                        <p:cTn id="24" dur="500"/>
                                        <p:tgtEl>
                                          <p:spTgt spid="102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6" grpId="0"/>
      <p:bldP spid="1027" grpId="0" build="p">
        <p:tmplLst>
          <p:tmpl lvl="1">
            <p:tnLst>
              <p:par>
                <p:cTn presetID="22" presetClass="entr" presetSubtype="8" fill="hold" nodeType="click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2">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3">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4">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5">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Lst>
      </p:bldP>
    </p:bldLst>
  </p:timing>
  <p:txStyles>
    <p:titleStyle>
      <a:lvl1pPr algn="ctr" rtl="0" fontAlgn="base">
        <a:spcBef>
          <a:spcPct val="0"/>
        </a:spcBef>
        <a:spcAft>
          <a:spcPct val="0"/>
        </a:spcAft>
        <a:defRPr sz="2475">
          <a:solidFill>
            <a:schemeClr val="tx2"/>
          </a:solidFill>
          <a:latin typeface="+mj-lt"/>
          <a:ea typeface="+mj-ea"/>
          <a:cs typeface="+mj-cs"/>
        </a:defRPr>
      </a:lvl1pPr>
      <a:lvl2pPr algn="ctr" rtl="0" fontAlgn="base">
        <a:spcBef>
          <a:spcPct val="0"/>
        </a:spcBef>
        <a:spcAft>
          <a:spcPct val="0"/>
        </a:spcAft>
        <a:defRPr sz="2475">
          <a:solidFill>
            <a:schemeClr val="tx2"/>
          </a:solidFill>
          <a:latin typeface="Arial" charset="0"/>
          <a:cs typeface="Arial" charset="0"/>
        </a:defRPr>
      </a:lvl2pPr>
      <a:lvl3pPr algn="ctr" rtl="0" fontAlgn="base">
        <a:spcBef>
          <a:spcPct val="0"/>
        </a:spcBef>
        <a:spcAft>
          <a:spcPct val="0"/>
        </a:spcAft>
        <a:defRPr sz="2475">
          <a:solidFill>
            <a:schemeClr val="tx2"/>
          </a:solidFill>
          <a:latin typeface="Arial" charset="0"/>
          <a:cs typeface="Arial" charset="0"/>
        </a:defRPr>
      </a:lvl3pPr>
      <a:lvl4pPr algn="ctr" rtl="0" fontAlgn="base">
        <a:spcBef>
          <a:spcPct val="0"/>
        </a:spcBef>
        <a:spcAft>
          <a:spcPct val="0"/>
        </a:spcAft>
        <a:defRPr sz="2475">
          <a:solidFill>
            <a:schemeClr val="tx2"/>
          </a:solidFill>
          <a:latin typeface="Arial" charset="0"/>
          <a:cs typeface="Arial" charset="0"/>
        </a:defRPr>
      </a:lvl4pPr>
      <a:lvl5pPr algn="ctr" rtl="0" fontAlgn="base">
        <a:spcBef>
          <a:spcPct val="0"/>
        </a:spcBef>
        <a:spcAft>
          <a:spcPct val="0"/>
        </a:spcAft>
        <a:defRPr sz="2475">
          <a:solidFill>
            <a:schemeClr val="tx2"/>
          </a:solidFill>
          <a:latin typeface="Arial" charset="0"/>
          <a:cs typeface="Arial" charset="0"/>
        </a:defRPr>
      </a:lvl5pPr>
      <a:lvl6pPr marL="190718" algn="ctr" rtl="0" fontAlgn="base">
        <a:spcBef>
          <a:spcPct val="0"/>
        </a:spcBef>
        <a:spcAft>
          <a:spcPct val="0"/>
        </a:spcAft>
        <a:defRPr sz="2475">
          <a:solidFill>
            <a:schemeClr val="tx2"/>
          </a:solidFill>
          <a:latin typeface="Arial" charset="0"/>
          <a:cs typeface="Arial" charset="0"/>
        </a:defRPr>
      </a:lvl6pPr>
      <a:lvl7pPr marL="381518" algn="ctr" rtl="0" fontAlgn="base">
        <a:spcBef>
          <a:spcPct val="0"/>
        </a:spcBef>
        <a:spcAft>
          <a:spcPct val="0"/>
        </a:spcAft>
        <a:defRPr sz="2475">
          <a:solidFill>
            <a:schemeClr val="tx2"/>
          </a:solidFill>
          <a:latin typeface="Arial" charset="0"/>
          <a:cs typeface="Arial" charset="0"/>
        </a:defRPr>
      </a:lvl7pPr>
      <a:lvl8pPr marL="572171" algn="ctr" rtl="0" fontAlgn="base">
        <a:spcBef>
          <a:spcPct val="0"/>
        </a:spcBef>
        <a:spcAft>
          <a:spcPct val="0"/>
        </a:spcAft>
        <a:defRPr sz="2475">
          <a:solidFill>
            <a:schemeClr val="tx2"/>
          </a:solidFill>
          <a:latin typeface="Arial" charset="0"/>
          <a:cs typeface="Arial" charset="0"/>
        </a:defRPr>
      </a:lvl8pPr>
      <a:lvl9pPr marL="762951" algn="ctr" rtl="0" fontAlgn="base">
        <a:spcBef>
          <a:spcPct val="0"/>
        </a:spcBef>
        <a:spcAft>
          <a:spcPct val="0"/>
        </a:spcAft>
        <a:defRPr sz="2475">
          <a:solidFill>
            <a:schemeClr val="tx2"/>
          </a:solidFill>
          <a:latin typeface="Arial" charset="0"/>
          <a:cs typeface="Arial" charset="0"/>
        </a:defRPr>
      </a:lvl9pPr>
    </p:titleStyle>
    <p:bodyStyle>
      <a:lvl1pPr marL="143000" indent="-143000" algn="l" rtl="0" fontAlgn="base">
        <a:spcBef>
          <a:spcPct val="20000"/>
        </a:spcBef>
        <a:spcAft>
          <a:spcPct val="0"/>
        </a:spcAft>
        <a:buChar char="•"/>
        <a:defRPr sz="2250">
          <a:solidFill>
            <a:schemeClr val="bg1"/>
          </a:solidFill>
          <a:latin typeface="+mn-lt"/>
          <a:ea typeface="+mn-ea"/>
          <a:cs typeface="+mn-cs"/>
        </a:defRPr>
      </a:lvl1pPr>
      <a:lvl2pPr marL="310007" indent="-119187" algn="l" rtl="0" fontAlgn="base">
        <a:spcBef>
          <a:spcPct val="20000"/>
        </a:spcBef>
        <a:spcAft>
          <a:spcPct val="0"/>
        </a:spcAft>
        <a:buChar char="–"/>
        <a:defRPr sz="2250">
          <a:solidFill>
            <a:schemeClr val="bg1"/>
          </a:solidFill>
          <a:latin typeface="+mn-lt"/>
        </a:defRPr>
      </a:lvl2pPr>
      <a:lvl3pPr marL="476785" indent="-95377" algn="l" rtl="0" fontAlgn="base">
        <a:spcBef>
          <a:spcPct val="20000"/>
        </a:spcBef>
        <a:spcAft>
          <a:spcPct val="0"/>
        </a:spcAft>
        <a:buChar char="•"/>
        <a:defRPr sz="1350">
          <a:solidFill>
            <a:schemeClr val="tx1"/>
          </a:solidFill>
          <a:latin typeface="+mj-lt"/>
          <a:cs typeface="+mj-cs"/>
        </a:defRPr>
      </a:lvl3pPr>
      <a:lvl4pPr marL="667552" indent="-95377" algn="l" rtl="0" fontAlgn="base">
        <a:spcBef>
          <a:spcPct val="20000"/>
        </a:spcBef>
        <a:spcAft>
          <a:spcPct val="0"/>
        </a:spcAft>
        <a:buChar char="–"/>
        <a:defRPr sz="1125">
          <a:solidFill>
            <a:schemeClr val="tx1"/>
          </a:solidFill>
          <a:latin typeface="+mj-lt"/>
          <a:cs typeface="+mj-cs"/>
        </a:defRPr>
      </a:lvl4pPr>
      <a:lvl5pPr marL="858305" indent="-95377" algn="l" rtl="0" fontAlgn="base">
        <a:spcBef>
          <a:spcPct val="20000"/>
        </a:spcBef>
        <a:spcAft>
          <a:spcPct val="0"/>
        </a:spcAft>
        <a:buChar char="»"/>
        <a:defRPr sz="1125">
          <a:solidFill>
            <a:schemeClr val="tx1"/>
          </a:solidFill>
          <a:latin typeface="+mj-lt"/>
          <a:cs typeface="+mj-cs"/>
        </a:defRPr>
      </a:lvl5pPr>
      <a:lvl6pPr marL="1048901" indent="-95377" algn="l" rtl="0" fontAlgn="base">
        <a:spcBef>
          <a:spcPct val="20000"/>
        </a:spcBef>
        <a:spcAft>
          <a:spcPct val="0"/>
        </a:spcAft>
        <a:buChar char="»"/>
        <a:defRPr sz="1125">
          <a:solidFill>
            <a:schemeClr val="tx1"/>
          </a:solidFill>
          <a:latin typeface="+mj-lt"/>
          <a:cs typeface="+mj-cs"/>
        </a:defRPr>
      </a:lvl6pPr>
      <a:lvl7pPr marL="1239680" indent="-95377" algn="l" rtl="0" fontAlgn="base">
        <a:spcBef>
          <a:spcPct val="20000"/>
        </a:spcBef>
        <a:spcAft>
          <a:spcPct val="0"/>
        </a:spcAft>
        <a:buChar char="»"/>
        <a:defRPr sz="1125">
          <a:solidFill>
            <a:schemeClr val="tx1"/>
          </a:solidFill>
          <a:latin typeface="+mj-lt"/>
          <a:cs typeface="+mj-cs"/>
        </a:defRPr>
      </a:lvl7pPr>
      <a:lvl8pPr marL="1430387" indent="-95377" algn="l" rtl="0" fontAlgn="base">
        <a:spcBef>
          <a:spcPct val="20000"/>
        </a:spcBef>
        <a:spcAft>
          <a:spcPct val="0"/>
        </a:spcAft>
        <a:buChar char="»"/>
        <a:defRPr sz="1125">
          <a:solidFill>
            <a:schemeClr val="tx1"/>
          </a:solidFill>
          <a:latin typeface="+mj-lt"/>
          <a:cs typeface="+mj-cs"/>
        </a:defRPr>
      </a:lvl8pPr>
      <a:lvl9pPr marL="1621158" indent="-95377" algn="l" rtl="0" fontAlgn="base">
        <a:spcBef>
          <a:spcPct val="20000"/>
        </a:spcBef>
        <a:spcAft>
          <a:spcPct val="0"/>
        </a:spcAft>
        <a:buChar char="»"/>
        <a:defRPr sz="1125">
          <a:solidFill>
            <a:schemeClr val="tx1"/>
          </a:solidFill>
          <a:latin typeface="+mj-lt"/>
          <a:cs typeface="+mj-cs"/>
        </a:defRPr>
      </a:lvl9pPr>
    </p:bodyStyle>
    <p:otherStyle>
      <a:defPPr>
        <a:defRPr lang="en-US"/>
      </a:defPPr>
      <a:lvl1pPr marL="0" algn="l" defTabSz="381518" rtl="0" eaLnBrk="1" latinLnBrk="0" hangingPunct="1">
        <a:defRPr sz="1013" kern="1200">
          <a:solidFill>
            <a:schemeClr val="tx1"/>
          </a:solidFill>
          <a:latin typeface="+mn-lt"/>
          <a:ea typeface="+mn-ea"/>
          <a:cs typeface="+mn-cs"/>
        </a:defRPr>
      </a:lvl1pPr>
      <a:lvl2pPr marL="190718" algn="l" defTabSz="381518" rtl="0" eaLnBrk="1" latinLnBrk="0" hangingPunct="1">
        <a:defRPr sz="1013" kern="1200">
          <a:solidFill>
            <a:schemeClr val="tx1"/>
          </a:solidFill>
          <a:latin typeface="+mn-lt"/>
          <a:ea typeface="+mn-ea"/>
          <a:cs typeface="+mn-cs"/>
        </a:defRPr>
      </a:lvl2pPr>
      <a:lvl3pPr marL="381518" algn="l" defTabSz="381518" rtl="0" eaLnBrk="1" latinLnBrk="0" hangingPunct="1">
        <a:defRPr sz="1013" kern="1200">
          <a:solidFill>
            <a:schemeClr val="tx1"/>
          </a:solidFill>
          <a:latin typeface="+mn-lt"/>
          <a:ea typeface="+mn-ea"/>
          <a:cs typeface="+mn-cs"/>
        </a:defRPr>
      </a:lvl3pPr>
      <a:lvl4pPr marL="572171" algn="l" defTabSz="381518" rtl="0" eaLnBrk="1" latinLnBrk="0" hangingPunct="1">
        <a:defRPr sz="1013" kern="1200">
          <a:solidFill>
            <a:schemeClr val="tx1"/>
          </a:solidFill>
          <a:latin typeface="+mn-lt"/>
          <a:ea typeface="+mn-ea"/>
          <a:cs typeface="+mn-cs"/>
        </a:defRPr>
      </a:lvl4pPr>
      <a:lvl5pPr marL="762951" algn="l" defTabSz="381518" rtl="0" eaLnBrk="1" latinLnBrk="0" hangingPunct="1">
        <a:defRPr sz="1013" kern="1200">
          <a:solidFill>
            <a:schemeClr val="tx1"/>
          </a:solidFill>
          <a:latin typeface="+mn-lt"/>
          <a:ea typeface="+mn-ea"/>
          <a:cs typeface="+mn-cs"/>
        </a:defRPr>
      </a:lvl5pPr>
      <a:lvl6pPr marL="953583" algn="l" defTabSz="381518" rtl="0" eaLnBrk="1" latinLnBrk="0" hangingPunct="1">
        <a:defRPr sz="1013" kern="1200">
          <a:solidFill>
            <a:schemeClr val="tx1"/>
          </a:solidFill>
          <a:latin typeface="+mn-lt"/>
          <a:ea typeface="+mn-ea"/>
          <a:cs typeface="+mn-cs"/>
        </a:defRPr>
      </a:lvl6pPr>
      <a:lvl7pPr marL="1144273" algn="l" defTabSz="381518" rtl="0" eaLnBrk="1" latinLnBrk="0" hangingPunct="1">
        <a:defRPr sz="1013" kern="1200">
          <a:solidFill>
            <a:schemeClr val="tx1"/>
          </a:solidFill>
          <a:latin typeface="+mn-lt"/>
          <a:ea typeface="+mn-ea"/>
          <a:cs typeface="+mn-cs"/>
        </a:defRPr>
      </a:lvl7pPr>
      <a:lvl8pPr marL="1335014" algn="l" defTabSz="381518" rtl="0" eaLnBrk="1" latinLnBrk="0" hangingPunct="1">
        <a:defRPr sz="1013" kern="1200">
          <a:solidFill>
            <a:schemeClr val="tx1"/>
          </a:solidFill>
          <a:latin typeface="+mn-lt"/>
          <a:ea typeface="+mn-ea"/>
          <a:cs typeface="+mn-cs"/>
        </a:defRPr>
      </a:lvl8pPr>
      <a:lvl9pPr marL="1525749" algn="l" defTabSz="381518" rtl="0" eaLnBrk="1" latinLnBrk="0" hangingPunct="1">
        <a:defRPr sz="1013"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ltLang="en-US">
              <a:solidFill>
                <a:srgbClr val="000000"/>
              </a:solidFill>
            </a:endParaRPr>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ltLang="en-US">
              <a:solidFill>
                <a:srgbClr val="000000"/>
              </a:solidFill>
            </a:endParaRPr>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2B47646A-D41E-4824-8B47-F94474723556}"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25484461"/>
      </p:ext>
    </p:extLst>
  </p:cSld>
  <p:clrMap bg1="lt1" tx1="dk1" bg2="lt2" tx2="dk2" accent1="accent1" accent2="accent2" accent3="accent3" accent4="accent4" accent5="accent5" accent6="accent6" hlink="hlink" folHlink="folHlink"/>
  <p:sldLayoutIdLst>
    <p:sldLayoutId id="2147483823" r:id="rId1"/>
    <p:sldLayoutId id="2147483824" r:id="rId2"/>
    <p:sldLayoutId id="2147483825" r:id="rId3"/>
    <p:sldLayoutId id="2147483826" r:id="rId4"/>
    <p:sldLayoutId id="2147483827" r:id="rId5"/>
    <p:sldLayoutId id="2147483828" r:id="rId6"/>
    <p:sldLayoutId id="2147483829" r:id="rId7"/>
    <p:sldLayoutId id="2147483830" r:id="rId8"/>
    <p:sldLayoutId id="2147483831" r:id="rId9"/>
    <p:sldLayoutId id="2147483832" r:id="rId10"/>
    <p:sldLayoutId id="2147483833"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05979"/>
            <a:ext cx="8229600" cy="8572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200151"/>
            <a:ext cx="8229600" cy="339447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4683919"/>
            <a:ext cx="2133600" cy="3571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50"/>
            </a:lvl1pPr>
          </a:lstStyle>
          <a:p>
            <a:pPr>
              <a:defRPr/>
            </a:pPr>
            <a:endParaRPr lang="en-US" dirty="0">
              <a:solidFill>
                <a:srgbClr val="000000"/>
              </a:solidFill>
              <a:latin typeface="Arial" charset="0"/>
              <a:cs typeface="Arial" charset="0"/>
            </a:endParaRPr>
          </a:p>
        </p:txBody>
      </p:sp>
      <p:sp>
        <p:nvSpPr>
          <p:cNvPr id="3077" name="Rectangle 5"/>
          <p:cNvSpPr>
            <a:spLocks noGrp="1" noChangeArrowheads="1"/>
          </p:cNvSpPr>
          <p:nvPr>
            <p:ph type="ftr" sz="quarter" idx="3"/>
          </p:nvPr>
        </p:nvSpPr>
        <p:spPr bwMode="auto">
          <a:xfrm>
            <a:off x="3124200" y="4683919"/>
            <a:ext cx="2895600" cy="3571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50"/>
            </a:lvl1pPr>
          </a:lstStyle>
          <a:p>
            <a:pPr>
              <a:defRPr/>
            </a:pPr>
            <a:endParaRPr lang="en-US" dirty="0">
              <a:solidFill>
                <a:srgbClr val="000000"/>
              </a:solidFill>
              <a:latin typeface="Arial" charset="0"/>
              <a:cs typeface="Arial" charset="0"/>
            </a:endParaRPr>
          </a:p>
        </p:txBody>
      </p:sp>
      <p:sp>
        <p:nvSpPr>
          <p:cNvPr id="3078" name="Rectangle 6"/>
          <p:cNvSpPr>
            <a:spLocks noGrp="1" noChangeArrowheads="1"/>
          </p:cNvSpPr>
          <p:nvPr>
            <p:ph type="sldNum" sz="quarter" idx="4"/>
          </p:nvPr>
        </p:nvSpPr>
        <p:spPr bwMode="auto">
          <a:xfrm>
            <a:off x="6553200" y="4683919"/>
            <a:ext cx="2133600" cy="3571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50"/>
            </a:lvl1pPr>
          </a:lstStyle>
          <a:p>
            <a:pPr>
              <a:defRPr/>
            </a:pPr>
            <a:fld id="{05CF2D8F-BD17-4F33-B7B8-1BD6CAB890A1}" type="slidenum">
              <a:rPr lang="en-US">
                <a:solidFill>
                  <a:srgbClr val="000000"/>
                </a:solidFill>
                <a:latin typeface="Arial" charset="0"/>
                <a:cs typeface="Arial" charset="0"/>
              </a:rPr>
              <a:pPr>
                <a:defRPr/>
              </a:pPr>
              <a:t>‹#›</a:t>
            </a:fld>
            <a:endParaRPr lang="en-US" dirty="0">
              <a:solidFill>
                <a:srgbClr val="000000"/>
              </a:solidFill>
              <a:latin typeface="Arial" charset="0"/>
              <a:cs typeface="Arial" charset="0"/>
            </a:endParaRPr>
          </a:p>
        </p:txBody>
      </p:sp>
    </p:spTree>
    <p:extLst>
      <p:ext uri="{BB962C8B-B14F-4D97-AF65-F5344CB8AC3E}">
        <p14:creationId xmlns:p14="http://schemas.microsoft.com/office/powerpoint/2010/main" val="1577297251"/>
      </p:ext>
    </p:extLst>
  </p:cSld>
  <p:clrMap bg1="lt1" tx1="dk1" bg2="lt2" tx2="dk2" accent1="accent1" accent2="accent2" accent3="accent3" accent4="accent4" accent5="accent5" accent6="accent6" hlink="hlink" folHlink="folHlink"/>
  <p:sldLayoutIdLst>
    <p:sldLayoutId id="2147483837" r:id="rId1"/>
  </p:sldLayoutIdLst>
  <p:transition/>
  <p:txStyles>
    <p:titleStyle>
      <a:lvl1pPr algn="ctr" rtl="0" eaLnBrk="0" fontAlgn="base" hangingPunct="0">
        <a:spcBef>
          <a:spcPct val="0"/>
        </a:spcBef>
        <a:spcAft>
          <a:spcPct val="0"/>
        </a:spcAft>
        <a:defRPr sz="3300">
          <a:solidFill>
            <a:schemeClr val="tx2"/>
          </a:solidFill>
          <a:latin typeface="+mj-lt"/>
          <a:ea typeface="+mj-ea"/>
          <a:cs typeface="+mj-cs"/>
        </a:defRPr>
      </a:lvl1pPr>
      <a:lvl2pPr algn="ctr" rtl="0" eaLnBrk="0" fontAlgn="base" hangingPunct="0">
        <a:spcBef>
          <a:spcPct val="0"/>
        </a:spcBef>
        <a:spcAft>
          <a:spcPct val="0"/>
        </a:spcAft>
        <a:defRPr sz="3300">
          <a:solidFill>
            <a:schemeClr val="tx2"/>
          </a:solidFill>
          <a:latin typeface="Arial" charset="0"/>
          <a:cs typeface="Arial" charset="0"/>
        </a:defRPr>
      </a:lvl2pPr>
      <a:lvl3pPr algn="ctr" rtl="0" eaLnBrk="0" fontAlgn="base" hangingPunct="0">
        <a:spcBef>
          <a:spcPct val="0"/>
        </a:spcBef>
        <a:spcAft>
          <a:spcPct val="0"/>
        </a:spcAft>
        <a:defRPr sz="3300">
          <a:solidFill>
            <a:schemeClr val="tx2"/>
          </a:solidFill>
          <a:latin typeface="Arial" charset="0"/>
          <a:cs typeface="Arial" charset="0"/>
        </a:defRPr>
      </a:lvl3pPr>
      <a:lvl4pPr algn="ctr" rtl="0" eaLnBrk="0" fontAlgn="base" hangingPunct="0">
        <a:spcBef>
          <a:spcPct val="0"/>
        </a:spcBef>
        <a:spcAft>
          <a:spcPct val="0"/>
        </a:spcAft>
        <a:defRPr sz="3300">
          <a:solidFill>
            <a:schemeClr val="tx2"/>
          </a:solidFill>
          <a:latin typeface="Arial" charset="0"/>
          <a:cs typeface="Arial" charset="0"/>
        </a:defRPr>
      </a:lvl4pPr>
      <a:lvl5pPr algn="ctr" rtl="0" eaLnBrk="0" fontAlgn="base" hangingPunct="0">
        <a:spcBef>
          <a:spcPct val="0"/>
        </a:spcBef>
        <a:spcAft>
          <a:spcPct val="0"/>
        </a:spcAft>
        <a:defRPr sz="3300">
          <a:solidFill>
            <a:schemeClr val="tx2"/>
          </a:solidFill>
          <a:latin typeface="Arial" charset="0"/>
          <a:cs typeface="Arial" charset="0"/>
        </a:defRPr>
      </a:lvl5pPr>
      <a:lvl6pPr marL="342900" algn="ctr" rtl="0" fontAlgn="base">
        <a:spcBef>
          <a:spcPct val="0"/>
        </a:spcBef>
        <a:spcAft>
          <a:spcPct val="0"/>
        </a:spcAft>
        <a:defRPr sz="3300">
          <a:solidFill>
            <a:schemeClr val="tx2"/>
          </a:solidFill>
          <a:latin typeface="Arial" charset="0"/>
          <a:cs typeface="Arial" charset="0"/>
        </a:defRPr>
      </a:lvl6pPr>
      <a:lvl7pPr marL="685800" algn="ctr" rtl="0" fontAlgn="base">
        <a:spcBef>
          <a:spcPct val="0"/>
        </a:spcBef>
        <a:spcAft>
          <a:spcPct val="0"/>
        </a:spcAft>
        <a:defRPr sz="3300">
          <a:solidFill>
            <a:schemeClr val="tx2"/>
          </a:solidFill>
          <a:latin typeface="Arial" charset="0"/>
          <a:cs typeface="Arial" charset="0"/>
        </a:defRPr>
      </a:lvl7pPr>
      <a:lvl8pPr marL="1028700" algn="ctr" rtl="0" fontAlgn="base">
        <a:spcBef>
          <a:spcPct val="0"/>
        </a:spcBef>
        <a:spcAft>
          <a:spcPct val="0"/>
        </a:spcAft>
        <a:defRPr sz="3300">
          <a:solidFill>
            <a:schemeClr val="tx2"/>
          </a:solidFill>
          <a:latin typeface="Arial" charset="0"/>
          <a:cs typeface="Arial" charset="0"/>
        </a:defRPr>
      </a:lvl8pPr>
      <a:lvl9pPr marL="1371600" algn="ctr" rtl="0" fontAlgn="base">
        <a:spcBef>
          <a:spcPct val="0"/>
        </a:spcBef>
        <a:spcAft>
          <a:spcPct val="0"/>
        </a:spcAft>
        <a:defRPr sz="3300">
          <a:solidFill>
            <a:schemeClr val="tx2"/>
          </a:solidFill>
          <a:latin typeface="Arial" charset="0"/>
          <a:cs typeface="Arial" charset="0"/>
        </a:defRPr>
      </a:lvl9pPr>
    </p:titleStyle>
    <p:bodyStyle>
      <a:lvl1pPr marL="257175" indent="-257175" algn="l" rtl="0" eaLnBrk="0" fontAlgn="base" hangingPunct="0">
        <a:spcBef>
          <a:spcPct val="20000"/>
        </a:spcBef>
        <a:spcAft>
          <a:spcPct val="0"/>
        </a:spcAft>
        <a:defRPr sz="3300">
          <a:solidFill>
            <a:schemeClr val="tx1"/>
          </a:solidFill>
          <a:latin typeface="+mn-lt"/>
          <a:ea typeface="+mn-ea"/>
          <a:cs typeface="+mn-cs"/>
        </a:defRPr>
      </a:lvl1pPr>
      <a:lvl2pPr marL="557213" indent="-214313" algn="l" rtl="0" eaLnBrk="0" fontAlgn="base" hangingPunct="0">
        <a:spcBef>
          <a:spcPct val="20000"/>
        </a:spcBef>
        <a:spcAft>
          <a:spcPct val="0"/>
        </a:spcAft>
        <a:buChar char="–"/>
        <a:defRPr sz="2100">
          <a:solidFill>
            <a:schemeClr val="tx1"/>
          </a:solidFill>
          <a:latin typeface="+mn-lt"/>
          <a:cs typeface="+mn-cs"/>
        </a:defRPr>
      </a:lvl2pPr>
      <a:lvl3pPr marL="857250" indent="-171450" algn="l" rtl="0" eaLnBrk="0" fontAlgn="base" hangingPunct="0">
        <a:spcBef>
          <a:spcPct val="20000"/>
        </a:spcBef>
        <a:spcAft>
          <a:spcPct val="0"/>
        </a:spcAft>
        <a:buChar char="•"/>
        <a:defRPr sz="1800">
          <a:solidFill>
            <a:schemeClr val="tx1"/>
          </a:solidFill>
          <a:latin typeface="+mn-lt"/>
          <a:cs typeface="+mn-cs"/>
        </a:defRPr>
      </a:lvl3pPr>
      <a:lvl4pPr marL="1200150" indent="-171450" algn="l" rtl="0" eaLnBrk="0" fontAlgn="base" hangingPunct="0">
        <a:spcBef>
          <a:spcPct val="20000"/>
        </a:spcBef>
        <a:spcAft>
          <a:spcPct val="0"/>
        </a:spcAft>
        <a:buChar char="–"/>
        <a:defRPr sz="1500">
          <a:solidFill>
            <a:schemeClr val="tx1"/>
          </a:solidFill>
          <a:latin typeface="+mn-lt"/>
          <a:cs typeface="+mn-cs"/>
        </a:defRPr>
      </a:lvl4pPr>
      <a:lvl5pPr marL="1543050" indent="-171450" algn="l" rtl="0" eaLnBrk="0" fontAlgn="base" hangingPunct="0">
        <a:spcBef>
          <a:spcPct val="20000"/>
        </a:spcBef>
        <a:spcAft>
          <a:spcPct val="0"/>
        </a:spcAft>
        <a:buChar char="»"/>
        <a:defRPr sz="1500">
          <a:solidFill>
            <a:schemeClr val="tx1"/>
          </a:solidFill>
          <a:latin typeface="+mn-lt"/>
          <a:cs typeface="+mn-cs"/>
        </a:defRPr>
      </a:lvl5pPr>
      <a:lvl6pPr marL="1885950" indent="-171450" algn="l" rtl="0" fontAlgn="base">
        <a:spcBef>
          <a:spcPct val="20000"/>
        </a:spcBef>
        <a:spcAft>
          <a:spcPct val="0"/>
        </a:spcAft>
        <a:buChar char="»"/>
        <a:defRPr sz="1500">
          <a:solidFill>
            <a:schemeClr val="tx1"/>
          </a:solidFill>
          <a:latin typeface="+mn-lt"/>
          <a:cs typeface="+mn-cs"/>
        </a:defRPr>
      </a:lvl6pPr>
      <a:lvl7pPr marL="2228850" indent="-171450" algn="l" rtl="0" fontAlgn="base">
        <a:spcBef>
          <a:spcPct val="20000"/>
        </a:spcBef>
        <a:spcAft>
          <a:spcPct val="0"/>
        </a:spcAft>
        <a:buChar char="»"/>
        <a:defRPr sz="1500">
          <a:solidFill>
            <a:schemeClr val="tx1"/>
          </a:solidFill>
          <a:latin typeface="+mn-lt"/>
          <a:cs typeface="+mn-cs"/>
        </a:defRPr>
      </a:lvl7pPr>
      <a:lvl8pPr marL="2571750" indent="-171450" algn="l" rtl="0" fontAlgn="base">
        <a:spcBef>
          <a:spcPct val="20000"/>
        </a:spcBef>
        <a:spcAft>
          <a:spcPct val="0"/>
        </a:spcAft>
        <a:buChar char="»"/>
        <a:defRPr sz="1500">
          <a:solidFill>
            <a:schemeClr val="tx1"/>
          </a:solidFill>
          <a:latin typeface="+mn-lt"/>
          <a:cs typeface="+mn-cs"/>
        </a:defRPr>
      </a:lvl8pPr>
      <a:lvl9pPr marL="2914650" indent="-171450" algn="l" rtl="0" fontAlgn="base">
        <a:spcBef>
          <a:spcPct val="20000"/>
        </a:spcBef>
        <a:spcAft>
          <a:spcPct val="0"/>
        </a:spcAft>
        <a:buChar char="»"/>
        <a:defRPr sz="1500">
          <a:solidFill>
            <a:schemeClr val="tx1"/>
          </a:solidFill>
          <a:latin typeface="+mn-lt"/>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4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5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3.xml"/></Relationships>
</file>

<file path=ppt/slides/_rels/slide7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5.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8686800" cy="4800600"/>
          </a:xfrm>
        </p:spPr>
        <p:txBody>
          <a:bodyPr>
            <a:normAutofit/>
          </a:bodyPr>
          <a:lstStyle/>
          <a:p>
            <a:r>
              <a:rPr lang="en-US" sz="4000" dirty="0"/>
              <a:t>e-handout</a:t>
            </a:r>
          </a:p>
          <a:p>
            <a:r>
              <a:rPr lang="en-US" sz="4000" dirty="0"/>
              <a:t>To have these notes </a:t>
            </a:r>
          </a:p>
          <a:p>
            <a:r>
              <a:rPr lang="en-US" sz="4000" dirty="0"/>
              <a:t>without taking notes</a:t>
            </a:r>
          </a:p>
          <a:p>
            <a:r>
              <a:rPr lang="en-US" sz="4000" dirty="0"/>
              <a:t>Go to </a:t>
            </a:r>
            <a:r>
              <a:rPr lang="en-US" sz="4000" dirty="0">
                <a:solidFill>
                  <a:srgbClr val="FFFF66"/>
                </a:solidFill>
              </a:rPr>
              <a:t>OrHaOlam.com</a:t>
            </a:r>
          </a:p>
          <a:p>
            <a:r>
              <a:rPr lang="en-US" sz="4000" dirty="0"/>
              <a:t>Click on</a:t>
            </a:r>
            <a:r>
              <a:rPr lang="en-US" sz="4000" dirty="0">
                <a:solidFill>
                  <a:srgbClr val="FFFF66"/>
                </a:solidFill>
              </a:rPr>
              <a:t> downloads, </a:t>
            </a:r>
          </a:p>
          <a:p>
            <a:r>
              <a:rPr lang="en-US" sz="4000" dirty="0">
                <a:solidFill>
                  <a:srgbClr val="FFFF66"/>
                </a:solidFill>
              </a:rPr>
              <a:t>messages, 2020</a:t>
            </a:r>
          </a:p>
        </p:txBody>
      </p:sp>
    </p:spTree>
    <p:extLst>
      <p:ext uri="{BB962C8B-B14F-4D97-AF65-F5344CB8AC3E}">
        <p14:creationId xmlns:p14="http://schemas.microsoft.com/office/powerpoint/2010/main" val="32040191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However, why should International Holocaust Remembrance Day be a preaching theme?</a:t>
            </a:r>
          </a:p>
        </p:txBody>
      </p:sp>
    </p:spTree>
    <p:extLst>
      <p:ext uri="{BB962C8B-B14F-4D97-AF65-F5344CB8AC3E}">
        <p14:creationId xmlns:p14="http://schemas.microsoft.com/office/powerpoint/2010/main" val="9454686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endParaRPr lang="en-US" sz="4000" dirty="0"/>
          </a:p>
        </p:txBody>
      </p:sp>
      <p:pic>
        <p:nvPicPr>
          <p:cNvPr id="3" name="Picture 2">
            <a:extLst>
              <a:ext uri="{FF2B5EF4-FFF2-40B4-BE49-F238E27FC236}">
                <a16:creationId xmlns:a16="http://schemas.microsoft.com/office/drawing/2014/main" id="{15622D4B-31F0-4BBC-9C2A-D85D4F8E88F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4800" y="171450"/>
            <a:ext cx="8382000" cy="4714875"/>
          </a:xfrm>
          <a:prstGeom prst="rect">
            <a:avLst/>
          </a:prstGeom>
        </p:spPr>
      </p:pic>
    </p:spTree>
    <p:extLst>
      <p:ext uri="{BB962C8B-B14F-4D97-AF65-F5344CB8AC3E}">
        <p14:creationId xmlns:p14="http://schemas.microsoft.com/office/powerpoint/2010/main" val="39668277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lnSpcReduction="10000"/>
          </a:bodyPr>
          <a:lstStyle/>
          <a:p>
            <a:pPr marL="0" indent="0">
              <a:buNone/>
            </a:pPr>
            <a:r>
              <a:rPr lang="en-US" sz="4000" dirty="0"/>
              <a:t>Outline: Pray for the Shalom of Jerusalem – Why?</a:t>
            </a:r>
          </a:p>
          <a:p>
            <a:pPr marL="512763" indent="-512763">
              <a:buFont typeface="+mj-lt"/>
              <a:buAutoNum type="arabicPeriod"/>
            </a:pPr>
            <a:r>
              <a:rPr lang="en-US" sz="4000" dirty="0">
                <a:solidFill>
                  <a:srgbClr val="FFFF99"/>
                </a:solidFill>
              </a:rPr>
              <a:t>Enters G-d’s promises to Israel</a:t>
            </a:r>
          </a:p>
          <a:p>
            <a:pPr marL="512763" indent="-512763">
              <a:buFont typeface="+mj-lt"/>
              <a:buAutoNum type="arabicPeriod"/>
            </a:pPr>
            <a:r>
              <a:rPr lang="en-US" sz="4000" dirty="0"/>
              <a:t> Current anti-Semitism</a:t>
            </a:r>
          </a:p>
          <a:p>
            <a:pPr marL="512763" indent="-512763">
              <a:buFont typeface="+mj-lt"/>
              <a:buAutoNum type="arabicPeriod"/>
            </a:pPr>
            <a:r>
              <a:rPr lang="en-US" sz="4000" dirty="0"/>
              <a:t>How to bless Israel</a:t>
            </a:r>
          </a:p>
          <a:p>
            <a:pPr marL="738507" lvl="1" indent="-571500"/>
            <a:r>
              <a:rPr lang="en-US" sz="4000" dirty="0"/>
              <a:t>Outward expression</a:t>
            </a:r>
          </a:p>
          <a:p>
            <a:pPr marL="738507" lvl="1" indent="-571500"/>
            <a:r>
              <a:rPr lang="en-US" sz="4000" dirty="0"/>
              <a:t>Inward expression</a:t>
            </a:r>
          </a:p>
        </p:txBody>
      </p:sp>
    </p:spTree>
    <p:extLst>
      <p:ext uri="{BB962C8B-B14F-4D97-AF65-F5344CB8AC3E}">
        <p14:creationId xmlns:p14="http://schemas.microsoft.com/office/powerpoint/2010/main" val="40264556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fontScale="92500" lnSpcReduction="10000"/>
          </a:bodyPr>
          <a:lstStyle/>
          <a:p>
            <a:pPr marL="0" indent="0">
              <a:buNone/>
            </a:pPr>
            <a:r>
              <a:rPr lang="en-US" sz="4000" baseline="30000" dirty="0" err="1"/>
              <a:t>T’hillim</a:t>
            </a:r>
            <a:r>
              <a:rPr lang="en-US" sz="4000" baseline="30000" dirty="0"/>
              <a:t>/Ps 122.6-9</a:t>
            </a:r>
            <a:r>
              <a:rPr lang="en-US" sz="4000" dirty="0"/>
              <a:t> Pray for the shalom of Jerusalem— “May those who love you be at peace!  May there be shalom within your walls— quietness within your palaces.” For the sake of my brothers and friends, I now say: “Shalom be within you.” For the sake of the House of </a:t>
            </a:r>
            <a:r>
              <a:rPr lang="en-US" sz="4000" cap="small" dirty="0"/>
              <a:t>Adoni</a:t>
            </a:r>
            <a:r>
              <a:rPr lang="en-US" sz="4000" dirty="0"/>
              <a:t> our God, I will seek your good.</a:t>
            </a:r>
          </a:p>
        </p:txBody>
      </p:sp>
    </p:spTree>
    <p:extLst>
      <p:ext uri="{BB962C8B-B14F-4D97-AF65-F5344CB8AC3E}">
        <p14:creationId xmlns:p14="http://schemas.microsoft.com/office/powerpoint/2010/main" val="27964116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lgn="l">
              <a:buNone/>
            </a:pPr>
            <a:r>
              <a:rPr lang="en-US" sz="4000" baseline="30000" dirty="0" err="1"/>
              <a:t>T’hillim</a:t>
            </a:r>
            <a:r>
              <a:rPr lang="en-US" sz="4000" baseline="30000" dirty="0"/>
              <a:t>/Ps 122.6  </a:t>
            </a:r>
            <a:r>
              <a:rPr lang="en-US" sz="4000" dirty="0">
                <a:cs typeface="David" panose="020E0502060401010101" pitchFamily="34" charset="-79"/>
              </a:rPr>
              <a:t>Seek the shalom of Jerusalem, they shall have shalom that love you.</a:t>
            </a:r>
          </a:p>
          <a:p>
            <a:pPr marL="0" indent="0" algn="r" rtl="1">
              <a:buNone/>
            </a:pPr>
            <a:r>
              <a:rPr lang="he-IL" sz="4800" b="1" dirty="0">
                <a:latin typeface="David" panose="020E0502060401010101" pitchFamily="34" charset="-79"/>
                <a:cs typeface="David" panose="020E0502060401010101" pitchFamily="34" charset="-79"/>
              </a:rPr>
              <a:t> שַׁאֲלוּ </a:t>
            </a:r>
            <a:r>
              <a:rPr lang="he-IL" sz="4800" b="1" dirty="0">
                <a:solidFill>
                  <a:srgbClr val="FFFF99"/>
                </a:solidFill>
                <a:latin typeface="David" panose="020E0502060401010101" pitchFamily="34" charset="-79"/>
                <a:cs typeface="David" panose="020E0502060401010101" pitchFamily="34" charset="-79"/>
              </a:rPr>
              <a:t>שְׁלוֹם</a:t>
            </a:r>
            <a:r>
              <a:rPr lang="he-IL" sz="4800" b="1" dirty="0">
                <a:latin typeface="David" panose="020E0502060401010101" pitchFamily="34" charset="-79"/>
                <a:cs typeface="David" panose="020E0502060401010101" pitchFamily="34" charset="-79"/>
              </a:rPr>
              <a:t> יְרוּשָׁלִָם; </a:t>
            </a:r>
            <a:r>
              <a:rPr lang="he-IL" sz="4800" b="1" dirty="0">
                <a:solidFill>
                  <a:srgbClr val="FFFF99"/>
                </a:solidFill>
                <a:latin typeface="David" panose="020E0502060401010101" pitchFamily="34" charset="-79"/>
                <a:cs typeface="David" panose="020E0502060401010101" pitchFamily="34" charset="-79"/>
              </a:rPr>
              <a:t>יִשְׁלָיוּ</a:t>
            </a:r>
            <a:r>
              <a:rPr lang="he-IL" sz="4800" b="1" dirty="0">
                <a:latin typeface="David" panose="020E0502060401010101" pitchFamily="34" charset="-79"/>
                <a:cs typeface="David" panose="020E0502060401010101" pitchFamily="34" charset="-79"/>
              </a:rPr>
              <a:t> אֹהֲבָיִךְ.</a:t>
            </a:r>
            <a:endParaRPr lang="en-US" sz="4800" b="1" dirty="0">
              <a:latin typeface="David" panose="020E0502060401010101" pitchFamily="34" charset="-79"/>
              <a:cs typeface="David" panose="020E0502060401010101" pitchFamily="34" charset="-79"/>
            </a:endParaRPr>
          </a:p>
          <a:p>
            <a:pPr marL="0" indent="0" algn="l">
              <a:buNone/>
            </a:pPr>
            <a:r>
              <a:rPr lang="en-US" sz="4000" dirty="0" err="1">
                <a:cs typeface="David" panose="020E0502060401010101" pitchFamily="34" charset="-79"/>
              </a:rPr>
              <a:t>Sha’alu</a:t>
            </a:r>
            <a:r>
              <a:rPr lang="en-US" sz="4000" dirty="0">
                <a:cs typeface="David" panose="020E0502060401010101" pitchFamily="34" charset="-79"/>
              </a:rPr>
              <a:t> shalom </a:t>
            </a:r>
            <a:r>
              <a:rPr lang="en-US" sz="4000" dirty="0" err="1">
                <a:cs typeface="David" panose="020E0502060401010101" pitchFamily="34" charset="-79"/>
              </a:rPr>
              <a:t>Yerusaliyim</a:t>
            </a:r>
            <a:r>
              <a:rPr lang="en-US" sz="4000" dirty="0">
                <a:cs typeface="David" panose="020E0502060401010101" pitchFamily="34" charset="-79"/>
              </a:rPr>
              <a:t>, </a:t>
            </a:r>
            <a:r>
              <a:rPr lang="en-US" sz="4000" dirty="0" err="1">
                <a:cs typeface="David" panose="020E0502060401010101" pitchFamily="34" charset="-79"/>
              </a:rPr>
              <a:t>yishlav</a:t>
            </a:r>
            <a:r>
              <a:rPr lang="en-US" sz="4000" dirty="0">
                <a:cs typeface="David" panose="020E0502060401010101" pitchFamily="34" charset="-79"/>
              </a:rPr>
              <a:t> </a:t>
            </a:r>
            <a:r>
              <a:rPr lang="en-US" sz="4000" dirty="0" err="1">
                <a:cs typeface="David" panose="020E0502060401010101" pitchFamily="34" charset="-79"/>
              </a:rPr>
              <a:t>ohavayikh</a:t>
            </a:r>
            <a:endParaRPr lang="en-US" sz="4000" dirty="0">
              <a:cs typeface="David" panose="020E0502060401010101" pitchFamily="34" charset="-79"/>
            </a:endParaRPr>
          </a:p>
        </p:txBody>
      </p:sp>
    </p:spTree>
    <p:extLst>
      <p:ext uri="{BB962C8B-B14F-4D97-AF65-F5344CB8AC3E}">
        <p14:creationId xmlns:p14="http://schemas.microsoft.com/office/powerpoint/2010/main" val="3620355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fontScale="92500"/>
          </a:bodyPr>
          <a:lstStyle/>
          <a:p>
            <a:pPr marL="0" indent="0" algn="r" rtl="1">
              <a:buNone/>
            </a:pPr>
            <a:r>
              <a:rPr lang="he-IL" sz="4400" b="1" i="0" dirty="0">
                <a:effectLst/>
                <a:latin typeface="David" panose="020E0502060401010101" pitchFamily="34" charset="-79"/>
                <a:cs typeface="David" panose="020E0502060401010101" pitchFamily="34" charset="-79"/>
              </a:rPr>
              <a:t>שָׁלוֹם</a:t>
            </a:r>
            <a:r>
              <a:rPr lang="en-US" sz="4000" dirty="0"/>
              <a:t> </a:t>
            </a:r>
            <a:r>
              <a:rPr lang="en-US" sz="4400" b="1" i="0" dirty="0">
                <a:effectLst/>
                <a:latin typeface="David" panose="020E0502060401010101" pitchFamily="34" charset="-79"/>
                <a:cs typeface="David" panose="020E0502060401010101" pitchFamily="34" charset="-79"/>
              </a:rPr>
              <a:t> </a:t>
            </a:r>
            <a:r>
              <a:rPr lang="en-US" sz="4000" dirty="0"/>
              <a:t>Shalom </a:t>
            </a:r>
          </a:p>
          <a:p>
            <a:pPr marL="0" indent="0" algn="l">
              <a:buNone/>
            </a:pPr>
            <a:r>
              <a:rPr lang="en-US" sz="4000" dirty="0"/>
              <a:t>peace; quiet, tranquility, safety, well-being, Hello! Goodbye; welfare, health, contentment, good condition, success, comfort.</a:t>
            </a:r>
          </a:p>
          <a:p>
            <a:pPr marL="0" indent="0" algn="r" rtl="1">
              <a:buNone/>
            </a:pPr>
            <a:r>
              <a:rPr lang="he-IL" sz="4400" b="1" dirty="0">
                <a:latin typeface="David" panose="020E0502060401010101" pitchFamily="34" charset="-79"/>
                <a:cs typeface="David" panose="020E0502060401010101" pitchFamily="34" charset="-79"/>
              </a:rPr>
              <a:t>בשלום </a:t>
            </a:r>
            <a:r>
              <a:rPr lang="he-IL" sz="4000" dirty="0"/>
              <a:t>-</a:t>
            </a:r>
            <a:r>
              <a:rPr lang="en-US" sz="4000" dirty="0"/>
              <a:t> safely; peacefully, at peace </a:t>
            </a:r>
          </a:p>
          <a:p>
            <a:pPr marL="0" indent="0" algn="l">
              <a:buNone/>
            </a:pPr>
            <a:r>
              <a:rPr lang="en-US" sz="4000" dirty="0"/>
              <a:t>To pay a bill: </a:t>
            </a:r>
            <a:r>
              <a:rPr lang="en-US" sz="4000" dirty="0" err="1"/>
              <a:t>l’shalem</a:t>
            </a:r>
            <a:r>
              <a:rPr lang="en-US" sz="4000" dirty="0"/>
              <a:t> </a:t>
            </a:r>
            <a:r>
              <a:rPr lang="he-IL" sz="4000" b="1" dirty="0">
                <a:latin typeface="David" panose="020E0502060401010101" pitchFamily="34" charset="-79"/>
                <a:cs typeface="David" panose="020E0502060401010101" pitchFamily="34" charset="-79"/>
              </a:rPr>
              <a:t>לשלם</a:t>
            </a:r>
            <a:r>
              <a:rPr lang="en-US" sz="4000" dirty="0"/>
              <a:t> </a:t>
            </a:r>
          </a:p>
        </p:txBody>
      </p:sp>
    </p:spTree>
    <p:extLst>
      <p:ext uri="{BB962C8B-B14F-4D97-AF65-F5344CB8AC3E}">
        <p14:creationId xmlns:p14="http://schemas.microsoft.com/office/powerpoint/2010/main" val="27264409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To complete: </a:t>
            </a:r>
            <a:r>
              <a:rPr lang="he-IL" sz="4000" b="1" dirty="0">
                <a:latin typeface="David" panose="020E0502060401010101" pitchFamily="34" charset="-79"/>
                <a:cs typeface="David" panose="020E0502060401010101" pitchFamily="34" charset="-79"/>
              </a:rPr>
              <a:t>הִשְׁלִים</a:t>
            </a:r>
            <a:r>
              <a:rPr lang="en-US" sz="4000" b="1" dirty="0">
                <a:latin typeface="David" panose="020E0502060401010101" pitchFamily="34" charset="-79"/>
                <a:cs typeface="David" panose="020E0502060401010101" pitchFamily="34" charset="-79"/>
              </a:rPr>
              <a:t> </a:t>
            </a:r>
            <a:r>
              <a:rPr lang="en-US" sz="4000" i="1" dirty="0" err="1"/>
              <a:t>heshleem</a:t>
            </a:r>
            <a:endParaRPr lang="en-US" sz="4000" i="1" dirty="0"/>
          </a:p>
          <a:p>
            <a:pPr marL="0" indent="0">
              <a:buNone/>
            </a:pPr>
            <a:r>
              <a:rPr lang="en-US" sz="4000" dirty="0"/>
              <a:t>Perfection: </a:t>
            </a:r>
            <a:r>
              <a:rPr lang="he-IL" sz="4000" b="1" dirty="0">
                <a:latin typeface="David" panose="020E0502060401010101" pitchFamily="34" charset="-79"/>
                <a:cs typeface="David" panose="020E0502060401010101" pitchFamily="34" charset="-79"/>
              </a:rPr>
              <a:t>שְׁלֵמוּת, מֻשְׁלָמוּת</a:t>
            </a:r>
            <a:r>
              <a:rPr lang="en-US" sz="4000" b="1" dirty="0">
                <a:latin typeface="David" panose="020E0502060401010101" pitchFamily="34" charset="-79"/>
                <a:cs typeface="David" panose="020E0502060401010101" pitchFamily="34" charset="-79"/>
              </a:rPr>
              <a:t> </a:t>
            </a:r>
            <a:r>
              <a:rPr lang="en-US" sz="4000" i="1" dirty="0" err="1"/>
              <a:t>shlaymut</a:t>
            </a:r>
            <a:r>
              <a:rPr lang="en-US" sz="4000" i="1" dirty="0"/>
              <a:t>, </a:t>
            </a:r>
            <a:r>
              <a:rPr lang="en-US" sz="4000" i="1" dirty="0" err="1"/>
              <a:t>mushlamut</a:t>
            </a:r>
            <a:endParaRPr lang="en-US" sz="4000" i="1" dirty="0"/>
          </a:p>
        </p:txBody>
      </p:sp>
    </p:spTree>
    <p:extLst>
      <p:ext uri="{BB962C8B-B14F-4D97-AF65-F5344CB8AC3E}">
        <p14:creationId xmlns:p14="http://schemas.microsoft.com/office/powerpoint/2010/main" val="31719541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lgn="r" rtl="1">
              <a:buNone/>
            </a:pPr>
            <a:r>
              <a:rPr lang="he-IL" sz="4000" b="1" dirty="0">
                <a:solidFill>
                  <a:srgbClr val="FFFF99"/>
                </a:solidFill>
                <a:latin typeface="David" panose="020E0502060401010101" pitchFamily="34" charset="-79"/>
                <a:cs typeface="David" panose="020E0502060401010101" pitchFamily="34" charset="-79"/>
              </a:rPr>
              <a:t>יִשְׁלָיוּ</a:t>
            </a:r>
            <a:r>
              <a:rPr lang="en-US" sz="4000" b="1" dirty="0">
                <a:solidFill>
                  <a:srgbClr val="FFFF99"/>
                </a:solidFill>
                <a:latin typeface="David" panose="020E0502060401010101" pitchFamily="34" charset="-79"/>
                <a:cs typeface="David" panose="020E0502060401010101" pitchFamily="34" charset="-79"/>
              </a:rPr>
              <a:t> </a:t>
            </a:r>
            <a:r>
              <a:rPr lang="en-US" sz="3700" dirty="0"/>
              <a:t>from</a:t>
            </a:r>
            <a:r>
              <a:rPr lang="en-US" sz="4000" b="1" dirty="0">
                <a:solidFill>
                  <a:srgbClr val="FFFF99"/>
                </a:solidFill>
                <a:latin typeface="David" panose="020E0502060401010101" pitchFamily="34" charset="-79"/>
                <a:cs typeface="David" panose="020E0502060401010101" pitchFamily="34" charset="-79"/>
              </a:rPr>
              <a:t> </a:t>
            </a:r>
            <a:r>
              <a:rPr lang="he-IL" sz="4000" b="1" dirty="0">
                <a:solidFill>
                  <a:srgbClr val="FFFF99"/>
                </a:solidFill>
                <a:latin typeface="David" panose="020E0502060401010101" pitchFamily="34" charset="-79"/>
                <a:cs typeface="David" panose="020E0502060401010101" pitchFamily="34" charset="-79"/>
              </a:rPr>
              <a:t>שלו</a:t>
            </a:r>
          </a:p>
          <a:p>
            <a:pPr marL="0" indent="0" algn="l">
              <a:buNone/>
            </a:pPr>
            <a:r>
              <a:rPr lang="en-US" sz="3700" dirty="0"/>
              <a:t>Calm, quiet, tranquil, at ease, restful, carefree, secure</a:t>
            </a:r>
          </a:p>
        </p:txBody>
      </p:sp>
    </p:spTree>
    <p:extLst>
      <p:ext uri="{BB962C8B-B14F-4D97-AF65-F5344CB8AC3E}">
        <p14:creationId xmlns:p14="http://schemas.microsoft.com/office/powerpoint/2010/main" val="3935934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lgn="l">
              <a:buNone/>
            </a:pPr>
            <a:r>
              <a:rPr lang="en-US" sz="4000" baseline="30000" dirty="0" err="1"/>
              <a:t>T’hillim</a:t>
            </a:r>
            <a:r>
              <a:rPr lang="en-US" sz="4000" baseline="30000" dirty="0"/>
              <a:t>/Ps 122.6  </a:t>
            </a:r>
            <a:r>
              <a:rPr lang="en-US" sz="4000" dirty="0">
                <a:cs typeface="David" panose="020E0502060401010101" pitchFamily="34" charset="-79"/>
              </a:rPr>
              <a:t>Seek the shalom of Jerusalem, they shall have shalom that love you.</a:t>
            </a:r>
          </a:p>
          <a:p>
            <a:pPr marL="0" indent="0" algn="r" rtl="1">
              <a:buNone/>
            </a:pPr>
            <a:endParaRPr lang="en-US" sz="1100" b="1" dirty="0">
              <a:latin typeface="David" panose="020E0502060401010101" pitchFamily="34" charset="-79"/>
              <a:cs typeface="David" panose="020E0502060401010101" pitchFamily="34" charset="-79"/>
            </a:endParaRPr>
          </a:p>
          <a:p>
            <a:pPr marL="0" indent="0" algn="r" rtl="1">
              <a:buNone/>
            </a:pPr>
            <a:r>
              <a:rPr lang="he-IL" sz="4800" b="1" dirty="0">
                <a:latin typeface="David" panose="020E0502060401010101" pitchFamily="34" charset="-79"/>
                <a:cs typeface="David" panose="020E0502060401010101" pitchFamily="34" charset="-79"/>
              </a:rPr>
              <a:t> שַׁאֲלוּ </a:t>
            </a:r>
            <a:r>
              <a:rPr lang="he-IL" sz="4800" b="1" dirty="0">
                <a:solidFill>
                  <a:srgbClr val="FFFF99"/>
                </a:solidFill>
                <a:latin typeface="David" panose="020E0502060401010101" pitchFamily="34" charset="-79"/>
                <a:cs typeface="David" panose="020E0502060401010101" pitchFamily="34" charset="-79"/>
              </a:rPr>
              <a:t>שְׁלוֹם</a:t>
            </a:r>
            <a:r>
              <a:rPr lang="he-IL" sz="4800" b="1" dirty="0">
                <a:latin typeface="David" panose="020E0502060401010101" pitchFamily="34" charset="-79"/>
                <a:cs typeface="David" panose="020E0502060401010101" pitchFamily="34" charset="-79"/>
              </a:rPr>
              <a:t> יְרוּשָׁלִָם; </a:t>
            </a:r>
            <a:r>
              <a:rPr lang="he-IL" sz="4800" b="1" dirty="0">
                <a:solidFill>
                  <a:srgbClr val="FFFF99"/>
                </a:solidFill>
                <a:latin typeface="David" panose="020E0502060401010101" pitchFamily="34" charset="-79"/>
                <a:cs typeface="David" panose="020E0502060401010101" pitchFamily="34" charset="-79"/>
              </a:rPr>
              <a:t>יִשְׁלָיוּ</a:t>
            </a:r>
            <a:r>
              <a:rPr lang="he-IL" sz="4800" b="1" dirty="0">
                <a:latin typeface="David" panose="020E0502060401010101" pitchFamily="34" charset="-79"/>
                <a:cs typeface="David" panose="020E0502060401010101" pitchFamily="34" charset="-79"/>
              </a:rPr>
              <a:t> אֹהֲבָיִךְ.</a:t>
            </a:r>
            <a:endParaRPr lang="en-US" sz="4800" b="1" dirty="0">
              <a:latin typeface="David" panose="020E0502060401010101" pitchFamily="34" charset="-79"/>
              <a:cs typeface="David" panose="020E0502060401010101" pitchFamily="34" charset="-79"/>
            </a:endParaRPr>
          </a:p>
          <a:p>
            <a:pPr marL="0" indent="0" algn="l">
              <a:buNone/>
            </a:pPr>
            <a:r>
              <a:rPr lang="en-US" sz="4000" dirty="0" err="1">
                <a:cs typeface="David" panose="020E0502060401010101" pitchFamily="34" charset="-79"/>
              </a:rPr>
              <a:t>Sha’alu</a:t>
            </a:r>
            <a:r>
              <a:rPr lang="en-US" sz="4000" dirty="0">
                <a:cs typeface="David" panose="020E0502060401010101" pitchFamily="34" charset="-79"/>
              </a:rPr>
              <a:t> shalom </a:t>
            </a:r>
            <a:r>
              <a:rPr lang="en-US" sz="4000" dirty="0" err="1">
                <a:cs typeface="David" panose="020E0502060401010101" pitchFamily="34" charset="-79"/>
              </a:rPr>
              <a:t>Yerusaliyim</a:t>
            </a:r>
            <a:r>
              <a:rPr lang="en-US" sz="4000" dirty="0">
                <a:cs typeface="David" panose="020E0502060401010101" pitchFamily="34" charset="-79"/>
              </a:rPr>
              <a:t>, </a:t>
            </a:r>
            <a:r>
              <a:rPr lang="en-US" sz="4000" dirty="0" err="1">
                <a:cs typeface="David" panose="020E0502060401010101" pitchFamily="34" charset="-79"/>
              </a:rPr>
              <a:t>yishlav</a:t>
            </a:r>
            <a:r>
              <a:rPr lang="en-US" sz="4000" dirty="0">
                <a:cs typeface="David" panose="020E0502060401010101" pitchFamily="34" charset="-79"/>
              </a:rPr>
              <a:t> </a:t>
            </a:r>
            <a:r>
              <a:rPr lang="en-US" sz="4000" dirty="0" err="1">
                <a:cs typeface="David" panose="020E0502060401010101" pitchFamily="34" charset="-79"/>
              </a:rPr>
              <a:t>ohavayikh</a:t>
            </a:r>
            <a:endParaRPr lang="en-US" sz="4000" dirty="0">
              <a:cs typeface="David" panose="020E0502060401010101" pitchFamily="34" charset="-79"/>
            </a:endParaRPr>
          </a:p>
        </p:txBody>
      </p:sp>
    </p:spTree>
    <p:extLst>
      <p:ext uri="{BB962C8B-B14F-4D97-AF65-F5344CB8AC3E}">
        <p14:creationId xmlns:p14="http://schemas.microsoft.com/office/powerpoint/2010/main" val="5886636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baseline="30000" dirty="0" err="1"/>
              <a:t>T’hillim</a:t>
            </a:r>
            <a:r>
              <a:rPr lang="en-US" sz="4000" baseline="30000" dirty="0"/>
              <a:t>/Ps 87.2-3 </a:t>
            </a:r>
            <a:r>
              <a:rPr lang="en-US" sz="4000" cap="small" dirty="0"/>
              <a:t>Adoni</a:t>
            </a:r>
            <a:r>
              <a:rPr lang="en-US" sz="4000" dirty="0"/>
              <a:t> loves the gates of Zion more than all the dwellings of Yaakov. Glorious things are spoken of you, city of God. Selah.</a:t>
            </a:r>
          </a:p>
        </p:txBody>
      </p:sp>
    </p:spTree>
    <p:extLst>
      <p:ext uri="{BB962C8B-B14F-4D97-AF65-F5344CB8AC3E}">
        <p14:creationId xmlns:p14="http://schemas.microsoft.com/office/powerpoint/2010/main" val="30966549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 </a:t>
            </a:r>
          </a:p>
        </p:txBody>
      </p:sp>
      <p:pic>
        <p:nvPicPr>
          <p:cNvPr id="3" name="Picture 2">
            <a:extLst>
              <a:ext uri="{FF2B5EF4-FFF2-40B4-BE49-F238E27FC236}">
                <a16:creationId xmlns:a16="http://schemas.microsoft.com/office/drawing/2014/main" id="{0CEAEBAE-764D-485B-885E-48FB0AD27222}"/>
              </a:ext>
            </a:extLst>
          </p:cNvPr>
          <p:cNvPicPr>
            <a:picLocks noChangeAspect="1"/>
          </p:cNvPicPr>
          <p:nvPr/>
        </p:nvPicPr>
        <p:blipFill>
          <a:blip r:embed="rId3"/>
          <a:stretch>
            <a:fillRect/>
          </a:stretch>
        </p:blipFill>
        <p:spPr>
          <a:xfrm>
            <a:off x="457200" y="285749"/>
            <a:ext cx="7772400" cy="4654172"/>
          </a:xfrm>
          <a:prstGeom prst="rect">
            <a:avLst/>
          </a:prstGeom>
        </p:spPr>
      </p:pic>
      <p:sp>
        <p:nvSpPr>
          <p:cNvPr id="5" name="TextBox 4">
            <a:extLst>
              <a:ext uri="{FF2B5EF4-FFF2-40B4-BE49-F238E27FC236}">
                <a16:creationId xmlns:a16="http://schemas.microsoft.com/office/drawing/2014/main" id="{79CDBAE6-7D51-4491-8FA3-08196A721A45}"/>
              </a:ext>
            </a:extLst>
          </p:cNvPr>
          <p:cNvSpPr txBox="1"/>
          <p:nvPr/>
        </p:nvSpPr>
        <p:spPr>
          <a:xfrm>
            <a:off x="4952336" y="514350"/>
            <a:ext cx="3262175" cy="3170099"/>
          </a:xfrm>
          <a:prstGeom prst="rect">
            <a:avLst/>
          </a:prstGeom>
          <a:noFill/>
        </p:spPr>
        <p:txBody>
          <a:bodyPr wrap="none" rtlCol="0">
            <a:spAutoFit/>
          </a:bodyPr>
          <a:lstStyle/>
          <a:p>
            <a:pPr algn="l"/>
            <a:r>
              <a:rPr lang="en-US" dirty="0">
                <a:solidFill>
                  <a:schemeClr val="tx1"/>
                </a:solidFill>
                <a:effectLst>
                  <a:outerShdw blurRad="38100" dist="38100" dir="2700000" algn="tl">
                    <a:srgbClr val="000000">
                      <a:alpha val="43137"/>
                    </a:srgbClr>
                  </a:outerShdw>
                </a:effectLst>
              </a:rPr>
              <a:t>Yvon</a:t>
            </a:r>
          </a:p>
          <a:p>
            <a:pPr algn="l"/>
            <a:r>
              <a:rPr lang="en-US" dirty="0" err="1">
                <a:solidFill>
                  <a:schemeClr val="tx1"/>
                </a:solidFill>
                <a:effectLst>
                  <a:outerShdw blurRad="38100" dist="38100" dir="2700000" algn="tl">
                    <a:srgbClr val="000000">
                      <a:alpha val="43137"/>
                    </a:srgbClr>
                  </a:outerShdw>
                </a:effectLst>
              </a:rPr>
              <a:t>Mashkinovin</a:t>
            </a:r>
            <a:endParaRPr lang="en-US" dirty="0">
              <a:solidFill>
                <a:schemeClr val="tx1"/>
              </a:solidFill>
              <a:effectLst>
                <a:outerShdw blurRad="38100" dist="38100" dir="2700000" algn="tl">
                  <a:srgbClr val="000000">
                    <a:alpha val="43137"/>
                  </a:srgbClr>
                </a:outerShdw>
              </a:effectLst>
            </a:endParaRPr>
          </a:p>
          <a:p>
            <a:pPr algn="l"/>
            <a:r>
              <a:rPr lang="en-US" dirty="0">
                <a:solidFill>
                  <a:schemeClr val="tx1"/>
                </a:solidFill>
                <a:effectLst>
                  <a:outerShdw blurRad="38100" dist="38100" dir="2700000" algn="tl">
                    <a:srgbClr val="000000">
                      <a:alpha val="43137"/>
                    </a:srgbClr>
                  </a:outerShdw>
                </a:effectLst>
              </a:rPr>
              <a:t>Russian </a:t>
            </a:r>
          </a:p>
          <a:p>
            <a:pPr algn="l"/>
            <a:r>
              <a:rPr lang="en-US" dirty="0">
                <a:solidFill>
                  <a:schemeClr val="tx1"/>
                </a:solidFill>
                <a:effectLst>
                  <a:outerShdw blurRad="38100" dist="38100" dir="2700000" algn="tl">
                    <a:srgbClr val="000000">
                      <a:alpha val="43137"/>
                    </a:srgbClr>
                  </a:outerShdw>
                </a:effectLst>
              </a:rPr>
              <a:t>Auschwitz</a:t>
            </a:r>
          </a:p>
          <a:p>
            <a:pPr algn="l"/>
            <a:r>
              <a:rPr lang="en-US" dirty="0">
                <a:solidFill>
                  <a:schemeClr val="tx1"/>
                </a:solidFill>
                <a:effectLst>
                  <a:outerShdw blurRad="38100" dist="38100" dir="2700000" algn="tl">
                    <a:srgbClr val="000000">
                      <a:alpha val="43137"/>
                    </a:srgbClr>
                  </a:outerShdw>
                </a:effectLst>
              </a:rPr>
              <a:t>liberator</a:t>
            </a:r>
          </a:p>
        </p:txBody>
      </p:sp>
    </p:spTree>
    <p:extLst>
      <p:ext uri="{BB962C8B-B14F-4D97-AF65-F5344CB8AC3E}">
        <p14:creationId xmlns:p14="http://schemas.microsoft.com/office/powerpoint/2010/main" val="18125911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Why is this?  </a:t>
            </a:r>
          </a:p>
          <a:p>
            <a:pPr marL="0" indent="0">
              <a:buNone/>
            </a:pPr>
            <a:r>
              <a:rPr lang="en-US" sz="4000" dirty="0" err="1"/>
              <a:t>Coveantal</a:t>
            </a:r>
            <a:r>
              <a:rPr lang="en-US" sz="4000" dirty="0"/>
              <a:t> love and purpose.</a:t>
            </a:r>
          </a:p>
        </p:txBody>
      </p:sp>
    </p:spTree>
    <p:extLst>
      <p:ext uri="{BB962C8B-B14F-4D97-AF65-F5344CB8AC3E}">
        <p14:creationId xmlns:p14="http://schemas.microsoft.com/office/powerpoint/2010/main" val="23536442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baseline="30000" dirty="0" err="1"/>
              <a:t>Zekh</a:t>
            </a:r>
            <a:r>
              <a:rPr lang="en-US" sz="4000" baseline="30000" dirty="0"/>
              <a:t> 2.12</a:t>
            </a:r>
            <a:r>
              <a:rPr lang="en-US" sz="4000" dirty="0"/>
              <a:t> For </a:t>
            </a:r>
            <a:r>
              <a:rPr lang="en-US" sz="4000" cap="small" dirty="0"/>
              <a:t>Adoni</a:t>
            </a:r>
            <a:r>
              <a:rPr lang="en-US" sz="4000" dirty="0"/>
              <a:t>-</a:t>
            </a:r>
            <a:r>
              <a:rPr lang="en-US" sz="4000" dirty="0" err="1"/>
              <a:t>Tzva’ot</a:t>
            </a:r>
            <a:r>
              <a:rPr lang="en-US" sz="4000" dirty="0"/>
              <a:t> has sent me on a glorious mission to the nations that plundered you, and this is what he says: “Anyone who injures you injures the very pupil of my eye. </a:t>
            </a:r>
          </a:p>
        </p:txBody>
      </p:sp>
    </p:spTree>
    <p:extLst>
      <p:ext uri="{BB962C8B-B14F-4D97-AF65-F5344CB8AC3E}">
        <p14:creationId xmlns:p14="http://schemas.microsoft.com/office/powerpoint/2010/main" val="18090447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lnSpcReduction="10000"/>
          </a:bodyPr>
          <a:lstStyle/>
          <a:p>
            <a:pPr marL="0" indent="0">
              <a:buNone/>
            </a:pPr>
            <a:r>
              <a:rPr lang="en-US" sz="4000" baseline="30000" dirty="0" err="1"/>
              <a:t>Zekh</a:t>
            </a:r>
            <a:r>
              <a:rPr lang="en-US" sz="4000" baseline="30000" dirty="0"/>
              <a:t> 2.14-15 </a:t>
            </a:r>
            <a:r>
              <a:rPr lang="en-US" sz="4000" dirty="0"/>
              <a:t>“Sing, daughter of </a:t>
            </a:r>
            <a:r>
              <a:rPr lang="en-US" sz="4000" dirty="0" err="1"/>
              <a:t>Tziyon</a:t>
            </a:r>
            <a:r>
              <a:rPr lang="en-US" sz="4000" dirty="0"/>
              <a:t>; rejoice!  For, here, I am coming; and I will live among you,” says </a:t>
            </a:r>
            <a:r>
              <a:rPr lang="en-US" sz="4000" cap="small" dirty="0"/>
              <a:t>Adoni</a:t>
            </a:r>
            <a:r>
              <a:rPr lang="en-US" sz="4000" dirty="0"/>
              <a:t>. When that time comes, many nations will join themselves to </a:t>
            </a:r>
            <a:r>
              <a:rPr lang="en-US" sz="4000" cap="small" dirty="0"/>
              <a:t>Adoni</a:t>
            </a:r>
            <a:r>
              <a:rPr lang="en-US" sz="4000" dirty="0"/>
              <a:t>. “They will be my people, and I will live among you.” </a:t>
            </a:r>
          </a:p>
        </p:txBody>
      </p:sp>
    </p:spTree>
    <p:extLst>
      <p:ext uri="{BB962C8B-B14F-4D97-AF65-F5344CB8AC3E}">
        <p14:creationId xmlns:p14="http://schemas.microsoft.com/office/powerpoint/2010/main" val="17158614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  </a:t>
            </a:r>
          </a:p>
        </p:txBody>
      </p:sp>
      <p:pic>
        <p:nvPicPr>
          <p:cNvPr id="3" name="Picture 2">
            <a:extLst>
              <a:ext uri="{FF2B5EF4-FFF2-40B4-BE49-F238E27FC236}">
                <a16:creationId xmlns:a16="http://schemas.microsoft.com/office/drawing/2014/main" id="{3CEADB53-D363-47F1-8753-F548C38F2479}"/>
              </a:ext>
            </a:extLst>
          </p:cNvPr>
          <p:cNvPicPr>
            <a:picLocks noChangeAspect="1"/>
          </p:cNvPicPr>
          <p:nvPr/>
        </p:nvPicPr>
        <p:blipFill rotWithShape="1">
          <a:blip r:embed="rId3">
            <a:extLst>
              <a:ext uri="{28A0092B-C50C-407E-A947-70E740481C1C}">
                <a14:useLocalDpi xmlns:a14="http://schemas.microsoft.com/office/drawing/2010/main" val="0"/>
              </a:ext>
            </a:extLst>
          </a:blip>
          <a:srcRect t="9630" b="5555"/>
          <a:stretch/>
        </p:blipFill>
        <p:spPr>
          <a:xfrm>
            <a:off x="1600200" y="246016"/>
            <a:ext cx="5638799" cy="4611736"/>
          </a:xfrm>
          <a:prstGeom prst="rect">
            <a:avLst/>
          </a:prstGeom>
        </p:spPr>
      </p:pic>
    </p:spTree>
    <p:extLst>
      <p:ext uri="{BB962C8B-B14F-4D97-AF65-F5344CB8AC3E}">
        <p14:creationId xmlns:p14="http://schemas.microsoft.com/office/powerpoint/2010/main" val="21276596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  </a:t>
            </a:r>
          </a:p>
        </p:txBody>
      </p:sp>
      <p:pic>
        <p:nvPicPr>
          <p:cNvPr id="3" name="Picture 2">
            <a:extLst>
              <a:ext uri="{FF2B5EF4-FFF2-40B4-BE49-F238E27FC236}">
                <a16:creationId xmlns:a16="http://schemas.microsoft.com/office/drawing/2014/main" id="{3CEADB53-D363-47F1-8753-F548C38F2479}"/>
              </a:ext>
            </a:extLst>
          </p:cNvPr>
          <p:cNvPicPr>
            <a:picLocks noChangeAspect="1"/>
          </p:cNvPicPr>
          <p:nvPr/>
        </p:nvPicPr>
        <p:blipFill rotWithShape="1">
          <a:blip r:embed="rId3">
            <a:extLst>
              <a:ext uri="{28A0092B-C50C-407E-A947-70E740481C1C}">
                <a14:useLocalDpi xmlns:a14="http://schemas.microsoft.com/office/drawing/2010/main" val="0"/>
              </a:ext>
            </a:extLst>
          </a:blip>
          <a:srcRect l="14865" t="21571" r="31081" b="29379"/>
          <a:stretch/>
        </p:blipFill>
        <p:spPr>
          <a:xfrm>
            <a:off x="1676400" y="228600"/>
            <a:ext cx="5257799" cy="4600574"/>
          </a:xfrm>
          <a:prstGeom prst="rect">
            <a:avLst/>
          </a:prstGeom>
        </p:spPr>
      </p:pic>
    </p:spTree>
    <p:extLst>
      <p:ext uri="{BB962C8B-B14F-4D97-AF65-F5344CB8AC3E}">
        <p14:creationId xmlns:p14="http://schemas.microsoft.com/office/powerpoint/2010/main" val="17018848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There are Hebrew roots congregations that teach Torah. </a:t>
            </a:r>
          </a:p>
          <a:p>
            <a:pPr marL="0" indent="0">
              <a:buNone/>
            </a:pPr>
            <a:r>
              <a:rPr lang="en-US" sz="4000" dirty="0"/>
              <a:t>The difference between them and us, a Messianic Congregation, is that we teach that G-d still has a unique calling on Israel, and the Nations are grafted in.</a:t>
            </a:r>
          </a:p>
        </p:txBody>
      </p:sp>
    </p:spTree>
    <p:extLst>
      <p:ext uri="{BB962C8B-B14F-4D97-AF65-F5344CB8AC3E}">
        <p14:creationId xmlns:p14="http://schemas.microsoft.com/office/powerpoint/2010/main" val="13083976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1733550"/>
            <a:ext cx="8458200" cy="32004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 Has a wonderful theme: studying the </a:t>
            </a:r>
          </a:p>
          <a:p>
            <a:pPr marL="0" indent="0">
              <a:buNone/>
            </a:pPr>
            <a:r>
              <a:rPr lang="en-US" sz="4000" dirty="0"/>
              <a:t>"The Land, the People, and the Scriptures of Israel."</a:t>
            </a:r>
          </a:p>
        </p:txBody>
      </p:sp>
      <p:pic>
        <p:nvPicPr>
          <p:cNvPr id="3" name="Picture 2">
            <a:extLst>
              <a:ext uri="{FF2B5EF4-FFF2-40B4-BE49-F238E27FC236}">
                <a16:creationId xmlns:a16="http://schemas.microsoft.com/office/drawing/2014/main" id="{9EBC9BD2-D418-4307-A25A-26E98624ECD9}"/>
              </a:ext>
            </a:extLst>
          </p:cNvPr>
          <p:cNvPicPr>
            <a:picLocks noChangeAspect="1"/>
          </p:cNvPicPr>
          <p:nvPr/>
        </p:nvPicPr>
        <p:blipFill>
          <a:blip r:embed="rId3"/>
          <a:stretch>
            <a:fillRect/>
          </a:stretch>
        </p:blipFill>
        <p:spPr>
          <a:xfrm>
            <a:off x="381000" y="285750"/>
            <a:ext cx="5304237" cy="1143000"/>
          </a:xfrm>
          <a:prstGeom prst="rect">
            <a:avLst/>
          </a:prstGeom>
        </p:spPr>
      </p:pic>
    </p:spTree>
    <p:extLst>
      <p:ext uri="{BB962C8B-B14F-4D97-AF65-F5344CB8AC3E}">
        <p14:creationId xmlns:p14="http://schemas.microsoft.com/office/powerpoint/2010/main" val="371074652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fontScale="92500" lnSpcReduction="10000"/>
          </a:bodyPr>
          <a:lstStyle/>
          <a:p>
            <a:pPr marL="0" indent="0">
              <a:buNone/>
            </a:pPr>
            <a:r>
              <a:rPr lang="en-US" sz="4000" baseline="30000" dirty="0"/>
              <a:t>Ro 11.12 </a:t>
            </a:r>
            <a:r>
              <a:rPr lang="en-US" sz="4000" dirty="0"/>
              <a:t>Now if their transgression leads to riches for the world, and their loss riches for the Gentiles, then </a:t>
            </a:r>
            <a:r>
              <a:rPr lang="en-US" sz="4000" dirty="0">
                <a:solidFill>
                  <a:srgbClr val="FFFF99"/>
                </a:solidFill>
              </a:rPr>
              <a:t>how much more their fullness</a:t>
            </a:r>
            <a:r>
              <a:rPr lang="en-US" sz="4000" dirty="0"/>
              <a:t>! </a:t>
            </a:r>
          </a:p>
          <a:p>
            <a:pPr marL="0" indent="0">
              <a:buNone/>
            </a:pPr>
            <a:r>
              <a:rPr lang="en-US" sz="4000" baseline="30000" dirty="0"/>
              <a:t>Ro 11.15</a:t>
            </a:r>
            <a:r>
              <a:rPr lang="en-US" sz="4000" dirty="0"/>
              <a:t> For if their rejection leads to the reconciliation of the world, what will their acceptance be but </a:t>
            </a:r>
            <a:r>
              <a:rPr lang="en-US" sz="4000" dirty="0">
                <a:solidFill>
                  <a:srgbClr val="FFFF99"/>
                </a:solidFill>
              </a:rPr>
              <a:t>life from the dead?</a:t>
            </a:r>
          </a:p>
        </p:txBody>
      </p:sp>
    </p:spTree>
    <p:extLst>
      <p:ext uri="{BB962C8B-B14F-4D97-AF65-F5344CB8AC3E}">
        <p14:creationId xmlns:p14="http://schemas.microsoft.com/office/powerpoint/2010/main" val="173899026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baseline="30000" dirty="0" err="1"/>
              <a:t>Mtt</a:t>
            </a:r>
            <a:r>
              <a:rPr lang="en-US" sz="4000" baseline="30000" dirty="0"/>
              <a:t>. 23.39 </a:t>
            </a:r>
            <a:r>
              <a:rPr lang="en-US" sz="4000" dirty="0"/>
              <a:t>For I tell you, you will never see Me again until </a:t>
            </a:r>
            <a:r>
              <a:rPr lang="en-US" sz="4000" u="sng" dirty="0"/>
              <a:t>you</a:t>
            </a:r>
            <a:r>
              <a:rPr lang="en-US" sz="4000" dirty="0"/>
              <a:t> say, </a:t>
            </a:r>
          </a:p>
          <a:p>
            <a:pPr marL="0" indent="0" algn="ctr" rtl="1">
              <a:buNone/>
            </a:pPr>
            <a:r>
              <a:rPr lang="he-IL" sz="4400" b="1" dirty="0">
                <a:latin typeface="David" panose="020E0502060401010101" pitchFamily="34" charset="-79"/>
                <a:cs typeface="David" panose="020E0502060401010101" pitchFamily="34" charset="-79"/>
              </a:rPr>
              <a:t>בָּרוּךְ הַבָּא, בְּשֵׁם יְיָ</a:t>
            </a:r>
          </a:p>
          <a:p>
            <a:pPr marL="0" indent="0">
              <a:buNone/>
            </a:pPr>
            <a:r>
              <a:rPr lang="en-US" sz="4000" dirty="0"/>
              <a:t>‘</a:t>
            </a:r>
            <a:r>
              <a:rPr lang="en-US" sz="4000" dirty="0" err="1"/>
              <a:t>Barukh</a:t>
            </a:r>
            <a:r>
              <a:rPr lang="en-US" sz="4000" dirty="0"/>
              <a:t> ha-</a:t>
            </a:r>
            <a:r>
              <a:rPr lang="en-US" sz="4000" dirty="0" err="1"/>
              <a:t>ba</a:t>
            </a:r>
            <a:r>
              <a:rPr lang="en-US" sz="4000" dirty="0"/>
              <a:t> </a:t>
            </a:r>
            <a:r>
              <a:rPr lang="en-US" sz="4000" dirty="0" err="1"/>
              <a:t>b’shem</a:t>
            </a:r>
            <a:r>
              <a:rPr lang="en-US" sz="4000" dirty="0"/>
              <a:t> </a:t>
            </a:r>
            <a:r>
              <a:rPr lang="en-US" sz="4000" cap="small" dirty="0"/>
              <a:t>Adoni</a:t>
            </a:r>
            <a:r>
              <a:rPr lang="en-US" sz="4000" dirty="0"/>
              <a:t>. Blessed is He who comes in the name of the Lord!’”</a:t>
            </a:r>
          </a:p>
        </p:txBody>
      </p:sp>
    </p:spTree>
    <p:extLst>
      <p:ext uri="{BB962C8B-B14F-4D97-AF65-F5344CB8AC3E}">
        <p14:creationId xmlns:p14="http://schemas.microsoft.com/office/powerpoint/2010/main" val="427172426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fontScale="92500"/>
          </a:bodyPr>
          <a:lstStyle/>
          <a:p>
            <a:pPr marL="0" indent="0">
              <a:buNone/>
            </a:pPr>
            <a:r>
              <a:rPr lang="en-US" sz="4000" baseline="30000" dirty="0"/>
              <a:t>Ro. 11.26-28</a:t>
            </a:r>
            <a:r>
              <a:rPr lang="en-US" sz="4000" dirty="0"/>
              <a:t> For I do not want you, brothers and sisters, to be ignorant of this mystery — lest you be wise in your own eyes — that a partial hardening has come upon Israel until the fullness of the Gentiles has come in;  and in this way all Israel will be saved, as it is written, </a:t>
            </a:r>
          </a:p>
        </p:txBody>
      </p:sp>
    </p:spTree>
    <p:extLst>
      <p:ext uri="{BB962C8B-B14F-4D97-AF65-F5344CB8AC3E}">
        <p14:creationId xmlns:p14="http://schemas.microsoft.com/office/powerpoint/2010/main" val="33995749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fontScale="92500"/>
          </a:bodyPr>
          <a:lstStyle/>
          <a:p>
            <a:pPr marL="0" indent="0">
              <a:lnSpc>
                <a:spcPct val="120000"/>
              </a:lnSpc>
              <a:buNone/>
            </a:pPr>
            <a:r>
              <a:rPr lang="en-US" sz="4000" dirty="0"/>
              <a:t>A few months after Auschwitz was liberated, American soldiers advancing through Germany began to discover and liberate smaller concentration camps. The commander of the American forces, </a:t>
            </a:r>
          </a:p>
        </p:txBody>
      </p:sp>
    </p:spTree>
    <p:extLst>
      <p:ext uri="{BB962C8B-B14F-4D97-AF65-F5344CB8AC3E}">
        <p14:creationId xmlns:p14="http://schemas.microsoft.com/office/powerpoint/2010/main" val="105358052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fontScale="92500" lnSpcReduction="10000"/>
          </a:bodyPr>
          <a:lstStyle/>
          <a:p>
            <a:pPr marL="0" indent="0">
              <a:buNone/>
            </a:pPr>
            <a:r>
              <a:rPr lang="en-US" sz="4000" baseline="30000" dirty="0"/>
              <a:t>Ro. 11.26-28</a:t>
            </a:r>
            <a:r>
              <a:rPr lang="en-US" sz="4000" dirty="0"/>
              <a:t> “The Deliverer shall come out of Zion.  He shall turn away ungodliness from Jacob. And this is My covenant with them, when I take away their sins.” Concerning the Good News, they are hostile for your sake; but concerning </a:t>
            </a:r>
            <a:r>
              <a:rPr lang="en-US" sz="4000" dirty="0" err="1"/>
              <a:t>chosenness</a:t>
            </a:r>
            <a:r>
              <a:rPr lang="en-US" sz="4000" dirty="0"/>
              <a:t>, </a:t>
            </a:r>
            <a:r>
              <a:rPr lang="en-US" sz="4000" dirty="0">
                <a:solidFill>
                  <a:srgbClr val="FFFF99"/>
                </a:solidFill>
              </a:rPr>
              <a:t>they are loved on account of the fathers</a:t>
            </a:r>
            <a:r>
              <a:rPr lang="en-US" sz="4000" dirty="0"/>
              <a:t>.</a:t>
            </a:r>
          </a:p>
        </p:txBody>
      </p:sp>
    </p:spTree>
    <p:extLst>
      <p:ext uri="{BB962C8B-B14F-4D97-AF65-F5344CB8AC3E}">
        <p14:creationId xmlns:p14="http://schemas.microsoft.com/office/powerpoint/2010/main" val="419382032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When Jews or people of the Nations, Gentiles, land in Israel, </a:t>
            </a:r>
            <a:r>
              <a:rPr lang="en-US" sz="4000" u="sng" dirty="0">
                <a:solidFill>
                  <a:srgbClr val="FFFF99"/>
                </a:solidFill>
              </a:rPr>
              <a:t>it feels like home</a:t>
            </a:r>
            <a:r>
              <a:rPr lang="en-US" sz="4000" dirty="0"/>
              <a:t>.  Spiritually it is for all, but </a:t>
            </a:r>
            <a:r>
              <a:rPr lang="en-US" sz="4000" dirty="0" err="1"/>
              <a:t>covenantally</a:t>
            </a:r>
            <a:r>
              <a:rPr lang="en-US" sz="4000" dirty="0"/>
              <a:t> it is homeland for Jewish people.</a:t>
            </a:r>
          </a:p>
        </p:txBody>
      </p:sp>
    </p:spTree>
    <p:extLst>
      <p:ext uri="{BB962C8B-B14F-4D97-AF65-F5344CB8AC3E}">
        <p14:creationId xmlns:p14="http://schemas.microsoft.com/office/powerpoint/2010/main" val="393533245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lnSpcReduction="10000"/>
          </a:bodyPr>
          <a:lstStyle/>
          <a:p>
            <a:pPr marL="0" indent="0">
              <a:buNone/>
            </a:pPr>
            <a:r>
              <a:rPr lang="en-US" sz="4000" baseline="30000" dirty="0"/>
              <a:t>Zekh8.23 </a:t>
            </a:r>
            <a:r>
              <a:rPr lang="en-US" sz="4000" dirty="0"/>
              <a:t>Thus says </a:t>
            </a:r>
            <a:r>
              <a:rPr lang="en-US" sz="4000" cap="small" dirty="0"/>
              <a:t>Adoni</a:t>
            </a:r>
            <a:r>
              <a:rPr lang="en-US" sz="4000" dirty="0"/>
              <a:t>-</a:t>
            </a:r>
            <a:r>
              <a:rPr lang="en-US" sz="4000" dirty="0" err="1"/>
              <a:t>Tzva’ot</a:t>
            </a:r>
            <a:r>
              <a:rPr lang="en-US" sz="4000" dirty="0"/>
              <a:t>, “In those days it will come to pass that ten men from every language of the nations will grasp the corner of the garment of a Jew saying, ‘Let us go with you, for we have heard that God is with you.’</a:t>
            </a:r>
          </a:p>
        </p:txBody>
      </p:sp>
    </p:spTree>
    <p:extLst>
      <p:ext uri="{BB962C8B-B14F-4D97-AF65-F5344CB8AC3E}">
        <p14:creationId xmlns:p14="http://schemas.microsoft.com/office/powerpoint/2010/main" val="250708441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lnSpcReduction="10000"/>
          </a:bodyPr>
          <a:lstStyle/>
          <a:p>
            <a:pPr marL="0" indent="0">
              <a:buNone/>
            </a:pPr>
            <a:r>
              <a:rPr lang="en-US" sz="4000" dirty="0"/>
              <a:t>Outline: Pray for the Shalom of Jerusalem – Why?</a:t>
            </a:r>
          </a:p>
          <a:p>
            <a:pPr marL="512763" indent="-512763">
              <a:buFont typeface="+mj-lt"/>
              <a:buAutoNum type="arabicPeriod"/>
            </a:pPr>
            <a:r>
              <a:rPr lang="en-US" sz="4000" dirty="0"/>
              <a:t>Enters G-d’s promises to Israel</a:t>
            </a:r>
          </a:p>
          <a:p>
            <a:pPr marL="512763" indent="-512763">
              <a:buFont typeface="+mj-lt"/>
              <a:buAutoNum type="arabicPeriod"/>
            </a:pPr>
            <a:r>
              <a:rPr lang="en-US" sz="4000" dirty="0"/>
              <a:t> </a:t>
            </a:r>
            <a:r>
              <a:rPr lang="en-US" sz="4000" dirty="0">
                <a:solidFill>
                  <a:srgbClr val="FFFF99"/>
                </a:solidFill>
              </a:rPr>
              <a:t>Current anti-Semitism</a:t>
            </a:r>
          </a:p>
          <a:p>
            <a:pPr marL="512763" indent="-512763">
              <a:buFont typeface="+mj-lt"/>
              <a:buAutoNum type="arabicPeriod"/>
            </a:pPr>
            <a:r>
              <a:rPr lang="en-US" sz="4000" dirty="0"/>
              <a:t>How to bless Israel</a:t>
            </a:r>
          </a:p>
          <a:p>
            <a:pPr marL="738507" lvl="1" indent="-571500"/>
            <a:r>
              <a:rPr lang="en-US" sz="4000" dirty="0"/>
              <a:t>Outward expression</a:t>
            </a:r>
          </a:p>
          <a:p>
            <a:pPr marL="738507" lvl="1" indent="-571500"/>
            <a:r>
              <a:rPr lang="en-US" sz="4000" dirty="0"/>
              <a:t>Inward expression</a:t>
            </a:r>
          </a:p>
        </p:txBody>
      </p:sp>
    </p:spTree>
    <p:extLst>
      <p:ext uri="{BB962C8B-B14F-4D97-AF65-F5344CB8AC3E}">
        <p14:creationId xmlns:p14="http://schemas.microsoft.com/office/powerpoint/2010/main" val="88180949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Today, Holocaust denial is a growing phenomenon, as people claim the events never happened, or suggest that they have been exaggerated. It is another dangerous manifestation of modern –day </a:t>
            </a:r>
            <a:r>
              <a:rPr lang="en-US" sz="4000" dirty="0" err="1"/>
              <a:t>anti-semitism</a:t>
            </a:r>
            <a:r>
              <a:rPr lang="en-US" sz="4000" dirty="0"/>
              <a:t>!</a:t>
            </a:r>
          </a:p>
        </p:txBody>
      </p:sp>
    </p:spTree>
    <p:extLst>
      <p:ext uri="{BB962C8B-B14F-4D97-AF65-F5344CB8AC3E}">
        <p14:creationId xmlns:p14="http://schemas.microsoft.com/office/powerpoint/2010/main" val="320937562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fontScale="92500"/>
          </a:bodyPr>
          <a:lstStyle/>
          <a:p>
            <a:pPr marL="0" indent="0">
              <a:buNone/>
            </a:pPr>
            <a:r>
              <a:rPr lang="en-US" sz="4000" baseline="30000" dirty="0" err="1"/>
              <a:t>Dvarim</a:t>
            </a:r>
            <a:r>
              <a:rPr lang="en-US" sz="4000" baseline="30000" dirty="0"/>
              <a:t>/ Dt. 25.17-18  </a:t>
            </a:r>
            <a:r>
              <a:rPr lang="en-US" sz="4000" cap="small" dirty="0"/>
              <a:t>“</a:t>
            </a:r>
            <a:r>
              <a:rPr lang="en-US" sz="4000" dirty="0"/>
              <a:t>Remember what Amalek did to you along the way as you came out from Egypt—  how he happened upon you along the way and attacked those among you in the rear, all the stragglers behind you, when you were tired and weary—he did not fear God.</a:t>
            </a:r>
          </a:p>
        </p:txBody>
      </p:sp>
    </p:spTree>
    <p:extLst>
      <p:ext uri="{BB962C8B-B14F-4D97-AF65-F5344CB8AC3E}">
        <p14:creationId xmlns:p14="http://schemas.microsoft.com/office/powerpoint/2010/main" val="238419971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35052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2800" dirty="0">
                <a:effectLst/>
                <a:ea typeface="Calibri" panose="020F0502020204030204" pitchFamily="34" charset="0"/>
                <a:cs typeface="Arial" panose="020B0604020202020204" pitchFamily="34" charset="0"/>
              </a:rPr>
              <a:t>1. California lawyer called for genocide of Jews: “Hitler was right. We need a new Hitler.” An Iranian-American international lawyer in California has it out for the Jews and</a:t>
            </a:r>
            <a:endParaRPr lang="en-US" sz="5400" dirty="0"/>
          </a:p>
        </p:txBody>
      </p:sp>
      <p:pic>
        <p:nvPicPr>
          <p:cNvPr id="3" name="Picture 2">
            <a:extLst>
              <a:ext uri="{FF2B5EF4-FFF2-40B4-BE49-F238E27FC236}">
                <a16:creationId xmlns:a16="http://schemas.microsoft.com/office/drawing/2014/main" id="{DAE63B49-ED3D-4416-9773-7B2ED5694F98}"/>
              </a:ext>
            </a:extLst>
          </p:cNvPr>
          <p:cNvPicPr/>
          <p:nvPr/>
        </p:nvPicPr>
        <p:blipFill>
          <a:blip r:embed="rId3">
            <a:extLst>
              <a:ext uri="{28A0092B-C50C-407E-A947-70E740481C1C}">
                <a14:useLocalDpi xmlns:a14="http://schemas.microsoft.com/office/drawing/2010/main" val="0"/>
              </a:ext>
            </a:extLst>
          </a:blip>
          <a:stretch>
            <a:fillRect/>
          </a:stretch>
        </p:blipFill>
        <p:spPr>
          <a:xfrm>
            <a:off x="3810000" y="285748"/>
            <a:ext cx="4876800" cy="3124201"/>
          </a:xfrm>
          <a:prstGeom prst="rect">
            <a:avLst/>
          </a:prstGeom>
        </p:spPr>
      </p:pic>
    </p:spTree>
    <p:extLst>
      <p:ext uri="{BB962C8B-B14F-4D97-AF65-F5344CB8AC3E}">
        <p14:creationId xmlns:p14="http://schemas.microsoft.com/office/powerpoint/2010/main" val="165389255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lnSpcReduction="10000"/>
          </a:bodyPr>
          <a:lstStyle/>
          <a:p>
            <a:pPr marL="0" indent="0">
              <a:buNone/>
            </a:pPr>
            <a:r>
              <a:rPr lang="en-US" sz="4000" dirty="0">
                <a:effectLst/>
                <a:ea typeface="Calibri" panose="020F0502020204030204" pitchFamily="34" charset="0"/>
                <a:cs typeface="Arial" panose="020B0604020202020204" pitchFamily="34" charset="0"/>
              </a:rPr>
              <a:t>says the world needs a new Hitler to help him, the blogging website </a:t>
            </a:r>
            <a:r>
              <a:rPr lang="en-US" sz="4000" dirty="0" err="1">
                <a:effectLst/>
                <a:ea typeface="Calibri" panose="020F0502020204030204" pitchFamily="34" charset="0"/>
                <a:cs typeface="Arial" panose="020B0604020202020204" pitchFamily="34" charset="0"/>
              </a:rPr>
              <a:t>Israellycool</a:t>
            </a:r>
            <a:r>
              <a:rPr lang="en-US" sz="4000" dirty="0">
                <a:effectLst/>
                <a:ea typeface="Calibri" panose="020F0502020204030204" pitchFamily="34" charset="0"/>
                <a:cs typeface="Arial" panose="020B0604020202020204" pitchFamily="34" charset="0"/>
              </a:rPr>
              <a:t> reported this week. </a:t>
            </a:r>
            <a:r>
              <a:rPr lang="en-US" sz="4000" dirty="0" err="1"/>
              <a:t>Farhad</a:t>
            </a:r>
            <a:r>
              <a:rPr lang="en-US" sz="4000" dirty="0"/>
              <a:t> </a:t>
            </a:r>
            <a:r>
              <a:rPr lang="en-US" sz="4000" dirty="0" err="1"/>
              <a:t>Khorasani</a:t>
            </a:r>
            <a:r>
              <a:rPr lang="en-US" sz="4000" dirty="0"/>
              <a:t> is something of an Iranian sports celebrity in Los Angeles, and his sport is wrestling – one of the </a:t>
            </a:r>
            <a:r>
              <a:rPr lang="en-US" sz="4000" dirty="0" err="1"/>
              <a:t>the</a:t>
            </a:r>
            <a:r>
              <a:rPr lang="en-US" sz="4000" dirty="0"/>
              <a:t> most popular sports in Iran. </a:t>
            </a:r>
          </a:p>
        </p:txBody>
      </p:sp>
    </p:spTree>
    <p:extLst>
      <p:ext uri="{BB962C8B-B14F-4D97-AF65-F5344CB8AC3E}">
        <p14:creationId xmlns:p14="http://schemas.microsoft.com/office/powerpoint/2010/main" val="301447447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He is also the founder and chair of the Iranian American Sport Association (IASA), which supposedly promoted sports and “bridges the sports gap between the two nations and support USA-Iran Sports Diplomacy.” </a:t>
            </a:r>
          </a:p>
        </p:txBody>
      </p:sp>
    </p:spTree>
    <p:extLst>
      <p:ext uri="{BB962C8B-B14F-4D97-AF65-F5344CB8AC3E}">
        <p14:creationId xmlns:p14="http://schemas.microsoft.com/office/powerpoint/2010/main" val="148231414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lnSpcReduction="10000"/>
          </a:bodyPr>
          <a:lstStyle/>
          <a:p>
            <a:pPr marL="0" indent="0">
              <a:buNone/>
            </a:pPr>
            <a:r>
              <a:rPr lang="en-US" sz="4000" dirty="0"/>
              <a:t>2. </a:t>
            </a:r>
            <a:r>
              <a:rPr lang="en-US" sz="4000" u="sng" dirty="0">
                <a:solidFill>
                  <a:srgbClr val="FFFF99"/>
                </a:solidFill>
              </a:rPr>
              <a:t>Nine out of 10 American Jews </a:t>
            </a:r>
            <a:r>
              <a:rPr lang="en-US" sz="4000" dirty="0"/>
              <a:t>who were surveyed in a report said they are concerned by current antisemitic trends in their country. According to one popular conspiracy, “the Jews spread the pandemic for financial gain.” </a:t>
            </a:r>
          </a:p>
        </p:txBody>
      </p:sp>
    </p:spTree>
    <p:extLst>
      <p:ext uri="{BB962C8B-B14F-4D97-AF65-F5344CB8AC3E}">
        <p14:creationId xmlns:p14="http://schemas.microsoft.com/office/powerpoint/2010/main" val="35150836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lnSpc>
                <a:spcPct val="120000"/>
              </a:lnSpc>
              <a:buNone/>
            </a:pPr>
            <a:r>
              <a:rPr lang="en-US" sz="4000" dirty="0"/>
              <a:t>General Dwight Eisenhower (who went on to be the 34th President of the United States) wrote a letter describing the experience of the Buchenwald Concentration Camp network.</a:t>
            </a:r>
          </a:p>
        </p:txBody>
      </p:sp>
    </p:spTree>
    <p:extLst>
      <p:ext uri="{BB962C8B-B14F-4D97-AF65-F5344CB8AC3E}">
        <p14:creationId xmlns:p14="http://schemas.microsoft.com/office/powerpoint/2010/main" val="344731553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 </a:t>
            </a:r>
          </a:p>
        </p:txBody>
      </p:sp>
      <p:pic>
        <p:nvPicPr>
          <p:cNvPr id="12292" name="Picture 4" descr="Holocaust survivors rush to beat deadline on Poland claims | The Times of  Israel">
            <a:extLst>
              <a:ext uri="{FF2B5EF4-FFF2-40B4-BE49-F238E27FC236}">
                <a16:creationId xmlns:a16="http://schemas.microsoft.com/office/drawing/2014/main" id="{44EC1CDB-85EA-4D90-8E8D-67F7CFB852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300037"/>
            <a:ext cx="8102602" cy="45577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395594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39624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fontScale="85000" lnSpcReduction="20000"/>
          </a:bodyPr>
          <a:lstStyle/>
          <a:p>
            <a:pPr marL="0" indent="0">
              <a:buNone/>
            </a:pPr>
            <a:r>
              <a:rPr lang="en-US" sz="4000" dirty="0"/>
              <a:t>3. Robert Keith Packer, the man wearing a "Camp Auschwitz" sweatshirt, was arrested in Newport News, Virginia Wed.  morning, Jan. 13, 2021.</a:t>
            </a:r>
          </a:p>
        </p:txBody>
      </p:sp>
      <p:pic>
        <p:nvPicPr>
          <p:cNvPr id="3" name="Picture 2">
            <a:extLst>
              <a:ext uri="{FF2B5EF4-FFF2-40B4-BE49-F238E27FC236}">
                <a16:creationId xmlns:a16="http://schemas.microsoft.com/office/drawing/2014/main" id="{753BFB78-7D82-4F43-A0E2-4F2C5DB79810}"/>
              </a:ext>
            </a:extLst>
          </p:cNvPr>
          <p:cNvPicPr>
            <a:picLocks noChangeAspect="1"/>
          </p:cNvPicPr>
          <p:nvPr/>
        </p:nvPicPr>
        <p:blipFill>
          <a:blip r:embed="rId3"/>
          <a:stretch>
            <a:fillRect/>
          </a:stretch>
        </p:blipFill>
        <p:spPr>
          <a:xfrm>
            <a:off x="4267200" y="285749"/>
            <a:ext cx="4298052" cy="4717189"/>
          </a:xfrm>
          <a:prstGeom prst="rect">
            <a:avLst/>
          </a:prstGeom>
        </p:spPr>
      </p:pic>
    </p:spTree>
    <p:extLst>
      <p:ext uri="{BB962C8B-B14F-4D97-AF65-F5344CB8AC3E}">
        <p14:creationId xmlns:p14="http://schemas.microsoft.com/office/powerpoint/2010/main" val="282101996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 </a:t>
            </a:r>
          </a:p>
        </p:txBody>
      </p:sp>
      <p:pic>
        <p:nvPicPr>
          <p:cNvPr id="3" name="Picture 2">
            <a:extLst>
              <a:ext uri="{FF2B5EF4-FFF2-40B4-BE49-F238E27FC236}">
                <a16:creationId xmlns:a16="http://schemas.microsoft.com/office/drawing/2014/main" id="{70841E42-8D65-4748-A49D-87A2FA75C3F6}"/>
              </a:ext>
            </a:extLst>
          </p:cNvPr>
          <p:cNvPicPr>
            <a:picLocks noChangeAspect="1"/>
          </p:cNvPicPr>
          <p:nvPr/>
        </p:nvPicPr>
        <p:blipFill>
          <a:blip r:embed="rId3"/>
          <a:stretch>
            <a:fillRect/>
          </a:stretch>
        </p:blipFill>
        <p:spPr>
          <a:xfrm>
            <a:off x="1981199" y="305994"/>
            <a:ext cx="5257801" cy="4598151"/>
          </a:xfrm>
          <a:prstGeom prst="rect">
            <a:avLst/>
          </a:prstGeom>
        </p:spPr>
      </p:pic>
    </p:spTree>
    <p:extLst>
      <p:ext uri="{BB962C8B-B14F-4D97-AF65-F5344CB8AC3E}">
        <p14:creationId xmlns:p14="http://schemas.microsoft.com/office/powerpoint/2010/main" val="295464865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Earlier this week, the online retailers Etsy and Teespring apologized after the Auschwitz-Birkenau Memorial and Museum found that vendors on their respective platforms were selling "Camp Auschwitz" T-shirts.</a:t>
            </a:r>
          </a:p>
        </p:txBody>
      </p:sp>
    </p:spTree>
    <p:extLst>
      <p:ext uri="{BB962C8B-B14F-4D97-AF65-F5344CB8AC3E}">
        <p14:creationId xmlns:p14="http://schemas.microsoft.com/office/powerpoint/2010/main" val="204265825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lnSpcReduction="10000"/>
          </a:bodyPr>
          <a:lstStyle/>
          <a:p>
            <a:pPr marL="0" indent="0">
              <a:buNone/>
            </a:pPr>
            <a:r>
              <a:rPr lang="en-US" sz="4000" dirty="0"/>
              <a:t>Etsy was not the only company to remove shirts with the phrase from its site — Teespring and </a:t>
            </a:r>
            <a:r>
              <a:rPr lang="en-US" sz="4000" dirty="0" err="1"/>
              <a:t>TeeChip</a:t>
            </a:r>
            <a:r>
              <a:rPr lang="en-US" sz="4000" dirty="0"/>
              <a:t> also took them down, according to Newsweek. Teespring added that it will make a donation to the Auschwitz museum.</a:t>
            </a:r>
          </a:p>
          <a:p>
            <a:pPr marL="0" indent="0">
              <a:buNone/>
            </a:pPr>
            <a:endParaRPr lang="en-US" sz="4000" dirty="0"/>
          </a:p>
          <a:p>
            <a:pPr marL="0" indent="0">
              <a:buNone/>
            </a:pPr>
            <a:endParaRPr lang="en-US" sz="4000" dirty="0"/>
          </a:p>
        </p:txBody>
      </p:sp>
    </p:spTree>
    <p:extLst>
      <p:ext uri="{BB962C8B-B14F-4D97-AF65-F5344CB8AC3E}">
        <p14:creationId xmlns:p14="http://schemas.microsoft.com/office/powerpoint/2010/main" val="302992552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fontScale="92500" lnSpcReduction="10000"/>
          </a:bodyPr>
          <a:lstStyle/>
          <a:p>
            <a:pPr marL="0" indent="0">
              <a:buNone/>
            </a:pPr>
            <a:r>
              <a:rPr lang="en-US" sz="4000" dirty="0"/>
              <a:t>4. Abbas </a:t>
            </a:r>
            <a:r>
              <a:rPr lang="en-US" sz="4000" dirty="0" err="1"/>
              <a:t>Ghassemi</a:t>
            </a:r>
            <a:r>
              <a:rPr lang="en-US" sz="4000" dirty="0"/>
              <a:t>, a chemical engineering professor at the University of California Merced, will not be teaching in the spring semester at the school, after outrage last month over his </a:t>
            </a:r>
            <a:r>
              <a:rPr lang="en-US" sz="4000" u="sng" dirty="0">
                <a:solidFill>
                  <a:srgbClr val="FFFF99"/>
                </a:solidFill>
              </a:rPr>
              <a:t>anti-Semitic social media posts</a:t>
            </a:r>
            <a:r>
              <a:rPr lang="en-US" sz="4000" dirty="0"/>
              <a:t>, the Merced Sun-Star reported Friday. One post, on Dec. 13, read, </a:t>
            </a:r>
          </a:p>
        </p:txBody>
      </p:sp>
    </p:spTree>
    <p:extLst>
      <p:ext uri="{BB962C8B-B14F-4D97-AF65-F5344CB8AC3E}">
        <p14:creationId xmlns:p14="http://schemas.microsoft.com/office/powerpoint/2010/main" val="287532450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fontScale="92500"/>
          </a:bodyPr>
          <a:lstStyle/>
          <a:p>
            <a:pPr marL="0" indent="0">
              <a:buNone/>
            </a:pPr>
            <a:r>
              <a:rPr lang="en-US" sz="4000" dirty="0"/>
              <a:t>“the Zionists and </a:t>
            </a:r>
            <a:r>
              <a:rPr lang="en-US" sz="4000" dirty="0" err="1"/>
              <a:t>IsraHell</a:t>
            </a:r>
            <a:r>
              <a:rPr lang="en-US" sz="4000" dirty="0"/>
              <a:t> interest have embedded themselves in every component of the American system, media, banking, policy, commerce … just a veneer of serving US interest and population — everyone pretends that is the case.”</a:t>
            </a:r>
          </a:p>
          <a:p>
            <a:pPr marL="0" indent="0">
              <a:buNone/>
            </a:pPr>
            <a:endParaRPr lang="en-US" sz="4000" dirty="0"/>
          </a:p>
        </p:txBody>
      </p:sp>
    </p:spTree>
    <p:extLst>
      <p:ext uri="{BB962C8B-B14F-4D97-AF65-F5344CB8AC3E}">
        <p14:creationId xmlns:p14="http://schemas.microsoft.com/office/powerpoint/2010/main" val="289963607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Another included an image of a “Zionist brain” with labels such as “frontal money lobe,” “Holocaust memory </a:t>
            </a:r>
            <a:r>
              <a:rPr lang="en-US" sz="4000" dirty="0" err="1"/>
              <a:t>centre</a:t>
            </a:r>
            <a:r>
              <a:rPr lang="en-US" sz="4000" dirty="0"/>
              <a:t>,” “self-pity gland” and “world domination lobe.”</a:t>
            </a:r>
          </a:p>
          <a:p>
            <a:pPr marL="0" indent="0">
              <a:buNone/>
            </a:pPr>
            <a:endParaRPr lang="en-US" sz="4000" dirty="0"/>
          </a:p>
        </p:txBody>
      </p:sp>
    </p:spTree>
    <p:extLst>
      <p:ext uri="{BB962C8B-B14F-4D97-AF65-F5344CB8AC3E}">
        <p14:creationId xmlns:p14="http://schemas.microsoft.com/office/powerpoint/2010/main" val="243971479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 </a:t>
            </a:r>
          </a:p>
        </p:txBody>
      </p:sp>
      <p:pic>
        <p:nvPicPr>
          <p:cNvPr id="2050" name="Picture 2" descr="UC Merced professor deletes antisemitism-laden Twitter account – J.">
            <a:extLst>
              <a:ext uri="{FF2B5EF4-FFF2-40B4-BE49-F238E27FC236}">
                <a16:creationId xmlns:a16="http://schemas.microsoft.com/office/drawing/2014/main" id="{0ECD968A-146A-48D3-9B1A-A12DB54724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31021" y="330357"/>
            <a:ext cx="4762500" cy="458152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University of California professor deletes Twitter account full of  anti-Semitism | The Times of Israel">
            <a:extLst>
              <a:ext uri="{FF2B5EF4-FFF2-40B4-BE49-F238E27FC236}">
                <a16:creationId xmlns:a16="http://schemas.microsoft.com/office/drawing/2014/main" id="{9676E710-715F-4A07-9948-F62178FFABD4}"/>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5833" r="41668"/>
          <a:stretch/>
        </p:blipFill>
        <p:spPr bwMode="auto">
          <a:xfrm>
            <a:off x="673355" y="330356"/>
            <a:ext cx="3420698" cy="45273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670953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50292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fontScale="85000" lnSpcReduction="20000"/>
          </a:bodyPr>
          <a:lstStyle/>
          <a:p>
            <a:pPr marL="0" indent="0">
              <a:buNone/>
            </a:pPr>
            <a:r>
              <a:rPr lang="en-US" sz="4000" dirty="0"/>
              <a:t>Julius Streicher 1885 –1946) was a member of the Nazi Party. He was the founder and publisher of the virulently antisemitic newspaper Der </a:t>
            </a:r>
            <a:r>
              <a:rPr lang="en-US" sz="4000" dirty="0" err="1"/>
              <a:t>Stürmer</a:t>
            </a:r>
            <a:r>
              <a:rPr lang="en-US" sz="4000" dirty="0"/>
              <a:t>, which became a central element of the Nazi propaganda machine.</a:t>
            </a:r>
          </a:p>
        </p:txBody>
      </p:sp>
      <p:pic>
        <p:nvPicPr>
          <p:cNvPr id="6146" name="Picture 2" descr="Julius Streicher - Wikipedia">
            <a:extLst>
              <a:ext uri="{FF2B5EF4-FFF2-40B4-BE49-F238E27FC236}">
                <a16:creationId xmlns:a16="http://schemas.microsoft.com/office/drawing/2014/main" id="{629E1775-21D2-4B12-8BEA-ED1CD687414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33553" y="265228"/>
            <a:ext cx="3224578" cy="46892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30446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3025442"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3600" dirty="0"/>
              <a:t>Gen. Eisenhower [Ike] at Buchenwald</a:t>
            </a:r>
            <a:endParaRPr lang="en-US" sz="4000" dirty="0"/>
          </a:p>
        </p:txBody>
      </p:sp>
      <p:pic>
        <p:nvPicPr>
          <p:cNvPr id="3" name="Picture 2">
            <a:extLst>
              <a:ext uri="{FF2B5EF4-FFF2-40B4-BE49-F238E27FC236}">
                <a16:creationId xmlns:a16="http://schemas.microsoft.com/office/drawing/2014/main" id="{F3ACE39F-4CA2-4071-B1EC-73446E657EB1}"/>
              </a:ext>
            </a:extLst>
          </p:cNvPr>
          <p:cNvPicPr>
            <a:picLocks noChangeAspect="1"/>
          </p:cNvPicPr>
          <p:nvPr/>
        </p:nvPicPr>
        <p:blipFill>
          <a:blip r:embed="rId3"/>
          <a:stretch>
            <a:fillRect/>
          </a:stretch>
        </p:blipFill>
        <p:spPr>
          <a:xfrm>
            <a:off x="3330242" y="321396"/>
            <a:ext cx="5280357" cy="4648201"/>
          </a:xfrm>
          <a:prstGeom prst="rect">
            <a:avLst/>
          </a:prstGeom>
        </p:spPr>
      </p:pic>
    </p:spTree>
    <p:extLst>
      <p:ext uri="{BB962C8B-B14F-4D97-AF65-F5344CB8AC3E}">
        <p14:creationId xmlns:p14="http://schemas.microsoft.com/office/powerpoint/2010/main" val="13262908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142225" y="195595"/>
            <a:ext cx="5344175" cy="473835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 Der </a:t>
            </a:r>
            <a:r>
              <a:rPr lang="en-US" sz="4000" dirty="0" err="1"/>
              <a:t>Sturmer</a:t>
            </a:r>
            <a:r>
              <a:rPr lang="en-US" sz="4000" dirty="0"/>
              <a:t> accusation of Jewish ambition and plots to take over the world.  </a:t>
            </a:r>
          </a:p>
          <a:p>
            <a:pPr marL="0" indent="0">
              <a:buNone/>
            </a:pPr>
            <a:r>
              <a:rPr lang="en-US" sz="4000" dirty="0"/>
              <a:t>Protocols of the Elder of Zion, Rothschilds… </a:t>
            </a:r>
          </a:p>
        </p:txBody>
      </p:sp>
      <p:pic>
        <p:nvPicPr>
          <p:cNvPr id="5122" name="Picture 2" descr="Nazism / National Socialism, press, newspaper &quot;Der Stürmer&quot;, number Stock  Photo - Alamy">
            <a:extLst>
              <a:ext uri="{FF2B5EF4-FFF2-40B4-BE49-F238E27FC236}">
                <a16:creationId xmlns:a16="http://schemas.microsoft.com/office/drawing/2014/main" id="{6AFE8F17-151A-448F-8E75-6B5A2CD06E5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62600" y="421647"/>
            <a:ext cx="2942455" cy="43002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166110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 </a:t>
            </a:r>
          </a:p>
        </p:txBody>
      </p:sp>
      <p:pic>
        <p:nvPicPr>
          <p:cNvPr id="3074" name="Picture 2" descr="Understanding the Antisemitic History of the “Hooked Nose” Stereotype -  Media Diversity Institute">
            <a:extLst>
              <a:ext uri="{FF2B5EF4-FFF2-40B4-BE49-F238E27FC236}">
                <a16:creationId xmlns:a16="http://schemas.microsoft.com/office/drawing/2014/main" id="{E822E906-B9FC-4660-B8D5-F5A80F3260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0588" y="190500"/>
            <a:ext cx="7362825" cy="4762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232642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3733801"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 Jewish financial gain in war</a:t>
            </a:r>
          </a:p>
        </p:txBody>
      </p:sp>
      <p:pic>
        <p:nvPicPr>
          <p:cNvPr id="4098" name="Picture 2" descr="Index of /wp-content/uploads/2014/07/">
            <a:extLst>
              <a:ext uri="{FF2B5EF4-FFF2-40B4-BE49-F238E27FC236}">
                <a16:creationId xmlns:a16="http://schemas.microsoft.com/office/drawing/2014/main" id="{B72EF52B-E789-44F9-B958-3A0C15DBF3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8601" y="140176"/>
            <a:ext cx="4648199" cy="4717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682893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fontScale="92500"/>
          </a:bodyPr>
          <a:lstStyle/>
          <a:p>
            <a:pPr marL="0" indent="0">
              <a:buNone/>
            </a:pPr>
            <a:r>
              <a:rPr lang="en-US" sz="4000" dirty="0"/>
              <a:t>Convicted of crimes against humanity in the Nuremberg trials, at the bottom of the scaffold he cried out "Heil Hitler!". When he mounted the platform, he delivered his last sneering reference to Jewish scripture, snapping "</a:t>
            </a:r>
            <a:r>
              <a:rPr lang="en-US" sz="4000" dirty="0" err="1"/>
              <a:t>Purimfest</a:t>
            </a:r>
            <a:r>
              <a:rPr lang="en-US" sz="4000" dirty="0"/>
              <a:t>!“ [Haman’s 10 sons.]</a:t>
            </a:r>
          </a:p>
        </p:txBody>
      </p:sp>
    </p:spTree>
    <p:extLst>
      <p:ext uri="{BB962C8B-B14F-4D97-AF65-F5344CB8AC3E}">
        <p14:creationId xmlns:p14="http://schemas.microsoft.com/office/powerpoint/2010/main" val="128994893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 </a:t>
            </a:r>
          </a:p>
        </p:txBody>
      </p:sp>
      <p:pic>
        <p:nvPicPr>
          <p:cNvPr id="2050" name="Picture 2" descr="UC Merced professor deletes antisemitism-laden Twitter account – J.">
            <a:extLst>
              <a:ext uri="{FF2B5EF4-FFF2-40B4-BE49-F238E27FC236}">
                <a16:creationId xmlns:a16="http://schemas.microsoft.com/office/drawing/2014/main" id="{0ECD968A-146A-48D3-9B1A-A12DB54724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31021" y="330357"/>
            <a:ext cx="4762500" cy="458152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University of California professor deletes Twitter account full of  anti-Semitism | The Times of Israel">
            <a:extLst>
              <a:ext uri="{FF2B5EF4-FFF2-40B4-BE49-F238E27FC236}">
                <a16:creationId xmlns:a16="http://schemas.microsoft.com/office/drawing/2014/main" id="{9676E710-715F-4A07-9948-F62178FFABD4}"/>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5833" r="41668"/>
          <a:stretch/>
        </p:blipFill>
        <p:spPr bwMode="auto">
          <a:xfrm>
            <a:off x="673355" y="330356"/>
            <a:ext cx="3420698" cy="45273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21768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 </a:t>
            </a:r>
          </a:p>
        </p:txBody>
      </p:sp>
      <p:pic>
        <p:nvPicPr>
          <p:cNvPr id="2050" name="Picture 2" descr="UC Merced professor deletes antisemitism-laden Twitter account – J.">
            <a:extLst>
              <a:ext uri="{FF2B5EF4-FFF2-40B4-BE49-F238E27FC236}">
                <a16:creationId xmlns:a16="http://schemas.microsoft.com/office/drawing/2014/main" id="{0ECD968A-146A-48D3-9B1A-A12DB54724C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860" t="20649"/>
          <a:stretch/>
        </p:blipFill>
        <p:spPr bwMode="auto">
          <a:xfrm>
            <a:off x="1611140" y="285749"/>
            <a:ext cx="5921720" cy="46535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705675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 </a:t>
            </a:r>
          </a:p>
        </p:txBody>
      </p:sp>
      <p:pic>
        <p:nvPicPr>
          <p:cNvPr id="3" name="Picture 2">
            <a:extLst>
              <a:ext uri="{FF2B5EF4-FFF2-40B4-BE49-F238E27FC236}">
                <a16:creationId xmlns:a16="http://schemas.microsoft.com/office/drawing/2014/main" id="{67E2BE1C-6369-4B7F-8F47-96F76D53E90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19400" y="184817"/>
            <a:ext cx="3505200" cy="4724221"/>
          </a:xfrm>
          <a:prstGeom prst="rect">
            <a:avLst/>
          </a:prstGeom>
        </p:spPr>
      </p:pic>
      <p:sp>
        <p:nvSpPr>
          <p:cNvPr id="5" name="Rectangle 4">
            <a:extLst>
              <a:ext uri="{FF2B5EF4-FFF2-40B4-BE49-F238E27FC236}">
                <a16:creationId xmlns:a16="http://schemas.microsoft.com/office/drawing/2014/main" id="{3A66C299-42E3-4D6D-AEE6-9AE07475D56A}"/>
              </a:ext>
            </a:extLst>
          </p:cNvPr>
          <p:cNvSpPr/>
          <p:nvPr/>
        </p:nvSpPr>
        <p:spPr bwMode="auto">
          <a:xfrm>
            <a:off x="3429000" y="2876550"/>
            <a:ext cx="1676400" cy="685800"/>
          </a:xfrm>
          <a:prstGeom prst="rect">
            <a:avLst/>
          </a:prstGeom>
          <a:noFill/>
          <a:ln w="44450"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000" b="0" i="0" u="none" strike="noStrike" cap="none" normalizeH="0" baseline="0">
              <a:ln>
                <a:noFill/>
              </a:ln>
              <a:solidFill>
                <a:schemeClr val="bg1"/>
              </a:solidFill>
              <a:effectLst/>
              <a:latin typeface="Arial Rounded MT Bold" pitchFamily="34" charset="0"/>
              <a:cs typeface="Arial" charset="0"/>
            </a:endParaRPr>
          </a:p>
        </p:txBody>
      </p:sp>
      <p:sp>
        <p:nvSpPr>
          <p:cNvPr id="2" name="TextBox 1">
            <a:extLst>
              <a:ext uri="{FF2B5EF4-FFF2-40B4-BE49-F238E27FC236}">
                <a16:creationId xmlns:a16="http://schemas.microsoft.com/office/drawing/2014/main" id="{CE4BFE61-5063-47EB-97C3-37F5E6DD393B}"/>
              </a:ext>
            </a:extLst>
          </p:cNvPr>
          <p:cNvSpPr txBox="1"/>
          <p:nvPr/>
        </p:nvSpPr>
        <p:spPr>
          <a:xfrm>
            <a:off x="894431" y="666750"/>
            <a:ext cx="649538" cy="707886"/>
          </a:xfrm>
          <a:prstGeom prst="rect">
            <a:avLst/>
          </a:prstGeom>
          <a:noFill/>
        </p:spPr>
        <p:txBody>
          <a:bodyPr wrap="none" rtlCol="0">
            <a:spAutoFit/>
          </a:bodyPr>
          <a:lstStyle/>
          <a:p>
            <a:r>
              <a:rPr lang="en-US" dirty="0"/>
              <a:t>5.</a:t>
            </a:r>
          </a:p>
        </p:txBody>
      </p:sp>
    </p:spTree>
    <p:extLst>
      <p:ext uri="{BB962C8B-B14F-4D97-AF65-F5344CB8AC3E}">
        <p14:creationId xmlns:p14="http://schemas.microsoft.com/office/powerpoint/2010/main" val="329123327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 </a:t>
            </a:r>
          </a:p>
        </p:txBody>
      </p:sp>
      <p:pic>
        <p:nvPicPr>
          <p:cNvPr id="3" name="Picture 2">
            <a:extLst>
              <a:ext uri="{FF2B5EF4-FFF2-40B4-BE49-F238E27FC236}">
                <a16:creationId xmlns:a16="http://schemas.microsoft.com/office/drawing/2014/main" id="{8C7A64B6-878C-4DC1-A962-B72CBDAF8D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799" y="381347"/>
            <a:ext cx="8576235" cy="3485803"/>
          </a:xfrm>
          <a:prstGeom prst="rect">
            <a:avLst/>
          </a:prstGeom>
        </p:spPr>
      </p:pic>
    </p:spTree>
    <p:extLst>
      <p:ext uri="{BB962C8B-B14F-4D97-AF65-F5344CB8AC3E}">
        <p14:creationId xmlns:p14="http://schemas.microsoft.com/office/powerpoint/2010/main" val="52667781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654050" y="479424"/>
            <a:ext cx="7543800" cy="418338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 </a:t>
            </a:r>
          </a:p>
        </p:txBody>
      </p:sp>
      <p:pic>
        <p:nvPicPr>
          <p:cNvPr id="1026" name="Picture 2">
            <a:extLst>
              <a:ext uri="{FF2B5EF4-FFF2-40B4-BE49-F238E27FC236}">
                <a16:creationId xmlns:a16="http://schemas.microsoft.com/office/drawing/2014/main" id="{55A2254F-3BEC-41F5-9F48-B0C0A73B58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244806"/>
            <a:ext cx="8229600" cy="45677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186962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lgn="l">
              <a:buNone/>
            </a:pPr>
            <a:r>
              <a:rPr lang="en-US" sz="3200" b="1" i="0" u="sng" dirty="0">
                <a:effectLst/>
              </a:rPr>
              <a:t>Netanyahu: ‘Never Again’ is Israel’s Mission</a:t>
            </a:r>
          </a:p>
          <a:p>
            <a:pPr algn="l"/>
            <a:r>
              <a:rPr lang="en-US" sz="3200" b="0" i="0" dirty="0">
                <a:effectLst/>
              </a:rPr>
              <a:t>Israel’s mission is to ensure the Jewish people will never be defenseless against those who seek to destroy it, Prime Minister Benjamin Netanyahu said in honor of International Holocaust Remembrance Day.</a:t>
            </a:r>
            <a:endParaRPr lang="en-US" sz="4000" dirty="0"/>
          </a:p>
        </p:txBody>
      </p:sp>
    </p:spTree>
    <p:extLst>
      <p:ext uri="{BB962C8B-B14F-4D97-AF65-F5344CB8AC3E}">
        <p14:creationId xmlns:p14="http://schemas.microsoft.com/office/powerpoint/2010/main" val="22304266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 </a:t>
            </a:r>
          </a:p>
        </p:txBody>
      </p:sp>
      <p:pic>
        <p:nvPicPr>
          <p:cNvPr id="3" name="Picture 2">
            <a:extLst>
              <a:ext uri="{FF2B5EF4-FFF2-40B4-BE49-F238E27FC236}">
                <a16:creationId xmlns:a16="http://schemas.microsoft.com/office/drawing/2014/main" id="{5A4740EF-967C-442E-9B33-66BBE4072E35}"/>
              </a:ext>
            </a:extLst>
          </p:cNvPr>
          <p:cNvPicPr>
            <a:picLocks noChangeAspect="1"/>
          </p:cNvPicPr>
          <p:nvPr/>
        </p:nvPicPr>
        <p:blipFill rotWithShape="1">
          <a:blip r:embed="rId3"/>
          <a:srcRect b="51481"/>
          <a:stretch/>
        </p:blipFill>
        <p:spPr>
          <a:xfrm>
            <a:off x="228600" y="190528"/>
            <a:ext cx="7814988" cy="4667223"/>
          </a:xfrm>
          <a:prstGeom prst="rect">
            <a:avLst/>
          </a:prstGeom>
        </p:spPr>
      </p:pic>
    </p:spTree>
    <p:extLst>
      <p:ext uri="{BB962C8B-B14F-4D97-AF65-F5344CB8AC3E}">
        <p14:creationId xmlns:p14="http://schemas.microsoft.com/office/powerpoint/2010/main" val="288938352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algn="l"/>
            <a:r>
              <a:rPr lang="en-US" sz="3600" b="0" i="0" dirty="0">
                <a:effectLst/>
              </a:rPr>
              <a:t>We remember this darkest chapter in human history when a European country decided to adopt a policy and a program to exterminate every last Jew, mobilizing the full power of a modern developed industrial state to implement this incredible nightmare,” Netanyahu said.</a:t>
            </a:r>
            <a:endParaRPr lang="en-US" sz="4400" dirty="0"/>
          </a:p>
        </p:txBody>
      </p:sp>
    </p:spTree>
    <p:extLst>
      <p:ext uri="{BB962C8B-B14F-4D97-AF65-F5344CB8AC3E}">
        <p14:creationId xmlns:p14="http://schemas.microsoft.com/office/powerpoint/2010/main" val="314702833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algn="l"/>
            <a:r>
              <a:rPr lang="en-US" sz="4000" b="0" i="0" dirty="0">
                <a:effectLst/>
              </a:rPr>
              <a:t>The world has not learned the lessons of the Holocaust and eradicated antisemitism, the prime minister lamented.</a:t>
            </a:r>
            <a:endParaRPr lang="en-US" sz="4800" dirty="0"/>
          </a:p>
        </p:txBody>
      </p:sp>
    </p:spTree>
    <p:extLst>
      <p:ext uri="{BB962C8B-B14F-4D97-AF65-F5344CB8AC3E}">
        <p14:creationId xmlns:p14="http://schemas.microsoft.com/office/powerpoint/2010/main" val="9789742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algn="l"/>
            <a:r>
              <a:rPr lang="en-US" sz="4000" b="0" i="0" dirty="0">
                <a:effectLst/>
              </a:rPr>
              <a:t>“The disease of antisemitism continues to contaminate and spread,” Netanyahu added. “A vaccine to safeguard against the antisemitism virus has yet to be found.” (</a:t>
            </a:r>
            <a:r>
              <a:rPr lang="en-US" sz="4000" b="0" i="0" dirty="0" err="1">
                <a:effectLst/>
              </a:rPr>
              <a:t>JPost</a:t>
            </a:r>
            <a:r>
              <a:rPr lang="en-US" sz="4000" b="0" i="0" dirty="0">
                <a:effectLst/>
              </a:rPr>
              <a:t> / VFI News)</a:t>
            </a:r>
          </a:p>
        </p:txBody>
      </p:sp>
    </p:spTree>
    <p:extLst>
      <p:ext uri="{BB962C8B-B14F-4D97-AF65-F5344CB8AC3E}">
        <p14:creationId xmlns:p14="http://schemas.microsoft.com/office/powerpoint/2010/main" val="174158285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lnSpcReduction="10000"/>
          </a:bodyPr>
          <a:lstStyle/>
          <a:p>
            <a:pPr marL="0" indent="0">
              <a:buNone/>
            </a:pPr>
            <a:r>
              <a:rPr lang="en-US" sz="4000" dirty="0"/>
              <a:t>Outline: Pray for the Shalom of Jerusalem – Why?</a:t>
            </a:r>
          </a:p>
          <a:p>
            <a:pPr marL="512763" indent="-512763">
              <a:buFont typeface="+mj-lt"/>
              <a:buAutoNum type="arabicPeriod"/>
            </a:pPr>
            <a:r>
              <a:rPr lang="en-US" sz="4000" dirty="0"/>
              <a:t>Enters G-d’s promises to Israel</a:t>
            </a:r>
          </a:p>
          <a:p>
            <a:pPr marL="512763" indent="-512763">
              <a:buFont typeface="+mj-lt"/>
              <a:buAutoNum type="arabicPeriod"/>
            </a:pPr>
            <a:r>
              <a:rPr lang="en-US" sz="4000" dirty="0"/>
              <a:t> Current anti-Semitism</a:t>
            </a:r>
          </a:p>
          <a:p>
            <a:pPr marL="512763" indent="-512763">
              <a:buFont typeface="+mj-lt"/>
              <a:buAutoNum type="arabicPeriod"/>
            </a:pPr>
            <a:r>
              <a:rPr lang="en-US" sz="4000" dirty="0">
                <a:solidFill>
                  <a:srgbClr val="FFFF99"/>
                </a:solidFill>
              </a:rPr>
              <a:t>How to bless Israel</a:t>
            </a:r>
          </a:p>
          <a:p>
            <a:pPr marL="738507" lvl="1" indent="-571500"/>
            <a:r>
              <a:rPr lang="en-US" sz="4000" dirty="0">
                <a:solidFill>
                  <a:srgbClr val="FFFF99"/>
                </a:solidFill>
              </a:rPr>
              <a:t>Outward expression</a:t>
            </a:r>
          </a:p>
          <a:p>
            <a:pPr marL="738507" lvl="1" indent="-571500"/>
            <a:r>
              <a:rPr lang="en-US" sz="4000" dirty="0"/>
              <a:t>Inward expression</a:t>
            </a:r>
          </a:p>
        </p:txBody>
      </p:sp>
    </p:spTree>
    <p:extLst>
      <p:ext uri="{BB962C8B-B14F-4D97-AF65-F5344CB8AC3E}">
        <p14:creationId xmlns:p14="http://schemas.microsoft.com/office/powerpoint/2010/main" val="37043433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lgn="ctr">
              <a:buNone/>
            </a:pPr>
            <a:endParaRPr lang="en-US" sz="4000" dirty="0"/>
          </a:p>
          <a:p>
            <a:pPr marL="0" indent="0" algn="ctr">
              <a:buNone/>
            </a:pPr>
            <a:r>
              <a:rPr lang="en-US" sz="4000" dirty="0"/>
              <a:t>Application:</a:t>
            </a:r>
          </a:p>
        </p:txBody>
      </p:sp>
    </p:spTree>
    <p:extLst>
      <p:ext uri="{BB962C8B-B14F-4D97-AF65-F5344CB8AC3E}">
        <p14:creationId xmlns:p14="http://schemas.microsoft.com/office/powerpoint/2010/main" val="328905562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lgn="l">
              <a:buNone/>
            </a:pPr>
            <a:r>
              <a:rPr lang="en-US" sz="4000" dirty="0"/>
              <a:t>1.  </a:t>
            </a:r>
            <a:r>
              <a:rPr lang="en-US" sz="4000" baseline="30000" dirty="0" err="1"/>
              <a:t>T’hillim</a:t>
            </a:r>
            <a:r>
              <a:rPr lang="en-US" sz="4000" baseline="30000" dirty="0"/>
              <a:t>/Ps 122.6  </a:t>
            </a:r>
            <a:r>
              <a:rPr lang="en-US" sz="4000" dirty="0">
                <a:cs typeface="David" panose="020E0502060401010101" pitchFamily="34" charset="-79"/>
              </a:rPr>
              <a:t>Seek the shalom of Jerusalem, they shall have shalom that love you.</a:t>
            </a:r>
          </a:p>
          <a:p>
            <a:pPr marL="0" indent="0" algn="r" rtl="1">
              <a:buNone/>
            </a:pPr>
            <a:r>
              <a:rPr lang="he-IL" sz="4800" b="1" dirty="0">
                <a:latin typeface="David" panose="020E0502060401010101" pitchFamily="34" charset="-79"/>
                <a:cs typeface="David" panose="020E0502060401010101" pitchFamily="34" charset="-79"/>
              </a:rPr>
              <a:t> שַׁאֲלוּ </a:t>
            </a:r>
            <a:r>
              <a:rPr lang="he-IL" sz="4800" b="1" dirty="0">
                <a:solidFill>
                  <a:srgbClr val="FFFF99"/>
                </a:solidFill>
                <a:latin typeface="David" panose="020E0502060401010101" pitchFamily="34" charset="-79"/>
                <a:cs typeface="David" panose="020E0502060401010101" pitchFamily="34" charset="-79"/>
              </a:rPr>
              <a:t>שְׁלוֹם</a:t>
            </a:r>
            <a:r>
              <a:rPr lang="he-IL" sz="4800" b="1" dirty="0">
                <a:latin typeface="David" panose="020E0502060401010101" pitchFamily="34" charset="-79"/>
                <a:cs typeface="David" panose="020E0502060401010101" pitchFamily="34" charset="-79"/>
              </a:rPr>
              <a:t> יְרוּשָׁלִָם; </a:t>
            </a:r>
            <a:r>
              <a:rPr lang="he-IL" sz="4800" b="1" dirty="0">
                <a:solidFill>
                  <a:srgbClr val="FFFF99"/>
                </a:solidFill>
                <a:latin typeface="David" panose="020E0502060401010101" pitchFamily="34" charset="-79"/>
                <a:cs typeface="David" panose="020E0502060401010101" pitchFamily="34" charset="-79"/>
              </a:rPr>
              <a:t>יִשְׁלָיוּ</a:t>
            </a:r>
            <a:r>
              <a:rPr lang="he-IL" sz="4800" b="1" dirty="0">
                <a:latin typeface="David" panose="020E0502060401010101" pitchFamily="34" charset="-79"/>
                <a:cs typeface="David" panose="020E0502060401010101" pitchFamily="34" charset="-79"/>
              </a:rPr>
              <a:t> אֹהֲבָיִךְ.</a:t>
            </a:r>
            <a:endParaRPr lang="en-US" sz="4800" b="1" dirty="0">
              <a:latin typeface="David" panose="020E0502060401010101" pitchFamily="34" charset="-79"/>
              <a:cs typeface="David" panose="020E0502060401010101" pitchFamily="34" charset="-79"/>
            </a:endParaRPr>
          </a:p>
          <a:p>
            <a:pPr marL="0" indent="0" algn="l">
              <a:buNone/>
            </a:pPr>
            <a:r>
              <a:rPr lang="en-US" sz="4000" dirty="0" err="1">
                <a:cs typeface="David" panose="020E0502060401010101" pitchFamily="34" charset="-79"/>
              </a:rPr>
              <a:t>Sha’alu</a:t>
            </a:r>
            <a:r>
              <a:rPr lang="en-US" sz="4000" dirty="0">
                <a:cs typeface="David" panose="020E0502060401010101" pitchFamily="34" charset="-79"/>
              </a:rPr>
              <a:t> shalom </a:t>
            </a:r>
            <a:r>
              <a:rPr lang="en-US" sz="4000" dirty="0" err="1">
                <a:cs typeface="David" panose="020E0502060401010101" pitchFamily="34" charset="-79"/>
              </a:rPr>
              <a:t>Yerusaliyim</a:t>
            </a:r>
            <a:r>
              <a:rPr lang="en-US" sz="4000" dirty="0">
                <a:cs typeface="David" panose="020E0502060401010101" pitchFamily="34" charset="-79"/>
              </a:rPr>
              <a:t>, </a:t>
            </a:r>
            <a:r>
              <a:rPr lang="en-US" sz="4000" dirty="0" err="1">
                <a:cs typeface="David" panose="020E0502060401010101" pitchFamily="34" charset="-79"/>
              </a:rPr>
              <a:t>yishlav</a:t>
            </a:r>
            <a:r>
              <a:rPr lang="en-US" sz="4000" dirty="0">
                <a:cs typeface="David" panose="020E0502060401010101" pitchFamily="34" charset="-79"/>
              </a:rPr>
              <a:t> </a:t>
            </a:r>
            <a:r>
              <a:rPr lang="en-US" sz="4000" dirty="0" err="1">
                <a:cs typeface="David" panose="020E0502060401010101" pitchFamily="34" charset="-79"/>
              </a:rPr>
              <a:t>ohavayikh</a:t>
            </a:r>
            <a:endParaRPr lang="en-US" sz="4000" dirty="0">
              <a:cs typeface="David" panose="020E0502060401010101" pitchFamily="34" charset="-79"/>
            </a:endParaRPr>
          </a:p>
        </p:txBody>
      </p:sp>
    </p:spTree>
    <p:extLst>
      <p:ext uri="{BB962C8B-B14F-4D97-AF65-F5344CB8AC3E}">
        <p14:creationId xmlns:p14="http://schemas.microsoft.com/office/powerpoint/2010/main" val="306991307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 </a:t>
            </a:r>
          </a:p>
        </p:txBody>
      </p:sp>
      <p:graphicFrame>
        <p:nvGraphicFramePr>
          <p:cNvPr id="2" name="Table 2">
            <a:extLst>
              <a:ext uri="{FF2B5EF4-FFF2-40B4-BE49-F238E27FC236}">
                <a16:creationId xmlns:a16="http://schemas.microsoft.com/office/drawing/2014/main" id="{2C34C19D-F894-4EBD-B7AE-B239E9F5F475}"/>
              </a:ext>
            </a:extLst>
          </p:cNvPr>
          <p:cNvGraphicFramePr>
            <a:graphicFrameLocks noGrp="1"/>
          </p:cNvGraphicFramePr>
          <p:nvPr>
            <p:extLst>
              <p:ext uri="{D42A27DB-BD31-4B8C-83A1-F6EECF244321}">
                <p14:modId xmlns:p14="http://schemas.microsoft.com/office/powerpoint/2010/main" val="1337386707"/>
              </p:ext>
            </p:extLst>
          </p:nvPr>
        </p:nvGraphicFramePr>
        <p:xfrm>
          <a:off x="304800" y="285748"/>
          <a:ext cx="8458200" cy="4607560"/>
        </p:xfrm>
        <a:graphic>
          <a:graphicData uri="http://schemas.openxmlformats.org/drawingml/2006/table">
            <a:tbl>
              <a:tblPr firstRow="1" bandRow="1">
                <a:tableStyleId>{5C22544A-7EE6-4342-B048-85BDC9FD1C3A}</a:tableStyleId>
              </a:tblPr>
              <a:tblGrid>
                <a:gridCol w="1691640">
                  <a:extLst>
                    <a:ext uri="{9D8B030D-6E8A-4147-A177-3AD203B41FA5}">
                      <a16:colId xmlns:a16="http://schemas.microsoft.com/office/drawing/2014/main" val="3363896718"/>
                    </a:ext>
                  </a:extLst>
                </a:gridCol>
                <a:gridCol w="1691640">
                  <a:extLst>
                    <a:ext uri="{9D8B030D-6E8A-4147-A177-3AD203B41FA5}">
                      <a16:colId xmlns:a16="http://schemas.microsoft.com/office/drawing/2014/main" val="3660845771"/>
                    </a:ext>
                  </a:extLst>
                </a:gridCol>
                <a:gridCol w="1691640">
                  <a:extLst>
                    <a:ext uri="{9D8B030D-6E8A-4147-A177-3AD203B41FA5}">
                      <a16:colId xmlns:a16="http://schemas.microsoft.com/office/drawing/2014/main" val="2952998492"/>
                    </a:ext>
                  </a:extLst>
                </a:gridCol>
                <a:gridCol w="1691640">
                  <a:extLst>
                    <a:ext uri="{9D8B030D-6E8A-4147-A177-3AD203B41FA5}">
                      <a16:colId xmlns:a16="http://schemas.microsoft.com/office/drawing/2014/main" val="467022485"/>
                    </a:ext>
                  </a:extLst>
                </a:gridCol>
                <a:gridCol w="1691640">
                  <a:extLst>
                    <a:ext uri="{9D8B030D-6E8A-4147-A177-3AD203B41FA5}">
                      <a16:colId xmlns:a16="http://schemas.microsoft.com/office/drawing/2014/main" val="4109152002"/>
                    </a:ext>
                  </a:extLst>
                </a:gridCol>
              </a:tblGrid>
              <a:tr h="1498600">
                <a:tc>
                  <a:txBody>
                    <a:bodyPr/>
                    <a:lstStyle/>
                    <a:p>
                      <a:r>
                        <a:rPr lang="en-US" sz="3200" dirty="0">
                          <a:solidFill>
                            <a:srgbClr val="C00000"/>
                          </a:solidFill>
                        </a:rPr>
                        <a:t>19 / 168 filled</a:t>
                      </a:r>
                    </a:p>
                  </a:txBody>
                  <a:tcPr>
                    <a:noFill/>
                  </a:tcPr>
                </a:tc>
                <a:tc>
                  <a:txBody>
                    <a:bodyPr/>
                    <a:lstStyle/>
                    <a:p>
                      <a:r>
                        <a:rPr lang="en-US" sz="2800" dirty="0">
                          <a:solidFill>
                            <a:srgbClr val="FFFF99"/>
                          </a:solidFill>
                        </a:rPr>
                        <a:t>Midnight</a:t>
                      </a:r>
                    </a:p>
                  </a:txBody>
                  <a:tcPr>
                    <a:noFill/>
                  </a:tcPr>
                </a:tc>
                <a:tc>
                  <a:txBody>
                    <a:bodyPr/>
                    <a:lstStyle/>
                    <a:p>
                      <a:r>
                        <a:rPr lang="en-US" sz="3200" dirty="0">
                          <a:solidFill>
                            <a:srgbClr val="FFFF99"/>
                          </a:solidFill>
                        </a:rPr>
                        <a:t>1 a.m.</a:t>
                      </a:r>
                    </a:p>
                  </a:txBody>
                  <a:tcPr>
                    <a:noFill/>
                  </a:tcPr>
                </a:tc>
                <a:tc>
                  <a:txBody>
                    <a:bodyPr/>
                    <a:lstStyle/>
                    <a:p>
                      <a:r>
                        <a:rPr lang="en-US" sz="3200" dirty="0">
                          <a:solidFill>
                            <a:srgbClr val="FFFF99"/>
                          </a:solidFill>
                        </a:rPr>
                        <a:t>2  a.m.</a:t>
                      </a:r>
                    </a:p>
                  </a:txBody>
                  <a:tcPr>
                    <a:noFill/>
                  </a:tcPr>
                </a:tc>
                <a:tc>
                  <a:txBody>
                    <a:bodyPr/>
                    <a:lstStyle/>
                    <a:p>
                      <a:r>
                        <a:rPr lang="en-US" sz="3200" dirty="0">
                          <a:solidFill>
                            <a:srgbClr val="FFFF99"/>
                          </a:solidFill>
                        </a:rPr>
                        <a:t>3 a.m.</a:t>
                      </a:r>
                    </a:p>
                  </a:txBody>
                  <a:tcPr>
                    <a:noFill/>
                  </a:tcPr>
                </a:tc>
                <a:extLst>
                  <a:ext uri="{0D108BD9-81ED-4DB2-BD59-A6C34878D82A}">
                    <a16:rowId xmlns:a16="http://schemas.microsoft.com/office/drawing/2014/main" val="1943070633"/>
                  </a:ext>
                </a:extLst>
              </a:tr>
              <a:tr h="1498600">
                <a:tc>
                  <a:txBody>
                    <a:bodyPr/>
                    <a:lstStyle/>
                    <a:p>
                      <a:r>
                        <a:rPr lang="en-US" sz="3200" dirty="0">
                          <a:solidFill>
                            <a:srgbClr val="FFFF99"/>
                          </a:solidFill>
                        </a:rPr>
                        <a:t>Sunday</a:t>
                      </a:r>
                    </a:p>
                  </a:txBody>
                  <a:tcPr>
                    <a:noFill/>
                  </a:tcPr>
                </a:tc>
                <a:tc>
                  <a:txBody>
                    <a:bodyPr/>
                    <a:lstStyle/>
                    <a:p>
                      <a:r>
                        <a:rPr lang="en-US" sz="2800" dirty="0">
                          <a:solidFill>
                            <a:schemeClr val="bg1"/>
                          </a:solidFill>
                        </a:rPr>
                        <a:t>Louise </a:t>
                      </a:r>
                    </a:p>
                    <a:p>
                      <a:r>
                        <a:rPr lang="en-US" sz="2800" dirty="0">
                          <a:solidFill>
                            <a:schemeClr val="bg1"/>
                          </a:solidFill>
                        </a:rPr>
                        <a:t>Warfare children</a:t>
                      </a:r>
                    </a:p>
                  </a:txBody>
                  <a:tcPr>
                    <a:noFill/>
                  </a:tcPr>
                </a:tc>
                <a:tc>
                  <a:txBody>
                    <a:bodyPr/>
                    <a:lstStyle/>
                    <a:p>
                      <a:r>
                        <a:rPr lang="en-US" sz="2800" dirty="0">
                          <a:solidFill>
                            <a:schemeClr val="bg1"/>
                          </a:solidFill>
                        </a:rPr>
                        <a:t>Kathi</a:t>
                      </a:r>
                    </a:p>
                    <a:p>
                      <a:r>
                        <a:rPr lang="en-US" sz="2800" dirty="0">
                          <a:solidFill>
                            <a:schemeClr val="bg1"/>
                          </a:solidFill>
                        </a:rPr>
                        <a:t>Joy, music</a:t>
                      </a:r>
                    </a:p>
                  </a:txBody>
                  <a:tcPr>
                    <a:noFill/>
                  </a:tcPr>
                </a:tc>
                <a:tc>
                  <a:txBody>
                    <a:bodyPr/>
                    <a:lstStyle/>
                    <a:p>
                      <a:r>
                        <a:rPr lang="en-US" sz="2800" dirty="0">
                          <a:solidFill>
                            <a:schemeClr val="bg1"/>
                          </a:solidFill>
                        </a:rPr>
                        <a:t>Shmuel</a:t>
                      </a:r>
                    </a:p>
                    <a:p>
                      <a:r>
                        <a:rPr lang="en-US" sz="2800" dirty="0">
                          <a:solidFill>
                            <a:schemeClr val="bg1"/>
                          </a:solidFill>
                        </a:rPr>
                        <a:t>Sweet reality</a:t>
                      </a:r>
                    </a:p>
                  </a:txBody>
                  <a:tcPr>
                    <a:noFill/>
                  </a:tcPr>
                </a:tc>
                <a:tc>
                  <a:txBody>
                    <a:bodyPr/>
                    <a:lstStyle/>
                    <a:p>
                      <a:r>
                        <a:rPr lang="en-US" sz="3200" dirty="0">
                          <a:solidFill>
                            <a:schemeClr val="bg1"/>
                          </a:solidFill>
                        </a:rPr>
                        <a:t>Greg</a:t>
                      </a:r>
                    </a:p>
                  </a:txBody>
                  <a:tcPr>
                    <a:noFill/>
                  </a:tcPr>
                </a:tc>
                <a:extLst>
                  <a:ext uri="{0D108BD9-81ED-4DB2-BD59-A6C34878D82A}">
                    <a16:rowId xmlns:a16="http://schemas.microsoft.com/office/drawing/2014/main" val="3335935106"/>
                  </a:ext>
                </a:extLst>
              </a:tr>
              <a:tr h="1498600">
                <a:tc>
                  <a:txBody>
                    <a:bodyPr/>
                    <a:lstStyle/>
                    <a:p>
                      <a:pPr marL="0" marR="0" lvl="0" indent="0" algn="l" defTabSz="381518" rtl="0" eaLnBrk="1" fontAlgn="auto" latinLnBrk="0" hangingPunct="1">
                        <a:lnSpc>
                          <a:spcPct val="100000"/>
                        </a:lnSpc>
                        <a:spcBef>
                          <a:spcPts val="0"/>
                        </a:spcBef>
                        <a:spcAft>
                          <a:spcPts val="0"/>
                        </a:spcAft>
                        <a:buClrTx/>
                        <a:buSzTx/>
                        <a:buFontTx/>
                        <a:buNone/>
                        <a:tabLst/>
                        <a:defRPr/>
                      </a:pPr>
                      <a:r>
                        <a:rPr lang="en-US" sz="2800" dirty="0">
                          <a:solidFill>
                            <a:srgbClr val="FFFF99"/>
                          </a:solidFill>
                        </a:rPr>
                        <a:t>Monday</a:t>
                      </a:r>
                    </a:p>
                    <a:p>
                      <a:endParaRPr lang="en-US" sz="3200" dirty="0">
                        <a:solidFill>
                          <a:srgbClr val="FFFF99"/>
                        </a:solidFill>
                      </a:endParaRPr>
                    </a:p>
                  </a:txBody>
                  <a:tcPr>
                    <a:noFill/>
                  </a:tcPr>
                </a:tc>
                <a:tc>
                  <a:txBody>
                    <a:bodyPr/>
                    <a:lstStyle/>
                    <a:p>
                      <a:pPr marL="0" marR="0" lvl="0" indent="0" algn="l" defTabSz="381518" rtl="0" eaLnBrk="1" fontAlgn="auto" latinLnBrk="0" hangingPunct="1">
                        <a:lnSpc>
                          <a:spcPct val="100000"/>
                        </a:lnSpc>
                        <a:spcBef>
                          <a:spcPts val="0"/>
                        </a:spcBef>
                        <a:spcAft>
                          <a:spcPts val="0"/>
                        </a:spcAft>
                        <a:buClrTx/>
                        <a:buSzTx/>
                        <a:buFontTx/>
                        <a:buNone/>
                        <a:tabLst/>
                        <a:defRPr/>
                      </a:pPr>
                      <a:r>
                        <a:rPr lang="en-US" sz="3200" dirty="0">
                          <a:solidFill>
                            <a:schemeClr val="bg1"/>
                          </a:solidFill>
                        </a:rPr>
                        <a:t>Cathy A</a:t>
                      </a:r>
                    </a:p>
                    <a:p>
                      <a:endParaRPr lang="en-US" sz="3200" dirty="0"/>
                    </a:p>
                  </a:txBody>
                  <a:tcPr>
                    <a:noFill/>
                  </a:tcPr>
                </a:tc>
                <a:tc>
                  <a:txBody>
                    <a:bodyPr/>
                    <a:lstStyle/>
                    <a:p>
                      <a:r>
                        <a:rPr lang="en-US" sz="3200" dirty="0">
                          <a:solidFill>
                            <a:schemeClr val="bg1"/>
                          </a:solidFill>
                        </a:rPr>
                        <a:t>Ramona</a:t>
                      </a:r>
                    </a:p>
                  </a:txBody>
                  <a:tcPr>
                    <a:noFill/>
                  </a:tcPr>
                </a:tc>
                <a:tc>
                  <a:txBody>
                    <a:bodyPr/>
                    <a:lstStyle/>
                    <a:p>
                      <a:r>
                        <a:rPr lang="en-US" sz="3200" dirty="0">
                          <a:solidFill>
                            <a:schemeClr val="bg1"/>
                          </a:solidFill>
                        </a:rPr>
                        <a:t>Amy Stewart</a:t>
                      </a:r>
                      <a:r>
                        <a:rPr lang="en-US" sz="3200" dirty="0"/>
                        <a:t> </a:t>
                      </a:r>
                    </a:p>
                  </a:txBody>
                  <a:tcPr>
                    <a:noFill/>
                  </a:tcPr>
                </a:tc>
                <a:tc>
                  <a:txBody>
                    <a:bodyPr/>
                    <a:lstStyle/>
                    <a:p>
                      <a:pPr marL="0" marR="0" lvl="0" indent="0" algn="l" defTabSz="381518" rtl="0" eaLnBrk="1" fontAlgn="auto" latinLnBrk="0" hangingPunct="1">
                        <a:lnSpc>
                          <a:spcPct val="100000"/>
                        </a:lnSpc>
                        <a:spcBef>
                          <a:spcPts val="0"/>
                        </a:spcBef>
                        <a:spcAft>
                          <a:spcPts val="0"/>
                        </a:spcAft>
                        <a:buClrTx/>
                        <a:buSzTx/>
                        <a:buFontTx/>
                        <a:buNone/>
                        <a:tabLst/>
                        <a:defRPr/>
                      </a:pPr>
                      <a:r>
                        <a:rPr lang="en-US" sz="3200" dirty="0">
                          <a:solidFill>
                            <a:schemeClr val="bg1"/>
                          </a:solidFill>
                        </a:rPr>
                        <a:t>Amy </a:t>
                      </a:r>
                      <a:r>
                        <a:rPr lang="en-US" sz="2800" dirty="0">
                          <a:solidFill>
                            <a:schemeClr val="bg1"/>
                          </a:solidFill>
                        </a:rPr>
                        <a:t>Richardson</a:t>
                      </a:r>
                      <a:endParaRPr lang="en-US" sz="3200" dirty="0"/>
                    </a:p>
                  </a:txBody>
                  <a:tcPr>
                    <a:noFill/>
                  </a:tcPr>
                </a:tc>
                <a:extLst>
                  <a:ext uri="{0D108BD9-81ED-4DB2-BD59-A6C34878D82A}">
                    <a16:rowId xmlns:a16="http://schemas.microsoft.com/office/drawing/2014/main" val="3237814224"/>
                  </a:ext>
                </a:extLst>
              </a:tr>
            </a:tbl>
          </a:graphicData>
        </a:graphic>
      </p:graphicFrame>
    </p:spTree>
    <p:extLst>
      <p:ext uri="{BB962C8B-B14F-4D97-AF65-F5344CB8AC3E}">
        <p14:creationId xmlns:p14="http://schemas.microsoft.com/office/powerpoint/2010/main" val="379311015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284430" y="285749"/>
            <a:ext cx="223017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That’s why we did March of </a:t>
            </a:r>
          </a:p>
          <a:p>
            <a:pPr marL="0" indent="0">
              <a:buNone/>
            </a:pPr>
            <a:r>
              <a:rPr lang="en-US" sz="4000" dirty="0" err="1"/>
              <a:t>Remem-brance</a:t>
            </a:r>
            <a:r>
              <a:rPr lang="en-US" sz="4000" dirty="0"/>
              <a:t>.</a:t>
            </a:r>
          </a:p>
        </p:txBody>
      </p:sp>
      <p:pic>
        <p:nvPicPr>
          <p:cNvPr id="3" name="Picture 2">
            <a:extLst>
              <a:ext uri="{FF2B5EF4-FFF2-40B4-BE49-F238E27FC236}">
                <a16:creationId xmlns:a16="http://schemas.microsoft.com/office/drawing/2014/main" id="{745139A8-4C99-423B-A409-23B1D8293AB4}"/>
              </a:ext>
            </a:extLst>
          </p:cNvPr>
          <p:cNvPicPr>
            <a:picLocks noChangeAspect="1"/>
          </p:cNvPicPr>
          <p:nvPr/>
        </p:nvPicPr>
        <p:blipFill rotWithShape="1">
          <a:blip r:embed="rId3"/>
          <a:srcRect l="4194" b="2362"/>
          <a:stretch/>
        </p:blipFill>
        <p:spPr>
          <a:xfrm>
            <a:off x="2474062" y="361950"/>
            <a:ext cx="6385507" cy="4349816"/>
          </a:xfrm>
          <a:prstGeom prst="rect">
            <a:avLst/>
          </a:prstGeom>
        </p:spPr>
      </p:pic>
    </p:spTree>
    <p:extLst>
      <p:ext uri="{BB962C8B-B14F-4D97-AF65-F5344CB8AC3E}">
        <p14:creationId xmlns:p14="http://schemas.microsoft.com/office/powerpoint/2010/main" val="270736336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endParaRPr lang="en-US" sz="4000" dirty="0"/>
          </a:p>
        </p:txBody>
      </p:sp>
      <p:pic>
        <p:nvPicPr>
          <p:cNvPr id="3" name="Picture 2">
            <a:extLst>
              <a:ext uri="{FF2B5EF4-FFF2-40B4-BE49-F238E27FC236}">
                <a16:creationId xmlns:a16="http://schemas.microsoft.com/office/drawing/2014/main" id="{B92426CA-C1A5-4BA3-B324-568AB8884DB3}"/>
              </a:ext>
            </a:extLst>
          </p:cNvPr>
          <p:cNvPicPr>
            <a:picLocks noChangeAspect="1"/>
          </p:cNvPicPr>
          <p:nvPr/>
        </p:nvPicPr>
        <p:blipFill>
          <a:blip r:embed="rId3"/>
          <a:stretch>
            <a:fillRect/>
          </a:stretch>
        </p:blipFill>
        <p:spPr>
          <a:xfrm>
            <a:off x="304800" y="344632"/>
            <a:ext cx="8501218" cy="4436918"/>
          </a:xfrm>
          <a:prstGeom prst="rect">
            <a:avLst/>
          </a:prstGeom>
        </p:spPr>
      </p:pic>
      <p:sp>
        <p:nvSpPr>
          <p:cNvPr id="6" name="TextBox 5">
            <a:extLst>
              <a:ext uri="{FF2B5EF4-FFF2-40B4-BE49-F238E27FC236}">
                <a16:creationId xmlns:a16="http://schemas.microsoft.com/office/drawing/2014/main" id="{7E03C2C8-4ED9-4222-B267-9C603C3CCA14}"/>
              </a:ext>
            </a:extLst>
          </p:cNvPr>
          <p:cNvSpPr txBox="1"/>
          <p:nvPr/>
        </p:nvSpPr>
        <p:spPr>
          <a:xfrm>
            <a:off x="760466" y="742950"/>
            <a:ext cx="8038483" cy="1323439"/>
          </a:xfrm>
          <a:prstGeom prst="rect">
            <a:avLst/>
          </a:prstGeom>
          <a:noFill/>
        </p:spPr>
        <p:txBody>
          <a:bodyPr wrap="none" rtlCol="0">
            <a:spAutoFit/>
          </a:bodyPr>
          <a:lstStyle/>
          <a:p>
            <a:pPr algn="l"/>
            <a:r>
              <a:rPr lang="en-US" dirty="0">
                <a:solidFill>
                  <a:schemeClr val="tx1"/>
                </a:solidFill>
                <a:effectLst>
                  <a:outerShdw blurRad="38100" dist="38100" dir="2700000" algn="tl">
                    <a:srgbClr val="000000">
                      <a:alpha val="43137"/>
                    </a:srgbClr>
                  </a:outerShdw>
                </a:effectLst>
              </a:rPr>
              <a:t>March of Remembrance around</a:t>
            </a:r>
          </a:p>
          <a:p>
            <a:pPr algn="l"/>
            <a:r>
              <a:rPr lang="en-US" dirty="0">
                <a:solidFill>
                  <a:schemeClr val="tx1"/>
                </a:solidFill>
                <a:effectLst>
                  <a:outerShdw blurRad="38100" dist="38100" dir="2700000" algn="tl">
                    <a:srgbClr val="000000">
                      <a:alpha val="43137"/>
                    </a:srgbClr>
                  </a:outerShdw>
                </a:effectLst>
              </a:rPr>
              <a:t>Bartle Hall</a:t>
            </a:r>
          </a:p>
        </p:txBody>
      </p:sp>
    </p:spTree>
    <p:extLst>
      <p:ext uri="{BB962C8B-B14F-4D97-AF65-F5344CB8AC3E}">
        <p14:creationId xmlns:p14="http://schemas.microsoft.com/office/powerpoint/2010/main" val="258287235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 </a:t>
            </a:r>
          </a:p>
        </p:txBody>
      </p:sp>
      <p:pic>
        <p:nvPicPr>
          <p:cNvPr id="3" name="Picture 2">
            <a:extLst>
              <a:ext uri="{FF2B5EF4-FFF2-40B4-BE49-F238E27FC236}">
                <a16:creationId xmlns:a16="http://schemas.microsoft.com/office/drawing/2014/main" id="{A7706006-D8C2-49C5-8A11-B8199B55F83D}"/>
              </a:ext>
            </a:extLst>
          </p:cNvPr>
          <p:cNvPicPr>
            <a:picLocks noChangeAspect="1"/>
          </p:cNvPicPr>
          <p:nvPr/>
        </p:nvPicPr>
        <p:blipFill>
          <a:blip r:embed="rId3"/>
          <a:stretch>
            <a:fillRect/>
          </a:stretch>
        </p:blipFill>
        <p:spPr>
          <a:xfrm>
            <a:off x="1066801" y="258384"/>
            <a:ext cx="7086600" cy="4677021"/>
          </a:xfrm>
          <a:prstGeom prst="rect">
            <a:avLst/>
          </a:prstGeom>
        </p:spPr>
      </p:pic>
      <p:sp>
        <p:nvSpPr>
          <p:cNvPr id="6" name="TextBox 5">
            <a:extLst>
              <a:ext uri="{FF2B5EF4-FFF2-40B4-BE49-F238E27FC236}">
                <a16:creationId xmlns:a16="http://schemas.microsoft.com/office/drawing/2014/main" id="{7D2E7690-EE3E-4CF8-8BD3-6454AB78A674}"/>
              </a:ext>
            </a:extLst>
          </p:cNvPr>
          <p:cNvSpPr txBox="1"/>
          <p:nvPr/>
        </p:nvSpPr>
        <p:spPr>
          <a:xfrm>
            <a:off x="3108035" y="312807"/>
            <a:ext cx="3651512" cy="707886"/>
          </a:xfrm>
          <a:prstGeom prst="rect">
            <a:avLst/>
          </a:prstGeom>
          <a:noFill/>
        </p:spPr>
        <p:txBody>
          <a:bodyPr wrap="none" rtlCol="0">
            <a:spAutoFit/>
          </a:bodyPr>
          <a:lstStyle/>
          <a:p>
            <a:pPr algn="l"/>
            <a:r>
              <a:rPr lang="en-US" dirty="0"/>
              <a:t>choreography</a:t>
            </a:r>
          </a:p>
        </p:txBody>
      </p:sp>
    </p:spTree>
    <p:extLst>
      <p:ext uri="{BB962C8B-B14F-4D97-AF65-F5344CB8AC3E}">
        <p14:creationId xmlns:p14="http://schemas.microsoft.com/office/powerpoint/2010/main" val="39557430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 </a:t>
            </a:r>
          </a:p>
        </p:txBody>
      </p:sp>
      <p:pic>
        <p:nvPicPr>
          <p:cNvPr id="3" name="Picture 2">
            <a:extLst>
              <a:ext uri="{FF2B5EF4-FFF2-40B4-BE49-F238E27FC236}">
                <a16:creationId xmlns:a16="http://schemas.microsoft.com/office/drawing/2014/main" id="{5A4740EF-967C-442E-9B33-66BBE4072E35}"/>
              </a:ext>
            </a:extLst>
          </p:cNvPr>
          <p:cNvPicPr>
            <a:picLocks noChangeAspect="1"/>
          </p:cNvPicPr>
          <p:nvPr/>
        </p:nvPicPr>
        <p:blipFill rotWithShape="1">
          <a:blip r:embed="rId3"/>
          <a:srcRect t="48518"/>
          <a:stretch/>
        </p:blipFill>
        <p:spPr>
          <a:xfrm>
            <a:off x="1071518" y="301404"/>
            <a:ext cx="7310481" cy="4632546"/>
          </a:xfrm>
          <a:prstGeom prst="rect">
            <a:avLst/>
          </a:prstGeom>
        </p:spPr>
      </p:pic>
    </p:spTree>
    <p:extLst>
      <p:ext uri="{BB962C8B-B14F-4D97-AF65-F5344CB8AC3E}">
        <p14:creationId xmlns:p14="http://schemas.microsoft.com/office/powerpoint/2010/main" val="21258087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2. Walk in the blessing of Avraham. </a:t>
            </a:r>
          </a:p>
          <a:p>
            <a:pPr marL="0" indent="0">
              <a:buNone/>
            </a:pPr>
            <a:r>
              <a:rPr lang="en-US" sz="4000" baseline="30000" dirty="0"/>
              <a:t>Ber/Gen 12.3</a:t>
            </a:r>
            <a:r>
              <a:rPr lang="en-US" sz="4000" dirty="0"/>
              <a:t> My desire is to bless those who bless you.</a:t>
            </a:r>
          </a:p>
        </p:txBody>
      </p:sp>
    </p:spTree>
    <p:extLst>
      <p:ext uri="{BB962C8B-B14F-4D97-AF65-F5344CB8AC3E}">
        <p14:creationId xmlns:p14="http://schemas.microsoft.com/office/powerpoint/2010/main" val="241606590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lnSpcReduction="10000"/>
          </a:bodyPr>
          <a:lstStyle/>
          <a:p>
            <a:pPr marL="0" indent="0">
              <a:buNone/>
            </a:pPr>
            <a:r>
              <a:rPr lang="en-US" sz="4000" baseline="30000" dirty="0"/>
              <a:t>Lk 7.1-5</a:t>
            </a:r>
            <a:r>
              <a:rPr lang="en-US" sz="4000" dirty="0"/>
              <a:t> When Yeshua finished all His </a:t>
            </a:r>
            <a:r>
              <a:rPr lang="en-US" sz="4000" dirty="0" err="1"/>
              <a:t>drash</a:t>
            </a:r>
            <a:r>
              <a:rPr lang="en-US" sz="4000" dirty="0"/>
              <a:t> in the hearing of the people, He entered Capernaum. Now a certain centurion had a valued slave, who was ill and about to die. When he heard about Yeshua, he sent Jewish elders to Him, </a:t>
            </a:r>
          </a:p>
        </p:txBody>
      </p:sp>
    </p:spTree>
    <p:extLst>
      <p:ext uri="{BB962C8B-B14F-4D97-AF65-F5344CB8AC3E}">
        <p14:creationId xmlns:p14="http://schemas.microsoft.com/office/powerpoint/2010/main" val="151444719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baseline="30000" dirty="0"/>
              <a:t>Lk 7.1-5</a:t>
            </a:r>
            <a:r>
              <a:rPr lang="en-US" sz="4000" dirty="0"/>
              <a:t> asking Him to come and save his slave. When they came to Yeshua, they begged Him earnestly, saying, “He is worthy for You to grant this, for </a:t>
            </a:r>
            <a:r>
              <a:rPr lang="en-US" sz="4000" dirty="0">
                <a:solidFill>
                  <a:srgbClr val="FFFF99"/>
                </a:solidFill>
              </a:rPr>
              <a:t>he loves our people and even built our synagogue.”</a:t>
            </a:r>
          </a:p>
        </p:txBody>
      </p:sp>
    </p:spTree>
    <p:extLst>
      <p:ext uri="{BB962C8B-B14F-4D97-AF65-F5344CB8AC3E}">
        <p14:creationId xmlns:p14="http://schemas.microsoft.com/office/powerpoint/2010/main" val="358743783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fontScale="92500" lnSpcReduction="20000"/>
          </a:bodyPr>
          <a:lstStyle/>
          <a:p>
            <a:pPr marL="0" indent="0">
              <a:buNone/>
            </a:pPr>
            <a:r>
              <a:rPr lang="en-US" sz="4000" dirty="0"/>
              <a:t>3. Learn about past and rising Jewish persecution.  Prep for </a:t>
            </a:r>
            <a:r>
              <a:rPr lang="en-US" sz="4000" baseline="30000" dirty="0" err="1"/>
              <a:t>Zekh</a:t>
            </a:r>
            <a:r>
              <a:rPr lang="en-US" sz="4000" baseline="30000" dirty="0"/>
              <a:t> 14 </a:t>
            </a:r>
            <a:r>
              <a:rPr lang="en-US" sz="4000" dirty="0"/>
              <a:t>“For I will gather all the nations</a:t>
            </a:r>
          </a:p>
          <a:p>
            <a:pPr marL="0" indent="0">
              <a:buNone/>
            </a:pPr>
            <a:r>
              <a:rPr lang="en-US" sz="4000" dirty="0"/>
              <a:t>against Yerushalayim for war.</a:t>
            </a:r>
          </a:p>
          <a:p>
            <a:pPr marL="0" indent="0">
              <a:buNone/>
            </a:pPr>
            <a:r>
              <a:rPr lang="en-US" sz="4000" dirty="0"/>
              <a:t>The city will be taken,</a:t>
            </a:r>
          </a:p>
          <a:p>
            <a:pPr marL="0" indent="0">
              <a:buNone/>
            </a:pPr>
            <a:r>
              <a:rPr lang="en-US" sz="4000" dirty="0"/>
              <a:t>the houses will be rifled,</a:t>
            </a:r>
          </a:p>
          <a:p>
            <a:pPr marL="0" indent="0">
              <a:buNone/>
            </a:pPr>
            <a:r>
              <a:rPr lang="en-US" sz="4000" dirty="0"/>
              <a:t>the women will be raped,</a:t>
            </a:r>
          </a:p>
          <a:p>
            <a:pPr marL="0" indent="0">
              <a:buNone/>
            </a:pPr>
            <a:r>
              <a:rPr lang="en-US" sz="4000" dirty="0"/>
              <a:t>and half the city will go into exile;</a:t>
            </a:r>
          </a:p>
        </p:txBody>
      </p:sp>
    </p:spTree>
    <p:extLst>
      <p:ext uri="{BB962C8B-B14F-4D97-AF65-F5344CB8AC3E}">
        <p14:creationId xmlns:p14="http://schemas.microsoft.com/office/powerpoint/2010/main" val="113962057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71794" y="275510"/>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 </a:t>
            </a:r>
          </a:p>
        </p:txBody>
      </p:sp>
      <p:pic>
        <p:nvPicPr>
          <p:cNvPr id="3" name="Picture 2">
            <a:extLst>
              <a:ext uri="{FF2B5EF4-FFF2-40B4-BE49-F238E27FC236}">
                <a16:creationId xmlns:a16="http://schemas.microsoft.com/office/drawing/2014/main" id="{371FA974-364A-412D-BDC0-4D0236C40E55}"/>
              </a:ext>
            </a:extLst>
          </p:cNvPr>
          <p:cNvPicPr>
            <a:picLocks noChangeAspect="1"/>
          </p:cNvPicPr>
          <p:nvPr/>
        </p:nvPicPr>
        <p:blipFill>
          <a:blip r:embed="rId3"/>
          <a:stretch>
            <a:fillRect/>
          </a:stretch>
        </p:blipFill>
        <p:spPr>
          <a:xfrm>
            <a:off x="685800" y="336895"/>
            <a:ext cx="7458394" cy="4586816"/>
          </a:xfrm>
          <a:prstGeom prst="rect">
            <a:avLst/>
          </a:prstGeom>
        </p:spPr>
      </p:pic>
    </p:spTree>
    <p:extLst>
      <p:ext uri="{BB962C8B-B14F-4D97-AF65-F5344CB8AC3E}">
        <p14:creationId xmlns:p14="http://schemas.microsoft.com/office/powerpoint/2010/main" val="32824725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he-IL" sz="4000" dirty="0"/>
              <a:t> </a:t>
            </a:r>
            <a:endParaRPr lang="en-US" sz="4000" dirty="0"/>
          </a:p>
        </p:txBody>
      </p:sp>
      <p:pic>
        <p:nvPicPr>
          <p:cNvPr id="3" name="Picture 2">
            <a:extLst>
              <a:ext uri="{FF2B5EF4-FFF2-40B4-BE49-F238E27FC236}">
                <a16:creationId xmlns:a16="http://schemas.microsoft.com/office/drawing/2014/main" id="{A8B2AE19-B1EC-463F-9D47-EB6D241A90F9}"/>
              </a:ext>
            </a:extLst>
          </p:cNvPr>
          <p:cNvPicPr>
            <a:picLocks noChangeAspect="1"/>
          </p:cNvPicPr>
          <p:nvPr/>
        </p:nvPicPr>
        <p:blipFill>
          <a:blip r:embed="rId3"/>
          <a:stretch>
            <a:fillRect/>
          </a:stretch>
        </p:blipFill>
        <p:spPr>
          <a:xfrm>
            <a:off x="990599" y="342574"/>
            <a:ext cx="6934201" cy="4610340"/>
          </a:xfrm>
          <a:prstGeom prst="rect">
            <a:avLst/>
          </a:prstGeom>
        </p:spPr>
      </p:pic>
    </p:spTree>
    <p:extLst>
      <p:ext uri="{BB962C8B-B14F-4D97-AF65-F5344CB8AC3E}">
        <p14:creationId xmlns:p14="http://schemas.microsoft.com/office/powerpoint/2010/main" val="80991848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fontScale="92500"/>
          </a:bodyPr>
          <a:lstStyle/>
          <a:p>
            <a:pPr marL="0" indent="0">
              <a:buNone/>
            </a:pPr>
            <a:r>
              <a:rPr lang="en-US" sz="4000" dirty="0"/>
              <a:t>4. </a:t>
            </a:r>
            <a:r>
              <a:rPr lang="en-US" sz="4000" baseline="30000" dirty="0"/>
              <a:t>Ro 11.11 </a:t>
            </a:r>
            <a:r>
              <a:rPr lang="en-US" sz="4000" dirty="0"/>
              <a:t>Salvation has come to the Gentiles, to provoke Israel to jealousy. </a:t>
            </a:r>
          </a:p>
          <a:p>
            <a:r>
              <a:rPr lang="en-US" sz="4000" dirty="0"/>
              <a:t>Express gratefulness to Jewish people for giving you all you value most: scripture, G-d, Messiah</a:t>
            </a:r>
          </a:p>
          <a:p>
            <a:r>
              <a:rPr lang="en-US" sz="4000" dirty="0"/>
              <a:t>Be the best and most Messiah like.</a:t>
            </a:r>
          </a:p>
          <a:p>
            <a:pPr marL="0" indent="0">
              <a:buNone/>
            </a:pPr>
            <a:endParaRPr lang="en-US" sz="4000" dirty="0"/>
          </a:p>
        </p:txBody>
      </p:sp>
    </p:spTree>
    <p:extLst>
      <p:ext uri="{BB962C8B-B14F-4D97-AF65-F5344CB8AC3E}">
        <p14:creationId xmlns:p14="http://schemas.microsoft.com/office/powerpoint/2010/main" val="96972389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shadeToTitle="1">
        <a:gradFill flip="none" rotWithShape="1">
          <a:gsLst>
            <a:gs pos="89000">
              <a:schemeClr val="bg1"/>
            </a:gs>
            <a:gs pos="92000">
              <a:srgbClr val="7030A0"/>
            </a:gs>
            <a:gs pos="100000">
              <a:srgbClr val="E0F1F2"/>
            </a:gs>
            <a:gs pos="95000">
              <a:srgbClr val="0070C0"/>
            </a:gs>
            <a:gs pos="100000">
              <a:schemeClr val="accent1">
                <a:lumMod val="30000"/>
                <a:lumOff val="70000"/>
              </a:schemeClr>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059F880-F242-4156-864E-0561DAE56B0B}"/>
              </a:ext>
            </a:extLst>
          </p:cNvPr>
          <p:cNvSpPr txBox="1"/>
          <p:nvPr/>
        </p:nvSpPr>
        <p:spPr>
          <a:xfrm>
            <a:off x="1010265" y="448091"/>
            <a:ext cx="7123471" cy="4501232"/>
          </a:xfrm>
          <a:prstGeom prst="rect">
            <a:avLst/>
          </a:prstGeom>
          <a:solidFill>
            <a:schemeClr val="bg1"/>
          </a:solidFill>
          <a:effectLst>
            <a:softEdge rad="152400"/>
          </a:effectLst>
        </p:spPr>
        <p:txBody>
          <a:bodyPr wrap="square" rtlCol="0">
            <a:spAutoFit/>
          </a:bodyPr>
          <a:lstStyle/>
          <a:p>
            <a:pPr defTabSz="685800" fontAlgn="auto">
              <a:spcBef>
                <a:spcPts val="0"/>
              </a:spcBef>
              <a:spcAft>
                <a:spcPts val="0"/>
              </a:spcAft>
            </a:pPr>
            <a:r>
              <a:rPr lang="en-US" sz="4500" dirty="0">
                <a:solidFill>
                  <a:srgbClr val="660066"/>
                </a:solidFill>
                <a:effectLst>
                  <a:outerShdw blurRad="38100" dist="38100" dir="2700000" algn="tl">
                    <a:srgbClr val="000000">
                      <a:alpha val="43137"/>
                    </a:srgbClr>
                  </a:outerShdw>
                </a:effectLst>
                <a:latin typeface="Algerian" panose="04020705040A02060702" pitchFamily="82" charset="0"/>
                <a:ea typeface="Times New Roman" panose="02020603050405020304" pitchFamily="18" charset="0"/>
                <a:cs typeface="Arial"/>
              </a:rPr>
              <a:t>Rare.</a:t>
            </a:r>
            <a:r>
              <a:rPr lang="en-US" sz="3600" dirty="0">
                <a:solidFill>
                  <a:srgbClr val="003366"/>
                </a:solidFill>
                <a:effectLst>
                  <a:outerShdw blurRad="38100" dist="38100" dir="2700000" algn="tl">
                    <a:srgbClr val="000000">
                      <a:alpha val="43137"/>
                    </a:srgbClr>
                  </a:outerShdw>
                </a:effectLst>
                <a:latin typeface="Algerian" panose="04020705040A02060702" pitchFamily="82" charset="0"/>
                <a:ea typeface="Times New Roman" panose="02020603050405020304" pitchFamily="18" charset="0"/>
                <a:cs typeface="Arial"/>
              </a:rPr>
              <a:t> </a:t>
            </a:r>
            <a:r>
              <a:rPr lang="en-US" sz="4950" b="1" dirty="0">
                <a:solidFill>
                  <a:srgbClr val="000066"/>
                </a:solidFill>
                <a:effectLst>
                  <a:outerShdw blurRad="38100" dist="38100" dir="2700000" algn="tl">
                    <a:srgbClr val="000000">
                      <a:alpha val="43137"/>
                    </a:srgbClr>
                  </a:outerShdw>
                </a:effectLst>
                <a:latin typeface="Edwardian Script ITC" panose="030303020407070D0804" pitchFamily="66" charset="0"/>
                <a:ea typeface="Times New Roman" panose="02020603050405020304" pitchFamily="18" charset="0"/>
                <a:cs typeface="Arial"/>
              </a:rPr>
              <a:t>Beautiful.</a:t>
            </a:r>
          </a:p>
          <a:p>
            <a:pPr defTabSz="685800" fontAlgn="auto">
              <a:spcBef>
                <a:spcPts val="0"/>
              </a:spcBef>
              <a:spcAft>
                <a:spcPts val="0"/>
              </a:spcAft>
            </a:pPr>
            <a:r>
              <a:rPr lang="en-US" sz="4950" b="1" dirty="0">
                <a:solidFill>
                  <a:srgbClr val="FF0000"/>
                </a:solidFill>
                <a:effectLst>
                  <a:outerShdw blurRad="38100" dist="38100" dir="2700000" algn="tl">
                    <a:srgbClr val="000000">
                      <a:alpha val="43137"/>
                    </a:srgbClr>
                  </a:outerShdw>
                </a:effectLst>
                <a:latin typeface="Chiller" panose="04020404031007020602" pitchFamily="82" charset="0"/>
                <a:ea typeface="Times New Roman" panose="02020603050405020304" pitchFamily="18" charset="0"/>
                <a:cs typeface="Arial"/>
              </a:rPr>
              <a:t>Stolen. </a:t>
            </a:r>
            <a:r>
              <a:rPr lang="en-US" sz="4950" b="1" dirty="0">
                <a:solidFill>
                  <a:srgbClr val="808080">
                    <a:lumMod val="75000"/>
                  </a:srgbClr>
                </a:solidFill>
                <a:effectLst>
                  <a:outerShdw blurRad="38100" dist="38100" dir="2700000" algn="tl">
                    <a:srgbClr val="000000">
                      <a:alpha val="43137"/>
                    </a:srgbClr>
                  </a:outerShdw>
                </a:effectLst>
                <a:latin typeface="Informal Roman" panose="030604020304060B0204" pitchFamily="66" charset="0"/>
                <a:ea typeface="Times New Roman" panose="02020603050405020304" pitchFamily="18" charset="0"/>
                <a:cs typeface="Arial"/>
              </a:rPr>
              <a:t>Crashed. </a:t>
            </a:r>
            <a:r>
              <a:rPr lang="en-US" sz="4050" b="1" dirty="0">
                <a:solidFill>
                  <a:srgbClr val="673D26"/>
                </a:solidFill>
                <a:effectLst>
                  <a:outerShdw blurRad="38100" dist="38100" dir="2700000" algn="tl">
                    <a:srgbClr val="000000">
                      <a:alpha val="43137"/>
                    </a:srgbClr>
                  </a:outerShdw>
                </a:effectLst>
                <a:latin typeface="Jokerman" panose="04090605060D06020702" pitchFamily="82" charset="0"/>
                <a:ea typeface="Times New Roman" panose="02020603050405020304" pitchFamily="18" charset="0"/>
                <a:cs typeface="Arial"/>
              </a:rPr>
              <a:t>Vandalized.</a:t>
            </a:r>
            <a:r>
              <a:rPr lang="en-US" sz="4050" dirty="0">
                <a:solidFill>
                  <a:srgbClr val="003366"/>
                </a:solidFill>
                <a:effectLst>
                  <a:outerShdw blurRad="38100" dist="38100" dir="2700000" algn="tl">
                    <a:srgbClr val="000000">
                      <a:alpha val="43137"/>
                    </a:srgbClr>
                  </a:outerShdw>
                </a:effectLst>
                <a:latin typeface="Jokerman" panose="04090605060D06020702" pitchFamily="82" charset="0"/>
                <a:ea typeface="Times New Roman" panose="02020603050405020304" pitchFamily="18" charset="0"/>
                <a:cs typeface="Arial"/>
              </a:rPr>
              <a:t> </a:t>
            </a:r>
          </a:p>
          <a:p>
            <a:pPr defTabSz="685800" fontAlgn="auto">
              <a:spcBef>
                <a:spcPts val="0"/>
              </a:spcBef>
              <a:spcAft>
                <a:spcPts val="0"/>
              </a:spcAft>
            </a:pPr>
            <a:r>
              <a:rPr lang="en-US" sz="6000" b="1" dirty="0">
                <a:solidFill>
                  <a:srgbClr val="FF9933"/>
                </a:solidFill>
                <a:effectLst>
                  <a:outerShdw blurRad="38100" dist="38100" dir="2700000" algn="tl">
                    <a:srgbClr val="000000">
                      <a:alpha val="43137"/>
                    </a:srgbClr>
                  </a:outerShdw>
                </a:effectLst>
                <a:latin typeface="Juice ITC" panose="04040403040A02020202" pitchFamily="82" charset="0"/>
                <a:ea typeface="Times New Roman" panose="02020603050405020304" pitchFamily="18" charset="0"/>
                <a:cs typeface="Arial"/>
              </a:rPr>
              <a:t>Set on fire.</a:t>
            </a:r>
          </a:p>
          <a:p>
            <a:pPr defTabSz="685800" fontAlgn="auto">
              <a:spcBef>
                <a:spcPts val="0"/>
              </a:spcBef>
              <a:spcAft>
                <a:spcPts val="0"/>
              </a:spcAft>
            </a:pPr>
            <a:r>
              <a:rPr lang="en-US" sz="4050" b="1" dirty="0">
                <a:solidFill>
                  <a:srgbClr val="00B0F0"/>
                </a:solidFill>
                <a:effectLst>
                  <a:outerShdw blurRad="38100" dist="38100" dir="2700000" algn="tl">
                    <a:srgbClr val="000000">
                      <a:alpha val="43137"/>
                    </a:srgbClr>
                  </a:outerShdw>
                </a:effectLst>
                <a:latin typeface="Viner Hand ITC" panose="03070502030502020203" pitchFamily="66" charset="0"/>
                <a:ea typeface="Times New Roman" panose="02020603050405020304" pitchFamily="18" charset="0"/>
                <a:cs typeface="Arial"/>
              </a:rPr>
              <a:t>Dumped into the river.</a:t>
            </a:r>
          </a:p>
          <a:p>
            <a:pPr defTabSz="685800" fontAlgn="auto">
              <a:spcBef>
                <a:spcPts val="0"/>
              </a:spcBef>
              <a:spcAft>
                <a:spcPts val="0"/>
              </a:spcAft>
            </a:pPr>
            <a:r>
              <a:rPr lang="en-US" sz="6000" dirty="0">
                <a:solidFill>
                  <a:srgbClr val="4D4D4D"/>
                </a:solidFill>
                <a:effectLst>
                  <a:outerShdw blurRad="38100" dist="38100" dir="2700000" algn="tl">
                    <a:srgbClr val="000000">
                      <a:alpha val="43137"/>
                    </a:srgbClr>
                  </a:outerShdw>
                </a:effectLst>
                <a:latin typeface="Mistral" panose="03090702030407020403" pitchFamily="66" charset="0"/>
                <a:ea typeface="Times New Roman" panose="02020603050405020304" pitchFamily="18" charset="0"/>
                <a:cs typeface="Arial"/>
              </a:rPr>
              <a:t>Bent and broken.</a:t>
            </a:r>
            <a:endParaRPr lang="en-US" sz="6000" dirty="0">
              <a:solidFill>
                <a:srgbClr val="0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Arial"/>
            </a:endParaRPr>
          </a:p>
          <a:p>
            <a:pPr defTabSz="685800" fontAlgn="auto">
              <a:spcBef>
                <a:spcPts val="0"/>
              </a:spcBef>
              <a:spcAft>
                <a:spcPts val="0"/>
              </a:spcAft>
            </a:pPr>
            <a:r>
              <a:rPr lang="en-US" sz="2100" dirty="0">
                <a:solidFill>
                  <a:srgbClr val="000000"/>
                </a:solidFill>
                <a:ea typeface="Times New Roman" panose="02020603050405020304" pitchFamily="18" charset="0"/>
                <a:cs typeface="Calibri" panose="020F0502020204030204" pitchFamily="34" charset="0"/>
              </a:rPr>
              <a:t>(answers today)</a:t>
            </a:r>
            <a:endParaRPr lang="en-US" sz="2100" dirty="0">
              <a:solidFill>
                <a:srgbClr val="000000"/>
              </a:solidFill>
              <a:ea typeface="Times New Roman" panose="02020603050405020304" pitchFamily="18" charset="0"/>
              <a:cs typeface="Arial"/>
            </a:endParaRPr>
          </a:p>
          <a:p>
            <a:pPr defTabSz="685800">
              <a:spcBef>
                <a:spcPts val="0"/>
              </a:spcBef>
              <a:spcAft>
                <a:spcPts val="0"/>
              </a:spcAft>
            </a:pPr>
            <a:endParaRPr lang="en-US" sz="600" dirty="0">
              <a:solidFill>
                <a:srgbClr val="FFFFFF"/>
              </a:solidFill>
              <a:ea typeface="Times New Roman" panose="02020603050405020304" pitchFamily="18" charset="0"/>
              <a:cs typeface="Arial"/>
            </a:endParaRPr>
          </a:p>
        </p:txBody>
      </p:sp>
    </p:spTree>
    <p:extLst>
      <p:ext uri="{BB962C8B-B14F-4D97-AF65-F5344CB8AC3E}">
        <p14:creationId xmlns:p14="http://schemas.microsoft.com/office/powerpoint/2010/main" val="31220760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 </a:t>
            </a:r>
          </a:p>
        </p:txBody>
      </p:sp>
      <p:pic>
        <p:nvPicPr>
          <p:cNvPr id="3" name="Picture 2">
            <a:extLst>
              <a:ext uri="{FF2B5EF4-FFF2-40B4-BE49-F238E27FC236}">
                <a16:creationId xmlns:a16="http://schemas.microsoft.com/office/drawing/2014/main" id="{2A2965D5-2F07-41B6-BA5B-FCED32C4A502}"/>
              </a:ext>
            </a:extLst>
          </p:cNvPr>
          <p:cNvPicPr>
            <a:picLocks noChangeAspect="1"/>
          </p:cNvPicPr>
          <p:nvPr/>
        </p:nvPicPr>
        <p:blipFill>
          <a:blip r:embed="rId3"/>
          <a:stretch>
            <a:fillRect/>
          </a:stretch>
        </p:blipFill>
        <p:spPr>
          <a:xfrm>
            <a:off x="1972464" y="265530"/>
            <a:ext cx="4885535" cy="4620699"/>
          </a:xfrm>
          <a:prstGeom prst="rect">
            <a:avLst/>
          </a:prstGeom>
        </p:spPr>
      </p:pic>
    </p:spTree>
    <p:extLst>
      <p:ext uri="{BB962C8B-B14F-4D97-AF65-F5344CB8AC3E}">
        <p14:creationId xmlns:p14="http://schemas.microsoft.com/office/powerpoint/2010/main" val="299980415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fontScale="85000" lnSpcReduction="10000"/>
          </a:bodyPr>
          <a:lstStyle/>
          <a:p>
            <a:r>
              <a:rPr lang="en-US" sz="4000" u="sng" dirty="0">
                <a:solidFill>
                  <a:srgbClr val="FFFF99"/>
                </a:solidFill>
              </a:rPr>
              <a:t>Session 1</a:t>
            </a:r>
            <a:r>
              <a:rPr lang="en-US" sz="4000" dirty="0">
                <a:solidFill>
                  <a:srgbClr val="FFFF99"/>
                </a:solidFill>
              </a:rPr>
              <a:t>  </a:t>
            </a:r>
            <a:r>
              <a:rPr lang="en-US" sz="4000" dirty="0"/>
              <a:t>Foundations for Freedom, the need for the healing ministry and what it is, the key of making Yeshua Lord of every area of our lives.</a:t>
            </a:r>
          </a:p>
          <a:p>
            <a:r>
              <a:rPr lang="en-US" sz="4000" u="sng" dirty="0">
                <a:solidFill>
                  <a:srgbClr val="FFFF99"/>
                </a:solidFill>
              </a:rPr>
              <a:t>Session 2</a:t>
            </a:r>
            <a:r>
              <a:rPr lang="en-US" sz="4000" dirty="0">
                <a:solidFill>
                  <a:srgbClr val="FFFF99"/>
                </a:solidFill>
              </a:rPr>
              <a:t>  </a:t>
            </a:r>
            <a:r>
              <a:rPr lang="en-US" sz="4000" dirty="0"/>
              <a:t>1:30 to 2:30 - Freedom from Bad Roots </a:t>
            </a:r>
          </a:p>
          <a:p>
            <a:r>
              <a:rPr lang="en-US" sz="4000" u="sng" dirty="0">
                <a:solidFill>
                  <a:srgbClr val="FFFF99"/>
                </a:solidFill>
              </a:rPr>
              <a:t>Session 3</a:t>
            </a:r>
            <a:r>
              <a:rPr lang="en-US" sz="4000" dirty="0">
                <a:solidFill>
                  <a:srgbClr val="FFFF99"/>
                </a:solidFill>
              </a:rPr>
              <a:t>  </a:t>
            </a:r>
            <a:r>
              <a:rPr lang="en-US" sz="4000" dirty="0"/>
              <a:t>3:00 to 4:00 - Freedom through Forgiveness and from Ungodly Soul Ties (relationship ties)</a:t>
            </a:r>
          </a:p>
        </p:txBody>
      </p:sp>
    </p:spTree>
    <p:extLst>
      <p:ext uri="{BB962C8B-B14F-4D97-AF65-F5344CB8AC3E}">
        <p14:creationId xmlns:p14="http://schemas.microsoft.com/office/powerpoint/2010/main" val="29334059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fontScale="92500" lnSpcReduction="20000"/>
          </a:bodyPr>
          <a:lstStyle/>
          <a:p>
            <a:pPr marL="0" indent="0">
              <a:buNone/>
            </a:pPr>
            <a:r>
              <a:rPr lang="en-US" sz="4000" u="sng" dirty="0">
                <a:solidFill>
                  <a:srgbClr val="FFFF99"/>
                </a:solidFill>
              </a:rPr>
              <a:t>Resolution adopted by the General Assembly on 1 November 2005</a:t>
            </a:r>
            <a:r>
              <a:rPr lang="en-US" sz="4000" dirty="0"/>
              <a:t>: </a:t>
            </a:r>
          </a:p>
          <a:p>
            <a:pPr marL="0" indent="0">
              <a:buNone/>
            </a:pPr>
            <a:r>
              <a:rPr lang="en-US" sz="4000" dirty="0"/>
              <a:t>The Holocaust, which resulted in the murder of one third of the Jewish people, along with countless members of other minorities, will forever be a warning to all people of the dangers of hatred, bigotry, racism and prejudice. </a:t>
            </a:r>
          </a:p>
        </p:txBody>
      </p:sp>
    </p:spTree>
    <p:extLst>
      <p:ext uri="{BB962C8B-B14F-4D97-AF65-F5344CB8AC3E}">
        <p14:creationId xmlns:p14="http://schemas.microsoft.com/office/powerpoint/2010/main" val="16957319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fontScale="92500" lnSpcReduction="10000"/>
          </a:bodyPr>
          <a:lstStyle/>
          <a:p>
            <a:pPr marL="0" indent="0">
              <a:buNone/>
            </a:pPr>
            <a:r>
              <a:rPr lang="en-US" sz="4300" u="sng" dirty="0">
                <a:solidFill>
                  <a:srgbClr val="FFFF99"/>
                </a:solidFill>
              </a:rPr>
              <a:t>Sunday</a:t>
            </a:r>
            <a:r>
              <a:rPr lang="en-US" sz="4000" dirty="0"/>
              <a:t>  Worship and welcome 10:00 to 10:30 </a:t>
            </a:r>
          </a:p>
          <a:p>
            <a:r>
              <a:rPr lang="en-US" sz="4000" u="sng" dirty="0">
                <a:solidFill>
                  <a:srgbClr val="FFFF99"/>
                </a:solidFill>
              </a:rPr>
              <a:t>Session 4 </a:t>
            </a:r>
            <a:r>
              <a:rPr lang="en-US" sz="4000" dirty="0">
                <a:solidFill>
                  <a:srgbClr val="FFFF99"/>
                </a:solidFill>
              </a:rPr>
              <a:t> </a:t>
            </a:r>
            <a:r>
              <a:rPr lang="en-US" sz="4000" dirty="0"/>
              <a:t>10:30 to 11:30 - Freedom From the effects of Hurt Pain and Rejection</a:t>
            </a:r>
          </a:p>
          <a:p>
            <a:r>
              <a:rPr lang="en-US" sz="4000" u="sng" dirty="0">
                <a:solidFill>
                  <a:srgbClr val="FFFF99"/>
                </a:solidFill>
              </a:rPr>
              <a:t>Session 5</a:t>
            </a:r>
            <a:r>
              <a:rPr lang="en-US" sz="4000" dirty="0">
                <a:solidFill>
                  <a:srgbClr val="FFFF99"/>
                </a:solidFill>
              </a:rPr>
              <a:t> </a:t>
            </a:r>
            <a:r>
              <a:rPr lang="en-US" sz="4000" dirty="0"/>
              <a:t>12:00 to 1:00 - Freedom from Generational Iniquity </a:t>
            </a:r>
          </a:p>
          <a:p>
            <a:r>
              <a:rPr lang="en-US" sz="4000" u="sng" dirty="0">
                <a:solidFill>
                  <a:srgbClr val="FFFF99"/>
                </a:solidFill>
              </a:rPr>
              <a:t>Lunch</a:t>
            </a:r>
            <a:r>
              <a:rPr lang="en-US" sz="4000" dirty="0"/>
              <a:t> from 1:00 to 2:00</a:t>
            </a:r>
          </a:p>
        </p:txBody>
      </p:sp>
    </p:spTree>
    <p:extLst>
      <p:ext uri="{BB962C8B-B14F-4D97-AF65-F5344CB8AC3E}">
        <p14:creationId xmlns:p14="http://schemas.microsoft.com/office/powerpoint/2010/main" val="51761471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r>
              <a:rPr lang="en-US" sz="4000" u="sng" dirty="0">
                <a:solidFill>
                  <a:srgbClr val="FFFF99"/>
                </a:solidFill>
              </a:rPr>
              <a:t>Session 6</a:t>
            </a:r>
            <a:r>
              <a:rPr lang="en-US" sz="4000" dirty="0">
                <a:solidFill>
                  <a:srgbClr val="FFFF99"/>
                </a:solidFill>
              </a:rPr>
              <a:t>   </a:t>
            </a:r>
            <a:r>
              <a:rPr lang="en-US" sz="4000" dirty="0"/>
              <a:t>2:00 to 3:00 - Freedom from the Enemy (teaching on deliverance)</a:t>
            </a:r>
          </a:p>
          <a:p>
            <a:r>
              <a:rPr lang="en-US" sz="4000" u="sng" dirty="0">
                <a:solidFill>
                  <a:srgbClr val="FFFF99"/>
                </a:solidFill>
              </a:rPr>
              <a:t>Session 7</a:t>
            </a:r>
            <a:r>
              <a:rPr lang="en-US" sz="4000" dirty="0">
                <a:solidFill>
                  <a:srgbClr val="FFFF99"/>
                </a:solidFill>
              </a:rPr>
              <a:t> </a:t>
            </a:r>
            <a:r>
              <a:rPr lang="en-US" sz="4000" dirty="0"/>
              <a:t>Prayer Ministry time  from 3:00 to 4:00</a:t>
            </a:r>
          </a:p>
          <a:p>
            <a:r>
              <a:rPr lang="en-US" sz="4000" u="sng" dirty="0">
                <a:solidFill>
                  <a:srgbClr val="FFFF99"/>
                </a:solidFill>
              </a:rPr>
              <a:t>Session 8</a:t>
            </a:r>
            <a:r>
              <a:rPr lang="en-US" sz="4000" dirty="0">
                <a:solidFill>
                  <a:srgbClr val="FFFF99"/>
                </a:solidFill>
              </a:rPr>
              <a:t>   </a:t>
            </a:r>
            <a:r>
              <a:rPr lang="en-US" sz="4000" dirty="0"/>
              <a:t>4:00 to 4:30- Moving On In the Lord</a:t>
            </a:r>
          </a:p>
        </p:txBody>
      </p:sp>
    </p:spTree>
    <p:extLst>
      <p:ext uri="{BB962C8B-B14F-4D97-AF65-F5344CB8AC3E}">
        <p14:creationId xmlns:p14="http://schemas.microsoft.com/office/powerpoint/2010/main" val="279073783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Actions</a:t>
            </a:r>
          </a:p>
          <a:p>
            <a:r>
              <a:rPr lang="en-US" sz="4000" dirty="0"/>
              <a:t>Preliminary Interest signup</a:t>
            </a:r>
          </a:p>
          <a:p>
            <a:r>
              <a:rPr lang="en-US" sz="4000" dirty="0"/>
              <a:t>Housing the team </a:t>
            </a:r>
          </a:p>
        </p:txBody>
      </p:sp>
    </p:spTree>
    <p:extLst>
      <p:ext uri="{BB962C8B-B14F-4D97-AF65-F5344CB8AC3E}">
        <p14:creationId xmlns:p14="http://schemas.microsoft.com/office/powerpoint/2010/main" val="349615790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lnSpcReduction="10000"/>
          </a:bodyPr>
          <a:lstStyle/>
          <a:p>
            <a:pPr marL="0" indent="0">
              <a:buNone/>
            </a:pPr>
            <a:r>
              <a:rPr lang="en-US" sz="4000" dirty="0"/>
              <a:t>Outline: Pray for the Shalom of Jerusalem – Why?</a:t>
            </a:r>
          </a:p>
          <a:p>
            <a:pPr marL="512763" indent="-512763">
              <a:buFont typeface="+mj-lt"/>
              <a:buAutoNum type="arabicPeriod"/>
            </a:pPr>
            <a:r>
              <a:rPr lang="en-US" sz="4000" dirty="0"/>
              <a:t>Enters G-d’s promises to Israel</a:t>
            </a:r>
          </a:p>
          <a:p>
            <a:pPr marL="512763" indent="-512763">
              <a:buFont typeface="+mj-lt"/>
              <a:buAutoNum type="arabicPeriod"/>
            </a:pPr>
            <a:r>
              <a:rPr lang="en-US" sz="4000" dirty="0"/>
              <a:t> Current anti-Semitism</a:t>
            </a:r>
          </a:p>
          <a:p>
            <a:pPr marL="512763" indent="-512763">
              <a:buFont typeface="+mj-lt"/>
              <a:buAutoNum type="arabicPeriod"/>
            </a:pPr>
            <a:r>
              <a:rPr lang="en-US" sz="4000" dirty="0"/>
              <a:t>How to bless Israel</a:t>
            </a:r>
          </a:p>
          <a:p>
            <a:pPr marL="738507" lvl="1" indent="-571500"/>
            <a:r>
              <a:rPr lang="en-US" sz="4000" dirty="0"/>
              <a:t>Outward expression</a:t>
            </a:r>
          </a:p>
          <a:p>
            <a:pPr marL="738507" lvl="1" indent="-571500"/>
            <a:r>
              <a:rPr lang="en-US" sz="4000" dirty="0"/>
              <a:t>Inward expression</a:t>
            </a:r>
          </a:p>
        </p:txBody>
      </p:sp>
    </p:spTree>
    <p:extLst>
      <p:ext uri="{BB962C8B-B14F-4D97-AF65-F5344CB8AC3E}">
        <p14:creationId xmlns:p14="http://schemas.microsoft.com/office/powerpoint/2010/main" val="378957165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endParaRPr lang="en-US" sz="4000" dirty="0"/>
          </a:p>
        </p:txBody>
      </p:sp>
    </p:spTree>
    <p:extLst>
      <p:ext uri="{BB962C8B-B14F-4D97-AF65-F5344CB8AC3E}">
        <p14:creationId xmlns:p14="http://schemas.microsoft.com/office/powerpoint/2010/main" val="15223795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AC55B88-9FDE-4C3A-8A01-E7DB95CCBF56}"/>
              </a:ext>
            </a:extLst>
          </p:cNvPr>
          <p:cNvPicPr>
            <a:picLocks noChangeAspect="1"/>
          </p:cNvPicPr>
          <p:nvPr/>
        </p:nvPicPr>
        <p:blipFill>
          <a:blip r:embed="rId3"/>
          <a:stretch>
            <a:fillRect/>
          </a:stretch>
        </p:blipFill>
        <p:spPr>
          <a:xfrm>
            <a:off x="2346499" y="1435524"/>
            <a:ext cx="4451011" cy="2272457"/>
          </a:xfrm>
          <a:prstGeom prst="rect">
            <a:avLst/>
          </a:prstGeom>
        </p:spPr>
      </p:pic>
    </p:spTree>
    <p:extLst>
      <p:ext uri="{BB962C8B-B14F-4D97-AF65-F5344CB8AC3E}">
        <p14:creationId xmlns:p14="http://schemas.microsoft.com/office/powerpoint/2010/main" val="31101188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Resolved that the United Nations will designate 27 January as an annual International Day of Commemoration in memory of the victims of the Holocaust.</a:t>
            </a:r>
            <a:endParaRPr lang="en-US" sz="4800" dirty="0"/>
          </a:p>
        </p:txBody>
      </p:sp>
    </p:spTree>
    <p:extLst>
      <p:ext uri="{BB962C8B-B14F-4D97-AF65-F5344CB8AC3E}">
        <p14:creationId xmlns:p14="http://schemas.microsoft.com/office/powerpoint/2010/main" val="3220538991"/>
      </p:ext>
    </p:extLst>
  </p:cSld>
  <p:clrMapOvr>
    <a:masterClrMapping/>
  </p:clrMapOvr>
</p:sld>
</file>

<file path=ppt/theme/theme1.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Rounded MT 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4000" b="0" i="0" u="none" strike="noStrike" cap="none" normalizeH="0" baseline="0" smtClean="0">
            <a:ln>
              <a:noFill/>
            </a:ln>
            <a:solidFill>
              <a:schemeClr val="bg1"/>
            </a:solidFill>
            <a:effectLst/>
            <a:latin typeface="Arial Rounded MT Bold" pitchFamily="34"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4000" b="0" i="0" u="none" strike="noStrike" cap="none" normalizeH="0" baseline="0" smtClean="0">
            <a:ln>
              <a:noFill/>
            </a:ln>
            <a:solidFill>
              <a:schemeClr val="bg1"/>
            </a:solidFill>
            <a:effectLst/>
            <a:latin typeface="Arial Rounded MT Bold" pitchFamily="34"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79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144155</TotalTime>
  <Words>5535</Words>
  <Application>Microsoft Office PowerPoint</Application>
  <PresentationFormat>On-screen Show (16:9)</PresentationFormat>
  <Paragraphs>502</Paragraphs>
  <Slides>85</Slides>
  <Notes>85</Notes>
  <HiddenSlides>0</HiddenSlides>
  <MMClips>0</MMClips>
  <ScaleCrop>false</ScaleCrop>
  <HeadingPairs>
    <vt:vector size="6" baseType="variant">
      <vt:variant>
        <vt:lpstr>Fonts Used</vt:lpstr>
      </vt:variant>
      <vt:variant>
        <vt:i4>15</vt:i4>
      </vt:variant>
      <vt:variant>
        <vt:lpstr>Theme</vt:lpstr>
      </vt:variant>
      <vt:variant>
        <vt:i4>3</vt:i4>
      </vt:variant>
      <vt:variant>
        <vt:lpstr>Slide Titles</vt:lpstr>
      </vt:variant>
      <vt:variant>
        <vt:i4>85</vt:i4>
      </vt:variant>
    </vt:vector>
  </HeadingPairs>
  <TitlesOfParts>
    <vt:vector size="103" baseType="lpstr">
      <vt:lpstr>Algerian</vt:lpstr>
      <vt:lpstr>Arial</vt:lpstr>
      <vt:lpstr>Arial Rounded MT Bold</vt:lpstr>
      <vt:lpstr>Calibri</vt:lpstr>
      <vt:lpstr>Calibri Light</vt:lpstr>
      <vt:lpstr>Chiller</vt:lpstr>
      <vt:lpstr>David</vt:lpstr>
      <vt:lpstr>Edwardian Script ITC</vt:lpstr>
      <vt:lpstr>Georgia</vt:lpstr>
      <vt:lpstr>Informal Roman</vt:lpstr>
      <vt:lpstr>Jokerman</vt:lpstr>
      <vt:lpstr>Juice ITC</vt:lpstr>
      <vt:lpstr>Mistral</vt:lpstr>
      <vt:lpstr>Times New Roman</vt:lpstr>
      <vt:lpstr>Viner Hand ITC</vt:lpstr>
      <vt:lpstr>1_Default Design</vt:lpstr>
      <vt:lpstr>Office Theme</vt:lpstr>
      <vt:lpstr>179_Default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Or HaOlam Messianic Congregation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Shmuel Wolkenfeld</dc:creator>
  <cp:lastModifiedBy>Shmuel Wolkenfeld</cp:lastModifiedBy>
  <cp:revision>4022</cp:revision>
  <dcterms:created xsi:type="dcterms:W3CDTF">2006-04-21T19:34:43Z</dcterms:created>
  <dcterms:modified xsi:type="dcterms:W3CDTF">2021-01-30T14:32:04Z</dcterms:modified>
</cp:coreProperties>
</file>