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theme/theme3.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836" r:id="rId2"/>
    <p:sldMasterId id="2147483839" r:id="rId3"/>
    <p:sldMasterId id="2147483841" r:id="rId4"/>
  </p:sldMasterIdLst>
  <p:notesMasterIdLst>
    <p:notesMasterId r:id="rId89"/>
  </p:notesMasterIdLst>
  <p:handoutMasterIdLst>
    <p:handoutMasterId r:id="rId90"/>
  </p:handoutMasterIdLst>
  <p:sldIdLst>
    <p:sldId id="2045" r:id="rId5"/>
    <p:sldId id="64797" r:id="rId6"/>
    <p:sldId id="64792" r:id="rId7"/>
    <p:sldId id="64793" r:id="rId8"/>
    <p:sldId id="64848" r:id="rId9"/>
    <p:sldId id="64818" r:id="rId10"/>
    <p:sldId id="64849" r:id="rId11"/>
    <p:sldId id="64850" r:id="rId12"/>
    <p:sldId id="64816" r:id="rId13"/>
    <p:sldId id="64813" r:id="rId14"/>
    <p:sldId id="64875" r:id="rId15"/>
    <p:sldId id="64819" r:id="rId16"/>
    <p:sldId id="64851" r:id="rId17"/>
    <p:sldId id="64852" r:id="rId18"/>
    <p:sldId id="64824" r:id="rId19"/>
    <p:sldId id="64820" r:id="rId20"/>
    <p:sldId id="64827" r:id="rId21"/>
    <p:sldId id="64854" r:id="rId22"/>
    <p:sldId id="64832" r:id="rId23"/>
    <p:sldId id="64838" r:id="rId24"/>
    <p:sldId id="64814" r:id="rId25"/>
    <p:sldId id="64833" r:id="rId26"/>
    <p:sldId id="64844" r:id="rId27"/>
    <p:sldId id="64834" r:id="rId28"/>
    <p:sldId id="64839" r:id="rId29"/>
    <p:sldId id="64840" r:id="rId30"/>
    <p:sldId id="64884" r:id="rId31"/>
    <p:sldId id="64857" r:id="rId32"/>
    <p:sldId id="64859" r:id="rId33"/>
    <p:sldId id="64841" r:id="rId34"/>
    <p:sldId id="64860" r:id="rId35"/>
    <p:sldId id="64861" r:id="rId36"/>
    <p:sldId id="64869" r:id="rId37"/>
    <p:sldId id="64871" r:id="rId38"/>
    <p:sldId id="64872" r:id="rId39"/>
    <p:sldId id="2196" r:id="rId40"/>
    <p:sldId id="2204" r:id="rId41"/>
    <p:sldId id="2197" r:id="rId42"/>
    <p:sldId id="2193" r:id="rId43"/>
    <p:sldId id="2205" r:id="rId44"/>
    <p:sldId id="2206" r:id="rId45"/>
    <p:sldId id="2216" r:id="rId46"/>
    <p:sldId id="2217" r:id="rId47"/>
    <p:sldId id="2218" r:id="rId48"/>
    <p:sldId id="64885" r:id="rId49"/>
    <p:sldId id="2219" r:id="rId50"/>
    <p:sldId id="64873" r:id="rId51"/>
    <p:sldId id="2220" r:id="rId52"/>
    <p:sldId id="2221" r:id="rId53"/>
    <p:sldId id="2237" r:id="rId54"/>
    <p:sldId id="2212" r:id="rId55"/>
    <p:sldId id="2213" r:id="rId56"/>
    <p:sldId id="64886" r:id="rId57"/>
    <p:sldId id="64858" r:id="rId58"/>
    <p:sldId id="64828" r:id="rId59"/>
    <p:sldId id="64829" r:id="rId60"/>
    <p:sldId id="64837" r:id="rId61"/>
    <p:sldId id="64836" r:id="rId62"/>
    <p:sldId id="64830" r:id="rId63"/>
    <p:sldId id="64831" r:id="rId64"/>
    <p:sldId id="64862" r:id="rId65"/>
    <p:sldId id="64874" r:id="rId66"/>
    <p:sldId id="64887" r:id="rId67"/>
    <p:sldId id="64853" r:id="rId68"/>
    <p:sldId id="64863" r:id="rId69"/>
    <p:sldId id="64864" r:id="rId70"/>
    <p:sldId id="64866" r:id="rId71"/>
    <p:sldId id="64865" r:id="rId72"/>
    <p:sldId id="64888" r:id="rId73"/>
    <p:sldId id="64855" r:id="rId74"/>
    <p:sldId id="64867" r:id="rId75"/>
    <p:sldId id="64823" r:id="rId76"/>
    <p:sldId id="64826" r:id="rId77"/>
    <p:sldId id="64822" r:id="rId78"/>
    <p:sldId id="64845" r:id="rId79"/>
    <p:sldId id="64883" r:id="rId80"/>
    <p:sldId id="64856" r:id="rId81"/>
    <p:sldId id="64868" r:id="rId82"/>
    <p:sldId id="64870" r:id="rId83"/>
    <p:sldId id="64877" r:id="rId84"/>
    <p:sldId id="64876" r:id="rId85"/>
    <p:sldId id="64774" r:id="rId86"/>
    <p:sldId id="64878" r:id="rId87"/>
    <p:sldId id="64882" r:id="rId88"/>
  </p:sldIdLst>
  <p:sldSz cx="9144000" cy="5143500" type="screen16x9"/>
  <p:notesSz cx="6858000" cy="9144000"/>
  <p:defaultTextStyle>
    <a:defPPr>
      <a:defRPr lang="en-US"/>
    </a:defPPr>
    <a:lvl1pPr algn="ctr" rtl="0" fontAlgn="base">
      <a:spcBef>
        <a:spcPct val="0"/>
      </a:spcBef>
      <a:spcAft>
        <a:spcPct val="0"/>
      </a:spcAft>
      <a:defRPr sz="4000" kern="1200">
        <a:solidFill>
          <a:schemeClr val="bg1"/>
        </a:solidFill>
        <a:latin typeface="Arial Rounded MT Bold" pitchFamily="34" charset="0"/>
        <a:ea typeface="+mn-ea"/>
        <a:cs typeface="Arial" charset="0"/>
      </a:defRPr>
    </a:lvl1pPr>
    <a:lvl2pPr marL="339061" algn="ctr" rtl="0" fontAlgn="base">
      <a:spcBef>
        <a:spcPct val="0"/>
      </a:spcBef>
      <a:spcAft>
        <a:spcPct val="0"/>
      </a:spcAft>
      <a:defRPr sz="4000" kern="1200">
        <a:solidFill>
          <a:schemeClr val="bg1"/>
        </a:solidFill>
        <a:latin typeface="Arial Rounded MT Bold" pitchFamily="34" charset="0"/>
        <a:ea typeface="+mn-ea"/>
        <a:cs typeface="Arial" charset="0"/>
      </a:defRPr>
    </a:lvl2pPr>
    <a:lvl3pPr marL="678271" algn="ctr" rtl="0" fontAlgn="base">
      <a:spcBef>
        <a:spcPct val="0"/>
      </a:spcBef>
      <a:spcAft>
        <a:spcPct val="0"/>
      </a:spcAft>
      <a:defRPr sz="4000" kern="1200">
        <a:solidFill>
          <a:schemeClr val="bg1"/>
        </a:solidFill>
        <a:latin typeface="Arial Rounded MT Bold" pitchFamily="34" charset="0"/>
        <a:ea typeface="+mn-ea"/>
        <a:cs typeface="Arial" charset="0"/>
      </a:defRPr>
    </a:lvl3pPr>
    <a:lvl4pPr marL="1017217" algn="ctr" rtl="0" fontAlgn="base">
      <a:spcBef>
        <a:spcPct val="0"/>
      </a:spcBef>
      <a:spcAft>
        <a:spcPct val="0"/>
      </a:spcAft>
      <a:defRPr sz="4000" kern="1200">
        <a:solidFill>
          <a:schemeClr val="bg1"/>
        </a:solidFill>
        <a:latin typeface="Arial Rounded MT Bold" pitchFamily="34" charset="0"/>
        <a:ea typeface="+mn-ea"/>
        <a:cs typeface="Arial" charset="0"/>
      </a:defRPr>
    </a:lvl4pPr>
    <a:lvl5pPr marL="1356390" algn="ctr" rtl="0" fontAlgn="base">
      <a:spcBef>
        <a:spcPct val="0"/>
      </a:spcBef>
      <a:spcAft>
        <a:spcPct val="0"/>
      </a:spcAft>
      <a:defRPr sz="4000" kern="1200">
        <a:solidFill>
          <a:schemeClr val="bg1"/>
        </a:solidFill>
        <a:latin typeface="Arial Rounded MT Bold" pitchFamily="34" charset="0"/>
        <a:ea typeface="+mn-ea"/>
        <a:cs typeface="Arial" charset="0"/>
      </a:defRPr>
    </a:lvl5pPr>
    <a:lvl6pPr marL="1695300" algn="l" defTabSz="678271" rtl="0" eaLnBrk="1" latinLnBrk="0" hangingPunct="1">
      <a:defRPr sz="4000" kern="1200">
        <a:solidFill>
          <a:schemeClr val="bg1"/>
        </a:solidFill>
        <a:latin typeface="Arial Rounded MT Bold" pitchFamily="34" charset="0"/>
        <a:ea typeface="+mn-ea"/>
        <a:cs typeface="Arial" charset="0"/>
      </a:defRPr>
    </a:lvl6pPr>
    <a:lvl7pPr marL="2034313" algn="l" defTabSz="678271" rtl="0" eaLnBrk="1" latinLnBrk="0" hangingPunct="1">
      <a:defRPr sz="4000" kern="1200">
        <a:solidFill>
          <a:schemeClr val="bg1"/>
        </a:solidFill>
        <a:latin typeface="Arial Rounded MT Bold" pitchFamily="34" charset="0"/>
        <a:ea typeface="+mn-ea"/>
        <a:cs typeface="Arial" charset="0"/>
      </a:defRPr>
    </a:lvl7pPr>
    <a:lvl8pPr marL="2373419" algn="l" defTabSz="678271" rtl="0" eaLnBrk="1" latinLnBrk="0" hangingPunct="1">
      <a:defRPr sz="4000" kern="1200">
        <a:solidFill>
          <a:schemeClr val="bg1"/>
        </a:solidFill>
        <a:latin typeface="Arial Rounded MT Bold" pitchFamily="34" charset="0"/>
        <a:ea typeface="+mn-ea"/>
        <a:cs typeface="Arial" charset="0"/>
      </a:defRPr>
    </a:lvl8pPr>
    <a:lvl9pPr marL="2712509" algn="l" defTabSz="678271" rtl="0" eaLnBrk="1" latinLnBrk="0" hangingPunct="1">
      <a:defRPr sz="4000" kern="1200">
        <a:solidFill>
          <a:schemeClr val="bg1"/>
        </a:solidFill>
        <a:latin typeface="Arial Rounded MT Bold" pitchFamily="34" charset="0"/>
        <a:ea typeface="+mn-ea"/>
        <a:cs typeface="Arial" charset="0"/>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muel" initials="SW" lastIdx="2" clrIdx="0">
    <p:extLst>
      <p:ext uri="{19B8F6BF-5375-455C-9EA6-DF929625EA0E}">
        <p15:presenceInfo xmlns:p15="http://schemas.microsoft.com/office/powerpoint/2012/main" userId="Shmuel" providerId="None"/>
      </p:ext>
    </p:extLst>
  </p:cmAuthor>
  <p:cmAuthor id="2" name="Shmuel Wolkenfeld" initials="SW" lastIdx="1" clrIdx="1">
    <p:extLst>
      <p:ext uri="{19B8F6BF-5375-455C-9EA6-DF929625EA0E}">
        <p15:presenceInfo xmlns:p15="http://schemas.microsoft.com/office/powerpoint/2012/main" userId="59ac315834edd8d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FFFF66"/>
    <a:srgbClr val="333333"/>
    <a:srgbClr val="996633"/>
    <a:srgbClr val="9A6766"/>
    <a:srgbClr val="AA6E56"/>
    <a:srgbClr val="FFFF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4992" autoAdjust="0"/>
    <p:restoredTop sz="86118" autoAdjust="0"/>
  </p:normalViewPr>
  <p:slideViewPr>
    <p:cSldViewPr>
      <p:cViewPr varScale="1">
        <p:scale>
          <a:sx n="108" d="100"/>
          <a:sy n="108" d="100"/>
        </p:scale>
        <p:origin x="108" y="432"/>
      </p:cViewPr>
      <p:guideLst>
        <p:guide orient="horz" pos="162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3384"/>
    </p:cViewPr>
  </p:sorterViewPr>
  <p:notesViewPr>
    <p:cSldViewPr>
      <p:cViewPr varScale="1">
        <p:scale>
          <a:sx n="85" d="100"/>
          <a:sy n="85" d="100"/>
        </p:scale>
        <p:origin x="1968"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notesMaster" Target="notesMasters/notesMaster1.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90" Type="http://schemas.openxmlformats.org/officeDocument/2006/relationships/handoutMaster" Target="handoutMasters/handoutMaster1.xml"/><Relationship Id="rId95" Type="http://schemas.openxmlformats.org/officeDocument/2006/relationships/tableStyles" Target="tableStyles.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presProps" Target="presProps.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en-US" altLang="en-US"/>
              <a:t>Tasting the Presence</a:t>
            </a:r>
          </a:p>
        </p:txBody>
      </p:sp>
      <p:sp>
        <p:nvSpPr>
          <p:cNvPr id="29699"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a:t>Nov. 26, 2022 5782</a:t>
            </a:r>
          </a:p>
        </p:txBody>
      </p:sp>
      <p:sp>
        <p:nvSpPr>
          <p:cNvPr id="29700"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29701"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743E3E74-A71D-4F9E-A274-799584BDC6E6}" type="slidenum">
              <a:rPr lang="en-US" altLang="en-US"/>
              <a:pPr/>
              <a:t>‹#›</a:t>
            </a:fld>
            <a:endParaRPr lang="en-US" altLang="en-US"/>
          </a:p>
        </p:txBody>
      </p:sp>
    </p:spTree>
    <p:extLst>
      <p:ext uri="{BB962C8B-B14F-4D97-AF65-F5344CB8AC3E}">
        <p14:creationId xmlns:p14="http://schemas.microsoft.com/office/powerpoint/2010/main" val="208859284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en-US" altLang="en-US"/>
              <a:t>Tasting the Presence</a:t>
            </a:r>
          </a:p>
        </p:txBody>
      </p:sp>
      <p:sp>
        <p:nvSpPr>
          <p:cNvPr id="512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a:t>Nov. 26, 2022 5782</a:t>
            </a:r>
          </a:p>
        </p:txBody>
      </p:sp>
      <p:sp>
        <p:nvSpPr>
          <p:cNvPr id="512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00E9F95B-100C-4401-AFC8-043CE70D51A5}" type="slidenum">
              <a:rPr lang="en-US" altLang="en-US"/>
              <a:pPr/>
              <a:t>‹#›</a:t>
            </a:fld>
            <a:endParaRPr lang="en-US" altLang="en-US"/>
          </a:p>
        </p:txBody>
      </p:sp>
    </p:spTree>
    <p:extLst>
      <p:ext uri="{BB962C8B-B14F-4D97-AF65-F5344CB8AC3E}">
        <p14:creationId xmlns:p14="http://schemas.microsoft.com/office/powerpoint/2010/main" val="3266379074"/>
      </p:ext>
    </p:extLst>
  </p:cSld>
  <p:clrMap bg1="lt1" tx1="dk1" bg2="lt2" tx2="dk2" accent1="accent1" accent2="accent2" accent3="accent3" accent4="accent4" accent5="accent5" accent6="accent6" hlink="hlink" folHlink="folHlink"/>
  <p:hf ftr="0"/>
  <p:notesStyle>
    <a:lvl1pPr algn="l" rtl="0" fontAlgn="base">
      <a:spcBef>
        <a:spcPct val="30000"/>
      </a:spcBef>
      <a:spcAft>
        <a:spcPct val="0"/>
      </a:spcAft>
      <a:defRPr sz="2000" kern="1200">
        <a:solidFill>
          <a:schemeClr val="tx1"/>
        </a:solidFill>
        <a:latin typeface="Arial Rounded MT Bold" pitchFamily="34" charset="0"/>
        <a:ea typeface="+mn-ea"/>
        <a:cs typeface="Arial" charset="0"/>
      </a:defRPr>
    </a:lvl1pPr>
    <a:lvl2pPr marL="339061" algn="l" rtl="0" fontAlgn="base">
      <a:spcBef>
        <a:spcPct val="30000"/>
      </a:spcBef>
      <a:spcAft>
        <a:spcPct val="0"/>
      </a:spcAft>
      <a:defRPr sz="2000" kern="1200">
        <a:solidFill>
          <a:schemeClr val="tx1"/>
        </a:solidFill>
        <a:latin typeface="Arial Rounded MT Bold" pitchFamily="34" charset="0"/>
        <a:ea typeface="+mn-ea"/>
        <a:cs typeface="Arial" charset="0"/>
      </a:defRPr>
    </a:lvl2pPr>
    <a:lvl3pPr marL="678271" algn="l" rtl="0" fontAlgn="base">
      <a:spcBef>
        <a:spcPct val="30000"/>
      </a:spcBef>
      <a:spcAft>
        <a:spcPct val="0"/>
      </a:spcAft>
      <a:defRPr sz="1200" kern="1200">
        <a:solidFill>
          <a:schemeClr val="tx1"/>
        </a:solidFill>
        <a:latin typeface="Arial" charset="0"/>
        <a:ea typeface="+mn-ea"/>
        <a:cs typeface="Arial" charset="0"/>
      </a:defRPr>
    </a:lvl3pPr>
    <a:lvl4pPr marL="1017217" algn="l" rtl="0" fontAlgn="base">
      <a:spcBef>
        <a:spcPct val="30000"/>
      </a:spcBef>
      <a:spcAft>
        <a:spcPct val="0"/>
      </a:spcAft>
      <a:defRPr sz="1200" kern="1200">
        <a:solidFill>
          <a:schemeClr val="tx1"/>
        </a:solidFill>
        <a:latin typeface="Arial" charset="0"/>
        <a:ea typeface="+mn-ea"/>
        <a:cs typeface="Arial" charset="0"/>
      </a:defRPr>
    </a:lvl4pPr>
    <a:lvl5pPr marL="1356390" algn="l" rtl="0" fontAlgn="base">
      <a:spcBef>
        <a:spcPct val="30000"/>
      </a:spcBef>
      <a:spcAft>
        <a:spcPct val="0"/>
      </a:spcAft>
      <a:defRPr sz="1200" kern="1200">
        <a:solidFill>
          <a:schemeClr val="tx1"/>
        </a:solidFill>
        <a:latin typeface="Arial" charset="0"/>
        <a:ea typeface="+mn-ea"/>
        <a:cs typeface="Arial" charset="0"/>
      </a:defRPr>
    </a:lvl5pPr>
    <a:lvl6pPr marL="1695300" algn="l" defTabSz="678271" rtl="0" eaLnBrk="1" latinLnBrk="0" hangingPunct="1">
      <a:defRPr sz="1200" kern="1200">
        <a:solidFill>
          <a:schemeClr val="tx1"/>
        </a:solidFill>
        <a:latin typeface="+mn-lt"/>
        <a:ea typeface="+mn-ea"/>
        <a:cs typeface="+mn-cs"/>
      </a:defRPr>
    </a:lvl6pPr>
    <a:lvl7pPr marL="2034313" algn="l" defTabSz="678271" rtl="0" eaLnBrk="1" latinLnBrk="0" hangingPunct="1">
      <a:defRPr sz="1200" kern="1200">
        <a:solidFill>
          <a:schemeClr val="tx1"/>
        </a:solidFill>
        <a:latin typeface="+mn-lt"/>
        <a:ea typeface="+mn-ea"/>
        <a:cs typeface="+mn-cs"/>
      </a:defRPr>
    </a:lvl7pPr>
    <a:lvl8pPr marL="2373419" algn="l" defTabSz="678271" rtl="0" eaLnBrk="1" latinLnBrk="0" hangingPunct="1">
      <a:defRPr sz="1200" kern="1200">
        <a:solidFill>
          <a:schemeClr val="tx1"/>
        </a:solidFill>
        <a:latin typeface="+mn-lt"/>
        <a:ea typeface="+mn-ea"/>
        <a:cs typeface="+mn-cs"/>
      </a:defRPr>
    </a:lvl8pPr>
    <a:lvl9pPr marL="2712509" algn="l" defTabSz="678271"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mentalfloss.com/article/652245/generation-alpha-facts"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youtube.com/shorts/UCXU06kRH6s?feature=share"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3" Type="http://schemas.openxmlformats.org/officeDocument/2006/relationships/hyperlink" Target="http://joshpelton.com/blag/?p=92" TargetMode="External"/><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charismanews.com/us/90778-what-can-churches-learn-from-taylor-swift"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prstClr val="white"/>
                </a:solidFill>
                <a:effectLst/>
                <a:uLnTx/>
                <a:uFillTx/>
                <a:latin typeface="Arial" charset="0"/>
                <a:ea typeface="+mn-ea"/>
                <a:cs typeface="Arial" charset="0"/>
              </a:rPr>
              <a:t>Tasting the Presence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prstClr val="white"/>
                </a:solidFill>
                <a:effectLst/>
                <a:uLnTx/>
                <a:uFillTx/>
                <a:latin typeface="Arial" charset="0"/>
                <a:ea typeface="+mn-ea"/>
                <a:cs typeface="Arial" charset="0"/>
              </a:rPr>
              <a:t>Nov. 26, 2022 5782</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altLang="en-US" sz="1200" b="0" i="0" u="none" strike="noStrike" kern="1200" cap="none" spc="0" normalizeH="0" baseline="0" noProof="0" dirty="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You may notice that I’m slowing down in my rate of speech.  This is because we may be getting language translation equipment for simultaneous translation.   </a:t>
            </a:r>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Tasting the Presence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Nov. 26, 2022 5782</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203200" y="381000"/>
            <a:ext cx="6502400" cy="36576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normAutofit/>
          </a:bodyPr>
          <a:lstStyle/>
          <a:p>
            <a:r>
              <a:rPr lang="en-US" sz="1050" dirty="0"/>
              <a:t>https://www.azlyrics.com/lyrics/anthemlights/shakeitoff.html</a:t>
            </a:r>
          </a:p>
          <a:p>
            <a:r>
              <a:rPr lang="en-US" sz="1050" dirty="0"/>
              <a:t>https://www.charismanews.com/us/90778-what-can-churches-learn-from-taylor-swift </a:t>
            </a:r>
          </a:p>
          <a:p>
            <a:r>
              <a:rPr lang="en-US" dirty="0"/>
              <a:t>Evidently instilled confidence to make it in spite of rejection, opposition.</a:t>
            </a:r>
          </a:p>
        </p:txBody>
      </p:sp>
    </p:spTree>
    <p:extLst>
      <p:ext uri="{BB962C8B-B14F-4D97-AF65-F5344CB8AC3E}">
        <p14:creationId xmlns:p14="http://schemas.microsoft.com/office/powerpoint/2010/main" val="30915767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Tasting the Presence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Nov. 26, 2022 5782</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normAutofit/>
          </a:bodyPr>
          <a:lstStyle/>
          <a:p>
            <a:r>
              <a:rPr lang="en-US" sz="1050" dirty="0"/>
              <a:t>https://www.azlyrics.com/lyrics/anthemlights/shakeitoff.html</a:t>
            </a:r>
          </a:p>
          <a:p>
            <a:r>
              <a:rPr lang="en-US" sz="1050" dirty="0"/>
              <a:t>https://www.charismanews.com/us/90778-what-can-churches-learn-from-taylor-swift </a:t>
            </a:r>
          </a:p>
        </p:txBody>
      </p:sp>
    </p:spTree>
    <p:extLst>
      <p:ext uri="{BB962C8B-B14F-4D97-AF65-F5344CB8AC3E}">
        <p14:creationId xmlns:p14="http://schemas.microsoft.com/office/powerpoint/2010/main" val="41159479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Tasting the Presence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Nov. 26, 2022 5782</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14991362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Tasting the Presence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Nov. 26, 2022 5782</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203200" y="381000"/>
            <a:ext cx="6502400" cy="36576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normAutofit/>
          </a:bodyPr>
          <a:lstStyle/>
          <a:p>
            <a:r>
              <a:rPr lang="en-US" sz="1050" dirty="0"/>
              <a:t>https://www.azlyrics.com/lyrics/anthemlights/shakeitoff.html</a:t>
            </a:r>
          </a:p>
          <a:p>
            <a:r>
              <a:rPr lang="en-US" sz="1050" dirty="0"/>
              <a:t>https://www.charismanews.com/us/90778-what-can-churches-learn-from-taylor-swift </a:t>
            </a:r>
          </a:p>
          <a:p>
            <a:endParaRPr lang="en-US" sz="2400" dirty="0"/>
          </a:p>
          <a:p>
            <a:r>
              <a:rPr lang="en-US" dirty="0"/>
              <a:t>Apparently giving teens and Gen Z hope to dance on their own.  But is that the hope they really need?</a:t>
            </a:r>
          </a:p>
          <a:p>
            <a:pPr algn="l">
              <a:buFont typeface="Arial" panose="020B0604020202020204" pitchFamily="34" charset="0"/>
              <a:buChar char="•"/>
            </a:pPr>
            <a:r>
              <a:rPr lang="en-US" b="1" i="0" dirty="0">
                <a:solidFill>
                  <a:srgbClr val="26323E"/>
                </a:solidFill>
                <a:effectLst/>
                <a:latin typeface="freight-text-pro"/>
              </a:rPr>
              <a:t>Boomers: </a:t>
            </a:r>
            <a:r>
              <a:rPr lang="en-US" dirty="0">
                <a:solidFill>
                  <a:srgbClr val="26323E"/>
                </a:solidFill>
                <a:latin typeface="freight-text-pro"/>
              </a:rPr>
              <a:t>Born 1946-64 (58-76)</a:t>
            </a:r>
          </a:p>
          <a:p>
            <a:pPr algn="l">
              <a:buFont typeface="Arial" panose="020B0604020202020204" pitchFamily="34" charset="0"/>
              <a:buChar char="•"/>
            </a:pPr>
            <a:r>
              <a:rPr lang="en-US" b="1" i="0" dirty="0">
                <a:solidFill>
                  <a:srgbClr val="26323E"/>
                </a:solidFill>
                <a:effectLst/>
                <a:latin typeface="freight-text-pro"/>
              </a:rPr>
              <a:t>Generation X:</a:t>
            </a:r>
            <a:r>
              <a:rPr lang="en-US" b="0" i="0" dirty="0">
                <a:solidFill>
                  <a:srgbClr val="26323E"/>
                </a:solidFill>
                <a:effectLst/>
                <a:latin typeface="freight-text-pro"/>
              </a:rPr>
              <a:t> Born 1965-1980 (41-56 years old)</a:t>
            </a:r>
          </a:p>
          <a:p>
            <a:pPr algn="l">
              <a:buFont typeface="Arial" panose="020B0604020202020204" pitchFamily="34" charset="0"/>
              <a:buChar char="•"/>
            </a:pPr>
            <a:r>
              <a:rPr lang="en-US" b="1" i="0" dirty="0">
                <a:solidFill>
                  <a:srgbClr val="26323E"/>
                </a:solidFill>
                <a:effectLst/>
                <a:latin typeface="freight-text-pro"/>
              </a:rPr>
              <a:t>Millennials:</a:t>
            </a:r>
            <a:r>
              <a:rPr lang="en-US" b="0" i="0" dirty="0">
                <a:solidFill>
                  <a:srgbClr val="26323E"/>
                </a:solidFill>
                <a:effectLst/>
                <a:latin typeface="freight-text-pro"/>
              </a:rPr>
              <a:t> Born 1981-1996 (25-40 years old)</a:t>
            </a:r>
          </a:p>
          <a:p>
            <a:pPr algn="l">
              <a:buFont typeface="Arial" panose="020B0604020202020204" pitchFamily="34" charset="0"/>
              <a:buChar char="•"/>
            </a:pPr>
            <a:r>
              <a:rPr lang="en-US" b="1" i="0" dirty="0">
                <a:solidFill>
                  <a:srgbClr val="26323E"/>
                </a:solidFill>
                <a:effectLst/>
                <a:latin typeface="freight-text-pro"/>
              </a:rPr>
              <a:t>Generation Z:</a:t>
            </a:r>
            <a:r>
              <a:rPr lang="en-US" b="0" i="0" dirty="0">
                <a:solidFill>
                  <a:srgbClr val="26323E"/>
                </a:solidFill>
                <a:effectLst/>
                <a:latin typeface="freight-text-pro"/>
              </a:rPr>
              <a:t> Born 1997-2012 (9-24 years old)</a:t>
            </a:r>
          </a:p>
          <a:p>
            <a:pPr algn="l">
              <a:buFont typeface="Arial" panose="020B0604020202020204" pitchFamily="34" charset="0"/>
              <a:buChar char="•"/>
            </a:pPr>
            <a:r>
              <a:rPr lang="en-US" b="1" i="0" u="none" strike="noStrike" dirty="0">
                <a:solidFill>
                  <a:srgbClr val="F16957"/>
                </a:solidFill>
                <a:effectLst/>
                <a:latin typeface="freight-text-pro"/>
                <a:hlinkClick r:id="rId3"/>
              </a:rPr>
              <a:t>Generation Alpha</a:t>
            </a:r>
            <a:r>
              <a:rPr lang="en-US" b="1" i="0" dirty="0">
                <a:solidFill>
                  <a:srgbClr val="26323E"/>
                </a:solidFill>
                <a:effectLst/>
                <a:latin typeface="freight-text-pro"/>
              </a:rPr>
              <a:t>:</a:t>
            </a:r>
            <a:r>
              <a:rPr lang="en-US" b="0" i="0" dirty="0">
                <a:solidFill>
                  <a:srgbClr val="26323E"/>
                </a:solidFill>
                <a:effectLst/>
                <a:latin typeface="freight-text-pro"/>
              </a:rPr>
              <a:t> Born 2010-2025 (0-11 years old)</a:t>
            </a:r>
          </a:p>
          <a:p>
            <a:endParaRPr lang="en-US" sz="1050" dirty="0"/>
          </a:p>
        </p:txBody>
      </p:sp>
    </p:spTree>
    <p:extLst>
      <p:ext uri="{BB962C8B-B14F-4D97-AF65-F5344CB8AC3E}">
        <p14:creationId xmlns:p14="http://schemas.microsoft.com/office/powerpoint/2010/main" val="36797584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Tasting the Presence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Nov. 26, 2022 5782</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34632271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Tasting the Presence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Nov. 26, 2022 5782</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https://www.mjai.co.il/product/praises-of-israel/</a:t>
            </a:r>
          </a:p>
        </p:txBody>
      </p:sp>
    </p:spTree>
    <p:extLst>
      <p:ext uri="{BB962C8B-B14F-4D97-AF65-F5344CB8AC3E}">
        <p14:creationId xmlns:p14="http://schemas.microsoft.com/office/powerpoint/2010/main" val="36530038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Tasting the Presence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Nov. 26, 2022 5782</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Apparently a Millennial</a:t>
            </a:r>
          </a:p>
        </p:txBody>
      </p:sp>
    </p:spTree>
    <p:extLst>
      <p:ext uri="{BB962C8B-B14F-4D97-AF65-F5344CB8AC3E}">
        <p14:creationId xmlns:p14="http://schemas.microsoft.com/office/powerpoint/2010/main" val="15796330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Tasting the Presence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Nov. 26, 2022 5782</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I feel we should explore this passionate statement.   I’ve never really made a whole message, in 27 years ministry here, on the experience of G-d.  I won’t touch it all, but follow </a:t>
            </a:r>
            <a:r>
              <a:rPr lang="en-US" altLang="en-US" dirty="0" err="1"/>
              <a:t>Yaron’s</a:t>
            </a:r>
            <a:r>
              <a:rPr lang="en-US" altLang="en-US" dirty="0"/>
              <a:t> song.</a:t>
            </a:r>
          </a:p>
          <a:p>
            <a:r>
              <a:rPr lang="en-US" altLang="en-US" dirty="0"/>
              <a:t>Can this be the comfort we all long for, Boomers, Gen X, Millennials, Gen Z</a:t>
            </a:r>
          </a:p>
        </p:txBody>
      </p:sp>
    </p:spTree>
    <p:extLst>
      <p:ext uri="{BB962C8B-B14F-4D97-AF65-F5344CB8AC3E}">
        <p14:creationId xmlns:p14="http://schemas.microsoft.com/office/powerpoint/2010/main" val="5137452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Tasting the Presence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Nov. 26, 2022 5782</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My “liquid love” statement.</a:t>
            </a:r>
          </a:p>
        </p:txBody>
      </p:sp>
    </p:spTree>
    <p:extLst>
      <p:ext uri="{BB962C8B-B14F-4D97-AF65-F5344CB8AC3E}">
        <p14:creationId xmlns:p14="http://schemas.microsoft.com/office/powerpoint/2010/main" val="3191772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Tasting the Presence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Nov. 26, 2022 5782</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Are we experiencing Messiah’s love??</a:t>
            </a:r>
          </a:p>
        </p:txBody>
      </p:sp>
    </p:spTree>
    <p:extLst>
      <p:ext uri="{BB962C8B-B14F-4D97-AF65-F5344CB8AC3E}">
        <p14:creationId xmlns:p14="http://schemas.microsoft.com/office/powerpoint/2010/main" val="40304625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Tasting the Presence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Nov. 26, 2022 5782</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b="0" i="0" dirty="0">
                <a:solidFill>
                  <a:srgbClr val="1155CC"/>
                </a:solidFill>
                <a:effectLst/>
                <a:latin typeface="Arial" panose="020B0604020202020204" pitchFamily="34" charset="0"/>
                <a:hlinkClick r:id="rId3"/>
              </a:rPr>
              <a:t>https://youtube.com/shorts/UCXU06kRH6s?feature=share</a:t>
            </a:r>
            <a:endParaRPr lang="en-US" b="0" i="0" dirty="0">
              <a:solidFill>
                <a:srgbClr val="1155CC"/>
              </a:solidFill>
              <a:effectLst/>
              <a:latin typeface="Arial" panose="020B0604020202020204" pitchFamily="34" charset="0"/>
            </a:endParaRPr>
          </a:p>
          <a:p>
            <a:r>
              <a:rPr lang="en-US" altLang="en-US" dirty="0"/>
              <a:t>https://www.youtube.com/shorts/UCXU06kRH6s</a:t>
            </a:r>
            <a:r>
              <a:rPr lang="en-US" altLang="en-US" b="0" i="0" dirty="0">
                <a:solidFill>
                  <a:srgbClr val="1155CC"/>
                </a:solidFill>
                <a:effectLst/>
                <a:latin typeface="Arial" panose="020B0604020202020204" pitchFamily="34" charset="0"/>
              </a:rPr>
              <a:t> </a:t>
            </a:r>
            <a:endParaRPr lang="en-US" altLang="en-US" dirty="0"/>
          </a:p>
        </p:txBody>
      </p:sp>
    </p:spTree>
    <p:extLst>
      <p:ext uri="{BB962C8B-B14F-4D97-AF65-F5344CB8AC3E}">
        <p14:creationId xmlns:p14="http://schemas.microsoft.com/office/powerpoint/2010/main" val="16691383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Tasting the Presence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Nov. 26, 2022 5782</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5207119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Tasting the Presence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Nov. 26, 2022 5782</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31296590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Tasting the Presence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Nov. 26, 2022 5782</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4633984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Tasting the Presence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Nov. 26, 2022 5782</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31731210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Tasting the Presence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Nov. 26, 2022 5782</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11558189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Tasting the Presence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Nov. 26, 2022 5782</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14530459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Tasting the Presence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Nov. 26, 2022 5782</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14482229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Tasting the Presence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Nov. 26, 2022 5782</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333801004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Tasting the Presence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Nov. 26, 2022 5782</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395733643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Tasting the Presence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Nov. 26, 2022 5782</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24911816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Tasting the Presence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Nov. 26, 2022 5782</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dirty="0"/>
              <a:t>Leslie Lindholm</a:t>
            </a:r>
          </a:p>
          <a:p>
            <a:endParaRPr lang="en-US" altLang="en-US" dirty="0"/>
          </a:p>
        </p:txBody>
      </p:sp>
    </p:spTree>
    <p:extLst>
      <p:ext uri="{BB962C8B-B14F-4D97-AF65-F5344CB8AC3E}">
        <p14:creationId xmlns:p14="http://schemas.microsoft.com/office/powerpoint/2010/main" val="16945037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Tasting the Presence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Nov. 26, 2022 5782</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285717143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Tasting the Presence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Nov. 26, 2022 5782</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174402776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Tasting the Presence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Nov. 26, 2022 5782</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46848462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Tasting the Presence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Nov. 26, 2022 5782</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369190580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Tasting the Presence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Nov. 26, 2022 5782</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34</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97342215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Tasting the Presence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Nov. 26, 2022 5782</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35</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63458011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28600" y="4114800"/>
            <a:ext cx="6477000" cy="4800600"/>
          </a:xfrm>
        </p:spPr>
        <p:txBody>
          <a:bodyPr/>
          <a:lstStyle/>
          <a:p>
            <a:r>
              <a:rPr lang="en-US" dirty="0"/>
              <a:t>Come to  ME???  </a:t>
            </a:r>
            <a:r>
              <a:rPr lang="el-GR" dirty="0"/>
              <a:t>What an invitation!! Made sense. I got that.  </a:t>
            </a:r>
          </a:p>
          <a:p>
            <a:r>
              <a:rPr lang="el-GR" dirty="0"/>
              <a:t>I was struggling and burdened.  Oppressed with darkness of life, of my life, emotions, relationships: parents, guys, girls.  Anger, fear, lust </a:t>
            </a:r>
            <a:r>
              <a:rPr lang="el-GR" dirty="0">
                <a:sym typeface="Wingdings" panose="05000000000000000000" pitchFamily="2" charset="2"/>
              </a:rPr>
              <a:t> perversion</a:t>
            </a:r>
            <a:r>
              <a:rPr lang="el-GR" dirty="0"/>
              <a:t>.</a:t>
            </a:r>
          </a:p>
          <a:p>
            <a:pPr marL="119063" indent="-119063">
              <a:buFont typeface="Arial" panose="020B0604020202020204" pitchFamily="34" charset="0"/>
              <a:buChar char="•"/>
            </a:pPr>
            <a:r>
              <a:rPr lang="el-GR" dirty="0"/>
              <a:t>I didn’t really understand Bible’s view of sin.  </a:t>
            </a:r>
          </a:p>
          <a:p>
            <a:pPr marL="119063" indent="-119063">
              <a:buFont typeface="Arial" panose="020B0604020202020204" pitchFamily="34" charset="0"/>
              <a:buChar char="•"/>
            </a:pPr>
            <a:r>
              <a:rPr lang="el-GR" dirty="0"/>
              <a:t>I had a lot of blame and bitterness: parents, Nixon, corporate greed.   </a:t>
            </a:r>
          </a:p>
          <a:p>
            <a:pPr marL="119063" indent="-119063">
              <a:buFont typeface="Arial" panose="020B0604020202020204" pitchFamily="34" charset="0"/>
              <a:buChar char="•"/>
            </a:pPr>
            <a:r>
              <a:rPr lang="en-US" dirty="0"/>
              <a:t>I</a:t>
            </a:r>
            <a:r>
              <a:rPr lang="el-GR" dirty="0"/>
              <a:t> did get that I was in darkness: unbridled lusts tho ‘natural’, raging anger tho justified.</a:t>
            </a:r>
          </a:p>
          <a:p>
            <a:r>
              <a:rPr lang="el-GR" dirty="0"/>
              <a:t>Applies to you?: guilt, regret, anger, defilement/outrage, reversals, betrayals by others, or of others by yourself, or a mixture guilt and anger.</a:t>
            </a:r>
            <a:r>
              <a:rPr lang="en-US" dirty="0"/>
              <a:t>   </a:t>
            </a:r>
          </a:p>
        </p:txBody>
      </p:sp>
      <p:sp>
        <p:nvSpPr>
          <p:cNvPr id="4" name="Header Placeholder 3"/>
          <p:cNvSpPr>
            <a:spLocks noGrp="1"/>
          </p:cNvSpPr>
          <p:nvPr>
            <p:ph type="hdr" idx="10"/>
          </p:nvPr>
        </p:nvSpPr>
        <p:spPr/>
        <p:txBody>
          <a:bodyPr/>
          <a:lstStyle/>
          <a:p>
            <a:pPr marL="0" marR="0" lvl="0" indent="0" algn="l"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r>
              <a:rPr kumimoji="0" lang="en-US" altLang="en-US" sz="1200" b="0" i="0" u="none" strike="noStrike" kern="1200" cap="none" spc="0" normalizeH="0" baseline="0" noProof="0">
                <a:ln>
                  <a:noFill/>
                </a:ln>
                <a:solidFill>
                  <a:srgbClr val="000000"/>
                </a:solidFill>
                <a:effectLst/>
                <a:uLnTx/>
                <a:uFillTx/>
                <a:latin typeface="Arial" charset="0"/>
                <a:ea typeface="Arial Unicode MS" pitchFamily="34" charset="-128"/>
                <a:cs typeface="Arial Unicode MS" pitchFamily="34" charset="-128"/>
              </a:rPr>
              <a:t>Mtt. 11.28-30 Yoke of Yeshua</a:t>
            </a:r>
            <a:endParaRPr kumimoji="0" lang="en-US" altLang="en-US" sz="1200" b="0" i="0" u="none" strike="noStrike" kern="1200" cap="none" spc="0" normalizeH="0" baseline="0" noProof="0" dirty="0">
              <a:ln>
                <a:noFill/>
              </a:ln>
              <a:solidFill>
                <a:srgbClr val="000000"/>
              </a:solidFill>
              <a:effectLst/>
              <a:uLnTx/>
              <a:uFillTx/>
              <a:latin typeface="Arial" charset="0"/>
              <a:ea typeface="Arial Unicode MS" pitchFamily="34" charset="-128"/>
              <a:cs typeface="Arial Unicode MS" pitchFamily="34" charset="-128"/>
            </a:endParaRPr>
          </a:p>
        </p:txBody>
      </p:sp>
      <p:sp>
        <p:nvSpPr>
          <p:cNvPr id="5" name="Date Placeholder 4"/>
          <p:cNvSpPr>
            <a:spLocks noGrp="1"/>
          </p:cNvSpPr>
          <p:nvPr>
            <p:ph type="dt" idx="11"/>
          </p:nvPr>
        </p:nvSpPr>
        <p:spPr/>
        <p:txBody>
          <a:bodyPr/>
          <a:lstStyle/>
          <a:p>
            <a:pPr marL="0" marR="0" lvl="0" indent="0" algn="r"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r>
              <a:rPr kumimoji="0" lang="en-US" altLang="en-US" sz="1200" b="0" i="0" u="none" strike="noStrike" kern="1200" cap="none" spc="0" normalizeH="0" baseline="0" noProof="0">
                <a:ln>
                  <a:noFill/>
                </a:ln>
                <a:solidFill>
                  <a:srgbClr val="000000"/>
                </a:solidFill>
                <a:effectLst/>
                <a:uLnTx/>
                <a:uFillTx/>
                <a:latin typeface="Arial" charset="0"/>
                <a:ea typeface="Arial Unicode MS" pitchFamily="34" charset="-128"/>
                <a:cs typeface="Arial Unicode MS" pitchFamily="34" charset="-128"/>
              </a:rPr>
              <a:t>May 21, 2016  5776</a:t>
            </a:r>
            <a:endParaRPr kumimoji="0" lang="en-US" altLang="en-US" sz="1200" b="0" i="0" u="none" strike="noStrike" kern="1200" cap="none" spc="0" normalizeH="0" baseline="0" noProof="0" dirty="0">
              <a:ln>
                <a:noFill/>
              </a:ln>
              <a:solidFill>
                <a:srgbClr val="000000"/>
              </a:solidFill>
              <a:effectLst/>
              <a:uLnTx/>
              <a:uFillTx/>
              <a:latin typeface="Arial" charset="0"/>
              <a:ea typeface="Arial Unicode MS" pitchFamily="34" charset="-128"/>
              <a:cs typeface="Arial Unicode MS" pitchFamily="34" charset="-128"/>
            </a:endParaRPr>
          </a:p>
        </p:txBody>
      </p:sp>
      <p:sp>
        <p:nvSpPr>
          <p:cNvPr id="6" name="Slide Number Placeholder 5"/>
          <p:cNvSpPr>
            <a:spLocks noGrp="1"/>
          </p:cNvSpPr>
          <p:nvPr>
            <p:ph type="sldNum" idx="12"/>
          </p:nvPr>
        </p:nvSpPr>
        <p:spPr/>
        <p:txBody>
          <a:bodyPr/>
          <a:lstStyle/>
          <a:p>
            <a:pPr marL="0" marR="0" lvl="0" indent="0" algn="r"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fld id="{EB046E99-C8B1-4CDD-A73C-F6E7A10563DD}" type="slidenum">
              <a:rPr kumimoji="0" lang="en-US" altLang="en-US" sz="1200" b="0" i="0" u="none" strike="noStrike" kern="1200" cap="none" spc="0" normalizeH="0" baseline="0" noProof="0" smtClean="0">
                <a:ln>
                  <a:noFill/>
                </a:ln>
                <a:solidFill>
                  <a:srgbClr val="000000"/>
                </a:solidFill>
                <a:effectLst/>
                <a:uLnTx/>
                <a:uFillTx/>
                <a:latin typeface="Arial" charset="0"/>
                <a:ea typeface="Arial Unicode MS" pitchFamily="34" charset="-128"/>
                <a:cs typeface="Arial Unicode MS" pitchFamily="34" charset="-128"/>
              </a:rPr>
              <a:pPr marL="0" marR="0" lvl="0" indent="0" algn="r"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t>36</a:t>
            </a:fld>
            <a:endParaRPr kumimoji="0" lang="en-US" altLang="en-US" sz="1200" b="0" i="0" u="none" strike="noStrike" kern="1200" cap="none" spc="0" normalizeH="0" baseline="0" noProof="0" dirty="0">
              <a:ln>
                <a:noFill/>
              </a:ln>
              <a:solidFill>
                <a:srgbClr val="000000"/>
              </a:solidFill>
              <a:effectLst/>
              <a:uLnTx/>
              <a:uFillTx/>
              <a:latin typeface="Arial" charset="0"/>
              <a:ea typeface="Arial Unicode MS" pitchFamily="34" charset="-128"/>
              <a:cs typeface="Arial Unicode MS" pitchFamily="34" charset="-128"/>
            </a:endParaRPr>
          </a:p>
        </p:txBody>
      </p:sp>
    </p:spTree>
    <p:extLst>
      <p:ext uri="{BB962C8B-B14F-4D97-AF65-F5344CB8AC3E}">
        <p14:creationId xmlns:p14="http://schemas.microsoft.com/office/powerpoint/2010/main" val="216566902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6200" y="4038600"/>
            <a:ext cx="6629400" cy="5029200"/>
          </a:xfrm>
        </p:spPr>
        <p:txBody>
          <a:bodyPr/>
          <a:lstStyle/>
          <a:p>
            <a:r>
              <a:rPr lang="en-US" dirty="0">
                <a:solidFill>
                  <a:srgbClr val="FF0066"/>
                </a:solidFill>
              </a:rPr>
              <a:t>I</a:t>
            </a:r>
            <a:r>
              <a:rPr lang="en-US" dirty="0"/>
              <a:t> will give??</a:t>
            </a:r>
          </a:p>
          <a:p>
            <a:r>
              <a:rPr lang="el-GR" dirty="0"/>
              <a:t>I did get it that Yeshua and Ruakh was light.  Life of Messiah &gt;&gt; logic of Messiah.  Life and light.  </a:t>
            </a:r>
            <a:r>
              <a:rPr lang="el-GR" dirty="0">
                <a:solidFill>
                  <a:srgbClr val="FF0066"/>
                </a:solidFill>
              </a:rPr>
              <a:t>I will give, Come to me</a:t>
            </a:r>
            <a:r>
              <a:rPr lang="el-GR" dirty="0"/>
              <a:t>.  Perfect guru.</a:t>
            </a:r>
          </a:p>
          <a:p>
            <a:pPr marL="119063" indent="-119063">
              <a:buFont typeface="Arial" panose="020B0604020202020204" pitchFamily="34" charset="0"/>
              <a:buChar char="•"/>
            </a:pPr>
            <a:r>
              <a:rPr lang="el-GR" dirty="0"/>
              <a:t>REST.  SHALOM, M’nukhah.  Not ideas, </a:t>
            </a:r>
            <a:r>
              <a:rPr lang="el-GR" dirty="0">
                <a:solidFill>
                  <a:srgbClr val="FF0066"/>
                </a:solidFill>
              </a:rPr>
              <a:t>way</a:t>
            </a:r>
            <a:r>
              <a:rPr lang="el-GR" dirty="0"/>
              <a:t> of rest.  Very preliminary grasp.  Actually very total pix of holiness. </a:t>
            </a:r>
            <a:r>
              <a:rPr lang="en-US" dirty="0"/>
              <a:t>Root of Noah, </a:t>
            </a:r>
            <a:r>
              <a:rPr lang="en-US" dirty="0" err="1"/>
              <a:t>Noakh</a:t>
            </a:r>
            <a:r>
              <a:rPr lang="en-US" dirty="0"/>
              <a:t> of the flood story</a:t>
            </a:r>
            <a:endParaRPr lang="el-GR" dirty="0"/>
          </a:p>
          <a:p>
            <a:pPr marL="119063" indent="-119063">
              <a:buFont typeface="Arial" panose="020B0604020202020204" pitchFamily="34" charset="0"/>
              <a:buChar char="•"/>
            </a:pPr>
            <a:r>
              <a:rPr lang="el-GR" dirty="0"/>
              <a:t>Could stop now.  Do we walk in His rest???</a:t>
            </a:r>
          </a:p>
          <a:p>
            <a:pPr marL="119063" indent="-119063">
              <a:buFont typeface="Arial" panose="020B0604020202020204" pitchFamily="34" charset="0"/>
              <a:buChar char="•"/>
            </a:pPr>
            <a:r>
              <a:rPr lang="en-US" dirty="0"/>
              <a:t>R</a:t>
            </a:r>
            <a:r>
              <a:rPr lang="el-GR" dirty="0"/>
              <a:t>esolution to anger: you are a treasure, NOT defiled, abused, no need to assert with violence.</a:t>
            </a:r>
          </a:p>
          <a:p>
            <a:pPr marL="119063" indent="-119063">
              <a:buFont typeface="Arial" panose="020B0604020202020204" pitchFamily="34" charset="0"/>
              <a:buChar char="•"/>
            </a:pPr>
            <a:r>
              <a:rPr lang="en-US" dirty="0"/>
              <a:t>R</a:t>
            </a:r>
            <a:r>
              <a:rPr lang="el-GR" dirty="0"/>
              <a:t>esolution to lust: you are NOT alone/lonely.  Don’t have to consume other to be John Eldgredge.  </a:t>
            </a:r>
          </a:p>
          <a:p>
            <a:pPr marL="119063" indent="-119063">
              <a:buFont typeface="Arial" panose="020B0604020202020204" pitchFamily="34" charset="0"/>
              <a:buChar char="•"/>
            </a:pPr>
            <a:r>
              <a:rPr lang="el-GR" dirty="0"/>
              <a:t>REST.  SHALOM, M’nukhah.  Not ideas, </a:t>
            </a:r>
            <a:r>
              <a:rPr lang="el-GR" dirty="0">
                <a:solidFill>
                  <a:srgbClr val="FF0066"/>
                </a:solidFill>
              </a:rPr>
              <a:t>way</a:t>
            </a:r>
            <a:r>
              <a:rPr lang="el-GR" dirty="0"/>
              <a:t> of rest.  Yesterday heard first person story...</a:t>
            </a:r>
          </a:p>
          <a:p>
            <a:endParaRPr lang="en-US" dirty="0"/>
          </a:p>
        </p:txBody>
      </p:sp>
      <p:sp>
        <p:nvSpPr>
          <p:cNvPr id="4" name="Header Placeholder 3"/>
          <p:cNvSpPr>
            <a:spLocks noGrp="1"/>
          </p:cNvSpPr>
          <p:nvPr>
            <p:ph type="hdr" idx="10"/>
          </p:nvPr>
        </p:nvSpPr>
        <p:spPr/>
        <p:txBody>
          <a:bodyPr/>
          <a:lstStyle/>
          <a:p>
            <a:pPr marL="0" marR="0" lvl="0" indent="0" algn="l"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r>
              <a:rPr kumimoji="0" lang="en-US" altLang="en-US" sz="1200" b="0" i="0" u="none" strike="noStrike" kern="1200" cap="none" spc="0" normalizeH="0" baseline="0" noProof="0">
                <a:ln>
                  <a:noFill/>
                </a:ln>
                <a:solidFill>
                  <a:srgbClr val="000000"/>
                </a:solidFill>
                <a:effectLst/>
                <a:uLnTx/>
                <a:uFillTx/>
                <a:latin typeface="Arial" charset="0"/>
                <a:ea typeface="Arial Unicode MS" pitchFamily="34" charset="-128"/>
                <a:cs typeface="Arial Unicode MS" pitchFamily="34" charset="-128"/>
              </a:rPr>
              <a:t>Mtt. 11.28-30 Yoke of Yeshua</a:t>
            </a:r>
            <a:endParaRPr kumimoji="0" lang="en-US" altLang="en-US" sz="1200" b="0" i="0" u="none" strike="noStrike" kern="1200" cap="none" spc="0" normalizeH="0" baseline="0" noProof="0" dirty="0">
              <a:ln>
                <a:noFill/>
              </a:ln>
              <a:solidFill>
                <a:srgbClr val="000000"/>
              </a:solidFill>
              <a:effectLst/>
              <a:uLnTx/>
              <a:uFillTx/>
              <a:latin typeface="Arial" charset="0"/>
              <a:ea typeface="Arial Unicode MS" pitchFamily="34" charset="-128"/>
              <a:cs typeface="Arial Unicode MS" pitchFamily="34" charset="-128"/>
            </a:endParaRPr>
          </a:p>
        </p:txBody>
      </p:sp>
      <p:sp>
        <p:nvSpPr>
          <p:cNvPr id="5" name="Date Placeholder 4"/>
          <p:cNvSpPr>
            <a:spLocks noGrp="1"/>
          </p:cNvSpPr>
          <p:nvPr>
            <p:ph type="dt" idx="11"/>
          </p:nvPr>
        </p:nvSpPr>
        <p:spPr/>
        <p:txBody>
          <a:bodyPr/>
          <a:lstStyle/>
          <a:p>
            <a:pPr marL="0" marR="0" lvl="0" indent="0" algn="r"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r>
              <a:rPr kumimoji="0" lang="en-US" altLang="en-US" sz="1200" b="0" i="0" u="none" strike="noStrike" kern="1200" cap="none" spc="0" normalizeH="0" baseline="0" noProof="0">
                <a:ln>
                  <a:noFill/>
                </a:ln>
                <a:solidFill>
                  <a:srgbClr val="000000"/>
                </a:solidFill>
                <a:effectLst/>
                <a:uLnTx/>
                <a:uFillTx/>
                <a:latin typeface="Arial" charset="0"/>
                <a:ea typeface="Arial Unicode MS" pitchFamily="34" charset="-128"/>
                <a:cs typeface="Arial Unicode MS" pitchFamily="34" charset="-128"/>
              </a:rPr>
              <a:t>May 21, 2016  5776</a:t>
            </a:r>
            <a:endParaRPr kumimoji="0" lang="en-US" altLang="en-US" sz="1200" b="0" i="0" u="none" strike="noStrike" kern="1200" cap="none" spc="0" normalizeH="0" baseline="0" noProof="0" dirty="0">
              <a:ln>
                <a:noFill/>
              </a:ln>
              <a:solidFill>
                <a:srgbClr val="000000"/>
              </a:solidFill>
              <a:effectLst/>
              <a:uLnTx/>
              <a:uFillTx/>
              <a:latin typeface="Arial" charset="0"/>
              <a:ea typeface="Arial Unicode MS" pitchFamily="34" charset="-128"/>
              <a:cs typeface="Arial Unicode MS" pitchFamily="34" charset="-128"/>
            </a:endParaRPr>
          </a:p>
        </p:txBody>
      </p:sp>
    </p:spTree>
    <p:extLst>
      <p:ext uri="{BB962C8B-B14F-4D97-AF65-F5344CB8AC3E}">
        <p14:creationId xmlns:p14="http://schemas.microsoft.com/office/powerpoint/2010/main" val="51435649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Rest, but not passive.  Take the yoke.   Means?</a:t>
            </a:r>
          </a:p>
          <a:p>
            <a:r>
              <a:rPr lang="el-GR" dirty="0"/>
              <a:t>Yoke in hearers understanding...</a:t>
            </a:r>
            <a:endParaRPr lang="en-US" dirty="0"/>
          </a:p>
        </p:txBody>
      </p:sp>
      <p:sp>
        <p:nvSpPr>
          <p:cNvPr id="4" name="Header Placeholder 3"/>
          <p:cNvSpPr>
            <a:spLocks noGrp="1"/>
          </p:cNvSpPr>
          <p:nvPr>
            <p:ph type="hdr" idx="10"/>
          </p:nvPr>
        </p:nvSpPr>
        <p:spPr/>
        <p:txBody>
          <a:bodyPr/>
          <a:lstStyle/>
          <a:p>
            <a:pPr marL="0" marR="0" lvl="0" indent="0" algn="l"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r>
              <a:rPr kumimoji="0" lang="en-US" altLang="en-US" sz="1200" b="0" i="0" u="none" strike="noStrike" kern="1200" cap="none" spc="0" normalizeH="0" baseline="0" noProof="0">
                <a:ln>
                  <a:noFill/>
                </a:ln>
                <a:solidFill>
                  <a:srgbClr val="000000"/>
                </a:solidFill>
                <a:effectLst/>
                <a:uLnTx/>
                <a:uFillTx/>
                <a:latin typeface="Arial" charset="0"/>
                <a:ea typeface="Arial Unicode MS" pitchFamily="34" charset="-128"/>
                <a:cs typeface="Arial Unicode MS" pitchFamily="34" charset="-128"/>
              </a:rPr>
              <a:t>Mtt. 11.28-30 Yoke of Yeshua</a:t>
            </a:r>
            <a:endParaRPr kumimoji="0" lang="en-US" altLang="en-US" sz="1200" b="0" i="0" u="none" strike="noStrike" kern="1200" cap="none" spc="0" normalizeH="0" baseline="0" noProof="0" dirty="0">
              <a:ln>
                <a:noFill/>
              </a:ln>
              <a:solidFill>
                <a:srgbClr val="000000"/>
              </a:solidFill>
              <a:effectLst/>
              <a:uLnTx/>
              <a:uFillTx/>
              <a:latin typeface="Arial" charset="0"/>
              <a:ea typeface="Arial Unicode MS" pitchFamily="34" charset="-128"/>
              <a:cs typeface="Arial Unicode MS" pitchFamily="34" charset="-128"/>
            </a:endParaRPr>
          </a:p>
        </p:txBody>
      </p:sp>
      <p:sp>
        <p:nvSpPr>
          <p:cNvPr id="5" name="Date Placeholder 4"/>
          <p:cNvSpPr>
            <a:spLocks noGrp="1"/>
          </p:cNvSpPr>
          <p:nvPr>
            <p:ph type="dt" idx="11"/>
          </p:nvPr>
        </p:nvSpPr>
        <p:spPr/>
        <p:txBody>
          <a:bodyPr/>
          <a:lstStyle/>
          <a:p>
            <a:pPr marL="0" marR="0" lvl="0" indent="0" algn="r"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r>
              <a:rPr kumimoji="0" lang="en-US" altLang="en-US" sz="1200" b="0" i="0" u="none" strike="noStrike" kern="1200" cap="none" spc="0" normalizeH="0" baseline="0" noProof="0">
                <a:ln>
                  <a:noFill/>
                </a:ln>
                <a:solidFill>
                  <a:srgbClr val="000000"/>
                </a:solidFill>
                <a:effectLst/>
                <a:uLnTx/>
                <a:uFillTx/>
                <a:latin typeface="Arial" charset="0"/>
                <a:ea typeface="Arial Unicode MS" pitchFamily="34" charset="-128"/>
                <a:cs typeface="Arial Unicode MS" pitchFamily="34" charset="-128"/>
              </a:rPr>
              <a:t>May 21, 2016  5776</a:t>
            </a:r>
            <a:endParaRPr kumimoji="0" lang="en-US" altLang="en-US" sz="1200" b="0" i="0" u="none" strike="noStrike" kern="1200" cap="none" spc="0" normalizeH="0" baseline="0" noProof="0" dirty="0">
              <a:ln>
                <a:noFill/>
              </a:ln>
              <a:solidFill>
                <a:srgbClr val="000000"/>
              </a:solidFill>
              <a:effectLst/>
              <a:uLnTx/>
              <a:uFillTx/>
              <a:latin typeface="Arial" charset="0"/>
              <a:ea typeface="Arial Unicode MS" pitchFamily="34" charset="-128"/>
              <a:cs typeface="Arial Unicode MS" pitchFamily="34" charset="-128"/>
            </a:endParaRPr>
          </a:p>
        </p:txBody>
      </p:sp>
      <p:sp>
        <p:nvSpPr>
          <p:cNvPr id="6" name="Slide Number Placeholder 5"/>
          <p:cNvSpPr>
            <a:spLocks noGrp="1"/>
          </p:cNvSpPr>
          <p:nvPr>
            <p:ph type="sldNum" idx="12"/>
          </p:nvPr>
        </p:nvSpPr>
        <p:spPr/>
        <p:txBody>
          <a:bodyPr/>
          <a:lstStyle/>
          <a:p>
            <a:pPr marL="0" marR="0" lvl="0" indent="0" algn="r"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fld id="{EB046E99-C8B1-4CDD-A73C-F6E7A10563DD}" type="slidenum">
              <a:rPr kumimoji="0" lang="en-US" altLang="en-US" sz="1200" b="0" i="0" u="none" strike="noStrike" kern="1200" cap="none" spc="0" normalizeH="0" baseline="0" noProof="0" smtClean="0">
                <a:ln>
                  <a:noFill/>
                </a:ln>
                <a:solidFill>
                  <a:srgbClr val="000000"/>
                </a:solidFill>
                <a:effectLst/>
                <a:uLnTx/>
                <a:uFillTx/>
                <a:latin typeface="Arial" charset="0"/>
                <a:ea typeface="Arial Unicode MS" pitchFamily="34" charset="-128"/>
                <a:cs typeface="Arial Unicode MS" pitchFamily="34" charset="-128"/>
              </a:rPr>
              <a:pPr marL="0" marR="0" lvl="0" indent="0" algn="r"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t>38</a:t>
            </a:fld>
            <a:endParaRPr kumimoji="0" lang="en-US" altLang="en-US" sz="1200" b="0" i="0" u="none" strike="noStrike" kern="1200" cap="none" spc="0" normalizeH="0" baseline="0" noProof="0" dirty="0">
              <a:ln>
                <a:noFill/>
              </a:ln>
              <a:solidFill>
                <a:srgbClr val="000000"/>
              </a:solidFill>
              <a:effectLst/>
              <a:uLnTx/>
              <a:uFillTx/>
              <a:latin typeface="Arial" charset="0"/>
              <a:ea typeface="Arial Unicode MS" pitchFamily="34" charset="-128"/>
              <a:cs typeface="Arial Unicode MS" pitchFamily="34" charset="-128"/>
            </a:endParaRPr>
          </a:p>
        </p:txBody>
      </p:sp>
    </p:spTree>
    <p:extLst>
      <p:ext uri="{BB962C8B-B14F-4D97-AF65-F5344CB8AC3E}">
        <p14:creationId xmlns:p14="http://schemas.microsoft.com/office/powerpoint/2010/main" val="137358105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Grp="1" noChangeArrowheads="1"/>
          </p:cNvSpPr>
          <p:nvPr>
            <p:ph type="hdr"/>
          </p:nvPr>
        </p:nvSpPr>
        <p:spPr>
          <a:ln/>
        </p:spPr>
        <p:txBody>
          <a:bodyPr/>
          <a:lstStyle/>
          <a:p>
            <a:pPr marL="0" marR="0" lvl="0" indent="0" algn="l"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r>
              <a:rPr kumimoji="0" lang="en-US" altLang="en-US" sz="1200" b="0" i="0" u="none" strike="noStrike" kern="1200" cap="none" spc="0" normalizeH="0" baseline="0" noProof="0">
                <a:ln>
                  <a:noFill/>
                </a:ln>
                <a:solidFill>
                  <a:srgbClr val="000000"/>
                </a:solidFill>
                <a:effectLst/>
                <a:uLnTx/>
                <a:uFillTx/>
                <a:latin typeface="Arial" charset="0"/>
                <a:ea typeface="Arial Unicode MS" pitchFamily="34" charset="-128"/>
                <a:cs typeface="Arial Unicode MS" pitchFamily="34" charset="-128"/>
              </a:rPr>
              <a:t>Mtt. 11.28-30 Yoke of Yeshua</a:t>
            </a:r>
            <a:endParaRPr kumimoji="0" lang="en-US" altLang="en-US" sz="1200" b="0" i="0" u="none" strike="noStrike" kern="1200" cap="none" spc="0" normalizeH="0" baseline="0" noProof="0" dirty="0">
              <a:ln>
                <a:noFill/>
              </a:ln>
              <a:solidFill>
                <a:srgbClr val="000000"/>
              </a:solidFill>
              <a:effectLst/>
              <a:uLnTx/>
              <a:uFillTx/>
              <a:latin typeface="Arial" charset="0"/>
              <a:ea typeface="Arial Unicode MS" pitchFamily="34" charset="-128"/>
              <a:cs typeface="Arial Unicode MS" pitchFamily="34" charset="-128"/>
            </a:endParaRPr>
          </a:p>
        </p:txBody>
      </p:sp>
      <p:sp>
        <p:nvSpPr>
          <p:cNvPr id="5" name="Rectangle 6"/>
          <p:cNvSpPr>
            <a:spLocks noGrp="1" noChangeArrowheads="1"/>
          </p:cNvSpPr>
          <p:nvPr>
            <p:ph type="dt"/>
          </p:nvPr>
        </p:nvSpPr>
        <p:spPr>
          <a:ln/>
        </p:spPr>
        <p:txBody>
          <a:bodyPr/>
          <a:lstStyle/>
          <a:p>
            <a:pPr marL="0" marR="0" lvl="0" indent="0" algn="r"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r>
              <a:rPr kumimoji="0" lang="en-US" altLang="en-US" sz="1200" b="0" i="0" u="none" strike="noStrike" kern="1200" cap="none" spc="0" normalizeH="0" baseline="0" noProof="0">
                <a:ln>
                  <a:noFill/>
                </a:ln>
                <a:solidFill>
                  <a:srgbClr val="000000"/>
                </a:solidFill>
                <a:effectLst/>
                <a:uLnTx/>
                <a:uFillTx/>
                <a:latin typeface="Arial" charset="0"/>
                <a:ea typeface="Arial Unicode MS" pitchFamily="34" charset="-128"/>
                <a:cs typeface="Arial Unicode MS" pitchFamily="34" charset="-128"/>
              </a:rPr>
              <a:t>May 21, 2016  5776</a:t>
            </a:r>
            <a:endParaRPr kumimoji="0" lang="en-US" altLang="en-US" sz="1200" b="0" i="0" u="none" strike="noStrike" kern="1200" cap="none" spc="0" normalizeH="0" baseline="0" noProof="0" dirty="0">
              <a:ln>
                <a:noFill/>
              </a:ln>
              <a:solidFill>
                <a:srgbClr val="000000"/>
              </a:solidFill>
              <a:effectLst/>
              <a:uLnTx/>
              <a:uFillTx/>
              <a:latin typeface="Arial" charset="0"/>
              <a:ea typeface="Arial Unicode MS" pitchFamily="34" charset="-128"/>
              <a:cs typeface="Arial Unicode MS" pitchFamily="34" charset="-128"/>
            </a:endParaRPr>
          </a:p>
        </p:txBody>
      </p:sp>
      <p:sp>
        <p:nvSpPr>
          <p:cNvPr id="7" name="Rectangle 10"/>
          <p:cNvSpPr>
            <a:spLocks noGrp="1" noChangeArrowheads="1"/>
          </p:cNvSpPr>
          <p:nvPr>
            <p:ph type="sldNum"/>
          </p:nvPr>
        </p:nvSpPr>
        <p:spPr>
          <a:ln/>
        </p:spPr>
        <p:txBody>
          <a:bodyPr/>
          <a:lstStyle/>
          <a:p>
            <a:pPr marL="0" marR="0" lvl="0" indent="0" algn="r"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fld id="{D246CCDC-493D-468F-B01F-C0D70D43E59E}" type="slidenum">
              <a:rPr kumimoji="0" lang="en-US" altLang="en-US" sz="1200" b="0" i="0" u="none" strike="noStrike" kern="1200" cap="none" spc="0" normalizeH="0" baseline="0" noProof="0">
                <a:ln>
                  <a:noFill/>
                </a:ln>
                <a:solidFill>
                  <a:srgbClr val="000000"/>
                </a:solidFill>
                <a:effectLst/>
                <a:uLnTx/>
                <a:uFillTx/>
                <a:latin typeface="Arial" charset="0"/>
                <a:ea typeface="Arial Unicode MS" pitchFamily="34" charset="-128"/>
                <a:cs typeface="Arial Unicode MS" pitchFamily="34" charset="-128"/>
              </a:rPr>
              <a:pPr marL="0" marR="0" lvl="0" indent="0" algn="r"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t>39</a:t>
            </a:fld>
            <a:endParaRPr kumimoji="0" lang="en-US" altLang="en-US" sz="1200" b="0" i="0" u="none" strike="noStrike" kern="1200" cap="none" spc="0" normalizeH="0" baseline="0" noProof="0" dirty="0">
              <a:ln>
                <a:noFill/>
              </a:ln>
              <a:solidFill>
                <a:srgbClr val="000000"/>
              </a:solidFill>
              <a:effectLst/>
              <a:uLnTx/>
              <a:uFillTx/>
              <a:latin typeface="Arial" charset="0"/>
              <a:ea typeface="Arial Unicode MS" pitchFamily="34" charset="-128"/>
              <a:cs typeface="Arial Unicode MS" pitchFamily="34" charset="-128"/>
            </a:endParaRPr>
          </a:p>
        </p:txBody>
      </p:sp>
      <p:sp>
        <p:nvSpPr>
          <p:cNvPr id="4451330" name="Rectangle 2"/>
          <p:cNvSpPr>
            <a:spLocks noGrp="1" noRot="1" noChangeAspect="1" noChangeArrowheads="1" noTextEdit="1"/>
          </p:cNvSpPr>
          <p:nvPr>
            <p:ph type="sldImg"/>
          </p:nvPr>
        </p:nvSpPr>
        <p:spPr>
          <a:xfrm>
            <a:off x="914400" y="304800"/>
            <a:ext cx="5080000" cy="3810000"/>
          </a:xfrm>
          <a:ln/>
        </p:spPr>
      </p:sp>
      <p:sp>
        <p:nvSpPr>
          <p:cNvPr id="4451331" name="Rectangle 3"/>
          <p:cNvSpPr>
            <a:spLocks noGrp="1" noChangeArrowheads="1"/>
          </p:cNvSpPr>
          <p:nvPr>
            <p:ph type="body" idx="1"/>
          </p:nvPr>
        </p:nvSpPr>
        <p:spPr>
          <a:xfrm>
            <a:off x="152400" y="4114800"/>
            <a:ext cx="6553200" cy="4876800"/>
          </a:xfrm>
        </p:spPr>
        <p:txBody>
          <a:bodyPr/>
          <a:lstStyle/>
          <a:p>
            <a:r>
              <a:rPr lang="en-US" altLang="en-US" sz="1200" dirty="0">
                <a:hlinkClick r:id="rId3"/>
              </a:rPr>
              <a:t>http://joshpelton.com/blag/?p=92</a:t>
            </a:r>
            <a:endParaRPr lang="el-GR" altLang="en-US" sz="1200" dirty="0"/>
          </a:p>
          <a:p>
            <a:endParaRPr lang="el-GR" altLang="en-US" dirty="0"/>
          </a:p>
          <a:p>
            <a:r>
              <a:rPr lang="el-GR" altLang="en-US" dirty="0"/>
              <a:t>Augmented burden bearing</a:t>
            </a:r>
            <a:endParaRPr lang="en-US" altLang="en-US" dirty="0"/>
          </a:p>
        </p:txBody>
      </p:sp>
    </p:spTree>
    <p:extLst>
      <p:ext uri="{BB962C8B-B14F-4D97-AF65-F5344CB8AC3E}">
        <p14:creationId xmlns:p14="http://schemas.microsoft.com/office/powerpoint/2010/main" val="31426683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Tasting the Presence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Nov. 26, 2022 5782</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Leslie Lindholm.</a:t>
            </a:r>
          </a:p>
        </p:txBody>
      </p:sp>
    </p:spTree>
    <p:extLst>
      <p:ext uri="{BB962C8B-B14F-4D97-AF65-F5344CB8AC3E}">
        <p14:creationId xmlns:p14="http://schemas.microsoft.com/office/powerpoint/2010/main" val="217849618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Grp="1" noChangeArrowheads="1"/>
          </p:cNvSpPr>
          <p:nvPr>
            <p:ph type="hdr"/>
          </p:nvPr>
        </p:nvSpPr>
        <p:spPr>
          <a:ln/>
        </p:spPr>
        <p:txBody>
          <a:bodyPr/>
          <a:lstStyle/>
          <a:p>
            <a:pPr marL="0" marR="0" lvl="0" indent="0" algn="l"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r>
              <a:rPr kumimoji="0" lang="en-US" altLang="en-US" sz="1200" b="0" i="0" u="none" strike="noStrike" kern="1200" cap="none" spc="0" normalizeH="0" baseline="0" noProof="0">
                <a:ln>
                  <a:noFill/>
                </a:ln>
                <a:solidFill>
                  <a:srgbClr val="000000"/>
                </a:solidFill>
                <a:effectLst/>
                <a:uLnTx/>
                <a:uFillTx/>
                <a:latin typeface="Arial" charset="0"/>
                <a:ea typeface="Arial Unicode MS" pitchFamily="34" charset="-128"/>
                <a:cs typeface="Arial Unicode MS" pitchFamily="34" charset="-128"/>
              </a:rPr>
              <a:t>Mtt. 11.28-30 Yoke of Yeshua</a:t>
            </a:r>
            <a:endParaRPr kumimoji="0" lang="en-US" altLang="en-US" sz="1200" b="0" i="0" u="none" strike="noStrike" kern="1200" cap="none" spc="0" normalizeH="0" baseline="0" noProof="0" dirty="0">
              <a:ln>
                <a:noFill/>
              </a:ln>
              <a:solidFill>
                <a:srgbClr val="000000"/>
              </a:solidFill>
              <a:effectLst/>
              <a:uLnTx/>
              <a:uFillTx/>
              <a:latin typeface="Arial" charset="0"/>
              <a:ea typeface="Arial Unicode MS" pitchFamily="34" charset="-128"/>
              <a:cs typeface="Arial Unicode MS" pitchFamily="34" charset="-128"/>
            </a:endParaRPr>
          </a:p>
        </p:txBody>
      </p:sp>
      <p:sp>
        <p:nvSpPr>
          <p:cNvPr id="5" name="Rectangle 6"/>
          <p:cNvSpPr>
            <a:spLocks noGrp="1" noChangeArrowheads="1"/>
          </p:cNvSpPr>
          <p:nvPr>
            <p:ph type="dt"/>
          </p:nvPr>
        </p:nvSpPr>
        <p:spPr>
          <a:ln/>
        </p:spPr>
        <p:txBody>
          <a:bodyPr/>
          <a:lstStyle/>
          <a:p>
            <a:pPr marL="0" marR="0" lvl="0" indent="0" algn="r"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r>
              <a:rPr kumimoji="0" lang="en-US" altLang="en-US" sz="1200" b="0" i="0" u="none" strike="noStrike" kern="1200" cap="none" spc="0" normalizeH="0" baseline="0" noProof="0">
                <a:ln>
                  <a:noFill/>
                </a:ln>
                <a:solidFill>
                  <a:srgbClr val="000000"/>
                </a:solidFill>
                <a:effectLst/>
                <a:uLnTx/>
                <a:uFillTx/>
                <a:latin typeface="Arial" charset="0"/>
                <a:ea typeface="Arial Unicode MS" pitchFamily="34" charset="-128"/>
                <a:cs typeface="Arial Unicode MS" pitchFamily="34" charset="-128"/>
              </a:rPr>
              <a:t>May 21, 2016  5776</a:t>
            </a:r>
            <a:endParaRPr kumimoji="0" lang="en-US" altLang="en-US" sz="1200" b="0" i="0" u="none" strike="noStrike" kern="1200" cap="none" spc="0" normalizeH="0" baseline="0" noProof="0" dirty="0">
              <a:ln>
                <a:noFill/>
              </a:ln>
              <a:solidFill>
                <a:srgbClr val="000000"/>
              </a:solidFill>
              <a:effectLst/>
              <a:uLnTx/>
              <a:uFillTx/>
              <a:latin typeface="Arial" charset="0"/>
              <a:ea typeface="Arial Unicode MS" pitchFamily="34" charset="-128"/>
              <a:cs typeface="Arial Unicode MS" pitchFamily="34" charset="-128"/>
            </a:endParaRPr>
          </a:p>
        </p:txBody>
      </p:sp>
      <p:sp>
        <p:nvSpPr>
          <p:cNvPr id="7" name="Rectangle 10"/>
          <p:cNvSpPr>
            <a:spLocks noGrp="1" noChangeArrowheads="1"/>
          </p:cNvSpPr>
          <p:nvPr>
            <p:ph type="sldNum"/>
          </p:nvPr>
        </p:nvSpPr>
        <p:spPr>
          <a:ln/>
        </p:spPr>
        <p:txBody>
          <a:bodyPr/>
          <a:lstStyle/>
          <a:p>
            <a:pPr marL="0" marR="0" lvl="0" indent="0" algn="r"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fld id="{D246CCDC-493D-468F-B01F-C0D70D43E59E}" type="slidenum">
              <a:rPr kumimoji="0" lang="en-US" altLang="en-US" sz="1200" b="0" i="0" u="none" strike="noStrike" kern="1200" cap="none" spc="0" normalizeH="0" baseline="0" noProof="0">
                <a:ln>
                  <a:noFill/>
                </a:ln>
                <a:solidFill>
                  <a:srgbClr val="000000"/>
                </a:solidFill>
                <a:effectLst/>
                <a:uLnTx/>
                <a:uFillTx/>
                <a:latin typeface="Arial" charset="0"/>
                <a:ea typeface="Arial Unicode MS" pitchFamily="34" charset="-128"/>
                <a:cs typeface="Arial Unicode MS" pitchFamily="34" charset="-128"/>
              </a:rPr>
              <a:pPr marL="0" marR="0" lvl="0" indent="0" algn="r"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t>40</a:t>
            </a:fld>
            <a:endParaRPr kumimoji="0" lang="en-US" altLang="en-US" sz="1200" b="0" i="0" u="none" strike="noStrike" kern="1200" cap="none" spc="0" normalizeH="0" baseline="0" noProof="0" dirty="0">
              <a:ln>
                <a:noFill/>
              </a:ln>
              <a:solidFill>
                <a:srgbClr val="000000"/>
              </a:solidFill>
              <a:effectLst/>
              <a:uLnTx/>
              <a:uFillTx/>
              <a:latin typeface="Arial" charset="0"/>
              <a:ea typeface="Arial Unicode MS" pitchFamily="34" charset="-128"/>
              <a:cs typeface="Arial Unicode MS" pitchFamily="34" charset="-128"/>
            </a:endParaRPr>
          </a:p>
        </p:txBody>
      </p:sp>
      <p:sp>
        <p:nvSpPr>
          <p:cNvPr id="4451330" name="Rectangle 2"/>
          <p:cNvSpPr>
            <a:spLocks noGrp="1" noRot="1" noChangeAspect="1" noChangeArrowheads="1" noTextEdit="1"/>
          </p:cNvSpPr>
          <p:nvPr>
            <p:ph type="sldImg"/>
          </p:nvPr>
        </p:nvSpPr>
        <p:spPr>
          <a:xfrm>
            <a:off x="914400" y="304800"/>
            <a:ext cx="5080000" cy="3810000"/>
          </a:xfrm>
          <a:ln/>
        </p:spPr>
      </p:sp>
      <p:sp>
        <p:nvSpPr>
          <p:cNvPr id="4451331" name="Rectangle 3"/>
          <p:cNvSpPr>
            <a:spLocks noGrp="1" noChangeArrowheads="1"/>
          </p:cNvSpPr>
          <p:nvPr>
            <p:ph type="body" idx="1"/>
          </p:nvPr>
        </p:nvSpPr>
        <p:spPr>
          <a:xfrm>
            <a:off x="152400" y="4114800"/>
            <a:ext cx="6553200" cy="4876800"/>
          </a:xfrm>
        </p:spPr>
        <p:txBody>
          <a:bodyPr/>
          <a:lstStyle/>
          <a:p>
            <a:r>
              <a:rPr lang="en-US" altLang="en-US" sz="1100" dirty="0"/>
              <a:t>http://joshpelton.com/blag/?p=92</a:t>
            </a:r>
          </a:p>
        </p:txBody>
      </p:sp>
    </p:spTree>
    <p:extLst>
      <p:ext uri="{BB962C8B-B14F-4D97-AF65-F5344CB8AC3E}">
        <p14:creationId xmlns:p14="http://schemas.microsoft.com/office/powerpoint/2010/main" val="75945040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Grp="1" noChangeArrowheads="1"/>
          </p:cNvSpPr>
          <p:nvPr>
            <p:ph type="hdr"/>
          </p:nvPr>
        </p:nvSpPr>
        <p:spPr>
          <a:ln/>
        </p:spPr>
        <p:txBody>
          <a:bodyPr/>
          <a:lstStyle/>
          <a:p>
            <a:pPr marL="0" marR="0" lvl="0" indent="0" algn="l"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r>
              <a:rPr kumimoji="0" lang="en-US" altLang="en-US" sz="1200" b="0" i="0" u="none" strike="noStrike" kern="1200" cap="none" spc="0" normalizeH="0" baseline="0" noProof="0">
                <a:ln>
                  <a:noFill/>
                </a:ln>
                <a:solidFill>
                  <a:srgbClr val="000000"/>
                </a:solidFill>
                <a:effectLst/>
                <a:uLnTx/>
                <a:uFillTx/>
                <a:latin typeface="Arial" charset="0"/>
                <a:ea typeface="Arial Unicode MS" pitchFamily="34" charset="-128"/>
                <a:cs typeface="Arial Unicode MS" pitchFamily="34" charset="-128"/>
              </a:rPr>
              <a:t>Mtt. 11.28-30 Yoke of Yeshua</a:t>
            </a:r>
            <a:endParaRPr kumimoji="0" lang="en-US" altLang="en-US" sz="1200" b="0" i="0" u="none" strike="noStrike" kern="1200" cap="none" spc="0" normalizeH="0" baseline="0" noProof="0" dirty="0">
              <a:ln>
                <a:noFill/>
              </a:ln>
              <a:solidFill>
                <a:srgbClr val="000000"/>
              </a:solidFill>
              <a:effectLst/>
              <a:uLnTx/>
              <a:uFillTx/>
              <a:latin typeface="Arial" charset="0"/>
              <a:ea typeface="Arial Unicode MS" pitchFamily="34" charset="-128"/>
              <a:cs typeface="Arial Unicode MS" pitchFamily="34" charset="-128"/>
            </a:endParaRPr>
          </a:p>
        </p:txBody>
      </p:sp>
      <p:sp>
        <p:nvSpPr>
          <p:cNvPr id="5" name="Rectangle 6"/>
          <p:cNvSpPr>
            <a:spLocks noGrp="1" noChangeArrowheads="1"/>
          </p:cNvSpPr>
          <p:nvPr>
            <p:ph type="dt"/>
          </p:nvPr>
        </p:nvSpPr>
        <p:spPr>
          <a:ln/>
        </p:spPr>
        <p:txBody>
          <a:bodyPr/>
          <a:lstStyle/>
          <a:p>
            <a:pPr marL="0" marR="0" lvl="0" indent="0" algn="r"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r>
              <a:rPr kumimoji="0" lang="en-US" altLang="en-US" sz="1200" b="0" i="0" u="none" strike="noStrike" kern="1200" cap="none" spc="0" normalizeH="0" baseline="0" noProof="0">
                <a:ln>
                  <a:noFill/>
                </a:ln>
                <a:solidFill>
                  <a:srgbClr val="000000"/>
                </a:solidFill>
                <a:effectLst/>
                <a:uLnTx/>
                <a:uFillTx/>
                <a:latin typeface="Arial" charset="0"/>
                <a:ea typeface="Arial Unicode MS" pitchFamily="34" charset="-128"/>
                <a:cs typeface="Arial Unicode MS" pitchFamily="34" charset="-128"/>
              </a:rPr>
              <a:t>May 21, 2016  5776</a:t>
            </a:r>
            <a:endParaRPr kumimoji="0" lang="en-US" altLang="en-US" sz="1200" b="0" i="0" u="none" strike="noStrike" kern="1200" cap="none" spc="0" normalizeH="0" baseline="0" noProof="0" dirty="0">
              <a:ln>
                <a:noFill/>
              </a:ln>
              <a:solidFill>
                <a:srgbClr val="000000"/>
              </a:solidFill>
              <a:effectLst/>
              <a:uLnTx/>
              <a:uFillTx/>
              <a:latin typeface="Arial" charset="0"/>
              <a:ea typeface="Arial Unicode MS" pitchFamily="34" charset="-128"/>
              <a:cs typeface="Arial Unicode MS" pitchFamily="34" charset="-128"/>
            </a:endParaRPr>
          </a:p>
        </p:txBody>
      </p:sp>
      <p:sp>
        <p:nvSpPr>
          <p:cNvPr id="7" name="Rectangle 10"/>
          <p:cNvSpPr>
            <a:spLocks noGrp="1" noChangeArrowheads="1"/>
          </p:cNvSpPr>
          <p:nvPr>
            <p:ph type="sldNum"/>
          </p:nvPr>
        </p:nvSpPr>
        <p:spPr>
          <a:ln/>
        </p:spPr>
        <p:txBody>
          <a:bodyPr/>
          <a:lstStyle/>
          <a:p>
            <a:pPr marL="0" marR="0" lvl="0" indent="0" algn="r"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fld id="{D246CCDC-493D-468F-B01F-C0D70D43E59E}" type="slidenum">
              <a:rPr kumimoji="0" lang="en-US" altLang="en-US" sz="1200" b="0" i="0" u="none" strike="noStrike" kern="1200" cap="none" spc="0" normalizeH="0" baseline="0" noProof="0">
                <a:ln>
                  <a:noFill/>
                </a:ln>
                <a:solidFill>
                  <a:srgbClr val="000000"/>
                </a:solidFill>
                <a:effectLst/>
                <a:uLnTx/>
                <a:uFillTx/>
                <a:latin typeface="Arial" charset="0"/>
                <a:ea typeface="Arial Unicode MS" pitchFamily="34" charset="-128"/>
                <a:cs typeface="Arial Unicode MS" pitchFamily="34" charset="-128"/>
              </a:rPr>
              <a:pPr marL="0" marR="0" lvl="0" indent="0" algn="r"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t>41</a:t>
            </a:fld>
            <a:endParaRPr kumimoji="0" lang="en-US" altLang="en-US" sz="1200" b="0" i="0" u="none" strike="noStrike" kern="1200" cap="none" spc="0" normalizeH="0" baseline="0" noProof="0" dirty="0">
              <a:ln>
                <a:noFill/>
              </a:ln>
              <a:solidFill>
                <a:srgbClr val="000000"/>
              </a:solidFill>
              <a:effectLst/>
              <a:uLnTx/>
              <a:uFillTx/>
              <a:latin typeface="Arial" charset="0"/>
              <a:ea typeface="Arial Unicode MS" pitchFamily="34" charset="-128"/>
              <a:cs typeface="Arial Unicode MS" pitchFamily="34" charset="-128"/>
            </a:endParaRPr>
          </a:p>
        </p:txBody>
      </p:sp>
      <p:sp>
        <p:nvSpPr>
          <p:cNvPr id="4451330" name="Rectangle 2"/>
          <p:cNvSpPr>
            <a:spLocks noGrp="1" noRot="1" noChangeAspect="1" noChangeArrowheads="1" noTextEdit="1"/>
          </p:cNvSpPr>
          <p:nvPr>
            <p:ph type="sldImg"/>
          </p:nvPr>
        </p:nvSpPr>
        <p:spPr>
          <a:xfrm>
            <a:off x="914400" y="304800"/>
            <a:ext cx="5080000" cy="3810000"/>
          </a:xfrm>
          <a:ln/>
        </p:spPr>
      </p:sp>
      <p:sp>
        <p:nvSpPr>
          <p:cNvPr id="4451331" name="Rectangle 3"/>
          <p:cNvSpPr>
            <a:spLocks noGrp="1" noChangeArrowheads="1"/>
          </p:cNvSpPr>
          <p:nvPr>
            <p:ph type="body" idx="1"/>
          </p:nvPr>
        </p:nvSpPr>
        <p:spPr>
          <a:xfrm>
            <a:off x="152400" y="4114800"/>
            <a:ext cx="6553200" cy="4876800"/>
          </a:xfrm>
        </p:spPr>
        <p:txBody>
          <a:bodyPr/>
          <a:lstStyle/>
          <a:p>
            <a:r>
              <a:rPr lang="en-US" altLang="en-US" sz="1200" dirty="0"/>
              <a:t>http://joshpelton.com/blag/?p=92</a:t>
            </a:r>
          </a:p>
        </p:txBody>
      </p:sp>
    </p:spTree>
    <p:extLst>
      <p:ext uri="{BB962C8B-B14F-4D97-AF65-F5344CB8AC3E}">
        <p14:creationId xmlns:p14="http://schemas.microsoft.com/office/powerpoint/2010/main" val="145486012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Grp="1" noChangeArrowheads="1"/>
          </p:cNvSpPr>
          <p:nvPr>
            <p:ph type="hdr"/>
          </p:nvPr>
        </p:nvSpPr>
        <p:spPr>
          <a:ln/>
        </p:spPr>
        <p:txBody>
          <a:bodyPr/>
          <a:lstStyle/>
          <a:p>
            <a:pPr marL="0" marR="0" lvl="0" indent="0" algn="l"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r>
              <a:rPr kumimoji="0" lang="en-US" altLang="en-US" sz="1200" b="0" i="0" u="none" strike="noStrike" kern="1200" cap="none" spc="0" normalizeH="0" baseline="0" noProof="0">
                <a:ln>
                  <a:noFill/>
                </a:ln>
                <a:solidFill>
                  <a:srgbClr val="000000"/>
                </a:solidFill>
                <a:effectLst/>
                <a:uLnTx/>
                <a:uFillTx/>
                <a:latin typeface="Arial" charset="0"/>
                <a:ea typeface="Arial Unicode MS" pitchFamily="34" charset="-128"/>
                <a:cs typeface="Arial Unicode MS" pitchFamily="34" charset="-128"/>
              </a:rPr>
              <a:t>Mtt. 11.28-30 Yoke of Yeshua</a:t>
            </a:r>
            <a:endParaRPr kumimoji="0" lang="en-US" altLang="en-US" sz="1200" b="0" i="0" u="none" strike="noStrike" kern="1200" cap="none" spc="0" normalizeH="0" baseline="0" noProof="0" dirty="0">
              <a:ln>
                <a:noFill/>
              </a:ln>
              <a:solidFill>
                <a:srgbClr val="000000"/>
              </a:solidFill>
              <a:effectLst/>
              <a:uLnTx/>
              <a:uFillTx/>
              <a:latin typeface="Arial" charset="0"/>
              <a:ea typeface="Arial Unicode MS" pitchFamily="34" charset="-128"/>
              <a:cs typeface="Arial Unicode MS" pitchFamily="34" charset="-128"/>
            </a:endParaRPr>
          </a:p>
        </p:txBody>
      </p:sp>
      <p:sp>
        <p:nvSpPr>
          <p:cNvPr id="5" name="Rectangle 6"/>
          <p:cNvSpPr>
            <a:spLocks noGrp="1" noChangeArrowheads="1"/>
          </p:cNvSpPr>
          <p:nvPr>
            <p:ph type="dt"/>
          </p:nvPr>
        </p:nvSpPr>
        <p:spPr>
          <a:ln/>
        </p:spPr>
        <p:txBody>
          <a:bodyPr/>
          <a:lstStyle/>
          <a:p>
            <a:pPr marL="0" marR="0" lvl="0" indent="0" algn="r"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r>
              <a:rPr kumimoji="0" lang="en-US" altLang="en-US" sz="1200" b="0" i="0" u="none" strike="noStrike" kern="1200" cap="none" spc="0" normalizeH="0" baseline="0" noProof="0">
                <a:ln>
                  <a:noFill/>
                </a:ln>
                <a:solidFill>
                  <a:srgbClr val="000000"/>
                </a:solidFill>
                <a:effectLst/>
                <a:uLnTx/>
                <a:uFillTx/>
                <a:latin typeface="Arial" charset="0"/>
                <a:ea typeface="Arial Unicode MS" pitchFamily="34" charset="-128"/>
                <a:cs typeface="Arial Unicode MS" pitchFamily="34" charset="-128"/>
              </a:rPr>
              <a:t>May 21, 2016  5776</a:t>
            </a:r>
            <a:endParaRPr kumimoji="0" lang="en-US" altLang="en-US" sz="1200" b="0" i="0" u="none" strike="noStrike" kern="1200" cap="none" spc="0" normalizeH="0" baseline="0" noProof="0" dirty="0">
              <a:ln>
                <a:noFill/>
              </a:ln>
              <a:solidFill>
                <a:srgbClr val="000000"/>
              </a:solidFill>
              <a:effectLst/>
              <a:uLnTx/>
              <a:uFillTx/>
              <a:latin typeface="Arial" charset="0"/>
              <a:ea typeface="Arial Unicode MS" pitchFamily="34" charset="-128"/>
              <a:cs typeface="Arial Unicode MS" pitchFamily="34" charset="-128"/>
            </a:endParaRPr>
          </a:p>
        </p:txBody>
      </p:sp>
      <p:sp>
        <p:nvSpPr>
          <p:cNvPr id="7" name="Rectangle 10"/>
          <p:cNvSpPr>
            <a:spLocks noGrp="1" noChangeArrowheads="1"/>
          </p:cNvSpPr>
          <p:nvPr>
            <p:ph type="sldNum"/>
          </p:nvPr>
        </p:nvSpPr>
        <p:spPr>
          <a:ln/>
        </p:spPr>
        <p:txBody>
          <a:bodyPr/>
          <a:lstStyle/>
          <a:p>
            <a:pPr marL="0" marR="0" lvl="0" indent="0" algn="r"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fld id="{D246CCDC-493D-468F-B01F-C0D70D43E59E}" type="slidenum">
              <a:rPr kumimoji="0" lang="en-US" altLang="en-US" sz="1200" b="0" i="0" u="none" strike="noStrike" kern="1200" cap="none" spc="0" normalizeH="0" baseline="0" noProof="0">
                <a:ln>
                  <a:noFill/>
                </a:ln>
                <a:solidFill>
                  <a:srgbClr val="000000"/>
                </a:solidFill>
                <a:effectLst/>
                <a:uLnTx/>
                <a:uFillTx/>
                <a:latin typeface="Arial" charset="0"/>
                <a:ea typeface="Arial Unicode MS" pitchFamily="34" charset="-128"/>
                <a:cs typeface="Arial Unicode MS" pitchFamily="34" charset="-128"/>
              </a:rPr>
              <a:pPr marL="0" marR="0" lvl="0" indent="0" algn="r"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t>42</a:t>
            </a:fld>
            <a:endParaRPr kumimoji="0" lang="en-US" altLang="en-US" sz="1200" b="0" i="0" u="none" strike="noStrike" kern="1200" cap="none" spc="0" normalizeH="0" baseline="0" noProof="0" dirty="0">
              <a:ln>
                <a:noFill/>
              </a:ln>
              <a:solidFill>
                <a:srgbClr val="000000"/>
              </a:solidFill>
              <a:effectLst/>
              <a:uLnTx/>
              <a:uFillTx/>
              <a:latin typeface="Arial" charset="0"/>
              <a:ea typeface="Arial Unicode MS" pitchFamily="34" charset="-128"/>
              <a:cs typeface="Arial Unicode MS" pitchFamily="34" charset="-128"/>
            </a:endParaRPr>
          </a:p>
        </p:txBody>
      </p:sp>
      <p:sp>
        <p:nvSpPr>
          <p:cNvPr id="4451330" name="Rectangle 2"/>
          <p:cNvSpPr>
            <a:spLocks noGrp="1" noRot="1" noChangeAspect="1" noChangeArrowheads="1" noTextEdit="1"/>
          </p:cNvSpPr>
          <p:nvPr>
            <p:ph type="sldImg"/>
          </p:nvPr>
        </p:nvSpPr>
        <p:spPr>
          <a:xfrm>
            <a:off x="68263" y="304800"/>
            <a:ext cx="6772275" cy="3810000"/>
          </a:xfrm>
          <a:ln/>
        </p:spPr>
      </p:sp>
      <p:sp>
        <p:nvSpPr>
          <p:cNvPr id="4451331" name="Rectangle 3"/>
          <p:cNvSpPr>
            <a:spLocks noGrp="1" noChangeArrowheads="1"/>
          </p:cNvSpPr>
          <p:nvPr>
            <p:ph type="body" idx="1"/>
          </p:nvPr>
        </p:nvSpPr>
        <p:spPr>
          <a:xfrm>
            <a:off x="152400" y="4114800"/>
            <a:ext cx="6553200" cy="4876800"/>
          </a:xfrm>
        </p:spPr>
        <p:txBody>
          <a:bodyPr/>
          <a:lstStyle/>
          <a:p>
            <a:r>
              <a:rPr lang="en-US" altLang="en-US" sz="1200" dirty="0"/>
              <a:t>http://www.jewishvirtuallibrary.org/jsource/judaica/ejud_0002_0021_0_21286.html</a:t>
            </a:r>
          </a:p>
        </p:txBody>
      </p:sp>
    </p:spTree>
    <p:extLst>
      <p:ext uri="{BB962C8B-B14F-4D97-AF65-F5344CB8AC3E}">
        <p14:creationId xmlns:p14="http://schemas.microsoft.com/office/powerpoint/2010/main" val="345583139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Grp="1" noChangeArrowheads="1"/>
          </p:cNvSpPr>
          <p:nvPr>
            <p:ph type="hdr"/>
          </p:nvPr>
        </p:nvSpPr>
        <p:spPr>
          <a:ln/>
        </p:spPr>
        <p:txBody>
          <a:bodyPr/>
          <a:lstStyle/>
          <a:p>
            <a:pPr marL="0" marR="0" lvl="0" indent="0" algn="l"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r>
              <a:rPr kumimoji="0" lang="en-US" altLang="en-US" sz="1200" b="0" i="0" u="none" strike="noStrike" kern="1200" cap="none" spc="0" normalizeH="0" baseline="0" noProof="0">
                <a:ln>
                  <a:noFill/>
                </a:ln>
                <a:solidFill>
                  <a:srgbClr val="000000"/>
                </a:solidFill>
                <a:effectLst/>
                <a:uLnTx/>
                <a:uFillTx/>
                <a:latin typeface="Arial" charset="0"/>
                <a:ea typeface="Arial Unicode MS" pitchFamily="34" charset="-128"/>
                <a:cs typeface="Arial Unicode MS" pitchFamily="34" charset="-128"/>
              </a:rPr>
              <a:t>Mtt. 11.28-30 Yoke of Yeshua</a:t>
            </a:r>
            <a:endParaRPr kumimoji="0" lang="en-US" altLang="en-US" sz="1200" b="0" i="0" u="none" strike="noStrike" kern="1200" cap="none" spc="0" normalizeH="0" baseline="0" noProof="0" dirty="0">
              <a:ln>
                <a:noFill/>
              </a:ln>
              <a:solidFill>
                <a:srgbClr val="000000"/>
              </a:solidFill>
              <a:effectLst/>
              <a:uLnTx/>
              <a:uFillTx/>
              <a:latin typeface="Arial" charset="0"/>
              <a:ea typeface="Arial Unicode MS" pitchFamily="34" charset="-128"/>
              <a:cs typeface="Arial Unicode MS" pitchFamily="34" charset="-128"/>
            </a:endParaRPr>
          </a:p>
        </p:txBody>
      </p:sp>
      <p:sp>
        <p:nvSpPr>
          <p:cNvPr id="5" name="Rectangle 6"/>
          <p:cNvSpPr>
            <a:spLocks noGrp="1" noChangeArrowheads="1"/>
          </p:cNvSpPr>
          <p:nvPr>
            <p:ph type="dt"/>
          </p:nvPr>
        </p:nvSpPr>
        <p:spPr>
          <a:ln/>
        </p:spPr>
        <p:txBody>
          <a:bodyPr/>
          <a:lstStyle/>
          <a:p>
            <a:pPr marL="0" marR="0" lvl="0" indent="0" algn="r"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r>
              <a:rPr kumimoji="0" lang="en-US" altLang="en-US" sz="1200" b="0" i="0" u="none" strike="noStrike" kern="1200" cap="none" spc="0" normalizeH="0" baseline="0" noProof="0">
                <a:ln>
                  <a:noFill/>
                </a:ln>
                <a:solidFill>
                  <a:srgbClr val="000000"/>
                </a:solidFill>
                <a:effectLst/>
                <a:uLnTx/>
                <a:uFillTx/>
                <a:latin typeface="Arial" charset="0"/>
                <a:ea typeface="Arial Unicode MS" pitchFamily="34" charset="-128"/>
                <a:cs typeface="Arial Unicode MS" pitchFamily="34" charset="-128"/>
              </a:rPr>
              <a:t>May 21, 2016  5776</a:t>
            </a:r>
            <a:endParaRPr kumimoji="0" lang="en-US" altLang="en-US" sz="1200" b="0" i="0" u="none" strike="noStrike" kern="1200" cap="none" spc="0" normalizeH="0" baseline="0" noProof="0" dirty="0">
              <a:ln>
                <a:noFill/>
              </a:ln>
              <a:solidFill>
                <a:srgbClr val="000000"/>
              </a:solidFill>
              <a:effectLst/>
              <a:uLnTx/>
              <a:uFillTx/>
              <a:latin typeface="Arial" charset="0"/>
              <a:ea typeface="Arial Unicode MS" pitchFamily="34" charset="-128"/>
              <a:cs typeface="Arial Unicode MS" pitchFamily="34" charset="-128"/>
            </a:endParaRPr>
          </a:p>
        </p:txBody>
      </p:sp>
      <p:sp>
        <p:nvSpPr>
          <p:cNvPr id="7" name="Rectangle 10"/>
          <p:cNvSpPr>
            <a:spLocks noGrp="1" noChangeArrowheads="1"/>
          </p:cNvSpPr>
          <p:nvPr>
            <p:ph type="sldNum"/>
          </p:nvPr>
        </p:nvSpPr>
        <p:spPr>
          <a:ln/>
        </p:spPr>
        <p:txBody>
          <a:bodyPr/>
          <a:lstStyle/>
          <a:p>
            <a:pPr marL="0" marR="0" lvl="0" indent="0" algn="r"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fld id="{D246CCDC-493D-468F-B01F-C0D70D43E59E}" type="slidenum">
              <a:rPr kumimoji="0" lang="en-US" altLang="en-US" sz="1200" b="0" i="0" u="none" strike="noStrike" kern="1200" cap="none" spc="0" normalizeH="0" baseline="0" noProof="0">
                <a:ln>
                  <a:noFill/>
                </a:ln>
                <a:solidFill>
                  <a:srgbClr val="000000"/>
                </a:solidFill>
                <a:effectLst/>
                <a:uLnTx/>
                <a:uFillTx/>
                <a:latin typeface="Arial" charset="0"/>
                <a:ea typeface="Arial Unicode MS" pitchFamily="34" charset="-128"/>
                <a:cs typeface="Arial Unicode MS" pitchFamily="34" charset="-128"/>
              </a:rPr>
              <a:pPr marL="0" marR="0" lvl="0" indent="0" algn="r"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t>43</a:t>
            </a:fld>
            <a:endParaRPr kumimoji="0" lang="en-US" altLang="en-US" sz="1200" b="0" i="0" u="none" strike="noStrike" kern="1200" cap="none" spc="0" normalizeH="0" baseline="0" noProof="0" dirty="0">
              <a:ln>
                <a:noFill/>
              </a:ln>
              <a:solidFill>
                <a:srgbClr val="000000"/>
              </a:solidFill>
              <a:effectLst/>
              <a:uLnTx/>
              <a:uFillTx/>
              <a:latin typeface="Arial" charset="0"/>
              <a:ea typeface="Arial Unicode MS" pitchFamily="34" charset="-128"/>
              <a:cs typeface="Arial Unicode MS" pitchFamily="34" charset="-128"/>
            </a:endParaRPr>
          </a:p>
        </p:txBody>
      </p:sp>
      <p:sp>
        <p:nvSpPr>
          <p:cNvPr id="4451330" name="Rectangle 2"/>
          <p:cNvSpPr>
            <a:spLocks noGrp="1" noRot="1" noChangeAspect="1" noChangeArrowheads="1" noTextEdit="1"/>
          </p:cNvSpPr>
          <p:nvPr>
            <p:ph type="sldImg"/>
          </p:nvPr>
        </p:nvSpPr>
        <p:spPr>
          <a:xfrm>
            <a:off x="68263" y="304800"/>
            <a:ext cx="6772275" cy="3810000"/>
          </a:xfrm>
          <a:ln/>
        </p:spPr>
      </p:sp>
      <p:sp>
        <p:nvSpPr>
          <p:cNvPr id="4451331" name="Rectangle 3"/>
          <p:cNvSpPr>
            <a:spLocks noGrp="1" noChangeArrowheads="1"/>
          </p:cNvSpPr>
          <p:nvPr>
            <p:ph type="body" idx="1"/>
          </p:nvPr>
        </p:nvSpPr>
        <p:spPr>
          <a:xfrm>
            <a:off x="152400" y="4114800"/>
            <a:ext cx="6553200" cy="4876800"/>
          </a:xfrm>
        </p:spPr>
        <p:txBody>
          <a:bodyPr/>
          <a:lstStyle/>
          <a:p>
            <a:r>
              <a:rPr lang="en-US" altLang="en-US" sz="1200" dirty="0"/>
              <a:t>http://www.jewishvirtuallibrary.org/jsource/judaica/ejud_0002_0021_0_21286.html</a:t>
            </a:r>
          </a:p>
        </p:txBody>
      </p:sp>
    </p:spTree>
    <p:extLst>
      <p:ext uri="{BB962C8B-B14F-4D97-AF65-F5344CB8AC3E}">
        <p14:creationId xmlns:p14="http://schemas.microsoft.com/office/powerpoint/2010/main" val="194615488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Grp="1" noChangeArrowheads="1"/>
          </p:cNvSpPr>
          <p:nvPr>
            <p:ph type="hdr"/>
          </p:nvPr>
        </p:nvSpPr>
        <p:spPr>
          <a:ln/>
        </p:spPr>
        <p:txBody>
          <a:bodyPr/>
          <a:lstStyle/>
          <a:p>
            <a:pPr marL="0" marR="0" lvl="0" indent="0" algn="l"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r>
              <a:rPr kumimoji="0" lang="en-US" altLang="en-US" sz="1200" b="0" i="0" u="none" strike="noStrike" kern="1200" cap="none" spc="0" normalizeH="0" baseline="0" noProof="0">
                <a:ln>
                  <a:noFill/>
                </a:ln>
                <a:solidFill>
                  <a:srgbClr val="000000"/>
                </a:solidFill>
                <a:effectLst/>
                <a:uLnTx/>
                <a:uFillTx/>
                <a:latin typeface="Arial" charset="0"/>
                <a:ea typeface="Arial Unicode MS" pitchFamily="34" charset="-128"/>
                <a:cs typeface="Arial Unicode MS" pitchFamily="34" charset="-128"/>
              </a:rPr>
              <a:t>Mtt. 11.28-30 Yoke of Yeshua</a:t>
            </a:r>
            <a:endParaRPr kumimoji="0" lang="en-US" altLang="en-US" sz="1200" b="0" i="0" u="none" strike="noStrike" kern="1200" cap="none" spc="0" normalizeH="0" baseline="0" noProof="0" dirty="0">
              <a:ln>
                <a:noFill/>
              </a:ln>
              <a:solidFill>
                <a:srgbClr val="000000"/>
              </a:solidFill>
              <a:effectLst/>
              <a:uLnTx/>
              <a:uFillTx/>
              <a:latin typeface="Arial" charset="0"/>
              <a:ea typeface="Arial Unicode MS" pitchFamily="34" charset="-128"/>
              <a:cs typeface="Arial Unicode MS" pitchFamily="34" charset="-128"/>
            </a:endParaRPr>
          </a:p>
        </p:txBody>
      </p:sp>
      <p:sp>
        <p:nvSpPr>
          <p:cNvPr id="5" name="Rectangle 6"/>
          <p:cNvSpPr>
            <a:spLocks noGrp="1" noChangeArrowheads="1"/>
          </p:cNvSpPr>
          <p:nvPr>
            <p:ph type="dt"/>
          </p:nvPr>
        </p:nvSpPr>
        <p:spPr>
          <a:ln/>
        </p:spPr>
        <p:txBody>
          <a:bodyPr/>
          <a:lstStyle/>
          <a:p>
            <a:pPr marL="0" marR="0" lvl="0" indent="0" algn="r"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r>
              <a:rPr kumimoji="0" lang="en-US" altLang="en-US" sz="1200" b="0" i="0" u="none" strike="noStrike" kern="1200" cap="none" spc="0" normalizeH="0" baseline="0" noProof="0">
                <a:ln>
                  <a:noFill/>
                </a:ln>
                <a:solidFill>
                  <a:srgbClr val="000000"/>
                </a:solidFill>
                <a:effectLst/>
                <a:uLnTx/>
                <a:uFillTx/>
                <a:latin typeface="Arial" charset="0"/>
                <a:ea typeface="Arial Unicode MS" pitchFamily="34" charset="-128"/>
                <a:cs typeface="Arial Unicode MS" pitchFamily="34" charset="-128"/>
              </a:rPr>
              <a:t>May 21, 2016  5776</a:t>
            </a:r>
            <a:endParaRPr kumimoji="0" lang="en-US" altLang="en-US" sz="1200" b="0" i="0" u="none" strike="noStrike" kern="1200" cap="none" spc="0" normalizeH="0" baseline="0" noProof="0" dirty="0">
              <a:ln>
                <a:noFill/>
              </a:ln>
              <a:solidFill>
                <a:srgbClr val="000000"/>
              </a:solidFill>
              <a:effectLst/>
              <a:uLnTx/>
              <a:uFillTx/>
              <a:latin typeface="Arial" charset="0"/>
              <a:ea typeface="Arial Unicode MS" pitchFamily="34" charset="-128"/>
              <a:cs typeface="Arial Unicode MS" pitchFamily="34" charset="-128"/>
            </a:endParaRPr>
          </a:p>
        </p:txBody>
      </p:sp>
      <p:sp>
        <p:nvSpPr>
          <p:cNvPr id="7" name="Rectangle 10"/>
          <p:cNvSpPr>
            <a:spLocks noGrp="1" noChangeArrowheads="1"/>
          </p:cNvSpPr>
          <p:nvPr>
            <p:ph type="sldNum"/>
          </p:nvPr>
        </p:nvSpPr>
        <p:spPr>
          <a:ln/>
        </p:spPr>
        <p:txBody>
          <a:bodyPr/>
          <a:lstStyle/>
          <a:p>
            <a:pPr marL="0" marR="0" lvl="0" indent="0" algn="r"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fld id="{D246CCDC-493D-468F-B01F-C0D70D43E59E}" type="slidenum">
              <a:rPr kumimoji="0" lang="en-US" altLang="en-US" sz="1200" b="0" i="0" u="none" strike="noStrike" kern="1200" cap="none" spc="0" normalizeH="0" baseline="0" noProof="0">
                <a:ln>
                  <a:noFill/>
                </a:ln>
                <a:solidFill>
                  <a:srgbClr val="000000"/>
                </a:solidFill>
                <a:effectLst/>
                <a:uLnTx/>
                <a:uFillTx/>
                <a:latin typeface="Arial" charset="0"/>
                <a:ea typeface="Arial Unicode MS" pitchFamily="34" charset="-128"/>
                <a:cs typeface="Arial Unicode MS" pitchFamily="34" charset="-128"/>
              </a:rPr>
              <a:pPr marL="0" marR="0" lvl="0" indent="0" algn="r"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t>44</a:t>
            </a:fld>
            <a:endParaRPr kumimoji="0" lang="en-US" altLang="en-US" sz="1200" b="0" i="0" u="none" strike="noStrike" kern="1200" cap="none" spc="0" normalizeH="0" baseline="0" noProof="0" dirty="0">
              <a:ln>
                <a:noFill/>
              </a:ln>
              <a:solidFill>
                <a:srgbClr val="000000"/>
              </a:solidFill>
              <a:effectLst/>
              <a:uLnTx/>
              <a:uFillTx/>
              <a:latin typeface="Arial" charset="0"/>
              <a:ea typeface="Arial Unicode MS" pitchFamily="34" charset="-128"/>
              <a:cs typeface="Arial Unicode MS" pitchFamily="34" charset="-128"/>
            </a:endParaRPr>
          </a:p>
        </p:txBody>
      </p:sp>
      <p:sp>
        <p:nvSpPr>
          <p:cNvPr id="4451330" name="Rectangle 2"/>
          <p:cNvSpPr>
            <a:spLocks noGrp="1" noRot="1" noChangeAspect="1" noChangeArrowheads="1" noTextEdit="1"/>
          </p:cNvSpPr>
          <p:nvPr>
            <p:ph type="sldImg"/>
          </p:nvPr>
        </p:nvSpPr>
        <p:spPr>
          <a:xfrm>
            <a:off x="68263" y="304800"/>
            <a:ext cx="6772275" cy="3810000"/>
          </a:xfrm>
          <a:ln/>
        </p:spPr>
      </p:sp>
      <p:sp>
        <p:nvSpPr>
          <p:cNvPr id="4451331" name="Rectangle 3"/>
          <p:cNvSpPr>
            <a:spLocks noGrp="1" noChangeArrowheads="1"/>
          </p:cNvSpPr>
          <p:nvPr>
            <p:ph type="body" idx="1"/>
          </p:nvPr>
        </p:nvSpPr>
        <p:spPr>
          <a:xfrm>
            <a:off x="152400" y="4114800"/>
            <a:ext cx="6553200" cy="4876800"/>
          </a:xfrm>
        </p:spPr>
        <p:txBody>
          <a:bodyPr/>
          <a:lstStyle/>
          <a:p>
            <a:r>
              <a:rPr lang="en-US" altLang="en-US" sz="1200" dirty="0"/>
              <a:t>http://www.jewishvirtuallibrary.org/jsource/judaica/ejud_0002_0021_0_21286.html</a:t>
            </a:r>
          </a:p>
        </p:txBody>
      </p:sp>
    </p:spTree>
    <p:extLst>
      <p:ext uri="{BB962C8B-B14F-4D97-AF65-F5344CB8AC3E}">
        <p14:creationId xmlns:p14="http://schemas.microsoft.com/office/powerpoint/2010/main" val="215419797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Grp="1" noChangeArrowheads="1"/>
          </p:cNvSpPr>
          <p:nvPr>
            <p:ph type="hdr"/>
          </p:nvPr>
        </p:nvSpPr>
        <p:spPr>
          <a:ln/>
        </p:spPr>
        <p:txBody>
          <a:bodyPr/>
          <a:lstStyle/>
          <a:p>
            <a:pPr marL="0" marR="0" lvl="0" indent="0" algn="l"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r>
              <a:rPr kumimoji="0" lang="en-US" altLang="en-US" sz="1200" b="0" i="0" u="none" strike="noStrike" kern="1200" cap="none" spc="0" normalizeH="0" baseline="0" noProof="0">
                <a:ln>
                  <a:noFill/>
                </a:ln>
                <a:solidFill>
                  <a:srgbClr val="000000"/>
                </a:solidFill>
                <a:effectLst/>
                <a:uLnTx/>
                <a:uFillTx/>
                <a:latin typeface="Arial" charset="0"/>
                <a:ea typeface="Arial Unicode MS" pitchFamily="34" charset="-128"/>
                <a:cs typeface="Arial Unicode MS" pitchFamily="34" charset="-128"/>
              </a:rPr>
              <a:t>Mtt. 11.28-30 Yoke of Yeshua</a:t>
            </a:r>
            <a:endParaRPr kumimoji="0" lang="en-US" altLang="en-US" sz="1200" b="0" i="0" u="none" strike="noStrike" kern="1200" cap="none" spc="0" normalizeH="0" baseline="0" noProof="0" dirty="0">
              <a:ln>
                <a:noFill/>
              </a:ln>
              <a:solidFill>
                <a:srgbClr val="000000"/>
              </a:solidFill>
              <a:effectLst/>
              <a:uLnTx/>
              <a:uFillTx/>
              <a:latin typeface="Arial" charset="0"/>
              <a:ea typeface="Arial Unicode MS" pitchFamily="34" charset="-128"/>
              <a:cs typeface="Arial Unicode MS" pitchFamily="34" charset="-128"/>
            </a:endParaRPr>
          </a:p>
        </p:txBody>
      </p:sp>
      <p:sp>
        <p:nvSpPr>
          <p:cNvPr id="5" name="Rectangle 6"/>
          <p:cNvSpPr>
            <a:spLocks noGrp="1" noChangeArrowheads="1"/>
          </p:cNvSpPr>
          <p:nvPr>
            <p:ph type="dt"/>
          </p:nvPr>
        </p:nvSpPr>
        <p:spPr>
          <a:ln/>
        </p:spPr>
        <p:txBody>
          <a:bodyPr/>
          <a:lstStyle/>
          <a:p>
            <a:pPr marL="0" marR="0" lvl="0" indent="0" algn="r"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r>
              <a:rPr kumimoji="0" lang="en-US" altLang="en-US" sz="1200" b="0" i="0" u="none" strike="noStrike" kern="1200" cap="none" spc="0" normalizeH="0" baseline="0" noProof="0">
                <a:ln>
                  <a:noFill/>
                </a:ln>
                <a:solidFill>
                  <a:srgbClr val="000000"/>
                </a:solidFill>
                <a:effectLst/>
                <a:uLnTx/>
                <a:uFillTx/>
                <a:latin typeface="Arial" charset="0"/>
                <a:ea typeface="Arial Unicode MS" pitchFamily="34" charset="-128"/>
                <a:cs typeface="Arial Unicode MS" pitchFamily="34" charset="-128"/>
              </a:rPr>
              <a:t>May 21, 2016  5776</a:t>
            </a:r>
            <a:endParaRPr kumimoji="0" lang="en-US" altLang="en-US" sz="1200" b="0" i="0" u="none" strike="noStrike" kern="1200" cap="none" spc="0" normalizeH="0" baseline="0" noProof="0" dirty="0">
              <a:ln>
                <a:noFill/>
              </a:ln>
              <a:solidFill>
                <a:srgbClr val="000000"/>
              </a:solidFill>
              <a:effectLst/>
              <a:uLnTx/>
              <a:uFillTx/>
              <a:latin typeface="Arial" charset="0"/>
              <a:ea typeface="Arial Unicode MS" pitchFamily="34" charset="-128"/>
              <a:cs typeface="Arial Unicode MS" pitchFamily="34" charset="-128"/>
            </a:endParaRPr>
          </a:p>
        </p:txBody>
      </p:sp>
      <p:sp>
        <p:nvSpPr>
          <p:cNvPr id="7" name="Rectangle 10"/>
          <p:cNvSpPr>
            <a:spLocks noGrp="1" noChangeArrowheads="1"/>
          </p:cNvSpPr>
          <p:nvPr>
            <p:ph type="sldNum"/>
          </p:nvPr>
        </p:nvSpPr>
        <p:spPr>
          <a:ln/>
        </p:spPr>
        <p:txBody>
          <a:bodyPr/>
          <a:lstStyle/>
          <a:p>
            <a:pPr marL="0" marR="0" lvl="0" indent="0" algn="r"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fld id="{D246CCDC-493D-468F-B01F-C0D70D43E59E}" type="slidenum">
              <a:rPr kumimoji="0" lang="en-US" altLang="en-US" sz="1200" b="0" i="0" u="none" strike="noStrike" kern="1200" cap="none" spc="0" normalizeH="0" baseline="0" noProof="0">
                <a:ln>
                  <a:noFill/>
                </a:ln>
                <a:solidFill>
                  <a:srgbClr val="000000"/>
                </a:solidFill>
                <a:effectLst/>
                <a:uLnTx/>
                <a:uFillTx/>
                <a:latin typeface="Arial" charset="0"/>
                <a:ea typeface="Arial Unicode MS" pitchFamily="34" charset="-128"/>
                <a:cs typeface="Arial Unicode MS" pitchFamily="34" charset="-128"/>
              </a:rPr>
              <a:pPr marL="0" marR="0" lvl="0" indent="0" algn="r"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t>45</a:t>
            </a:fld>
            <a:endParaRPr kumimoji="0" lang="en-US" altLang="en-US" sz="1200" b="0" i="0" u="none" strike="noStrike" kern="1200" cap="none" spc="0" normalizeH="0" baseline="0" noProof="0" dirty="0">
              <a:ln>
                <a:noFill/>
              </a:ln>
              <a:solidFill>
                <a:srgbClr val="000000"/>
              </a:solidFill>
              <a:effectLst/>
              <a:uLnTx/>
              <a:uFillTx/>
              <a:latin typeface="Arial" charset="0"/>
              <a:ea typeface="Arial Unicode MS" pitchFamily="34" charset="-128"/>
              <a:cs typeface="Arial Unicode MS" pitchFamily="34" charset="-128"/>
            </a:endParaRPr>
          </a:p>
        </p:txBody>
      </p:sp>
      <p:sp>
        <p:nvSpPr>
          <p:cNvPr id="4451330" name="Rectangle 2"/>
          <p:cNvSpPr>
            <a:spLocks noGrp="1" noRot="1" noChangeAspect="1" noChangeArrowheads="1" noTextEdit="1"/>
          </p:cNvSpPr>
          <p:nvPr>
            <p:ph type="sldImg"/>
          </p:nvPr>
        </p:nvSpPr>
        <p:spPr>
          <a:xfrm>
            <a:off x="68263" y="304800"/>
            <a:ext cx="6772275" cy="3810000"/>
          </a:xfrm>
          <a:ln/>
        </p:spPr>
      </p:sp>
      <p:sp>
        <p:nvSpPr>
          <p:cNvPr id="4451331" name="Rectangle 3"/>
          <p:cNvSpPr>
            <a:spLocks noGrp="1" noChangeArrowheads="1"/>
          </p:cNvSpPr>
          <p:nvPr>
            <p:ph type="body" idx="1"/>
          </p:nvPr>
        </p:nvSpPr>
        <p:spPr>
          <a:xfrm>
            <a:off x="152400" y="4114800"/>
            <a:ext cx="6553200" cy="4876800"/>
          </a:xfrm>
        </p:spPr>
        <p:txBody>
          <a:bodyPr/>
          <a:lstStyle/>
          <a:p>
            <a:r>
              <a:rPr lang="en-US" altLang="en-US" sz="1200" dirty="0"/>
              <a:t>http://www.jewishvirtuallibrary.org/jsource/judaica/ejud_0002_0021_0_21286.html</a:t>
            </a:r>
          </a:p>
        </p:txBody>
      </p:sp>
    </p:spTree>
    <p:extLst>
      <p:ext uri="{BB962C8B-B14F-4D97-AF65-F5344CB8AC3E}">
        <p14:creationId xmlns:p14="http://schemas.microsoft.com/office/powerpoint/2010/main" val="367970726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Grp="1" noChangeArrowheads="1"/>
          </p:cNvSpPr>
          <p:nvPr>
            <p:ph type="hdr"/>
          </p:nvPr>
        </p:nvSpPr>
        <p:spPr>
          <a:ln/>
        </p:spPr>
        <p:txBody>
          <a:bodyPr/>
          <a:lstStyle/>
          <a:p>
            <a:pPr marL="0" marR="0" lvl="0" indent="0" algn="l"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r>
              <a:rPr kumimoji="0" lang="en-US" altLang="en-US" sz="1200" b="0" i="0" u="none" strike="noStrike" kern="1200" cap="none" spc="0" normalizeH="0" baseline="0" noProof="0">
                <a:ln>
                  <a:noFill/>
                </a:ln>
                <a:solidFill>
                  <a:srgbClr val="000000"/>
                </a:solidFill>
                <a:effectLst/>
                <a:uLnTx/>
                <a:uFillTx/>
                <a:latin typeface="Arial" charset="0"/>
                <a:ea typeface="Arial Unicode MS" pitchFamily="34" charset="-128"/>
                <a:cs typeface="Arial Unicode MS" pitchFamily="34" charset="-128"/>
              </a:rPr>
              <a:t>Mtt. 11.28-30 Yoke of Yeshua</a:t>
            </a:r>
            <a:endParaRPr kumimoji="0" lang="en-US" altLang="en-US" sz="1200" b="0" i="0" u="none" strike="noStrike" kern="1200" cap="none" spc="0" normalizeH="0" baseline="0" noProof="0" dirty="0">
              <a:ln>
                <a:noFill/>
              </a:ln>
              <a:solidFill>
                <a:srgbClr val="000000"/>
              </a:solidFill>
              <a:effectLst/>
              <a:uLnTx/>
              <a:uFillTx/>
              <a:latin typeface="Arial" charset="0"/>
              <a:ea typeface="Arial Unicode MS" pitchFamily="34" charset="-128"/>
              <a:cs typeface="Arial Unicode MS" pitchFamily="34" charset="-128"/>
            </a:endParaRPr>
          </a:p>
        </p:txBody>
      </p:sp>
      <p:sp>
        <p:nvSpPr>
          <p:cNvPr id="5" name="Rectangle 6"/>
          <p:cNvSpPr>
            <a:spLocks noGrp="1" noChangeArrowheads="1"/>
          </p:cNvSpPr>
          <p:nvPr>
            <p:ph type="dt"/>
          </p:nvPr>
        </p:nvSpPr>
        <p:spPr>
          <a:ln/>
        </p:spPr>
        <p:txBody>
          <a:bodyPr/>
          <a:lstStyle/>
          <a:p>
            <a:pPr marL="0" marR="0" lvl="0" indent="0" algn="r"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r>
              <a:rPr kumimoji="0" lang="en-US" altLang="en-US" sz="1200" b="0" i="0" u="none" strike="noStrike" kern="1200" cap="none" spc="0" normalizeH="0" baseline="0" noProof="0">
                <a:ln>
                  <a:noFill/>
                </a:ln>
                <a:solidFill>
                  <a:srgbClr val="000000"/>
                </a:solidFill>
                <a:effectLst/>
                <a:uLnTx/>
                <a:uFillTx/>
                <a:latin typeface="Arial" charset="0"/>
                <a:ea typeface="Arial Unicode MS" pitchFamily="34" charset="-128"/>
                <a:cs typeface="Arial Unicode MS" pitchFamily="34" charset="-128"/>
              </a:rPr>
              <a:t>May 21, 2016  5776</a:t>
            </a:r>
            <a:endParaRPr kumimoji="0" lang="en-US" altLang="en-US" sz="1200" b="0" i="0" u="none" strike="noStrike" kern="1200" cap="none" spc="0" normalizeH="0" baseline="0" noProof="0" dirty="0">
              <a:ln>
                <a:noFill/>
              </a:ln>
              <a:solidFill>
                <a:srgbClr val="000000"/>
              </a:solidFill>
              <a:effectLst/>
              <a:uLnTx/>
              <a:uFillTx/>
              <a:latin typeface="Arial" charset="0"/>
              <a:ea typeface="Arial Unicode MS" pitchFamily="34" charset="-128"/>
              <a:cs typeface="Arial Unicode MS" pitchFamily="34" charset="-128"/>
            </a:endParaRPr>
          </a:p>
        </p:txBody>
      </p:sp>
      <p:sp>
        <p:nvSpPr>
          <p:cNvPr id="7" name="Rectangle 10"/>
          <p:cNvSpPr>
            <a:spLocks noGrp="1" noChangeArrowheads="1"/>
          </p:cNvSpPr>
          <p:nvPr>
            <p:ph type="sldNum"/>
          </p:nvPr>
        </p:nvSpPr>
        <p:spPr>
          <a:ln/>
        </p:spPr>
        <p:txBody>
          <a:bodyPr/>
          <a:lstStyle/>
          <a:p>
            <a:pPr marL="0" marR="0" lvl="0" indent="0" algn="r"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fld id="{D246CCDC-493D-468F-B01F-C0D70D43E59E}" type="slidenum">
              <a:rPr kumimoji="0" lang="en-US" altLang="en-US" sz="1200" b="0" i="0" u="none" strike="noStrike" kern="1200" cap="none" spc="0" normalizeH="0" baseline="0" noProof="0">
                <a:ln>
                  <a:noFill/>
                </a:ln>
                <a:solidFill>
                  <a:srgbClr val="000000"/>
                </a:solidFill>
                <a:effectLst/>
                <a:uLnTx/>
                <a:uFillTx/>
                <a:latin typeface="Arial" charset="0"/>
                <a:ea typeface="Arial Unicode MS" pitchFamily="34" charset="-128"/>
                <a:cs typeface="Arial Unicode MS" pitchFamily="34" charset="-128"/>
              </a:rPr>
              <a:pPr marL="0" marR="0" lvl="0" indent="0" algn="r"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t>46</a:t>
            </a:fld>
            <a:endParaRPr kumimoji="0" lang="en-US" altLang="en-US" sz="1200" b="0" i="0" u="none" strike="noStrike" kern="1200" cap="none" spc="0" normalizeH="0" baseline="0" noProof="0" dirty="0">
              <a:ln>
                <a:noFill/>
              </a:ln>
              <a:solidFill>
                <a:srgbClr val="000000"/>
              </a:solidFill>
              <a:effectLst/>
              <a:uLnTx/>
              <a:uFillTx/>
              <a:latin typeface="Arial" charset="0"/>
              <a:ea typeface="Arial Unicode MS" pitchFamily="34" charset="-128"/>
              <a:cs typeface="Arial Unicode MS" pitchFamily="34" charset="-128"/>
            </a:endParaRPr>
          </a:p>
        </p:txBody>
      </p:sp>
      <p:sp>
        <p:nvSpPr>
          <p:cNvPr id="4451330" name="Rectangle 2"/>
          <p:cNvSpPr>
            <a:spLocks noGrp="1" noRot="1" noChangeAspect="1" noChangeArrowheads="1" noTextEdit="1"/>
          </p:cNvSpPr>
          <p:nvPr>
            <p:ph type="sldImg"/>
          </p:nvPr>
        </p:nvSpPr>
        <p:spPr>
          <a:xfrm>
            <a:off x="68263" y="304800"/>
            <a:ext cx="6772275" cy="3810000"/>
          </a:xfrm>
          <a:ln/>
        </p:spPr>
      </p:sp>
      <p:sp>
        <p:nvSpPr>
          <p:cNvPr id="4451331" name="Rectangle 3"/>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421090446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Grp="1" noChangeArrowheads="1"/>
          </p:cNvSpPr>
          <p:nvPr>
            <p:ph type="hdr"/>
          </p:nvPr>
        </p:nvSpPr>
        <p:spPr>
          <a:ln/>
        </p:spPr>
        <p:txBody>
          <a:bodyPr/>
          <a:lstStyle/>
          <a:p>
            <a:pPr marL="0" marR="0" lvl="0" indent="0" algn="l"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r>
              <a:rPr kumimoji="0" lang="en-US" altLang="en-US" sz="1200" b="0" i="0" u="none" strike="noStrike" kern="1200" cap="none" spc="0" normalizeH="0" baseline="0" noProof="0">
                <a:ln>
                  <a:noFill/>
                </a:ln>
                <a:solidFill>
                  <a:srgbClr val="000000"/>
                </a:solidFill>
                <a:effectLst/>
                <a:uLnTx/>
                <a:uFillTx/>
                <a:latin typeface="Arial" charset="0"/>
                <a:ea typeface="Arial Unicode MS" pitchFamily="34" charset="-128"/>
                <a:cs typeface="Arial Unicode MS" pitchFamily="34" charset="-128"/>
              </a:rPr>
              <a:t>Mtt. 11.28-30 Yoke of Yeshua</a:t>
            </a:r>
            <a:endParaRPr kumimoji="0" lang="en-US" altLang="en-US" sz="1200" b="0" i="0" u="none" strike="noStrike" kern="1200" cap="none" spc="0" normalizeH="0" baseline="0" noProof="0" dirty="0">
              <a:ln>
                <a:noFill/>
              </a:ln>
              <a:solidFill>
                <a:srgbClr val="000000"/>
              </a:solidFill>
              <a:effectLst/>
              <a:uLnTx/>
              <a:uFillTx/>
              <a:latin typeface="Arial" charset="0"/>
              <a:ea typeface="Arial Unicode MS" pitchFamily="34" charset="-128"/>
              <a:cs typeface="Arial Unicode MS" pitchFamily="34" charset="-128"/>
            </a:endParaRPr>
          </a:p>
        </p:txBody>
      </p:sp>
      <p:sp>
        <p:nvSpPr>
          <p:cNvPr id="5" name="Rectangle 6"/>
          <p:cNvSpPr>
            <a:spLocks noGrp="1" noChangeArrowheads="1"/>
          </p:cNvSpPr>
          <p:nvPr>
            <p:ph type="dt"/>
          </p:nvPr>
        </p:nvSpPr>
        <p:spPr>
          <a:ln/>
        </p:spPr>
        <p:txBody>
          <a:bodyPr/>
          <a:lstStyle/>
          <a:p>
            <a:pPr marL="0" marR="0" lvl="0" indent="0" algn="r"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r>
              <a:rPr kumimoji="0" lang="en-US" altLang="en-US" sz="1200" b="0" i="0" u="none" strike="noStrike" kern="1200" cap="none" spc="0" normalizeH="0" baseline="0" noProof="0">
                <a:ln>
                  <a:noFill/>
                </a:ln>
                <a:solidFill>
                  <a:srgbClr val="000000"/>
                </a:solidFill>
                <a:effectLst/>
                <a:uLnTx/>
                <a:uFillTx/>
                <a:latin typeface="Arial" charset="0"/>
                <a:ea typeface="Arial Unicode MS" pitchFamily="34" charset="-128"/>
                <a:cs typeface="Arial Unicode MS" pitchFamily="34" charset="-128"/>
              </a:rPr>
              <a:t>May 21, 2016  5776</a:t>
            </a:r>
            <a:endParaRPr kumimoji="0" lang="en-US" altLang="en-US" sz="1200" b="0" i="0" u="none" strike="noStrike" kern="1200" cap="none" spc="0" normalizeH="0" baseline="0" noProof="0" dirty="0">
              <a:ln>
                <a:noFill/>
              </a:ln>
              <a:solidFill>
                <a:srgbClr val="000000"/>
              </a:solidFill>
              <a:effectLst/>
              <a:uLnTx/>
              <a:uFillTx/>
              <a:latin typeface="Arial" charset="0"/>
              <a:ea typeface="Arial Unicode MS" pitchFamily="34" charset="-128"/>
              <a:cs typeface="Arial Unicode MS" pitchFamily="34" charset="-128"/>
            </a:endParaRPr>
          </a:p>
        </p:txBody>
      </p:sp>
      <p:sp>
        <p:nvSpPr>
          <p:cNvPr id="7" name="Rectangle 10"/>
          <p:cNvSpPr>
            <a:spLocks noGrp="1" noChangeArrowheads="1"/>
          </p:cNvSpPr>
          <p:nvPr>
            <p:ph type="sldNum"/>
          </p:nvPr>
        </p:nvSpPr>
        <p:spPr>
          <a:ln/>
        </p:spPr>
        <p:txBody>
          <a:bodyPr/>
          <a:lstStyle/>
          <a:p>
            <a:pPr marL="0" marR="0" lvl="0" indent="0" algn="r"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fld id="{D246CCDC-493D-468F-B01F-C0D70D43E59E}" type="slidenum">
              <a:rPr kumimoji="0" lang="en-US" altLang="en-US" sz="1200" b="0" i="0" u="none" strike="noStrike" kern="1200" cap="none" spc="0" normalizeH="0" baseline="0" noProof="0">
                <a:ln>
                  <a:noFill/>
                </a:ln>
                <a:solidFill>
                  <a:srgbClr val="000000"/>
                </a:solidFill>
                <a:effectLst/>
                <a:uLnTx/>
                <a:uFillTx/>
                <a:latin typeface="Arial" charset="0"/>
                <a:ea typeface="Arial Unicode MS" pitchFamily="34" charset="-128"/>
                <a:cs typeface="Arial Unicode MS" pitchFamily="34" charset="-128"/>
              </a:rPr>
              <a:pPr marL="0" marR="0" lvl="0" indent="0" algn="r"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t>47</a:t>
            </a:fld>
            <a:endParaRPr kumimoji="0" lang="en-US" altLang="en-US" sz="1200" b="0" i="0" u="none" strike="noStrike" kern="1200" cap="none" spc="0" normalizeH="0" baseline="0" noProof="0" dirty="0">
              <a:ln>
                <a:noFill/>
              </a:ln>
              <a:solidFill>
                <a:srgbClr val="000000"/>
              </a:solidFill>
              <a:effectLst/>
              <a:uLnTx/>
              <a:uFillTx/>
              <a:latin typeface="Arial" charset="0"/>
              <a:ea typeface="Arial Unicode MS" pitchFamily="34" charset="-128"/>
              <a:cs typeface="Arial Unicode MS" pitchFamily="34" charset="-128"/>
            </a:endParaRPr>
          </a:p>
        </p:txBody>
      </p:sp>
      <p:sp>
        <p:nvSpPr>
          <p:cNvPr id="4451330" name="Rectangle 2"/>
          <p:cNvSpPr>
            <a:spLocks noGrp="1" noRot="1" noChangeAspect="1" noChangeArrowheads="1" noTextEdit="1"/>
          </p:cNvSpPr>
          <p:nvPr>
            <p:ph type="sldImg"/>
          </p:nvPr>
        </p:nvSpPr>
        <p:spPr>
          <a:xfrm>
            <a:off x="68263" y="304800"/>
            <a:ext cx="6772275" cy="3810000"/>
          </a:xfrm>
          <a:ln/>
        </p:spPr>
      </p:sp>
      <p:sp>
        <p:nvSpPr>
          <p:cNvPr id="4451331" name="Rectangle 3"/>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271550400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Grp="1" noChangeArrowheads="1"/>
          </p:cNvSpPr>
          <p:nvPr>
            <p:ph type="hdr"/>
          </p:nvPr>
        </p:nvSpPr>
        <p:spPr>
          <a:ln/>
        </p:spPr>
        <p:txBody>
          <a:bodyPr/>
          <a:lstStyle/>
          <a:p>
            <a:pPr marL="0" marR="0" lvl="0" indent="0" algn="l"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r>
              <a:rPr kumimoji="0" lang="en-US" altLang="en-US" sz="1200" b="0" i="0" u="none" strike="noStrike" kern="1200" cap="none" spc="0" normalizeH="0" baseline="0" noProof="0">
                <a:ln>
                  <a:noFill/>
                </a:ln>
                <a:solidFill>
                  <a:srgbClr val="000000"/>
                </a:solidFill>
                <a:effectLst/>
                <a:uLnTx/>
                <a:uFillTx/>
                <a:latin typeface="Arial" charset="0"/>
                <a:ea typeface="Arial Unicode MS" pitchFamily="34" charset="-128"/>
                <a:cs typeface="Arial Unicode MS" pitchFamily="34" charset="-128"/>
              </a:rPr>
              <a:t>Mtt. 11.28-30 Yoke of Yeshua</a:t>
            </a:r>
            <a:endParaRPr kumimoji="0" lang="en-US" altLang="en-US" sz="1200" b="0" i="0" u="none" strike="noStrike" kern="1200" cap="none" spc="0" normalizeH="0" baseline="0" noProof="0" dirty="0">
              <a:ln>
                <a:noFill/>
              </a:ln>
              <a:solidFill>
                <a:srgbClr val="000000"/>
              </a:solidFill>
              <a:effectLst/>
              <a:uLnTx/>
              <a:uFillTx/>
              <a:latin typeface="Arial" charset="0"/>
              <a:ea typeface="Arial Unicode MS" pitchFamily="34" charset="-128"/>
              <a:cs typeface="Arial Unicode MS" pitchFamily="34" charset="-128"/>
            </a:endParaRPr>
          </a:p>
        </p:txBody>
      </p:sp>
      <p:sp>
        <p:nvSpPr>
          <p:cNvPr id="5" name="Rectangle 6"/>
          <p:cNvSpPr>
            <a:spLocks noGrp="1" noChangeArrowheads="1"/>
          </p:cNvSpPr>
          <p:nvPr>
            <p:ph type="dt"/>
          </p:nvPr>
        </p:nvSpPr>
        <p:spPr>
          <a:ln/>
        </p:spPr>
        <p:txBody>
          <a:bodyPr/>
          <a:lstStyle/>
          <a:p>
            <a:pPr marL="0" marR="0" lvl="0" indent="0" algn="r"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r>
              <a:rPr kumimoji="0" lang="en-US" altLang="en-US" sz="1200" b="0" i="0" u="none" strike="noStrike" kern="1200" cap="none" spc="0" normalizeH="0" baseline="0" noProof="0">
                <a:ln>
                  <a:noFill/>
                </a:ln>
                <a:solidFill>
                  <a:srgbClr val="000000"/>
                </a:solidFill>
                <a:effectLst/>
                <a:uLnTx/>
                <a:uFillTx/>
                <a:latin typeface="Arial" charset="0"/>
                <a:ea typeface="Arial Unicode MS" pitchFamily="34" charset="-128"/>
                <a:cs typeface="Arial Unicode MS" pitchFamily="34" charset="-128"/>
              </a:rPr>
              <a:t>May 21, 2016  5776</a:t>
            </a:r>
            <a:endParaRPr kumimoji="0" lang="en-US" altLang="en-US" sz="1200" b="0" i="0" u="none" strike="noStrike" kern="1200" cap="none" spc="0" normalizeH="0" baseline="0" noProof="0" dirty="0">
              <a:ln>
                <a:noFill/>
              </a:ln>
              <a:solidFill>
                <a:srgbClr val="000000"/>
              </a:solidFill>
              <a:effectLst/>
              <a:uLnTx/>
              <a:uFillTx/>
              <a:latin typeface="Arial" charset="0"/>
              <a:ea typeface="Arial Unicode MS" pitchFamily="34" charset="-128"/>
              <a:cs typeface="Arial Unicode MS" pitchFamily="34" charset="-128"/>
            </a:endParaRPr>
          </a:p>
        </p:txBody>
      </p:sp>
      <p:sp>
        <p:nvSpPr>
          <p:cNvPr id="7" name="Rectangle 10"/>
          <p:cNvSpPr>
            <a:spLocks noGrp="1" noChangeArrowheads="1"/>
          </p:cNvSpPr>
          <p:nvPr>
            <p:ph type="sldNum"/>
          </p:nvPr>
        </p:nvSpPr>
        <p:spPr>
          <a:ln/>
        </p:spPr>
        <p:txBody>
          <a:bodyPr/>
          <a:lstStyle/>
          <a:p>
            <a:pPr marL="0" marR="0" lvl="0" indent="0" algn="r"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fld id="{D246CCDC-493D-468F-B01F-C0D70D43E59E}" type="slidenum">
              <a:rPr kumimoji="0" lang="en-US" altLang="en-US" sz="1200" b="0" i="0" u="none" strike="noStrike" kern="1200" cap="none" spc="0" normalizeH="0" baseline="0" noProof="0">
                <a:ln>
                  <a:noFill/>
                </a:ln>
                <a:solidFill>
                  <a:srgbClr val="000000"/>
                </a:solidFill>
                <a:effectLst/>
                <a:uLnTx/>
                <a:uFillTx/>
                <a:latin typeface="Arial" charset="0"/>
                <a:ea typeface="Arial Unicode MS" pitchFamily="34" charset="-128"/>
                <a:cs typeface="Arial Unicode MS" pitchFamily="34" charset="-128"/>
              </a:rPr>
              <a:pPr marL="0" marR="0" lvl="0" indent="0" algn="r"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t>48</a:t>
            </a:fld>
            <a:endParaRPr kumimoji="0" lang="en-US" altLang="en-US" sz="1200" b="0" i="0" u="none" strike="noStrike" kern="1200" cap="none" spc="0" normalizeH="0" baseline="0" noProof="0" dirty="0">
              <a:ln>
                <a:noFill/>
              </a:ln>
              <a:solidFill>
                <a:srgbClr val="000000"/>
              </a:solidFill>
              <a:effectLst/>
              <a:uLnTx/>
              <a:uFillTx/>
              <a:latin typeface="Arial" charset="0"/>
              <a:ea typeface="Arial Unicode MS" pitchFamily="34" charset="-128"/>
              <a:cs typeface="Arial Unicode MS" pitchFamily="34" charset="-128"/>
            </a:endParaRPr>
          </a:p>
        </p:txBody>
      </p:sp>
      <p:sp>
        <p:nvSpPr>
          <p:cNvPr id="4451330" name="Rectangle 2"/>
          <p:cNvSpPr>
            <a:spLocks noGrp="1" noRot="1" noChangeAspect="1" noChangeArrowheads="1" noTextEdit="1"/>
          </p:cNvSpPr>
          <p:nvPr>
            <p:ph type="sldImg"/>
          </p:nvPr>
        </p:nvSpPr>
        <p:spPr>
          <a:xfrm>
            <a:off x="68263" y="304800"/>
            <a:ext cx="6772275" cy="3810000"/>
          </a:xfrm>
          <a:ln/>
        </p:spPr>
      </p:sp>
      <p:sp>
        <p:nvSpPr>
          <p:cNvPr id="4451331" name="Rectangle 3"/>
          <p:cNvSpPr>
            <a:spLocks noGrp="1" noChangeArrowheads="1"/>
          </p:cNvSpPr>
          <p:nvPr>
            <p:ph type="body" idx="1"/>
          </p:nvPr>
        </p:nvSpPr>
        <p:spPr>
          <a:xfrm>
            <a:off x="152400" y="4114800"/>
            <a:ext cx="6553200" cy="4876800"/>
          </a:xfrm>
        </p:spPr>
        <p:txBody>
          <a:bodyPr/>
          <a:lstStyle/>
          <a:p>
            <a:r>
              <a:rPr lang="el-GR" altLang="en-US" dirty="0"/>
              <a:t>Book at Amazon.com</a:t>
            </a:r>
            <a:endParaRPr lang="en-US" altLang="en-US" dirty="0"/>
          </a:p>
        </p:txBody>
      </p:sp>
    </p:spTree>
    <p:extLst>
      <p:ext uri="{BB962C8B-B14F-4D97-AF65-F5344CB8AC3E}">
        <p14:creationId xmlns:p14="http://schemas.microsoft.com/office/powerpoint/2010/main" val="11052611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Grp="1" noChangeArrowheads="1"/>
          </p:cNvSpPr>
          <p:nvPr>
            <p:ph type="hdr"/>
          </p:nvPr>
        </p:nvSpPr>
        <p:spPr>
          <a:ln/>
        </p:spPr>
        <p:txBody>
          <a:bodyPr/>
          <a:lstStyle/>
          <a:p>
            <a:pPr marL="0" marR="0" lvl="0" indent="0" algn="l"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r>
              <a:rPr kumimoji="0" lang="en-US" altLang="en-US" sz="1200" b="0" i="0" u="none" strike="noStrike" kern="1200" cap="none" spc="0" normalizeH="0" baseline="0" noProof="0">
                <a:ln>
                  <a:noFill/>
                </a:ln>
                <a:solidFill>
                  <a:srgbClr val="000000"/>
                </a:solidFill>
                <a:effectLst/>
                <a:uLnTx/>
                <a:uFillTx/>
                <a:latin typeface="Arial" charset="0"/>
                <a:ea typeface="Arial Unicode MS" pitchFamily="34" charset="-128"/>
                <a:cs typeface="Arial Unicode MS" pitchFamily="34" charset="-128"/>
              </a:rPr>
              <a:t>Mtt. 11.28-30 Yoke of Yeshua</a:t>
            </a:r>
            <a:endParaRPr kumimoji="0" lang="en-US" altLang="en-US" sz="1200" b="0" i="0" u="none" strike="noStrike" kern="1200" cap="none" spc="0" normalizeH="0" baseline="0" noProof="0" dirty="0">
              <a:ln>
                <a:noFill/>
              </a:ln>
              <a:solidFill>
                <a:srgbClr val="000000"/>
              </a:solidFill>
              <a:effectLst/>
              <a:uLnTx/>
              <a:uFillTx/>
              <a:latin typeface="Arial" charset="0"/>
              <a:ea typeface="Arial Unicode MS" pitchFamily="34" charset="-128"/>
              <a:cs typeface="Arial Unicode MS" pitchFamily="34" charset="-128"/>
            </a:endParaRPr>
          </a:p>
        </p:txBody>
      </p:sp>
      <p:sp>
        <p:nvSpPr>
          <p:cNvPr id="5" name="Rectangle 6"/>
          <p:cNvSpPr>
            <a:spLocks noGrp="1" noChangeArrowheads="1"/>
          </p:cNvSpPr>
          <p:nvPr>
            <p:ph type="dt"/>
          </p:nvPr>
        </p:nvSpPr>
        <p:spPr>
          <a:ln/>
        </p:spPr>
        <p:txBody>
          <a:bodyPr/>
          <a:lstStyle/>
          <a:p>
            <a:pPr marL="0" marR="0" lvl="0" indent="0" algn="r"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r>
              <a:rPr kumimoji="0" lang="en-US" altLang="en-US" sz="1200" b="0" i="0" u="none" strike="noStrike" kern="1200" cap="none" spc="0" normalizeH="0" baseline="0" noProof="0">
                <a:ln>
                  <a:noFill/>
                </a:ln>
                <a:solidFill>
                  <a:srgbClr val="000000"/>
                </a:solidFill>
                <a:effectLst/>
                <a:uLnTx/>
                <a:uFillTx/>
                <a:latin typeface="Arial" charset="0"/>
                <a:ea typeface="Arial Unicode MS" pitchFamily="34" charset="-128"/>
                <a:cs typeface="Arial Unicode MS" pitchFamily="34" charset="-128"/>
              </a:rPr>
              <a:t>May 21, 2016  5776</a:t>
            </a:r>
            <a:endParaRPr kumimoji="0" lang="en-US" altLang="en-US" sz="1200" b="0" i="0" u="none" strike="noStrike" kern="1200" cap="none" spc="0" normalizeH="0" baseline="0" noProof="0" dirty="0">
              <a:ln>
                <a:noFill/>
              </a:ln>
              <a:solidFill>
                <a:srgbClr val="000000"/>
              </a:solidFill>
              <a:effectLst/>
              <a:uLnTx/>
              <a:uFillTx/>
              <a:latin typeface="Arial" charset="0"/>
              <a:ea typeface="Arial Unicode MS" pitchFamily="34" charset="-128"/>
              <a:cs typeface="Arial Unicode MS" pitchFamily="34" charset="-128"/>
            </a:endParaRPr>
          </a:p>
        </p:txBody>
      </p:sp>
      <p:sp>
        <p:nvSpPr>
          <p:cNvPr id="7" name="Rectangle 10"/>
          <p:cNvSpPr>
            <a:spLocks noGrp="1" noChangeArrowheads="1"/>
          </p:cNvSpPr>
          <p:nvPr>
            <p:ph type="sldNum"/>
          </p:nvPr>
        </p:nvSpPr>
        <p:spPr>
          <a:ln/>
        </p:spPr>
        <p:txBody>
          <a:bodyPr/>
          <a:lstStyle/>
          <a:p>
            <a:pPr marL="0" marR="0" lvl="0" indent="0" algn="r"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fld id="{D246CCDC-493D-468F-B01F-C0D70D43E59E}" type="slidenum">
              <a:rPr kumimoji="0" lang="en-US" altLang="en-US" sz="1200" b="0" i="0" u="none" strike="noStrike" kern="1200" cap="none" spc="0" normalizeH="0" baseline="0" noProof="0">
                <a:ln>
                  <a:noFill/>
                </a:ln>
                <a:solidFill>
                  <a:srgbClr val="000000"/>
                </a:solidFill>
                <a:effectLst/>
                <a:uLnTx/>
                <a:uFillTx/>
                <a:latin typeface="Arial" charset="0"/>
                <a:ea typeface="Arial Unicode MS" pitchFamily="34" charset="-128"/>
                <a:cs typeface="Arial Unicode MS" pitchFamily="34" charset="-128"/>
              </a:rPr>
              <a:pPr marL="0" marR="0" lvl="0" indent="0" algn="r"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t>49</a:t>
            </a:fld>
            <a:endParaRPr kumimoji="0" lang="en-US" altLang="en-US" sz="1200" b="0" i="0" u="none" strike="noStrike" kern="1200" cap="none" spc="0" normalizeH="0" baseline="0" noProof="0" dirty="0">
              <a:ln>
                <a:noFill/>
              </a:ln>
              <a:solidFill>
                <a:srgbClr val="000000"/>
              </a:solidFill>
              <a:effectLst/>
              <a:uLnTx/>
              <a:uFillTx/>
              <a:latin typeface="Arial" charset="0"/>
              <a:ea typeface="Arial Unicode MS" pitchFamily="34" charset="-128"/>
              <a:cs typeface="Arial Unicode MS" pitchFamily="34" charset="-128"/>
            </a:endParaRPr>
          </a:p>
        </p:txBody>
      </p:sp>
      <p:sp>
        <p:nvSpPr>
          <p:cNvPr id="4451330" name="Rectangle 2"/>
          <p:cNvSpPr>
            <a:spLocks noGrp="1" noRot="1" noChangeAspect="1" noChangeArrowheads="1" noTextEdit="1"/>
          </p:cNvSpPr>
          <p:nvPr>
            <p:ph type="sldImg"/>
          </p:nvPr>
        </p:nvSpPr>
        <p:spPr>
          <a:xfrm>
            <a:off x="914400" y="304800"/>
            <a:ext cx="5080000" cy="3810000"/>
          </a:xfrm>
          <a:ln/>
        </p:spPr>
      </p:sp>
      <p:sp>
        <p:nvSpPr>
          <p:cNvPr id="4451331" name="Rectangle 3"/>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23196165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Tasting the Presence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Nov. 26, 2022 5782</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124569399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Task driven, vs Yeshua driven.</a:t>
            </a:r>
          </a:p>
          <a:p>
            <a:r>
              <a:rPr lang="en-US" dirty="0"/>
              <a:t>Stewart Winograd: if we labor because there is a need, we will burn out and antagonize our family.</a:t>
            </a:r>
          </a:p>
          <a:p>
            <a:r>
              <a:rPr lang="en-US" dirty="0"/>
              <a:t>If we labor for </a:t>
            </a:r>
            <a:r>
              <a:rPr lang="en-US" dirty="0" err="1"/>
              <a:t>Yeshua’s</a:t>
            </a:r>
            <a:r>
              <a:rPr lang="en-US" dirty="0"/>
              <a:t> call, we will have joy and deep success.</a:t>
            </a:r>
          </a:p>
        </p:txBody>
      </p:sp>
      <p:sp>
        <p:nvSpPr>
          <p:cNvPr id="4" name="Header Placeholder 3"/>
          <p:cNvSpPr>
            <a:spLocks noGrp="1"/>
          </p:cNvSpPr>
          <p:nvPr>
            <p:ph type="hdr" idx="10"/>
          </p:nvPr>
        </p:nvSpPr>
        <p:spPr/>
        <p:txBody>
          <a:bodyPr/>
          <a:lstStyle/>
          <a:p>
            <a:pPr marL="0" marR="0" lvl="0" indent="0" algn="l"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r>
              <a:rPr kumimoji="0" lang="en-US" altLang="en-US" sz="1200" b="0" i="0" u="none" strike="noStrike" kern="1200" cap="none" spc="0" normalizeH="0" baseline="0" noProof="0">
                <a:ln>
                  <a:noFill/>
                </a:ln>
                <a:solidFill>
                  <a:srgbClr val="000000"/>
                </a:solidFill>
                <a:effectLst/>
                <a:uLnTx/>
                <a:uFillTx/>
                <a:latin typeface="Arial" charset="0"/>
                <a:ea typeface="Arial Unicode MS" pitchFamily="34" charset="-128"/>
                <a:cs typeface="Arial Unicode MS" pitchFamily="34" charset="-128"/>
              </a:rPr>
              <a:t>Mtt. 11.28-30 Yoke of Yeshua</a:t>
            </a:r>
            <a:endParaRPr kumimoji="0" lang="en-US" altLang="en-US" sz="1200" b="0" i="0" u="none" strike="noStrike" kern="1200" cap="none" spc="0" normalizeH="0" baseline="0" noProof="0" dirty="0">
              <a:ln>
                <a:noFill/>
              </a:ln>
              <a:solidFill>
                <a:srgbClr val="000000"/>
              </a:solidFill>
              <a:effectLst/>
              <a:uLnTx/>
              <a:uFillTx/>
              <a:latin typeface="Arial" charset="0"/>
              <a:ea typeface="Arial Unicode MS" pitchFamily="34" charset="-128"/>
              <a:cs typeface="Arial Unicode MS" pitchFamily="34" charset="-128"/>
            </a:endParaRPr>
          </a:p>
        </p:txBody>
      </p:sp>
      <p:sp>
        <p:nvSpPr>
          <p:cNvPr id="5" name="Date Placeholder 4"/>
          <p:cNvSpPr>
            <a:spLocks noGrp="1"/>
          </p:cNvSpPr>
          <p:nvPr>
            <p:ph type="dt" idx="11"/>
          </p:nvPr>
        </p:nvSpPr>
        <p:spPr/>
        <p:txBody>
          <a:bodyPr/>
          <a:lstStyle/>
          <a:p>
            <a:pPr marL="0" marR="0" lvl="0" indent="0" algn="r"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r>
              <a:rPr kumimoji="0" lang="en-US" altLang="en-US" sz="1200" b="0" i="0" u="none" strike="noStrike" kern="1200" cap="none" spc="0" normalizeH="0" baseline="0" noProof="0">
                <a:ln>
                  <a:noFill/>
                </a:ln>
                <a:solidFill>
                  <a:srgbClr val="000000"/>
                </a:solidFill>
                <a:effectLst/>
                <a:uLnTx/>
                <a:uFillTx/>
                <a:latin typeface="Arial" charset="0"/>
                <a:ea typeface="Arial Unicode MS" pitchFamily="34" charset="-128"/>
                <a:cs typeface="Arial Unicode MS" pitchFamily="34" charset="-128"/>
              </a:rPr>
              <a:t>May 21, 2016  5776</a:t>
            </a:r>
            <a:endParaRPr kumimoji="0" lang="en-US" altLang="en-US" sz="1200" b="0" i="0" u="none" strike="noStrike" kern="1200" cap="none" spc="0" normalizeH="0" baseline="0" noProof="0" dirty="0">
              <a:ln>
                <a:noFill/>
              </a:ln>
              <a:solidFill>
                <a:srgbClr val="000000"/>
              </a:solidFill>
              <a:effectLst/>
              <a:uLnTx/>
              <a:uFillTx/>
              <a:latin typeface="Arial" charset="0"/>
              <a:ea typeface="Arial Unicode MS" pitchFamily="34" charset="-128"/>
              <a:cs typeface="Arial Unicode MS" pitchFamily="34" charset="-128"/>
            </a:endParaRPr>
          </a:p>
        </p:txBody>
      </p:sp>
      <p:sp>
        <p:nvSpPr>
          <p:cNvPr id="6" name="Slide Number Placeholder 5"/>
          <p:cNvSpPr>
            <a:spLocks noGrp="1"/>
          </p:cNvSpPr>
          <p:nvPr>
            <p:ph type="sldNum" idx="12"/>
          </p:nvPr>
        </p:nvSpPr>
        <p:spPr/>
        <p:txBody>
          <a:bodyPr/>
          <a:lstStyle/>
          <a:p>
            <a:pPr marL="0" marR="0" lvl="0" indent="0" algn="r"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fld id="{EB046E99-C8B1-4CDD-A73C-F6E7A10563DD}" type="slidenum">
              <a:rPr kumimoji="0" lang="en-US" altLang="en-US" sz="1200" b="0" i="0" u="none" strike="noStrike" kern="1200" cap="none" spc="0" normalizeH="0" baseline="0" noProof="0" smtClean="0">
                <a:ln>
                  <a:noFill/>
                </a:ln>
                <a:solidFill>
                  <a:srgbClr val="000000"/>
                </a:solidFill>
                <a:effectLst/>
                <a:uLnTx/>
                <a:uFillTx/>
                <a:latin typeface="Arial" charset="0"/>
                <a:ea typeface="Arial Unicode MS" pitchFamily="34" charset="-128"/>
                <a:cs typeface="Arial Unicode MS" pitchFamily="34" charset="-128"/>
              </a:rPr>
              <a:pPr marL="0" marR="0" lvl="0" indent="0" algn="r"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t>50</a:t>
            </a:fld>
            <a:endParaRPr kumimoji="0" lang="en-US" altLang="en-US" sz="1200" b="0" i="0" u="none" strike="noStrike" kern="1200" cap="none" spc="0" normalizeH="0" baseline="0" noProof="0" dirty="0">
              <a:ln>
                <a:noFill/>
              </a:ln>
              <a:solidFill>
                <a:srgbClr val="000000"/>
              </a:solidFill>
              <a:effectLst/>
              <a:uLnTx/>
              <a:uFillTx/>
              <a:latin typeface="Arial" charset="0"/>
              <a:ea typeface="Arial Unicode MS" pitchFamily="34" charset="-128"/>
              <a:cs typeface="Arial Unicode MS" pitchFamily="34" charset="-128"/>
            </a:endParaRPr>
          </a:p>
        </p:txBody>
      </p:sp>
    </p:spTree>
    <p:extLst>
      <p:ext uri="{BB962C8B-B14F-4D97-AF65-F5344CB8AC3E}">
        <p14:creationId xmlns:p14="http://schemas.microsoft.com/office/powerpoint/2010/main" val="29851499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Grp="1" noChangeArrowheads="1"/>
          </p:cNvSpPr>
          <p:nvPr>
            <p:ph type="hdr"/>
          </p:nvPr>
        </p:nvSpPr>
        <p:spPr>
          <a:ln/>
        </p:spPr>
        <p:txBody>
          <a:bodyPr/>
          <a:lstStyle/>
          <a:p>
            <a:pPr marL="0" marR="0" lvl="0" indent="0" algn="l"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r>
              <a:rPr kumimoji="0" lang="en-US" altLang="en-US" sz="1200" b="0" i="0" u="none" strike="noStrike" kern="1200" cap="none" spc="0" normalizeH="0" baseline="0" noProof="0">
                <a:ln>
                  <a:noFill/>
                </a:ln>
                <a:solidFill>
                  <a:srgbClr val="000000"/>
                </a:solidFill>
                <a:effectLst/>
                <a:uLnTx/>
                <a:uFillTx/>
                <a:latin typeface="Arial" charset="0"/>
                <a:ea typeface="Arial Unicode MS" pitchFamily="34" charset="-128"/>
                <a:cs typeface="Arial Unicode MS" pitchFamily="34" charset="-128"/>
              </a:rPr>
              <a:t>Mtt. 11.28-30 Yoke of Yeshua</a:t>
            </a:r>
            <a:endParaRPr kumimoji="0" lang="en-US" altLang="en-US" sz="1200" b="0" i="0" u="none" strike="noStrike" kern="1200" cap="none" spc="0" normalizeH="0" baseline="0" noProof="0" dirty="0">
              <a:ln>
                <a:noFill/>
              </a:ln>
              <a:solidFill>
                <a:srgbClr val="000000"/>
              </a:solidFill>
              <a:effectLst/>
              <a:uLnTx/>
              <a:uFillTx/>
              <a:latin typeface="Arial" charset="0"/>
              <a:ea typeface="Arial Unicode MS" pitchFamily="34" charset="-128"/>
              <a:cs typeface="Arial Unicode MS" pitchFamily="34" charset="-128"/>
            </a:endParaRPr>
          </a:p>
        </p:txBody>
      </p:sp>
      <p:sp>
        <p:nvSpPr>
          <p:cNvPr id="5" name="Rectangle 6"/>
          <p:cNvSpPr>
            <a:spLocks noGrp="1" noChangeArrowheads="1"/>
          </p:cNvSpPr>
          <p:nvPr>
            <p:ph type="dt"/>
          </p:nvPr>
        </p:nvSpPr>
        <p:spPr>
          <a:ln/>
        </p:spPr>
        <p:txBody>
          <a:bodyPr/>
          <a:lstStyle/>
          <a:p>
            <a:pPr marL="0" marR="0" lvl="0" indent="0" algn="r"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r>
              <a:rPr kumimoji="0" lang="en-US" altLang="en-US" sz="1200" b="0" i="0" u="none" strike="noStrike" kern="1200" cap="none" spc="0" normalizeH="0" baseline="0" noProof="0">
                <a:ln>
                  <a:noFill/>
                </a:ln>
                <a:solidFill>
                  <a:srgbClr val="000000"/>
                </a:solidFill>
                <a:effectLst/>
                <a:uLnTx/>
                <a:uFillTx/>
                <a:latin typeface="Arial" charset="0"/>
                <a:ea typeface="Arial Unicode MS" pitchFamily="34" charset="-128"/>
                <a:cs typeface="Arial Unicode MS" pitchFamily="34" charset="-128"/>
              </a:rPr>
              <a:t>May 21, 2016  5776</a:t>
            </a:r>
            <a:endParaRPr kumimoji="0" lang="en-US" altLang="en-US" sz="1200" b="0" i="0" u="none" strike="noStrike" kern="1200" cap="none" spc="0" normalizeH="0" baseline="0" noProof="0" dirty="0">
              <a:ln>
                <a:noFill/>
              </a:ln>
              <a:solidFill>
                <a:srgbClr val="000000"/>
              </a:solidFill>
              <a:effectLst/>
              <a:uLnTx/>
              <a:uFillTx/>
              <a:latin typeface="Arial" charset="0"/>
              <a:ea typeface="Arial Unicode MS" pitchFamily="34" charset="-128"/>
              <a:cs typeface="Arial Unicode MS" pitchFamily="34" charset="-128"/>
            </a:endParaRPr>
          </a:p>
        </p:txBody>
      </p:sp>
      <p:sp>
        <p:nvSpPr>
          <p:cNvPr id="7" name="Rectangle 10"/>
          <p:cNvSpPr>
            <a:spLocks noGrp="1" noChangeArrowheads="1"/>
          </p:cNvSpPr>
          <p:nvPr>
            <p:ph type="sldNum"/>
          </p:nvPr>
        </p:nvSpPr>
        <p:spPr>
          <a:ln/>
        </p:spPr>
        <p:txBody>
          <a:bodyPr/>
          <a:lstStyle/>
          <a:p>
            <a:pPr marL="0" marR="0" lvl="0" indent="0" algn="r"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fld id="{D246CCDC-493D-468F-B01F-C0D70D43E59E}" type="slidenum">
              <a:rPr kumimoji="0" lang="en-US" altLang="en-US" sz="1200" b="0" i="0" u="none" strike="noStrike" kern="1200" cap="none" spc="0" normalizeH="0" baseline="0" noProof="0">
                <a:ln>
                  <a:noFill/>
                </a:ln>
                <a:solidFill>
                  <a:srgbClr val="000000"/>
                </a:solidFill>
                <a:effectLst/>
                <a:uLnTx/>
                <a:uFillTx/>
                <a:latin typeface="Arial" charset="0"/>
                <a:ea typeface="Arial Unicode MS" pitchFamily="34" charset="-128"/>
                <a:cs typeface="Arial Unicode MS" pitchFamily="34" charset="-128"/>
              </a:rPr>
              <a:pPr marL="0" marR="0" lvl="0" indent="0" algn="r"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t>51</a:t>
            </a:fld>
            <a:endParaRPr kumimoji="0" lang="en-US" altLang="en-US" sz="1200" b="0" i="0" u="none" strike="noStrike" kern="1200" cap="none" spc="0" normalizeH="0" baseline="0" noProof="0" dirty="0">
              <a:ln>
                <a:noFill/>
              </a:ln>
              <a:solidFill>
                <a:srgbClr val="000000"/>
              </a:solidFill>
              <a:effectLst/>
              <a:uLnTx/>
              <a:uFillTx/>
              <a:latin typeface="Arial" charset="0"/>
              <a:ea typeface="Arial Unicode MS" pitchFamily="34" charset="-128"/>
              <a:cs typeface="Arial Unicode MS" pitchFamily="34" charset="-128"/>
            </a:endParaRPr>
          </a:p>
        </p:txBody>
      </p:sp>
      <p:sp>
        <p:nvSpPr>
          <p:cNvPr id="4451330" name="Rectangle 2"/>
          <p:cNvSpPr>
            <a:spLocks noGrp="1" noRot="1" noChangeAspect="1" noChangeArrowheads="1" noTextEdit="1"/>
          </p:cNvSpPr>
          <p:nvPr>
            <p:ph type="sldImg"/>
          </p:nvPr>
        </p:nvSpPr>
        <p:spPr>
          <a:xfrm>
            <a:off x="68263" y="304800"/>
            <a:ext cx="6772275" cy="3810000"/>
          </a:xfrm>
          <a:ln/>
        </p:spPr>
      </p:sp>
      <p:sp>
        <p:nvSpPr>
          <p:cNvPr id="4451331" name="Rectangle 3"/>
          <p:cNvSpPr>
            <a:spLocks noGrp="1" noChangeArrowheads="1"/>
          </p:cNvSpPr>
          <p:nvPr>
            <p:ph type="body" idx="1"/>
          </p:nvPr>
        </p:nvSpPr>
        <p:spPr>
          <a:xfrm>
            <a:off x="152400" y="4114800"/>
            <a:ext cx="6553200" cy="4876800"/>
          </a:xfrm>
        </p:spPr>
        <p:txBody>
          <a:bodyPr/>
          <a:lstStyle/>
          <a:p>
            <a:pPr marL="0" marR="0" indent="0" algn="l" defTabSz="457200" rtl="0" eaLnBrk="1" fontAlgn="base" latinLnBrk="0" hangingPunct="1">
              <a:lnSpc>
                <a:spcPct val="100000"/>
              </a:lnSpc>
              <a:spcBef>
                <a:spcPct val="30000"/>
              </a:spcBef>
              <a:spcAft>
                <a:spcPct val="0"/>
              </a:spcAft>
              <a:buClr>
                <a:srgbClr val="000000"/>
              </a:buClr>
              <a:buSzPct val="100000"/>
              <a:buFont typeface="Times New Roman" pitchFamily="18" charset="0"/>
              <a:buNone/>
              <a:tabLst/>
              <a:defRPr/>
            </a:pPr>
            <a:r>
              <a:rPr lang="el-GR" dirty="0"/>
              <a:t>Contemporary terms.</a:t>
            </a:r>
          </a:p>
          <a:p>
            <a:pPr marL="0" marR="0" indent="0" algn="l" defTabSz="457200" rtl="0" eaLnBrk="1" fontAlgn="base" latinLnBrk="0" hangingPunct="1">
              <a:lnSpc>
                <a:spcPct val="100000"/>
              </a:lnSpc>
              <a:spcBef>
                <a:spcPct val="30000"/>
              </a:spcBef>
              <a:spcAft>
                <a:spcPct val="0"/>
              </a:spcAft>
              <a:buClr>
                <a:srgbClr val="000000"/>
              </a:buClr>
              <a:buSzPct val="100000"/>
              <a:buFont typeface="Times New Roman" pitchFamily="18" charset="0"/>
              <a:buNone/>
              <a:tabLst/>
              <a:defRPr/>
            </a:pPr>
            <a:r>
              <a:rPr lang="en-US" dirty="0"/>
              <a:t>What would be moral example?</a:t>
            </a:r>
            <a:br>
              <a:rPr lang="en-US" dirty="0"/>
            </a:br>
            <a:r>
              <a:rPr lang="en-US" dirty="0"/>
              <a:t>Things like:</a:t>
            </a:r>
          </a:p>
          <a:p>
            <a:endParaRPr lang="en-US" altLang="en-US" dirty="0"/>
          </a:p>
        </p:txBody>
      </p:sp>
    </p:spTree>
    <p:extLst>
      <p:ext uri="{BB962C8B-B14F-4D97-AF65-F5344CB8AC3E}">
        <p14:creationId xmlns:p14="http://schemas.microsoft.com/office/powerpoint/2010/main" val="27685216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Grp="1" noChangeArrowheads="1"/>
          </p:cNvSpPr>
          <p:nvPr>
            <p:ph type="hdr"/>
          </p:nvPr>
        </p:nvSpPr>
        <p:spPr>
          <a:ln/>
        </p:spPr>
        <p:txBody>
          <a:bodyPr/>
          <a:lstStyle/>
          <a:p>
            <a:pPr marL="0" marR="0" lvl="0" indent="0" algn="l"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r>
              <a:rPr kumimoji="0" lang="en-US" altLang="en-US" sz="1200" b="0" i="0" u="none" strike="noStrike" kern="1200" cap="none" spc="0" normalizeH="0" baseline="0" noProof="0">
                <a:ln>
                  <a:noFill/>
                </a:ln>
                <a:solidFill>
                  <a:srgbClr val="000000"/>
                </a:solidFill>
                <a:effectLst/>
                <a:uLnTx/>
                <a:uFillTx/>
                <a:latin typeface="Arial" charset="0"/>
                <a:ea typeface="Arial Unicode MS" pitchFamily="34" charset="-128"/>
                <a:cs typeface="Arial Unicode MS" pitchFamily="34" charset="-128"/>
              </a:rPr>
              <a:t>Mtt. 11.28-30 Yoke of Yeshua</a:t>
            </a:r>
            <a:endParaRPr kumimoji="0" lang="en-US" altLang="en-US" sz="1200" b="0" i="0" u="none" strike="noStrike" kern="1200" cap="none" spc="0" normalizeH="0" baseline="0" noProof="0" dirty="0">
              <a:ln>
                <a:noFill/>
              </a:ln>
              <a:solidFill>
                <a:srgbClr val="000000"/>
              </a:solidFill>
              <a:effectLst/>
              <a:uLnTx/>
              <a:uFillTx/>
              <a:latin typeface="Arial" charset="0"/>
              <a:ea typeface="Arial Unicode MS" pitchFamily="34" charset="-128"/>
              <a:cs typeface="Arial Unicode MS" pitchFamily="34" charset="-128"/>
            </a:endParaRPr>
          </a:p>
        </p:txBody>
      </p:sp>
      <p:sp>
        <p:nvSpPr>
          <p:cNvPr id="5" name="Rectangle 6"/>
          <p:cNvSpPr>
            <a:spLocks noGrp="1" noChangeArrowheads="1"/>
          </p:cNvSpPr>
          <p:nvPr>
            <p:ph type="dt"/>
          </p:nvPr>
        </p:nvSpPr>
        <p:spPr>
          <a:ln/>
        </p:spPr>
        <p:txBody>
          <a:bodyPr/>
          <a:lstStyle/>
          <a:p>
            <a:pPr marL="0" marR="0" lvl="0" indent="0" algn="r"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r>
              <a:rPr kumimoji="0" lang="en-US" altLang="en-US" sz="1200" b="0" i="0" u="none" strike="noStrike" kern="1200" cap="none" spc="0" normalizeH="0" baseline="0" noProof="0">
                <a:ln>
                  <a:noFill/>
                </a:ln>
                <a:solidFill>
                  <a:srgbClr val="000000"/>
                </a:solidFill>
                <a:effectLst/>
                <a:uLnTx/>
                <a:uFillTx/>
                <a:latin typeface="Arial" charset="0"/>
                <a:ea typeface="Arial Unicode MS" pitchFamily="34" charset="-128"/>
                <a:cs typeface="Arial Unicode MS" pitchFamily="34" charset="-128"/>
              </a:rPr>
              <a:t>May 21, 2016  5776</a:t>
            </a:r>
            <a:endParaRPr kumimoji="0" lang="en-US" altLang="en-US" sz="1200" b="0" i="0" u="none" strike="noStrike" kern="1200" cap="none" spc="0" normalizeH="0" baseline="0" noProof="0" dirty="0">
              <a:ln>
                <a:noFill/>
              </a:ln>
              <a:solidFill>
                <a:srgbClr val="000000"/>
              </a:solidFill>
              <a:effectLst/>
              <a:uLnTx/>
              <a:uFillTx/>
              <a:latin typeface="Arial" charset="0"/>
              <a:ea typeface="Arial Unicode MS" pitchFamily="34" charset="-128"/>
              <a:cs typeface="Arial Unicode MS" pitchFamily="34" charset="-128"/>
            </a:endParaRPr>
          </a:p>
        </p:txBody>
      </p:sp>
      <p:sp>
        <p:nvSpPr>
          <p:cNvPr id="7" name="Rectangle 10"/>
          <p:cNvSpPr>
            <a:spLocks noGrp="1" noChangeArrowheads="1"/>
          </p:cNvSpPr>
          <p:nvPr>
            <p:ph type="sldNum"/>
          </p:nvPr>
        </p:nvSpPr>
        <p:spPr>
          <a:ln/>
        </p:spPr>
        <p:txBody>
          <a:bodyPr/>
          <a:lstStyle/>
          <a:p>
            <a:pPr marL="0" marR="0" lvl="0" indent="0" algn="r"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fld id="{D246CCDC-493D-468F-B01F-C0D70D43E59E}" type="slidenum">
              <a:rPr kumimoji="0" lang="en-US" altLang="en-US" sz="1200" b="0" i="0" u="none" strike="noStrike" kern="1200" cap="none" spc="0" normalizeH="0" baseline="0" noProof="0">
                <a:ln>
                  <a:noFill/>
                </a:ln>
                <a:solidFill>
                  <a:srgbClr val="000000"/>
                </a:solidFill>
                <a:effectLst/>
                <a:uLnTx/>
                <a:uFillTx/>
                <a:latin typeface="Arial" charset="0"/>
                <a:ea typeface="Arial Unicode MS" pitchFamily="34" charset="-128"/>
                <a:cs typeface="Arial Unicode MS" pitchFamily="34" charset="-128"/>
              </a:rPr>
              <a:pPr marL="0" marR="0" lvl="0" indent="0" algn="r"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t>52</a:t>
            </a:fld>
            <a:endParaRPr kumimoji="0" lang="en-US" altLang="en-US" sz="1200" b="0" i="0" u="none" strike="noStrike" kern="1200" cap="none" spc="0" normalizeH="0" baseline="0" noProof="0" dirty="0">
              <a:ln>
                <a:noFill/>
              </a:ln>
              <a:solidFill>
                <a:srgbClr val="000000"/>
              </a:solidFill>
              <a:effectLst/>
              <a:uLnTx/>
              <a:uFillTx/>
              <a:latin typeface="Arial" charset="0"/>
              <a:ea typeface="Arial Unicode MS" pitchFamily="34" charset="-128"/>
              <a:cs typeface="Arial Unicode MS" pitchFamily="34" charset="-128"/>
            </a:endParaRPr>
          </a:p>
        </p:txBody>
      </p:sp>
      <p:sp>
        <p:nvSpPr>
          <p:cNvPr id="4451330" name="Rectangle 2"/>
          <p:cNvSpPr>
            <a:spLocks noGrp="1" noRot="1" noChangeAspect="1" noChangeArrowheads="1" noTextEdit="1"/>
          </p:cNvSpPr>
          <p:nvPr>
            <p:ph type="sldImg"/>
          </p:nvPr>
        </p:nvSpPr>
        <p:spPr>
          <a:xfrm>
            <a:off x="68263" y="304800"/>
            <a:ext cx="6772275" cy="3810000"/>
          </a:xfrm>
          <a:ln/>
        </p:spPr>
      </p:sp>
      <p:sp>
        <p:nvSpPr>
          <p:cNvPr id="4451331" name="Rectangle 3"/>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195187777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Tasting the Presence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Nov. 26, 2022 5782</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159537025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Tasting the Presence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Nov. 26, 2022 5782</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54</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274001963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Tasting the Presence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Nov. 26, 2022 5782</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55</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66057296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Tasting the Presence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Nov. 26, 2022 5782</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56</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92301921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Tasting the Presence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Nov. 26, 2022 5782</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57</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321743348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Tasting the Presence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Nov. 26, 2022 5782</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58</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62475253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Tasting the Presence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Nov. 26, 2022 5782</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59</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37899661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Tasting the Presence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Nov. 26, 2022 5782</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Note: I am culturally disconnected.  I cannot sing any of her songs.  Nor Justin Bieber.   Ask me Beatles songs, I’m in.  Anyhow she is where our youth majority, Gen z is living.</a:t>
            </a:r>
          </a:p>
          <a:p>
            <a:endParaRPr lang="en-US" altLang="en-US" dirty="0"/>
          </a:p>
          <a:p>
            <a:r>
              <a:rPr lang="en-US" altLang="en-US" sz="1050" dirty="0"/>
              <a:t>https://www.charismanews.com/us/90778-what-can-churches-learn-from-taylor-swift</a:t>
            </a:r>
          </a:p>
        </p:txBody>
      </p:sp>
    </p:spTree>
    <p:extLst>
      <p:ext uri="{BB962C8B-B14F-4D97-AF65-F5344CB8AC3E}">
        <p14:creationId xmlns:p14="http://schemas.microsoft.com/office/powerpoint/2010/main" val="19464263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Tasting the Presence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Nov. 26, 2022 5782</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60</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233777010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Tasting the Presence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Nov. 26, 2022 5782</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37428442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Tasting the Presence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Nov. 26, 2022 5782</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165434989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Tasting the Presence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Nov. 26, 2022 5782</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241428605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Tasting the Presence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Nov. 26, 2022 5782</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64</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When I came home from Bible School, hard times at school, driving my Dad’s big luxury Buick, “Boy this feels good.  But the joy in my heart feels </a:t>
            </a:r>
            <a:r>
              <a:rPr lang="en-US" altLang="en-US" dirty="0" err="1"/>
              <a:t>sooooo</a:t>
            </a:r>
            <a:r>
              <a:rPr lang="en-US" altLang="en-US" dirty="0"/>
              <a:t> much better.”</a:t>
            </a:r>
          </a:p>
        </p:txBody>
      </p:sp>
    </p:spTree>
    <p:extLst>
      <p:ext uri="{BB962C8B-B14F-4D97-AF65-F5344CB8AC3E}">
        <p14:creationId xmlns:p14="http://schemas.microsoft.com/office/powerpoint/2010/main" val="415710929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Tasting the Presence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Nov. 26, 2022 5782</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65</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18782694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Tasting the Presence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Nov. 26, 2022 5782</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66</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133136490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Tasting the Presence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Nov. 26, 2022 5782</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67</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405244367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Tasting the Presence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Nov. 26, 2022 5782</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68</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393122723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Tasting the Presence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Nov. 26, 2022 5782</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69</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33527196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Tasting the Presence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Nov. 26, 2022 5782</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115888"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normAutofit/>
          </a:bodyPr>
          <a:lstStyle/>
          <a:p>
            <a:r>
              <a:rPr lang="en-US" sz="1050" dirty="0"/>
              <a:t>https://www.azlyrics.com/lyrics/anthemlights/shakeitoff.html</a:t>
            </a:r>
          </a:p>
          <a:p>
            <a:r>
              <a:rPr lang="en-US" sz="1050" dirty="0"/>
              <a:t>https://www.charismanews.com/us/90778-what-can-churches-learn-from-taylor-swift </a:t>
            </a:r>
          </a:p>
        </p:txBody>
      </p:sp>
    </p:spTree>
    <p:extLst>
      <p:ext uri="{BB962C8B-B14F-4D97-AF65-F5344CB8AC3E}">
        <p14:creationId xmlns:p14="http://schemas.microsoft.com/office/powerpoint/2010/main" val="389353556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Tasting the Presence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Nov. 26, 2022 5782</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70</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252121044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Tasting the Presence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Nov. 26, 2022 5782</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71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474524289"/>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Tasting the Presence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Nov. 26, 2022 5782</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72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251535659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Tasting the Presence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Nov. 26, 2022 5782</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73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1234292180"/>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Tasting the Presence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Nov. 26, 2022 5782</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74</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225156325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Tasting the Presence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Nov. 26, 2022 5782</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75</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1670304981"/>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Tasting the Presence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Nov. 26, 2022 5782</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76</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424464867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Tasting the Presence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Nov. 26, 2022 5782</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77</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39213848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Tasting the Presence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Nov. 26, 2022 5782</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78</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2130120280"/>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Tasting the Presence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Nov. 26, 2022 5782</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79</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36106035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Tasting the Presence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Nov. 26, 2022 5782</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normAutofit/>
          </a:bodyPr>
          <a:lstStyle/>
          <a:p>
            <a:r>
              <a:rPr lang="en-US" sz="1050" dirty="0"/>
              <a:t>https://www.azlyrics.com/lyrics/anthemlights/shakeitoff.html</a:t>
            </a:r>
          </a:p>
          <a:p>
            <a:r>
              <a:rPr lang="en-US" sz="1050" dirty="0">
                <a:hlinkClick r:id="rId3"/>
              </a:rPr>
              <a:t>https://www.charismanews.com/us/90778-what-can-churches-learn-from-taylor-swift</a:t>
            </a:r>
            <a:endParaRPr lang="en-US" sz="1050" dirty="0"/>
          </a:p>
          <a:p>
            <a:r>
              <a:rPr lang="en-US" dirty="0"/>
              <a:t>She engaged hearts.</a:t>
            </a:r>
            <a:r>
              <a:rPr lang="en-US" sz="1050" dirty="0"/>
              <a:t> </a:t>
            </a:r>
          </a:p>
        </p:txBody>
      </p:sp>
    </p:spTree>
    <p:extLst>
      <p:ext uri="{BB962C8B-B14F-4D97-AF65-F5344CB8AC3E}">
        <p14:creationId xmlns:p14="http://schemas.microsoft.com/office/powerpoint/2010/main" val="277791101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Tasting the Presence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Nov. 26, 2022 5782</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80</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2864891609"/>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Tasting the Presence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Nov. 26, 2022 5782</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81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2944329522"/>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Tasting the Presence</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Nov. 26, 2022 5782</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82</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504062289"/>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Tasting the Presence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Nov. 26, 2022 5782</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83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1006148558"/>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Tasting the Presence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Nov. 26, 2022 5782</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84</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16370999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Tasting the Presence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Nov. 26, 2022 5782</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https://www.azlyrics.com/lyrics/anthemlights/shakeitoff.html</a:t>
            </a:r>
          </a:p>
          <a:p>
            <a:endParaRPr lang="en-US" altLang="en-US" dirty="0"/>
          </a:p>
        </p:txBody>
      </p:sp>
    </p:spTree>
    <p:extLst>
      <p:ext uri="{BB962C8B-B14F-4D97-AF65-F5344CB8AC3E}">
        <p14:creationId xmlns:p14="http://schemas.microsoft.com/office/powerpoint/2010/main" val="24340526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1" y="1601760"/>
            <a:ext cx="7772400" cy="1102519"/>
          </a:xfrm>
        </p:spPr>
        <p:txBody>
          <a:bodyPr/>
          <a:lstStyle/>
          <a:p>
            <a:r>
              <a:rPr lang="en-US"/>
              <a:t>Click to edit Master title style</a:t>
            </a:r>
          </a:p>
        </p:txBody>
      </p:sp>
      <p:sp>
        <p:nvSpPr>
          <p:cNvPr id="3" name="Subtitle 2"/>
          <p:cNvSpPr>
            <a:spLocks noGrp="1"/>
          </p:cNvSpPr>
          <p:nvPr>
            <p:ph type="subTitle" idx="1"/>
          </p:nvPr>
        </p:nvSpPr>
        <p:spPr>
          <a:xfrm>
            <a:off x="1374817" y="2914650"/>
            <a:ext cx="6400801" cy="1314450"/>
          </a:xfrm>
        </p:spPr>
        <p:txBody>
          <a:bodyPr/>
          <a:lstStyle>
            <a:lvl1pPr marL="0" indent="0" algn="ctr">
              <a:buNone/>
              <a:defRPr/>
            </a:lvl1pPr>
            <a:lvl2pPr marL="190718" indent="0" algn="ctr">
              <a:buNone/>
              <a:defRPr/>
            </a:lvl2pPr>
            <a:lvl3pPr marL="381518" indent="0" algn="ctr">
              <a:buNone/>
              <a:defRPr/>
            </a:lvl3pPr>
            <a:lvl4pPr marL="572171" indent="0" algn="ctr">
              <a:buNone/>
              <a:defRPr/>
            </a:lvl4pPr>
            <a:lvl5pPr marL="762951" indent="0" algn="ctr">
              <a:buNone/>
              <a:defRPr/>
            </a:lvl5pPr>
            <a:lvl6pPr marL="953583" indent="0" algn="ctr">
              <a:buNone/>
              <a:defRPr/>
            </a:lvl6pPr>
            <a:lvl7pPr marL="1144273" indent="0" algn="ctr">
              <a:buNone/>
              <a:defRPr/>
            </a:lvl7pPr>
            <a:lvl8pPr marL="1335014" indent="0" algn="ctr">
              <a:buNone/>
              <a:defRPr/>
            </a:lvl8pPr>
            <a:lvl9pPr marL="1525749"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26EB06D-C9AC-4BAA-90E1-11627B68CA4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375280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836C97D-7EB4-4470-B36A-8CE1DF35336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977381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92"/>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1" y="205992"/>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2A1C997-1C84-4E42-B804-9E6F0693A64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393724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114B5-D666-B2D4-99D1-028877B3FDE8}"/>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3D671CD3-6FEF-5A2D-82D5-BCEDA3D30604}"/>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EC753F19-318A-0EC1-5269-2083C583AD90}"/>
              </a:ext>
            </a:extLst>
          </p:cNvPr>
          <p:cNvSpPr>
            <a:spLocks noGrp="1"/>
          </p:cNvSpPr>
          <p:nvPr>
            <p:ph type="dt" sz="half" idx="10"/>
          </p:nvPr>
        </p:nvSpPr>
        <p:spPr/>
        <p:txBody>
          <a:bodyPr/>
          <a:lstStyle>
            <a:lvl1pPr>
              <a:defRPr/>
            </a:lvl1pPr>
          </a:lstStyle>
          <a:p>
            <a:pPr algn="l" defTabSz="685800"/>
            <a:endParaRPr lang="en-US" altLang="en-US" sz="1050">
              <a:solidFill>
                <a:srgbClr val="000000"/>
              </a:solidFill>
              <a:cs typeface="Arial" panose="020B0604020202020204" pitchFamily="34" charset="0"/>
            </a:endParaRPr>
          </a:p>
        </p:txBody>
      </p:sp>
      <p:sp>
        <p:nvSpPr>
          <p:cNvPr id="5" name="Footer Placeholder 4">
            <a:extLst>
              <a:ext uri="{FF2B5EF4-FFF2-40B4-BE49-F238E27FC236}">
                <a16:creationId xmlns:a16="http://schemas.microsoft.com/office/drawing/2014/main" id="{74255BB9-1241-7F49-E1A3-E363073DF557}"/>
              </a:ext>
            </a:extLst>
          </p:cNvPr>
          <p:cNvSpPr>
            <a:spLocks noGrp="1"/>
          </p:cNvSpPr>
          <p:nvPr>
            <p:ph type="ftr" sz="quarter" idx="11"/>
          </p:nvPr>
        </p:nvSpPr>
        <p:spPr/>
        <p:txBody>
          <a:bodyPr/>
          <a:lstStyle>
            <a:lvl1pPr>
              <a:defRPr/>
            </a:lvl1pPr>
          </a:lstStyle>
          <a:p>
            <a:pPr defTabSz="685800"/>
            <a:endParaRPr lang="en-US" altLang="en-US" sz="1050">
              <a:solidFill>
                <a:srgbClr val="000000"/>
              </a:solidFill>
              <a:cs typeface="Arial" panose="020B0604020202020204" pitchFamily="34" charset="0"/>
            </a:endParaRPr>
          </a:p>
        </p:txBody>
      </p:sp>
      <p:sp>
        <p:nvSpPr>
          <p:cNvPr id="6" name="Slide Number Placeholder 5">
            <a:extLst>
              <a:ext uri="{FF2B5EF4-FFF2-40B4-BE49-F238E27FC236}">
                <a16:creationId xmlns:a16="http://schemas.microsoft.com/office/drawing/2014/main" id="{8A1C0716-C44F-1553-9742-83E035196BF1}"/>
              </a:ext>
            </a:extLst>
          </p:cNvPr>
          <p:cNvSpPr>
            <a:spLocks noGrp="1"/>
          </p:cNvSpPr>
          <p:nvPr>
            <p:ph type="sldNum" sz="quarter" idx="12"/>
          </p:nvPr>
        </p:nvSpPr>
        <p:spPr/>
        <p:txBody>
          <a:bodyPr/>
          <a:lstStyle>
            <a:lvl1pPr>
              <a:defRPr/>
            </a:lvl1pPr>
          </a:lstStyle>
          <a:p>
            <a:pPr defTabSz="685800"/>
            <a:fld id="{0309CBD5-C5CD-409A-BDCD-0E777683A37C}" type="slidenum">
              <a:rPr lang="en-US" altLang="en-US" sz="1050" smtClean="0">
                <a:solidFill>
                  <a:srgbClr val="000000"/>
                </a:solidFill>
                <a:cs typeface="Arial" panose="020B0604020202020204" pitchFamily="34" charset="0"/>
              </a:rPr>
              <a:pPr defTabSz="685800"/>
              <a:t>‹#›</a:t>
            </a:fld>
            <a:endParaRPr lang="en-US" altLang="en-US" sz="1050">
              <a:solidFill>
                <a:srgbClr val="000000"/>
              </a:solidFill>
              <a:cs typeface="Arial" panose="020B0604020202020204" pitchFamily="34" charset="0"/>
            </a:endParaRPr>
          </a:p>
        </p:txBody>
      </p:sp>
    </p:spTree>
    <p:extLst>
      <p:ext uri="{BB962C8B-B14F-4D97-AF65-F5344CB8AC3E}">
        <p14:creationId xmlns:p14="http://schemas.microsoft.com/office/powerpoint/2010/main" val="16115912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62809BE-4F75-4AE8-85BB-D151C4B7CC4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065188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defRPr sz="3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8A4A7BB-5DD0-4A02-9AB0-906F46A5C697}" type="slidenum">
              <a:rPr lang="en-US" altLang="en-US"/>
              <a:pPr>
                <a:defRPr/>
              </a:pPr>
              <a:t>‹#›</a:t>
            </a:fld>
            <a:endParaRPr lang="en-US" altLang="en-US"/>
          </a:p>
        </p:txBody>
      </p:sp>
    </p:spTree>
    <p:extLst>
      <p:ext uri="{BB962C8B-B14F-4D97-AF65-F5344CB8AC3E}">
        <p14:creationId xmlns:p14="http://schemas.microsoft.com/office/powerpoint/2010/main" val="29914478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9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dirty="0"/>
          </a:p>
        </p:txBody>
      </p:sp>
      <p:sp>
        <p:nvSpPr>
          <p:cNvPr id="5" name="Footer Placeholder 4"/>
          <p:cNvSpPr>
            <a:spLocks noGrp="1"/>
          </p:cNvSpPr>
          <p:nvPr>
            <p:ph type="ftr" sz="quarter" idx="11"/>
          </p:nvPr>
        </p:nvSpPr>
        <p:spPr/>
        <p:txBody>
          <a:bodyPr/>
          <a:lstStyle>
            <a:lvl1pPr>
              <a:defRPr/>
            </a:lvl1pPr>
          </a:lstStyle>
          <a:p>
            <a:endParaRPr lang="en-US" altLang="en-US" dirty="0"/>
          </a:p>
        </p:txBody>
      </p:sp>
      <p:sp>
        <p:nvSpPr>
          <p:cNvPr id="6" name="Slide Number Placeholder 5"/>
          <p:cNvSpPr>
            <a:spLocks noGrp="1"/>
          </p:cNvSpPr>
          <p:nvPr>
            <p:ph type="sldNum" sz="quarter" idx="12"/>
          </p:nvPr>
        </p:nvSpPr>
        <p:spPr/>
        <p:txBody>
          <a:bodyPr/>
          <a:lstStyle>
            <a:lvl1pPr>
              <a:defRPr/>
            </a:lvl1pPr>
          </a:lstStyle>
          <a:p>
            <a:fld id="{3358494A-D8D2-4E44-AFB4-513FBB521F8A}" type="slidenum">
              <a:rPr lang="en-US" altLang="en-US"/>
              <a:pPr/>
              <a:t>‹#›</a:t>
            </a:fld>
            <a:endParaRPr lang="en-US" altLang="en-US" dirty="0"/>
          </a:p>
        </p:txBody>
      </p:sp>
    </p:spTree>
    <p:extLst>
      <p:ext uri="{BB962C8B-B14F-4D97-AF65-F5344CB8AC3E}">
        <p14:creationId xmlns:p14="http://schemas.microsoft.com/office/powerpoint/2010/main" val="41263415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dirty="0"/>
          </a:p>
        </p:txBody>
      </p:sp>
      <p:sp>
        <p:nvSpPr>
          <p:cNvPr id="5" name="Footer Placeholder 4"/>
          <p:cNvSpPr>
            <a:spLocks noGrp="1"/>
          </p:cNvSpPr>
          <p:nvPr>
            <p:ph type="ftr" sz="quarter" idx="11"/>
          </p:nvPr>
        </p:nvSpPr>
        <p:spPr/>
        <p:txBody>
          <a:bodyPr/>
          <a:lstStyle>
            <a:lvl1pPr>
              <a:defRPr/>
            </a:lvl1pPr>
          </a:lstStyle>
          <a:p>
            <a:endParaRPr lang="en-US" altLang="en-US" dirty="0"/>
          </a:p>
        </p:txBody>
      </p:sp>
      <p:sp>
        <p:nvSpPr>
          <p:cNvPr id="6" name="Slide Number Placeholder 5"/>
          <p:cNvSpPr>
            <a:spLocks noGrp="1"/>
          </p:cNvSpPr>
          <p:nvPr>
            <p:ph type="sldNum" sz="quarter" idx="12"/>
          </p:nvPr>
        </p:nvSpPr>
        <p:spPr/>
        <p:txBody>
          <a:bodyPr/>
          <a:lstStyle>
            <a:lvl1pPr>
              <a:defRPr/>
            </a:lvl1pPr>
          </a:lstStyle>
          <a:p>
            <a:fld id="{6CD31A1F-6F77-4BB2-A841-0DED74F90361}" type="slidenum">
              <a:rPr lang="en-US" altLang="en-US"/>
              <a:pPr/>
              <a:t>‹#›</a:t>
            </a:fld>
            <a:endParaRPr lang="en-US" altLang="en-US" dirty="0"/>
          </a:p>
        </p:txBody>
      </p:sp>
    </p:spTree>
    <p:extLst>
      <p:ext uri="{BB962C8B-B14F-4D97-AF65-F5344CB8AC3E}">
        <p14:creationId xmlns:p14="http://schemas.microsoft.com/office/powerpoint/2010/main" val="1100900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272"/>
            <a:ext cx="7772400" cy="1021556"/>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dirty="0"/>
          </a:p>
        </p:txBody>
      </p:sp>
      <p:sp>
        <p:nvSpPr>
          <p:cNvPr id="5" name="Footer Placeholder 4"/>
          <p:cNvSpPr>
            <a:spLocks noGrp="1"/>
          </p:cNvSpPr>
          <p:nvPr>
            <p:ph type="ftr" sz="quarter" idx="11"/>
          </p:nvPr>
        </p:nvSpPr>
        <p:spPr/>
        <p:txBody>
          <a:bodyPr/>
          <a:lstStyle>
            <a:lvl1pPr>
              <a:defRPr/>
            </a:lvl1pPr>
          </a:lstStyle>
          <a:p>
            <a:endParaRPr lang="en-US" altLang="en-US" dirty="0"/>
          </a:p>
        </p:txBody>
      </p:sp>
      <p:sp>
        <p:nvSpPr>
          <p:cNvPr id="6" name="Slide Number Placeholder 5"/>
          <p:cNvSpPr>
            <a:spLocks noGrp="1"/>
          </p:cNvSpPr>
          <p:nvPr>
            <p:ph type="sldNum" sz="quarter" idx="12"/>
          </p:nvPr>
        </p:nvSpPr>
        <p:spPr/>
        <p:txBody>
          <a:bodyPr/>
          <a:lstStyle>
            <a:lvl1pPr>
              <a:defRPr/>
            </a:lvl1pPr>
          </a:lstStyle>
          <a:p>
            <a:fld id="{F6AD6A51-693E-419B-9C78-1710E1AF88BF}" type="slidenum">
              <a:rPr lang="en-US" altLang="en-US"/>
              <a:pPr/>
              <a:t>‹#›</a:t>
            </a:fld>
            <a:endParaRPr lang="en-US" altLang="en-US" dirty="0"/>
          </a:p>
        </p:txBody>
      </p:sp>
    </p:spTree>
    <p:extLst>
      <p:ext uri="{BB962C8B-B14F-4D97-AF65-F5344CB8AC3E}">
        <p14:creationId xmlns:p14="http://schemas.microsoft.com/office/powerpoint/2010/main" val="7693917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5"/>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5"/>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dirty="0"/>
          </a:p>
        </p:txBody>
      </p:sp>
      <p:sp>
        <p:nvSpPr>
          <p:cNvPr id="6" name="Footer Placeholder 5"/>
          <p:cNvSpPr>
            <a:spLocks noGrp="1"/>
          </p:cNvSpPr>
          <p:nvPr>
            <p:ph type="ftr" sz="quarter" idx="11"/>
          </p:nvPr>
        </p:nvSpPr>
        <p:spPr/>
        <p:txBody>
          <a:bodyPr/>
          <a:lstStyle>
            <a:lvl1pPr>
              <a:defRPr/>
            </a:lvl1pPr>
          </a:lstStyle>
          <a:p>
            <a:endParaRPr lang="en-US" altLang="en-US" dirty="0"/>
          </a:p>
        </p:txBody>
      </p:sp>
      <p:sp>
        <p:nvSpPr>
          <p:cNvPr id="7" name="Slide Number Placeholder 6"/>
          <p:cNvSpPr>
            <a:spLocks noGrp="1"/>
          </p:cNvSpPr>
          <p:nvPr>
            <p:ph type="sldNum" sz="quarter" idx="12"/>
          </p:nvPr>
        </p:nvSpPr>
        <p:spPr/>
        <p:txBody>
          <a:bodyPr/>
          <a:lstStyle>
            <a:lvl1pPr>
              <a:defRPr/>
            </a:lvl1pPr>
          </a:lstStyle>
          <a:p>
            <a:fld id="{04020B12-0B2C-48BA-AF43-0AABD1197623}" type="slidenum">
              <a:rPr lang="en-US" altLang="en-US"/>
              <a:pPr/>
              <a:t>‹#›</a:t>
            </a:fld>
            <a:endParaRPr lang="en-US" altLang="en-US" dirty="0"/>
          </a:p>
        </p:txBody>
      </p:sp>
    </p:spTree>
    <p:extLst>
      <p:ext uri="{BB962C8B-B14F-4D97-AF65-F5344CB8AC3E}">
        <p14:creationId xmlns:p14="http://schemas.microsoft.com/office/powerpoint/2010/main" val="22120810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8"/>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98" y="1151338"/>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98"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dirty="0"/>
          </a:p>
        </p:txBody>
      </p:sp>
      <p:sp>
        <p:nvSpPr>
          <p:cNvPr id="8" name="Footer Placeholder 7"/>
          <p:cNvSpPr>
            <a:spLocks noGrp="1"/>
          </p:cNvSpPr>
          <p:nvPr>
            <p:ph type="ftr" sz="quarter" idx="11"/>
          </p:nvPr>
        </p:nvSpPr>
        <p:spPr/>
        <p:txBody>
          <a:bodyPr/>
          <a:lstStyle>
            <a:lvl1pPr>
              <a:defRPr/>
            </a:lvl1pPr>
          </a:lstStyle>
          <a:p>
            <a:endParaRPr lang="en-US" altLang="en-US" dirty="0"/>
          </a:p>
        </p:txBody>
      </p:sp>
      <p:sp>
        <p:nvSpPr>
          <p:cNvPr id="9" name="Slide Number Placeholder 8"/>
          <p:cNvSpPr>
            <a:spLocks noGrp="1"/>
          </p:cNvSpPr>
          <p:nvPr>
            <p:ph type="sldNum" sz="quarter" idx="12"/>
          </p:nvPr>
        </p:nvSpPr>
        <p:spPr/>
        <p:txBody>
          <a:bodyPr/>
          <a:lstStyle>
            <a:lvl1pPr>
              <a:defRPr/>
            </a:lvl1pPr>
          </a:lstStyle>
          <a:p>
            <a:fld id="{0DADC984-EB8A-4FE4-806F-5FD0F59CDEE8}" type="slidenum">
              <a:rPr lang="en-US" altLang="en-US"/>
              <a:pPr/>
              <a:t>‹#›</a:t>
            </a:fld>
            <a:endParaRPr lang="en-US" altLang="en-US" dirty="0"/>
          </a:p>
        </p:txBody>
      </p:sp>
    </p:spTree>
    <p:extLst>
      <p:ext uri="{BB962C8B-B14F-4D97-AF65-F5344CB8AC3E}">
        <p14:creationId xmlns:p14="http://schemas.microsoft.com/office/powerpoint/2010/main" val="21542250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62809BE-4F75-4AE8-85BB-D151C4B7CC4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225061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dirty="0"/>
          </a:p>
        </p:txBody>
      </p:sp>
      <p:sp>
        <p:nvSpPr>
          <p:cNvPr id="4" name="Footer Placeholder 3"/>
          <p:cNvSpPr>
            <a:spLocks noGrp="1"/>
          </p:cNvSpPr>
          <p:nvPr>
            <p:ph type="ftr" sz="quarter" idx="11"/>
          </p:nvPr>
        </p:nvSpPr>
        <p:spPr/>
        <p:txBody>
          <a:bodyPr/>
          <a:lstStyle>
            <a:lvl1pPr>
              <a:defRPr/>
            </a:lvl1pPr>
          </a:lstStyle>
          <a:p>
            <a:endParaRPr lang="en-US" altLang="en-US" dirty="0"/>
          </a:p>
        </p:txBody>
      </p:sp>
      <p:sp>
        <p:nvSpPr>
          <p:cNvPr id="5" name="Slide Number Placeholder 4"/>
          <p:cNvSpPr>
            <a:spLocks noGrp="1"/>
          </p:cNvSpPr>
          <p:nvPr>
            <p:ph type="sldNum" sz="quarter" idx="12"/>
          </p:nvPr>
        </p:nvSpPr>
        <p:spPr/>
        <p:txBody>
          <a:bodyPr/>
          <a:lstStyle>
            <a:lvl1pPr>
              <a:defRPr/>
            </a:lvl1pPr>
          </a:lstStyle>
          <a:p>
            <a:fld id="{9416DBC5-1193-4621-84A9-939E370A82EA}" type="slidenum">
              <a:rPr lang="en-US" altLang="en-US"/>
              <a:pPr/>
              <a:t>‹#›</a:t>
            </a:fld>
            <a:endParaRPr lang="en-US" altLang="en-US" dirty="0"/>
          </a:p>
        </p:txBody>
      </p:sp>
    </p:spTree>
    <p:extLst>
      <p:ext uri="{BB962C8B-B14F-4D97-AF65-F5344CB8AC3E}">
        <p14:creationId xmlns:p14="http://schemas.microsoft.com/office/powerpoint/2010/main" val="17975898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dirty="0"/>
          </a:p>
        </p:txBody>
      </p:sp>
      <p:sp>
        <p:nvSpPr>
          <p:cNvPr id="3" name="Footer Placeholder 2"/>
          <p:cNvSpPr>
            <a:spLocks noGrp="1"/>
          </p:cNvSpPr>
          <p:nvPr>
            <p:ph type="ftr" sz="quarter" idx="11"/>
          </p:nvPr>
        </p:nvSpPr>
        <p:spPr/>
        <p:txBody>
          <a:bodyPr/>
          <a:lstStyle>
            <a:lvl1pPr>
              <a:defRPr/>
            </a:lvl1pPr>
          </a:lstStyle>
          <a:p>
            <a:endParaRPr lang="en-US" altLang="en-US" dirty="0"/>
          </a:p>
        </p:txBody>
      </p:sp>
      <p:sp>
        <p:nvSpPr>
          <p:cNvPr id="4" name="Slide Number Placeholder 3"/>
          <p:cNvSpPr>
            <a:spLocks noGrp="1"/>
          </p:cNvSpPr>
          <p:nvPr>
            <p:ph type="sldNum" sz="quarter" idx="12"/>
          </p:nvPr>
        </p:nvSpPr>
        <p:spPr/>
        <p:txBody>
          <a:bodyPr/>
          <a:lstStyle>
            <a:lvl1pPr>
              <a:defRPr/>
            </a:lvl1pPr>
          </a:lstStyle>
          <a:p>
            <a:fld id="{59AF00E6-DF55-4E4D-B20A-48D5EF5DFE49}" type="slidenum">
              <a:rPr lang="en-US" altLang="en-US"/>
              <a:pPr/>
              <a:t>‹#›</a:t>
            </a:fld>
            <a:endParaRPr lang="en-US" altLang="en-US" dirty="0"/>
          </a:p>
        </p:txBody>
      </p:sp>
    </p:spTree>
    <p:extLst>
      <p:ext uri="{BB962C8B-B14F-4D97-AF65-F5344CB8AC3E}">
        <p14:creationId xmlns:p14="http://schemas.microsoft.com/office/powerpoint/2010/main" val="17432535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2" y="204883"/>
            <a:ext cx="3008313" cy="871538"/>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04889"/>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2" y="1076328"/>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dirty="0"/>
          </a:p>
        </p:txBody>
      </p:sp>
      <p:sp>
        <p:nvSpPr>
          <p:cNvPr id="6" name="Footer Placeholder 5"/>
          <p:cNvSpPr>
            <a:spLocks noGrp="1"/>
          </p:cNvSpPr>
          <p:nvPr>
            <p:ph type="ftr" sz="quarter" idx="11"/>
          </p:nvPr>
        </p:nvSpPr>
        <p:spPr/>
        <p:txBody>
          <a:bodyPr/>
          <a:lstStyle>
            <a:lvl1pPr>
              <a:defRPr/>
            </a:lvl1pPr>
          </a:lstStyle>
          <a:p>
            <a:endParaRPr lang="en-US" altLang="en-US" dirty="0"/>
          </a:p>
        </p:txBody>
      </p:sp>
      <p:sp>
        <p:nvSpPr>
          <p:cNvPr id="7" name="Slide Number Placeholder 6"/>
          <p:cNvSpPr>
            <a:spLocks noGrp="1"/>
          </p:cNvSpPr>
          <p:nvPr>
            <p:ph type="sldNum" sz="quarter" idx="12"/>
          </p:nvPr>
        </p:nvSpPr>
        <p:spPr/>
        <p:txBody>
          <a:bodyPr/>
          <a:lstStyle>
            <a:lvl1pPr>
              <a:defRPr/>
            </a:lvl1pPr>
          </a:lstStyle>
          <a:p>
            <a:fld id="{E0A6E136-440D-481F-B489-EBAEDE852BC6}" type="slidenum">
              <a:rPr lang="en-US" altLang="en-US"/>
              <a:pPr/>
              <a:t>‹#›</a:t>
            </a:fld>
            <a:endParaRPr lang="en-US" altLang="en-US" dirty="0"/>
          </a:p>
        </p:txBody>
      </p:sp>
    </p:spTree>
    <p:extLst>
      <p:ext uri="{BB962C8B-B14F-4D97-AF65-F5344CB8AC3E}">
        <p14:creationId xmlns:p14="http://schemas.microsoft.com/office/powerpoint/2010/main" val="9025193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547"/>
            <a:ext cx="54864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1792288" y="4025604"/>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dirty="0"/>
          </a:p>
        </p:txBody>
      </p:sp>
      <p:sp>
        <p:nvSpPr>
          <p:cNvPr id="6" name="Footer Placeholder 5"/>
          <p:cNvSpPr>
            <a:spLocks noGrp="1"/>
          </p:cNvSpPr>
          <p:nvPr>
            <p:ph type="ftr" sz="quarter" idx="11"/>
          </p:nvPr>
        </p:nvSpPr>
        <p:spPr/>
        <p:txBody>
          <a:bodyPr/>
          <a:lstStyle>
            <a:lvl1pPr>
              <a:defRPr/>
            </a:lvl1pPr>
          </a:lstStyle>
          <a:p>
            <a:endParaRPr lang="en-US" altLang="en-US" dirty="0"/>
          </a:p>
        </p:txBody>
      </p:sp>
      <p:sp>
        <p:nvSpPr>
          <p:cNvPr id="7" name="Slide Number Placeholder 6"/>
          <p:cNvSpPr>
            <a:spLocks noGrp="1"/>
          </p:cNvSpPr>
          <p:nvPr>
            <p:ph type="sldNum" sz="quarter" idx="12"/>
          </p:nvPr>
        </p:nvSpPr>
        <p:spPr/>
        <p:txBody>
          <a:bodyPr/>
          <a:lstStyle>
            <a:lvl1pPr>
              <a:defRPr/>
            </a:lvl1pPr>
          </a:lstStyle>
          <a:p>
            <a:fld id="{D5F50B60-D88B-4DFB-9B81-C258B5E65256}" type="slidenum">
              <a:rPr lang="en-US" altLang="en-US"/>
              <a:pPr/>
              <a:t>‹#›</a:t>
            </a:fld>
            <a:endParaRPr lang="en-US" altLang="en-US" dirty="0"/>
          </a:p>
        </p:txBody>
      </p:sp>
    </p:spTree>
    <p:extLst>
      <p:ext uri="{BB962C8B-B14F-4D97-AF65-F5344CB8AC3E}">
        <p14:creationId xmlns:p14="http://schemas.microsoft.com/office/powerpoint/2010/main" val="360073433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dirty="0"/>
          </a:p>
        </p:txBody>
      </p:sp>
      <p:sp>
        <p:nvSpPr>
          <p:cNvPr id="5" name="Footer Placeholder 4"/>
          <p:cNvSpPr>
            <a:spLocks noGrp="1"/>
          </p:cNvSpPr>
          <p:nvPr>
            <p:ph type="ftr" sz="quarter" idx="11"/>
          </p:nvPr>
        </p:nvSpPr>
        <p:spPr/>
        <p:txBody>
          <a:bodyPr/>
          <a:lstStyle>
            <a:lvl1pPr>
              <a:defRPr/>
            </a:lvl1pPr>
          </a:lstStyle>
          <a:p>
            <a:endParaRPr lang="en-US" altLang="en-US" dirty="0"/>
          </a:p>
        </p:txBody>
      </p:sp>
      <p:sp>
        <p:nvSpPr>
          <p:cNvPr id="6" name="Slide Number Placeholder 5"/>
          <p:cNvSpPr>
            <a:spLocks noGrp="1"/>
          </p:cNvSpPr>
          <p:nvPr>
            <p:ph type="sldNum" sz="quarter" idx="12"/>
          </p:nvPr>
        </p:nvSpPr>
        <p:spPr/>
        <p:txBody>
          <a:bodyPr/>
          <a:lstStyle>
            <a:lvl1pPr>
              <a:defRPr/>
            </a:lvl1pPr>
          </a:lstStyle>
          <a:p>
            <a:fld id="{BB93CDAC-B97F-4553-B0A3-6022618E0148}" type="slidenum">
              <a:rPr lang="en-US" altLang="en-US"/>
              <a:pPr/>
              <a:t>‹#›</a:t>
            </a:fld>
            <a:endParaRPr lang="en-US" altLang="en-US" dirty="0"/>
          </a:p>
        </p:txBody>
      </p:sp>
    </p:spTree>
    <p:extLst>
      <p:ext uri="{BB962C8B-B14F-4D97-AF65-F5344CB8AC3E}">
        <p14:creationId xmlns:p14="http://schemas.microsoft.com/office/powerpoint/2010/main" val="23704213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076"/>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6076"/>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dirty="0"/>
          </a:p>
        </p:txBody>
      </p:sp>
      <p:sp>
        <p:nvSpPr>
          <p:cNvPr id="5" name="Footer Placeholder 4"/>
          <p:cNvSpPr>
            <a:spLocks noGrp="1"/>
          </p:cNvSpPr>
          <p:nvPr>
            <p:ph type="ftr" sz="quarter" idx="11"/>
          </p:nvPr>
        </p:nvSpPr>
        <p:spPr/>
        <p:txBody>
          <a:bodyPr/>
          <a:lstStyle>
            <a:lvl1pPr>
              <a:defRPr/>
            </a:lvl1pPr>
          </a:lstStyle>
          <a:p>
            <a:endParaRPr lang="en-US" altLang="en-US" dirty="0"/>
          </a:p>
        </p:txBody>
      </p:sp>
      <p:sp>
        <p:nvSpPr>
          <p:cNvPr id="6" name="Slide Number Placeholder 5"/>
          <p:cNvSpPr>
            <a:spLocks noGrp="1"/>
          </p:cNvSpPr>
          <p:nvPr>
            <p:ph type="sldNum" sz="quarter" idx="12"/>
          </p:nvPr>
        </p:nvSpPr>
        <p:spPr/>
        <p:txBody>
          <a:bodyPr/>
          <a:lstStyle>
            <a:lvl1pPr>
              <a:defRPr/>
            </a:lvl1pPr>
          </a:lstStyle>
          <a:p>
            <a:fld id="{293BB817-41BB-44F8-9941-B99578ACE12A}" type="slidenum">
              <a:rPr lang="en-US" altLang="en-US"/>
              <a:pPr/>
              <a:t>‹#›</a:t>
            </a:fld>
            <a:endParaRPr lang="en-US" altLang="en-US" dirty="0"/>
          </a:p>
        </p:txBody>
      </p:sp>
    </p:spTree>
    <p:extLst>
      <p:ext uri="{BB962C8B-B14F-4D97-AF65-F5344CB8AC3E}">
        <p14:creationId xmlns:p14="http://schemas.microsoft.com/office/powerpoint/2010/main" val="39226777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5" y="3305191"/>
            <a:ext cx="7772400" cy="1021556"/>
          </a:xfrm>
        </p:spPr>
        <p:txBody>
          <a:bodyPr anchor="t"/>
          <a:lstStyle>
            <a:lvl1pPr algn="l">
              <a:defRPr sz="2250" b="1" cap="all"/>
            </a:lvl1pPr>
          </a:lstStyle>
          <a:p>
            <a:r>
              <a:rPr lang="en-US"/>
              <a:t>Click to edit Master title style</a:t>
            </a:r>
          </a:p>
        </p:txBody>
      </p:sp>
      <p:sp>
        <p:nvSpPr>
          <p:cNvPr id="3" name="Text Placeholder 2"/>
          <p:cNvSpPr>
            <a:spLocks noGrp="1"/>
          </p:cNvSpPr>
          <p:nvPr>
            <p:ph type="body" idx="1"/>
          </p:nvPr>
        </p:nvSpPr>
        <p:spPr>
          <a:xfrm>
            <a:off x="722315" y="2180035"/>
            <a:ext cx="7772400" cy="1125140"/>
          </a:xfrm>
        </p:spPr>
        <p:txBody>
          <a:bodyPr anchor="b"/>
          <a:lstStyle>
            <a:lvl1pPr marL="0" indent="0">
              <a:buNone/>
              <a:defRPr sz="1125"/>
            </a:lvl1pPr>
            <a:lvl2pPr marL="190718" indent="0">
              <a:buNone/>
              <a:defRPr sz="1013"/>
            </a:lvl2pPr>
            <a:lvl3pPr marL="381518" indent="0">
              <a:buNone/>
              <a:defRPr sz="900"/>
            </a:lvl3pPr>
            <a:lvl4pPr marL="572171" indent="0">
              <a:buNone/>
              <a:defRPr sz="788"/>
            </a:lvl4pPr>
            <a:lvl5pPr marL="762951" indent="0">
              <a:buNone/>
              <a:defRPr sz="788"/>
            </a:lvl5pPr>
            <a:lvl6pPr marL="953583" indent="0">
              <a:buNone/>
              <a:defRPr sz="788"/>
            </a:lvl6pPr>
            <a:lvl7pPr marL="1144273" indent="0">
              <a:buNone/>
              <a:defRPr sz="788"/>
            </a:lvl7pPr>
            <a:lvl8pPr marL="1335014" indent="0">
              <a:buNone/>
              <a:defRPr sz="788"/>
            </a:lvl8pPr>
            <a:lvl9pPr marL="1525749" indent="0">
              <a:buNone/>
              <a:defRPr sz="788"/>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7AE4B22-24C9-4BD8-A2D6-8E3898629F9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793250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1200155"/>
            <a:ext cx="4038600" cy="3394472"/>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5"/>
            <a:ext cx="4038600" cy="3394472"/>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B11E98B-EED2-4B67-A443-F4B6B35947A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7216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743" y="1151335"/>
            <a:ext cx="4040188" cy="479822"/>
          </a:xfrm>
        </p:spPr>
        <p:txBody>
          <a:bodyPr anchor="b"/>
          <a:lstStyle>
            <a:lvl1pPr marL="0" indent="0">
              <a:buNone/>
              <a:defRPr sz="1350" b="1"/>
            </a:lvl1pPr>
            <a:lvl2pPr marL="190718" indent="0">
              <a:buNone/>
              <a:defRPr sz="1125" b="1"/>
            </a:lvl2pPr>
            <a:lvl3pPr marL="381518" indent="0">
              <a:buNone/>
              <a:defRPr sz="1013" b="1"/>
            </a:lvl3pPr>
            <a:lvl4pPr marL="572171" indent="0">
              <a:buNone/>
              <a:defRPr sz="900" b="1"/>
            </a:lvl4pPr>
            <a:lvl5pPr marL="762951" indent="0">
              <a:buNone/>
              <a:defRPr sz="900" b="1"/>
            </a:lvl5pPr>
            <a:lvl6pPr marL="953583" indent="0">
              <a:buNone/>
              <a:defRPr sz="900" b="1"/>
            </a:lvl6pPr>
            <a:lvl7pPr marL="1144273" indent="0">
              <a:buNone/>
              <a:defRPr sz="900" b="1"/>
            </a:lvl7pPr>
            <a:lvl8pPr marL="1335014" indent="0">
              <a:buNone/>
              <a:defRPr sz="900" b="1"/>
            </a:lvl8pPr>
            <a:lvl9pPr marL="1525749" indent="0">
              <a:buNone/>
              <a:defRPr sz="900" b="1"/>
            </a:lvl9pPr>
          </a:lstStyle>
          <a:p>
            <a:pPr lvl="0"/>
            <a:r>
              <a:rPr lang="en-US"/>
              <a:t>Click to edit Master text styles</a:t>
            </a:r>
          </a:p>
        </p:txBody>
      </p:sp>
      <p:sp>
        <p:nvSpPr>
          <p:cNvPr id="4" name="Content Placeholder 3"/>
          <p:cNvSpPr>
            <a:spLocks noGrp="1"/>
          </p:cNvSpPr>
          <p:nvPr>
            <p:ph sz="half" idx="2"/>
          </p:nvPr>
        </p:nvSpPr>
        <p:spPr>
          <a:xfrm>
            <a:off x="457743" y="1631156"/>
            <a:ext cx="4040188" cy="2963466"/>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8154" y="1151335"/>
            <a:ext cx="4041775" cy="479822"/>
          </a:xfrm>
        </p:spPr>
        <p:txBody>
          <a:bodyPr anchor="b"/>
          <a:lstStyle>
            <a:lvl1pPr marL="0" indent="0">
              <a:buNone/>
              <a:defRPr sz="1350" b="1"/>
            </a:lvl1pPr>
            <a:lvl2pPr marL="190718" indent="0">
              <a:buNone/>
              <a:defRPr sz="1125" b="1"/>
            </a:lvl2pPr>
            <a:lvl3pPr marL="381518" indent="0">
              <a:buNone/>
              <a:defRPr sz="1013" b="1"/>
            </a:lvl3pPr>
            <a:lvl4pPr marL="572171" indent="0">
              <a:buNone/>
              <a:defRPr sz="900" b="1"/>
            </a:lvl4pPr>
            <a:lvl5pPr marL="762951" indent="0">
              <a:buNone/>
              <a:defRPr sz="900" b="1"/>
            </a:lvl5pPr>
            <a:lvl6pPr marL="953583" indent="0">
              <a:buNone/>
              <a:defRPr sz="900" b="1"/>
            </a:lvl6pPr>
            <a:lvl7pPr marL="1144273" indent="0">
              <a:buNone/>
              <a:defRPr sz="900" b="1"/>
            </a:lvl7pPr>
            <a:lvl8pPr marL="1335014" indent="0">
              <a:buNone/>
              <a:defRPr sz="900" b="1"/>
            </a:lvl8pPr>
            <a:lvl9pPr marL="1525749" indent="0">
              <a:buNone/>
              <a:defRPr sz="900" b="1"/>
            </a:lvl9pPr>
          </a:lstStyle>
          <a:p>
            <a:pPr lvl="0"/>
            <a:r>
              <a:rPr lang="en-US"/>
              <a:t>Click to edit Master text styles</a:t>
            </a:r>
          </a:p>
        </p:txBody>
      </p:sp>
      <p:sp>
        <p:nvSpPr>
          <p:cNvPr id="6" name="Content Placeholder 5"/>
          <p:cNvSpPr>
            <a:spLocks noGrp="1"/>
          </p:cNvSpPr>
          <p:nvPr>
            <p:ph sz="quarter" idx="4"/>
          </p:nvPr>
        </p:nvSpPr>
        <p:spPr>
          <a:xfrm>
            <a:off x="4648154" y="1631156"/>
            <a:ext cx="4041775" cy="2963466"/>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65CDC162-1900-40CE-9BEB-10030CC81F0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41027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E4CB589C-4D57-407B-91A2-640CFE24FC6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349986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46F5A7C8-905E-4755-8782-9AD9A4FE91F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29864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60438" y="204787"/>
            <a:ext cx="3008313" cy="871538"/>
          </a:xfrm>
        </p:spPr>
        <p:txBody>
          <a:bodyPr anchor="b"/>
          <a:lstStyle>
            <a:lvl1pPr algn="l">
              <a:defRPr sz="1125" b="1"/>
            </a:lvl1pPr>
          </a:lstStyle>
          <a:p>
            <a:r>
              <a:rPr lang="en-US"/>
              <a:t>Click to edit Master title style</a:t>
            </a:r>
          </a:p>
        </p:txBody>
      </p:sp>
      <p:sp>
        <p:nvSpPr>
          <p:cNvPr id="3" name="Content Placeholder 2"/>
          <p:cNvSpPr>
            <a:spLocks noGrp="1"/>
          </p:cNvSpPr>
          <p:nvPr>
            <p:ph idx="1"/>
          </p:nvPr>
        </p:nvSpPr>
        <p:spPr>
          <a:xfrm>
            <a:off x="3575585" y="208726"/>
            <a:ext cx="5111751" cy="4389835"/>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0438" y="1076343"/>
            <a:ext cx="3008313" cy="3518297"/>
          </a:xfrm>
        </p:spPr>
        <p:txBody>
          <a:bodyPr/>
          <a:lstStyle>
            <a:lvl1pPr marL="0" indent="0">
              <a:buNone/>
              <a:defRPr sz="788"/>
            </a:lvl1pPr>
            <a:lvl2pPr marL="190718" indent="0">
              <a:buNone/>
              <a:defRPr sz="675"/>
            </a:lvl2pPr>
            <a:lvl3pPr marL="381518" indent="0">
              <a:buNone/>
              <a:defRPr sz="563"/>
            </a:lvl3pPr>
            <a:lvl4pPr marL="572171" indent="0">
              <a:buNone/>
              <a:defRPr sz="506"/>
            </a:lvl4pPr>
            <a:lvl5pPr marL="762951" indent="0">
              <a:buNone/>
              <a:defRPr sz="506"/>
            </a:lvl5pPr>
            <a:lvl6pPr marL="953583" indent="0">
              <a:buNone/>
              <a:defRPr sz="506"/>
            </a:lvl6pPr>
            <a:lvl7pPr marL="1144273" indent="0">
              <a:buNone/>
              <a:defRPr sz="506"/>
            </a:lvl7pPr>
            <a:lvl8pPr marL="1335014" indent="0">
              <a:buNone/>
              <a:defRPr sz="506"/>
            </a:lvl8pPr>
            <a:lvl9pPr marL="1525749" indent="0">
              <a:buNone/>
              <a:defRPr sz="506"/>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C47A99C-07AA-42E0-A17B-9B37B53AD97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453706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303" y="3600451"/>
            <a:ext cx="5486400" cy="425054"/>
          </a:xfrm>
        </p:spPr>
        <p:txBody>
          <a:bodyPr anchor="b"/>
          <a:lstStyle>
            <a:lvl1pPr algn="l">
              <a:defRPr sz="1125" b="1"/>
            </a:lvl1pPr>
          </a:lstStyle>
          <a:p>
            <a:r>
              <a:rPr lang="en-US"/>
              <a:t>Click to edit Master title style</a:t>
            </a:r>
          </a:p>
        </p:txBody>
      </p:sp>
      <p:sp>
        <p:nvSpPr>
          <p:cNvPr id="3" name="Picture Placeholder 2"/>
          <p:cNvSpPr>
            <a:spLocks noGrp="1"/>
          </p:cNvSpPr>
          <p:nvPr>
            <p:ph type="pic" idx="1"/>
          </p:nvPr>
        </p:nvSpPr>
        <p:spPr>
          <a:xfrm>
            <a:off x="1792303" y="459581"/>
            <a:ext cx="5486400" cy="3086100"/>
          </a:xfrm>
        </p:spPr>
        <p:txBody>
          <a:bodyPr/>
          <a:lstStyle>
            <a:lvl1pPr marL="0" indent="0">
              <a:buNone/>
              <a:defRPr sz="1800"/>
            </a:lvl1pPr>
            <a:lvl2pPr marL="190718" indent="0">
              <a:buNone/>
              <a:defRPr sz="1575"/>
            </a:lvl2pPr>
            <a:lvl3pPr marL="381518" indent="0">
              <a:buNone/>
              <a:defRPr sz="1350"/>
            </a:lvl3pPr>
            <a:lvl4pPr marL="572171" indent="0">
              <a:buNone/>
              <a:defRPr sz="1125"/>
            </a:lvl4pPr>
            <a:lvl5pPr marL="762951" indent="0">
              <a:buNone/>
              <a:defRPr sz="1125"/>
            </a:lvl5pPr>
            <a:lvl6pPr marL="953583" indent="0">
              <a:buNone/>
              <a:defRPr sz="1125"/>
            </a:lvl6pPr>
            <a:lvl7pPr marL="1144273" indent="0">
              <a:buNone/>
              <a:defRPr sz="1125"/>
            </a:lvl7pPr>
            <a:lvl8pPr marL="1335014" indent="0">
              <a:buNone/>
              <a:defRPr sz="1125"/>
            </a:lvl8pPr>
            <a:lvl9pPr marL="1525749" indent="0">
              <a:buNone/>
              <a:defRPr sz="1125"/>
            </a:lvl9pPr>
          </a:lstStyle>
          <a:p>
            <a:endParaRPr lang="en-US"/>
          </a:p>
        </p:txBody>
      </p:sp>
      <p:sp>
        <p:nvSpPr>
          <p:cNvPr id="4" name="Text Placeholder 3"/>
          <p:cNvSpPr>
            <a:spLocks noGrp="1"/>
          </p:cNvSpPr>
          <p:nvPr>
            <p:ph type="body" sz="half" idx="2"/>
          </p:nvPr>
        </p:nvSpPr>
        <p:spPr>
          <a:xfrm>
            <a:off x="1792303" y="4029428"/>
            <a:ext cx="5486400" cy="603647"/>
          </a:xfrm>
        </p:spPr>
        <p:txBody>
          <a:bodyPr/>
          <a:lstStyle>
            <a:lvl1pPr marL="0" indent="0">
              <a:buNone/>
              <a:defRPr sz="788"/>
            </a:lvl1pPr>
            <a:lvl2pPr marL="190718" indent="0">
              <a:buNone/>
              <a:defRPr sz="675"/>
            </a:lvl2pPr>
            <a:lvl3pPr marL="381518" indent="0">
              <a:buNone/>
              <a:defRPr sz="563"/>
            </a:lvl3pPr>
            <a:lvl4pPr marL="572171" indent="0">
              <a:buNone/>
              <a:defRPr sz="506"/>
            </a:lvl4pPr>
            <a:lvl5pPr marL="762951" indent="0">
              <a:buNone/>
              <a:defRPr sz="506"/>
            </a:lvl5pPr>
            <a:lvl6pPr marL="953583" indent="0">
              <a:buNone/>
              <a:defRPr sz="506"/>
            </a:lvl6pPr>
            <a:lvl7pPr marL="1144273" indent="0">
              <a:buNone/>
              <a:defRPr sz="506"/>
            </a:lvl7pPr>
            <a:lvl8pPr marL="1335014" indent="0">
              <a:buNone/>
              <a:defRPr sz="506"/>
            </a:lvl8pPr>
            <a:lvl9pPr marL="1525749" indent="0">
              <a:buNone/>
              <a:defRPr sz="506"/>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DAB7C7D-F77A-452E-A8B2-BE455B7E510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893947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4.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5" y="205979"/>
            <a:ext cx="8229601"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5" y="1200155"/>
            <a:ext cx="8229601"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lgn="l">
              <a:defRPr sz="788">
                <a:solidFill>
                  <a:schemeClr val="tx1"/>
                </a:solidFill>
                <a:latin typeface="+mj-lt"/>
              </a:defRPr>
            </a:lvl1pPr>
          </a:lstStyle>
          <a:p>
            <a:endParaRPr lang="en-US" altLang="en-US">
              <a:solidFill>
                <a:srgbClr val="000000"/>
              </a:solidFill>
            </a:endParaRPr>
          </a:p>
        </p:txBody>
      </p:sp>
      <p:sp>
        <p:nvSpPr>
          <p:cNvPr id="1029" name="Rectangle 5"/>
          <p:cNvSpPr>
            <a:spLocks noGrp="1" noChangeArrowheads="1"/>
          </p:cNvSpPr>
          <p:nvPr>
            <p:ph type="ftr" sz="quarter" idx="3"/>
          </p:nvPr>
        </p:nvSpPr>
        <p:spPr bwMode="auto">
          <a:xfrm>
            <a:off x="3124215" y="4683919"/>
            <a:ext cx="2895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defRPr sz="788">
                <a:solidFill>
                  <a:schemeClr val="tx1"/>
                </a:solidFill>
                <a:latin typeface="+mj-lt"/>
              </a:defRPr>
            </a:lvl1pPr>
          </a:lstStyle>
          <a:p>
            <a:endParaRPr lang="en-US" altLang="en-US">
              <a:solidFill>
                <a:srgbClr val="000000"/>
              </a:solidFill>
            </a:endParaRPr>
          </a:p>
        </p:txBody>
      </p:sp>
      <p:sp>
        <p:nvSpPr>
          <p:cNvPr id="1030" name="Rectangle 6"/>
          <p:cNvSpPr>
            <a:spLocks noGrp="1" noChangeArrowheads="1"/>
          </p:cNvSpPr>
          <p:nvPr>
            <p:ph type="sldNum" sz="quarter" idx="4"/>
          </p:nvPr>
        </p:nvSpPr>
        <p:spPr bwMode="auto">
          <a:xfrm>
            <a:off x="6553201"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lgn="r">
              <a:defRPr sz="788">
                <a:solidFill>
                  <a:schemeClr val="tx1"/>
                </a:solidFill>
                <a:latin typeface="+mj-lt"/>
              </a:defRPr>
            </a:lvl1pPr>
          </a:lstStyle>
          <a:p>
            <a:fld id="{2B47646A-D41E-4824-8B47-F9447472355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8279197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wipe(left)">
                                      <p:cBhvr>
                                        <p:cTn id="12" dur="500"/>
                                        <p:tgtEl>
                                          <p:spTgt spid="1027">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027">
                                            <p:txEl>
                                              <p:pRg st="1" end="1"/>
                                            </p:txEl>
                                          </p:spTgt>
                                        </p:tgtEl>
                                        <p:attrNameLst>
                                          <p:attrName>style.visibility</p:attrName>
                                        </p:attrNameLst>
                                      </p:cBhvr>
                                      <p:to>
                                        <p:strVal val="visible"/>
                                      </p:to>
                                    </p:set>
                                    <p:animEffect transition="in" filter="wipe(left)">
                                      <p:cBhvr>
                                        <p:cTn id="15" dur="500"/>
                                        <p:tgtEl>
                                          <p:spTgt spid="1027">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027">
                                            <p:txEl>
                                              <p:pRg st="2" end="2"/>
                                            </p:txEl>
                                          </p:spTgt>
                                        </p:tgtEl>
                                        <p:attrNameLst>
                                          <p:attrName>style.visibility</p:attrName>
                                        </p:attrNameLst>
                                      </p:cBhvr>
                                      <p:to>
                                        <p:strVal val="visible"/>
                                      </p:to>
                                    </p:set>
                                    <p:animEffect transition="in" filter="wipe(left)">
                                      <p:cBhvr>
                                        <p:cTn id="18" dur="500"/>
                                        <p:tgtEl>
                                          <p:spTgt spid="1027">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027">
                                            <p:txEl>
                                              <p:pRg st="3" end="3"/>
                                            </p:txEl>
                                          </p:spTgt>
                                        </p:tgtEl>
                                        <p:attrNameLst>
                                          <p:attrName>style.visibility</p:attrName>
                                        </p:attrNameLst>
                                      </p:cBhvr>
                                      <p:to>
                                        <p:strVal val="visible"/>
                                      </p:to>
                                    </p:set>
                                    <p:animEffect transition="in" filter="wipe(left)">
                                      <p:cBhvr>
                                        <p:cTn id="21" dur="500"/>
                                        <p:tgtEl>
                                          <p:spTgt spid="1027">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027">
                                            <p:txEl>
                                              <p:pRg st="4" end="4"/>
                                            </p:txEl>
                                          </p:spTgt>
                                        </p:tgtEl>
                                        <p:attrNameLst>
                                          <p:attrName>style.visibility</p:attrName>
                                        </p:attrNameLst>
                                      </p:cBhvr>
                                      <p:to>
                                        <p:strVal val="visible"/>
                                      </p:to>
                                    </p:set>
                                    <p:animEffect transition="in" filter="wipe(left)">
                                      <p:cBhvr>
                                        <p:cTn id="24"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2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Lst>
      </p:bldP>
    </p:bldLst>
  </p:timing>
  <p:txStyles>
    <p:titleStyle>
      <a:lvl1pPr algn="ctr" rtl="0" fontAlgn="base">
        <a:spcBef>
          <a:spcPct val="0"/>
        </a:spcBef>
        <a:spcAft>
          <a:spcPct val="0"/>
        </a:spcAft>
        <a:defRPr sz="2475">
          <a:solidFill>
            <a:schemeClr val="tx2"/>
          </a:solidFill>
          <a:latin typeface="+mj-lt"/>
          <a:ea typeface="+mj-ea"/>
          <a:cs typeface="+mj-cs"/>
        </a:defRPr>
      </a:lvl1pPr>
      <a:lvl2pPr algn="ctr" rtl="0" fontAlgn="base">
        <a:spcBef>
          <a:spcPct val="0"/>
        </a:spcBef>
        <a:spcAft>
          <a:spcPct val="0"/>
        </a:spcAft>
        <a:defRPr sz="2475">
          <a:solidFill>
            <a:schemeClr val="tx2"/>
          </a:solidFill>
          <a:latin typeface="Arial" charset="0"/>
          <a:cs typeface="Arial" charset="0"/>
        </a:defRPr>
      </a:lvl2pPr>
      <a:lvl3pPr algn="ctr" rtl="0" fontAlgn="base">
        <a:spcBef>
          <a:spcPct val="0"/>
        </a:spcBef>
        <a:spcAft>
          <a:spcPct val="0"/>
        </a:spcAft>
        <a:defRPr sz="2475">
          <a:solidFill>
            <a:schemeClr val="tx2"/>
          </a:solidFill>
          <a:latin typeface="Arial" charset="0"/>
          <a:cs typeface="Arial" charset="0"/>
        </a:defRPr>
      </a:lvl3pPr>
      <a:lvl4pPr algn="ctr" rtl="0" fontAlgn="base">
        <a:spcBef>
          <a:spcPct val="0"/>
        </a:spcBef>
        <a:spcAft>
          <a:spcPct val="0"/>
        </a:spcAft>
        <a:defRPr sz="2475">
          <a:solidFill>
            <a:schemeClr val="tx2"/>
          </a:solidFill>
          <a:latin typeface="Arial" charset="0"/>
          <a:cs typeface="Arial" charset="0"/>
        </a:defRPr>
      </a:lvl4pPr>
      <a:lvl5pPr algn="ctr" rtl="0" fontAlgn="base">
        <a:spcBef>
          <a:spcPct val="0"/>
        </a:spcBef>
        <a:spcAft>
          <a:spcPct val="0"/>
        </a:spcAft>
        <a:defRPr sz="2475">
          <a:solidFill>
            <a:schemeClr val="tx2"/>
          </a:solidFill>
          <a:latin typeface="Arial" charset="0"/>
          <a:cs typeface="Arial" charset="0"/>
        </a:defRPr>
      </a:lvl5pPr>
      <a:lvl6pPr marL="190718" algn="ctr" rtl="0" fontAlgn="base">
        <a:spcBef>
          <a:spcPct val="0"/>
        </a:spcBef>
        <a:spcAft>
          <a:spcPct val="0"/>
        </a:spcAft>
        <a:defRPr sz="2475">
          <a:solidFill>
            <a:schemeClr val="tx2"/>
          </a:solidFill>
          <a:latin typeface="Arial" charset="0"/>
          <a:cs typeface="Arial" charset="0"/>
        </a:defRPr>
      </a:lvl6pPr>
      <a:lvl7pPr marL="381518" algn="ctr" rtl="0" fontAlgn="base">
        <a:spcBef>
          <a:spcPct val="0"/>
        </a:spcBef>
        <a:spcAft>
          <a:spcPct val="0"/>
        </a:spcAft>
        <a:defRPr sz="2475">
          <a:solidFill>
            <a:schemeClr val="tx2"/>
          </a:solidFill>
          <a:latin typeface="Arial" charset="0"/>
          <a:cs typeface="Arial" charset="0"/>
        </a:defRPr>
      </a:lvl7pPr>
      <a:lvl8pPr marL="572171" algn="ctr" rtl="0" fontAlgn="base">
        <a:spcBef>
          <a:spcPct val="0"/>
        </a:spcBef>
        <a:spcAft>
          <a:spcPct val="0"/>
        </a:spcAft>
        <a:defRPr sz="2475">
          <a:solidFill>
            <a:schemeClr val="tx2"/>
          </a:solidFill>
          <a:latin typeface="Arial" charset="0"/>
          <a:cs typeface="Arial" charset="0"/>
        </a:defRPr>
      </a:lvl8pPr>
      <a:lvl9pPr marL="762951" algn="ctr" rtl="0" fontAlgn="base">
        <a:spcBef>
          <a:spcPct val="0"/>
        </a:spcBef>
        <a:spcAft>
          <a:spcPct val="0"/>
        </a:spcAft>
        <a:defRPr sz="2475">
          <a:solidFill>
            <a:schemeClr val="tx2"/>
          </a:solidFill>
          <a:latin typeface="Arial" charset="0"/>
          <a:cs typeface="Arial" charset="0"/>
        </a:defRPr>
      </a:lvl9pPr>
    </p:titleStyle>
    <p:bodyStyle>
      <a:lvl1pPr marL="143000" indent="-143000" algn="l" rtl="0" fontAlgn="base">
        <a:spcBef>
          <a:spcPct val="20000"/>
        </a:spcBef>
        <a:spcAft>
          <a:spcPct val="0"/>
        </a:spcAft>
        <a:buChar char="•"/>
        <a:defRPr sz="2250">
          <a:solidFill>
            <a:schemeClr val="bg1"/>
          </a:solidFill>
          <a:latin typeface="+mn-lt"/>
          <a:ea typeface="+mn-ea"/>
          <a:cs typeface="+mn-cs"/>
        </a:defRPr>
      </a:lvl1pPr>
      <a:lvl2pPr marL="310007" indent="-119187" algn="l" rtl="0" fontAlgn="base">
        <a:spcBef>
          <a:spcPct val="20000"/>
        </a:spcBef>
        <a:spcAft>
          <a:spcPct val="0"/>
        </a:spcAft>
        <a:buChar char="–"/>
        <a:defRPr sz="2250">
          <a:solidFill>
            <a:schemeClr val="bg1"/>
          </a:solidFill>
          <a:latin typeface="+mn-lt"/>
        </a:defRPr>
      </a:lvl2pPr>
      <a:lvl3pPr marL="476785" indent="-95377" algn="l" rtl="0" fontAlgn="base">
        <a:spcBef>
          <a:spcPct val="20000"/>
        </a:spcBef>
        <a:spcAft>
          <a:spcPct val="0"/>
        </a:spcAft>
        <a:buChar char="•"/>
        <a:defRPr sz="1350">
          <a:solidFill>
            <a:schemeClr val="tx1"/>
          </a:solidFill>
          <a:latin typeface="+mj-lt"/>
          <a:cs typeface="+mj-cs"/>
        </a:defRPr>
      </a:lvl3pPr>
      <a:lvl4pPr marL="667552" indent="-95377" algn="l" rtl="0" fontAlgn="base">
        <a:spcBef>
          <a:spcPct val="20000"/>
        </a:spcBef>
        <a:spcAft>
          <a:spcPct val="0"/>
        </a:spcAft>
        <a:buChar char="–"/>
        <a:defRPr sz="1125">
          <a:solidFill>
            <a:schemeClr val="tx1"/>
          </a:solidFill>
          <a:latin typeface="+mj-lt"/>
          <a:cs typeface="+mj-cs"/>
        </a:defRPr>
      </a:lvl4pPr>
      <a:lvl5pPr marL="858305" indent="-95377" algn="l" rtl="0" fontAlgn="base">
        <a:spcBef>
          <a:spcPct val="20000"/>
        </a:spcBef>
        <a:spcAft>
          <a:spcPct val="0"/>
        </a:spcAft>
        <a:buChar char="»"/>
        <a:defRPr sz="1125">
          <a:solidFill>
            <a:schemeClr val="tx1"/>
          </a:solidFill>
          <a:latin typeface="+mj-lt"/>
          <a:cs typeface="+mj-cs"/>
        </a:defRPr>
      </a:lvl5pPr>
      <a:lvl6pPr marL="1048901" indent="-95377" algn="l" rtl="0" fontAlgn="base">
        <a:spcBef>
          <a:spcPct val="20000"/>
        </a:spcBef>
        <a:spcAft>
          <a:spcPct val="0"/>
        </a:spcAft>
        <a:buChar char="»"/>
        <a:defRPr sz="1125">
          <a:solidFill>
            <a:schemeClr val="tx1"/>
          </a:solidFill>
          <a:latin typeface="+mj-lt"/>
          <a:cs typeface="+mj-cs"/>
        </a:defRPr>
      </a:lvl6pPr>
      <a:lvl7pPr marL="1239680" indent="-95377" algn="l" rtl="0" fontAlgn="base">
        <a:spcBef>
          <a:spcPct val="20000"/>
        </a:spcBef>
        <a:spcAft>
          <a:spcPct val="0"/>
        </a:spcAft>
        <a:buChar char="»"/>
        <a:defRPr sz="1125">
          <a:solidFill>
            <a:schemeClr val="tx1"/>
          </a:solidFill>
          <a:latin typeface="+mj-lt"/>
          <a:cs typeface="+mj-cs"/>
        </a:defRPr>
      </a:lvl7pPr>
      <a:lvl8pPr marL="1430387" indent="-95377" algn="l" rtl="0" fontAlgn="base">
        <a:spcBef>
          <a:spcPct val="20000"/>
        </a:spcBef>
        <a:spcAft>
          <a:spcPct val="0"/>
        </a:spcAft>
        <a:buChar char="»"/>
        <a:defRPr sz="1125">
          <a:solidFill>
            <a:schemeClr val="tx1"/>
          </a:solidFill>
          <a:latin typeface="+mj-lt"/>
          <a:cs typeface="+mj-cs"/>
        </a:defRPr>
      </a:lvl8pPr>
      <a:lvl9pPr marL="1621158" indent="-95377" algn="l" rtl="0" fontAlgn="base">
        <a:spcBef>
          <a:spcPct val="20000"/>
        </a:spcBef>
        <a:spcAft>
          <a:spcPct val="0"/>
        </a:spcAft>
        <a:buChar char="»"/>
        <a:defRPr sz="1125">
          <a:solidFill>
            <a:schemeClr val="tx1"/>
          </a:solidFill>
          <a:latin typeface="+mj-lt"/>
          <a:cs typeface="+mj-cs"/>
        </a:defRPr>
      </a:lvl9pPr>
    </p:bodyStyle>
    <p:otherStyle>
      <a:defPPr>
        <a:defRPr lang="en-US"/>
      </a:defPPr>
      <a:lvl1pPr marL="0" algn="l" defTabSz="381518" rtl="0" eaLnBrk="1" latinLnBrk="0" hangingPunct="1">
        <a:defRPr sz="1013" kern="1200">
          <a:solidFill>
            <a:schemeClr val="tx1"/>
          </a:solidFill>
          <a:latin typeface="+mn-lt"/>
          <a:ea typeface="+mn-ea"/>
          <a:cs typeface="+mn-cs"/>
        </a:defRPr>
      </a:lvl1pPr>
      <a:lvl2pPr marL="190718" algn="l" defTabSz="381518" rtl="0" eaLnBrk="1" latinLnBrk="0" hangingPunct="1">
        <a:defRPr sz="1013" kern="1200">
          <a:solidFill>
            <a:schemeClr val="tx1"/>
          </a:solidFill>
          <a:latin typeface="+mn-lt"/>
          <a:ea typeface="+mn-ea"/>
          <a:cs typeface="+mn-cs"/>
        </a:defRPr>
      </a:lvl2pPr>
      <a:lvl3pPr marL="381518" algn="l" defTabSz="381518" rtl="0" eaLnBrk="1" latinLnBrk="0" hangingPunct="1">
        <a:defRPr sz="1013" kern="1200">
          <a:solidFill>
            <a:schemeClr val="tx1"/>
          </a:solidFill>
          <a:latin typeface="+mn-lt"/>
          <a:ea typeface="+mn-ea"/>
          <a:cs typeface="+mn-cs"/>
        </a:defRPr>
      </a:lvl3pPr>
      <a:lvl4pPr marL="572171" algn="l" defTabSz="381518" rtl="0" eaLnBrk="1" latinLnBrk="0" hangingPunct="1">
        <a:defRPr sz="1013" kern="1200">
          <a:solidFill>
            <a:schemeClr val="tx1"/>
          </a:solidFill>
          <a:latin typeface="+mn-lt"/>
          <a:ea typeface="+mn-ea"/>
          <a:cs typeface="+mn-cs"/>
        </a:defRPr>
      </a:lvl4pPr>
      <a:lvl5pPr marL="762951" algn="l" defTabSz="381518" rtl="0" eaLnBrk="1" latinLnBrk="0" hangingPunct="1">
        <a:defRPr sz="1013" kern="1200">
          <a:solidFill>
            <a:schemeClr val="tx1"/>
          </a:solidFill>
          <a:latin typeface="+mn-lt"/>
          <a:ea typeface="+mn-ea"/>
          <a:cs typeface="+mn-cs"/>
        </a:defRPr>
      </a:lvl5pPr>
      <a:lvl6pPr marL="953583" algn="l" defTabSz="381518" rtl="0" eaLnBrk="1" latinLnBrk="0" hangingPunct="1">
        <a:defRPr sz="1013" kern="1200">
          <a:solidFill>
            <a:schemeClr val="tx1"/>
          </a:solidFill>
          <a:latin typeface="+mn-lt"/>
          <a:ea typeface="+mn-ea"/>
          <a:cs typeface="+mn-cs"/>
        </a:defRPr>
      </a:lvl6pPr>
      <a:lvl7pPr marL="1144273" algn="l" defTabSz="381518" rtl="0" eaLnBrk="1" latinLnBrk="0" hangingPunct="1">
        <a:defRPr sz="1013" kern="1200">
          <a:solidFill>
            <a:schemeClr val="tx1"/>
          </a:solidFill>
          <a:latin typeface="+mn-lt"/>
          <a:ea typeface="+mn-ea"/>
          <a:cs typeface="+mn-cs"/>
        </a:defRPr>
      </a:lvl7pPr>
      <a:lvl8pPr marL="1335014" algn="l" defTabSz="381518" rtl="0" eaLnBrk="1" latinLnBrk="0" hangingPunct="1">
        <a:defRPr sz="1013" kern="1200">
          <a:solidFill>
            <a:schemeClr val="tx1"/>
          </a:solidFill>
          <a:latin typeface="+mn-lt"/>
          <a:ea typeface="+mn-ea"/>
          <a:cs typeface="+mn-cs"/>
        </a:defRPr>
      </a:lvl8pPr>
      <a:lvl9pPr marL="1525749" algn="l" defTabSz="381518" rtl="0" eaLnBrk="1" latinLnBrk="0" hangingPunct="1">
        <a:defRPr sz="1013"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A8B21935-E9E0-D8EA-6D84-8281C0BAD7B4}"/>
              </a:ext>
            </a:extLst>
          </p:cNvPr>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F5A5C2F2-64E6-ACA7-7EE6-05D041A24D89}"/>
              </a:ext>
            </a:extLst>
          </p:cNvPr>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49E5432F-2303-E86F-D2EB-AC2EA7C9FB77}"/>
              </a:ext>
            </a:extLst>
          </p:cNvPr>
          <p:cNvSpPr>
            <a:spLocks noGrp="1" noChangeArrowheads="1"/>
          </p:cNvSpPr>
          <p:nvPr>
            <p:ph type="dt" sz="half" idx="2"/>
          </p:nvPr>
        </p:nvSpPr>
        <p:spPr bwMode="auto">
          <a:xfrm>
            <a:off x="457200"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a:solidFill>
                  <a:schemeClr val="tx1"/>
                </a:solidFill>
                <a:latin typeface="+mj-lt"/>
              </a:defRPr>
            </a:lvl1pPr>
          </a:lstStyle>
          <a:p>
            <a:endParaRPr lang="en-US" altLang="en-US"/>
          </a:p>
        </p:txBody>
      </p:sp>
      <p:sp>
        <p:nvSpPr>
          <p:cNvPr id="1029" name="Rectangle 5">
            <a:extLst>
              <a:ext uri="{FF2B5EF4-FFF2-40B4-BE49-F238E27FC236}">
                <a16:creationId xmlns:a16="http://schemas.microsoft.com/office/drawing/2014/main" id="{262966DA-030E-0ECE-FBBE-97E597E3B1D5}"/>
              </a:ext>
            </a:extLst>
          </p:cNvPr>
          <p:cNvSpPr>
            <a:spLocks noGrp="1" noChangeArrowheads="1"/>
          </p:cNvSpPr>
          <p:nvPr>
            <p:ph type="ftr" sz="quarter" idx="3"/>
          </p:nvPr>
        </p:nvSpPr>
        <p:spPr bwMode="auto">
          <a:xfrm>
            <a:off x="3124200" y="4683919"/>
            <a:ext cx="2895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a:solidFill>
                  <a:schemeClr val="tx1"/>
                </a:solidFill>
                <a:latin typeface="+mj-lt"/>
              </a:defRPr>
            </a:lvl1pPr>
          </a:lstStyle>
          <a:p>
            <a:endParaRPr lang="en-US" altLang="en-US"/>
          </a:p>
        </p:txBody>
      </p:sp>
      <p:sp>
        <p:nvSpPr>
          <p:cNvPr id="1030" name="Rectangle 6">
            <a:extLst>
              <a:ext uri="{FF2B5EF4-FFF2-40B4-BE49-F238E27FC236}">
                <a16:creationId xmlns:a16="http://schemas.microsoft.com/office/drawing/2014/main" id="{36BF646A-132B-073E-DFD6-3E1486F59852}"/>
              </a:ext>
            </a:extLst>
          </p:cNvPr>
          <p:cNvSpPr>
            <a:spLocks noGrp="1" noChangeArrowheads="1"/>
          </p:cNvSpPr>
          <p:nvPr>
            <p:ph type="sldNum" sz="quarter" idx="4"/>
          </p:nvPr>
        </p:nvSpPr>
        <p:spPr bwMode="auto">
          <a:xfrm>
            <a:off x="6553200"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a:solidFill>
                  <a:schemeClr val="tx1"/>
                </a:solidFill>
                <a:latin typeface="+mj-lt"/>
              </a:defRPr>
            </a:lvl1pPr>
          </a:lstStyle>
          <a:p>
            <a:fld id="{6414763F-B4F7-4D13-9130-72C4C4BDD17E}" type="slidenum">
              <a:rPr lang="en-US" altLang="en-US"/>
              <a:pPr/>
              <a:t>‹#›</a:t>
            </a:fld>
            <a:endParaRPr lang="en-US" altLang="en-US"/>
          </a:p>
        </p:txBody>
      </p:sp>
    </p:spTree>
    <p:extLst>
      <p:ext uri="{BB962C8B-B14F-4D97-AF65-F5344CB8AC3E}">
        <p14:creationId xmlns:p14="http://schemas.microsoft.com/office/powerpoint/2010/main" val="3422753677"/>
      </p:ext>
    </p:extLst>
  </p:cSld>
  <p:clrMap bg1="lt1" tx1="dk1" bg2="lt2" tx2="dk2" accent1="accent1" accent2="accent2" accent3="accent3" accent4="accent4" accent5="accent5" accent6="accent6" hlink="hlink" folHlink="folHlink"/>
  <p:sldLayoutIdLst>
    <p:sldLayoutId id="2147483837" r:id="rId1"/>
    <p:sldLayoutId id="2147483853" r:id="rId2"/>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wipe(left)">
                                      <p:cBhvr>
                                        <p:cTn id="12" dur="500"/>
                                        <p:tgtEl>
                                          <p:spTgt spid="1027">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027">
                                            <p:txEl>
                                              <p:pRg st="1" end="1"/>
                                            </p:txEl>
                                          </p:spTgt>
                                        </p:tgtEl>
                                        <p:attrNameLst>
                                          <p:attrName>style.visibility</p:attrName>
                                        </p:attrNameLst>
                                      </p:cBhvr>
                                      <p:to>
                                        <p:strVal val="visible"/>
                                      </p:to>
                                    </p:set>
                                    <p:animEffect transition="in" filter="wipe(left)">
                                      <p:cBhvr>
                                        <p:cTn id="15" dur="500"/>
                                        <p:tgtEl>
                                          <p:spTgt spid="1027">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027">
                                            <p:txEl>
                                              <p:pRg st="2" end="2"/>
                                            </p:txEl>
                                          </p:spTgt>
                                        </p:tgtEl>
                                        <p:attrNameLst>
                                          <p:attrName>style.visibility</p:attrName>
                                        </p:attrNameLst>
                                      </p:cBhvr>
                                      <p:to>
                                        <p:strVal val="visible"/>
                                      </p:to>
                                    </p:set>
                                    <p:animEffect transition="in" filter="wipe(left)">
                                      <p:cBhvr>
                                        <p:cTn id="18" dur="500"/>
                                        <p:tgtEl>
                                          <p:spTgt spid="1027">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027">
                                            <p:txEl>
                                              <p:pRg st="3" end="3"/>
                                            </p:txEl>
                                          </p:spTgt>
                                        </p:tgtEl>
                                        <p:attrNameLst>
                                          <p:attrName>style.visibility</p:attrName>
                                        </p:attrNameLst>
                                      </p:cBhvr>
                                      <p:to>
                                        <p:strVal val="visible"/>
                                      </p:to>
                                    </p:set>
                                    <p:animEffect transition="in" filter="wipe(left)">
                                      <p:cBhvr>
                                        <p:cTn id="21" dur="500"/>
                                        <p:tgtEl>
                                          <p:spTgt spid="1027">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027">
                                            <p:txEl>
                                              <p:pRg st="4" end="4"/>
                                            </p:txEl>
                                          </p:spTgt>
                                        </p:tgtEl>
                                        <p:attrNameLst>
                                          <p:attrName>style.visibility</p:attrName>
                                        </p:attrNameLst>
                                      </p:cBhvr>
                                      <p:to>
                                        <p:strVal val="visible"/>
                                      </p:to>
                                    </p:set>
                                    <p:animEffect transition="in" filter="wipe(left)">
                                      <p:cBhvr>
                                        <p:cTn id="24"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2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Lst>
      </p:bldP>
    </p:bldLst>
  </p:timing>
  <p:txStyles>
    <p:titleStyle>
      <a:lvl1pPr algn="ctr" rtl="0" fontAlgn="base">
        <a:spcBef>
          <a:spcPct val="0"/>
        </a:spcBef>
        <a:spcAft>
          <a:spcPct val="0"/>
        </a:spcAft>
        <a:defRPr sz="3300" kern="1200">
          <a:solidFill>
            <a:schemeClr val="tx2"/>
          </a:solidFill>
          <a:latin typeface="+mj-lt"/>
          <a:ea typeface="+mj-ea"/>
          <a:cs typeface="+mj-cs"/>
        </a:defRPr>
      </a:lvl1pPr>
      <a:lvl2pPr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5pPr>
      <a:lvl6pPr marL="342900"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6pPr>
      <a:lvl7pPr marL="685800"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7pPr>
      <a:lvl8pPr marL="1028700"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8pPr>
      <a:lvl9pPr marL="1371600"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9pPr>
    </p:titleStyle>
    <p:bodyStyle>
      <a:lvl1pPr marL="257175" indent="-257175" algn="l" rtl="0" fontAlgn="base">
        <a:spcBef>
          <a:spcPct val="20000"/>
        </a:spcBef>
        <a:spcAft>
          <a:spcPct val="0"/>
        </a:spcAft>
        <a:buChar char="•"/>
        <a:defRPr sz="3000" kern="1200">
          <a:solidFill>
            <a:schemeClr val="bg1"/>
          </a:solidFill>
          <a:latin typeface="+mn-lt"/>
          <a:ea typeface="+mn-ea"/>
          <a:cs typeface="+mn-cs"/>
        </a:defRPr>
      </a:lvl1pPr>
      <a:lvl2pPr marL="557213" indent="-214313" algn="l" rtl="0" fontAlgn="base">
        <a:spcBef>
          <a:spcPct val="20000"/>
        </a:spcBef>
        <a:spcAft>
          <a:spcPct val="0"/>
        </a:spcAft>
        <a:buChar char="–"/>
        <a:defRPr sz="3000" kern="1200">
          <a:solidFill>
            <a:schemeClr val="bg1"/>
          </a:solidFill>
          <a:latin typeface="+mn-lt"/>
          <a:ea typeface="+mn-ea"/>
          <a:cs typeface="+mn-cs"/>
        </a:defRPr>
      </a:lvl2pPr>
      <a:lvl3pPr marL="857250" indent="-171450" algn="l" rtl="0" fontAlgn="base">
        <a:spcBef>
          <a:spcPct val="20000"/>
        </a:spcBef>
        <a:spcAft>
          <a:spcPct val="0"/>
        </a:spcAft>
        <a:buChar char="•"/>
        <a:defRPr sz="1800" kern="1200">
          <a:solidFill>
            <a:schemeClr val="tx1"/>
          </a:solidFill>
          <a:latin typeface="+mj-lt"/>
          <a:ea typeface="+mn-ea"/>
          <a:cs typeface="+mj-cs"/>
        </a:defRPr>
      </a:lvl3pPr>
      <a:lvl4pPr marL="1200150" indent="-171450" algn="l" rtl="0" fontAlgn="base">
        <a:spcBef>
          <a:spcPct val="20000"/>
        </a:spcBef>
        <a:spcAft>
          <a:spcPct val="0"/>
        </a:spcAft>
        <a:buChar char="–"/>
        <a:defRPr sz="1500" kern="1200">
          <a:solidFill>
            <a:schemeClr val="tx1"/>
          </a:solidFill>
          <a:latin typeface="+mj-lt"/>
          <a:ea typeface="+mn-ea"/>
          <a:cs typeface="+mj-cs"/>
        </a:defRPr>
      </a:lvl4pPr>
      <a:lvl5pPr marL="1543050" indent="-171450" algn="l" rtl="0" fontAlgn="base">
        <a:spcBef>
          <a:spcPct val="20000"/>
        </a:spcBef>
        <a:spcAft>
          <a:spcPct val="0"/>
        </a:spcAft>
        <a:buChar char="»"/>
        <a:defRPr sz="1500" kern="1200">
          <a:solidFill>
            <a:schemeClr val="tx1"/>
          </a:solidFill>
          <a:latin typeface="+mj-lt"/>
          <a:ea typeface="+mn-ea"/>
          <a:cs typeface="+mj-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bwMode="auto">
          <a:xfrm>
            <a:off x="457200" y="205979"/>
            <a:ext cx="8229600" cy="85725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89091" name="Rectangle 3"/>
          <p:cNvSpPr>
            <a:spLocks noGrp="1" noChangeArrowheads="1"/>
          </p:cNvSpPr>
          <p:nvPr>
            <p:ph type="body" idx="1"/>
          </p:nvPr>
        </p:nvSpPr>
        <p:spPr bwMode="auto">
          <a:xfrm>
            <a:off x="457200" y="1200151"/>
            <a:ext cx="8229600" cy="339447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076" name="Rectangle 4"/>
          <p:cNvSpPr>
            <a:spLocks noGrp="1" noChangeArrowheads="1"/>
          </p:cNvSpPr>
          <p:nvPr>
            <p:ph type="dt" sz="half" idx="2"/>
          </p:nvPr>
        </p:nvSpPr>
        <p:spPr bwMode="auto">
          <a:xfrm>
            <a:off x="457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50">
                <a:solidFill>
                  <a:srgbClr val="000000"/>
                </a:solidFill>
                <a:latin typeface="Arial" charset="0"/>
                <a:cs typeface="Arial" charset="0"/>
              </a:defRPr>
            </a:lvl1pPr>
          </a:lstStyle>
          <a:p>
            <a:pPr defTabSz="685800">
              <a:defRPr/>
            </a:pPr>
            <a:endParaRPr lang="en-US"/>
          </a:p>
        </p:txBody>
      </p:sp>
      <p:sp>
        <p:nvSpPr>
          <p:cNvPr id="3077" name="Rectangle 5"/>
          <p:cNvSpPr>
            <a:spLocks noGrp="1" noChangeArrowheads="1"/>
          </p:cNvSpPr>
          <p:nvPr>
            <p:ph type="ftr" sz="quarter" idx="3"/>
          </p:nvPr>
        </p:nvSpPr>
        <p:spPr bwMode="auto">
          <a:xfrm>
            <a:off x="3124200" y="4683919"/>
            <a:ext cx="2895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50">
                <a:solidFill>
                  <a:srgbClr val="000000"/>
                </a:solidFill>
                <a:latin typeface="Arial" charset="0"/>
                <a:cs typeface="Arial" charset="0"/>
              </a:defRPr>
            </a:lvl1pPr>
          </a:lstStyle>
          <a:p>
            <a:pPr defTabSz="685800">
              <a:defRPr/>
            </a:pPr>
            <a:endParaRPr lang="en-US"/>
          </a:p>
        </p:txBody>
      </p:sp>
      <p:sp>
        <p:nvSpPr>
          <p:cNvPr id="3078" name="Rectangle 6"/>
          <p:cNvSpPr>
            <a:spLocks noGrp="1" noChangeArrowheads="1"/>
          </p:cNvSpPr>
          <p:nvPr>
            <p:ph type="sldNum" sz="quarter" idx="4"/>
          </p:nvPr>
        </p:nvSpPr>
        <p:spPr bwMode="auto">
          <a:xfrm>
            <a:off x="6553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50" smtClean="0">
                <a:solidFill>
                  <a:srgbClr val="000000"/>
                </a:solidFill>
                <a:latin typeface="Arial" pitchFamily="34" charset="0"/>
                <a:cs typeface="Arial" pitchFamily="34" charset="0"/>
              </a:defRPr>
            </a:lvl1pPr>
          </a:lstStyle>
          <a:p>
            <a:pPr defTabSz="685800">
              <a:defRPr/>
            </a:pPr>
            <a:fld id="{C3C6F87D-40DD-4D0F-8D2F-497EB593B784}" type="slidenum">
              <a:rPr lang="en-US" altLang="en-US" smtClean="0"/>
              <a:pPr defTabSz="685800">
                <a:defRPr/>
              </a:pPr>
              <a:t>‹#›</a:t>
            </a:fld>
            <a:endParaRPr lang="en-US" altLang="en-US"/>
          </a:p>
        </p:txBody>
      </p:sp>
    </p:spTree>
    <p:extLst>
      <p:ext uri="{BB962C8B-B14F-4D97-AF65-F5344CB8AC3E}">
        <p14:creationId xmlns:p14="http://schemas.microsoft.com/office/powerpoint/2010/main" val="1045799042"/>
      </p:ext>
    </p:extLst>
  </p:cSld>
  <p:clrMap bg1="lt1" tx1="dk1" bg2="lt2" tx2="dk2" accent1="accent1" accent2="accent2" accent3="accent3" accent4="accent4" accent5="accent5" accent6="accent6" hlink="hlink" folHlink="folHlink"/>
  <p:sldLayoutIdLst>
    <p:sldLayoutId id="2147483840" r:id="rId1"/>
  </p:sldLayoutIdLst>
  <p:txStyles>
    <p:titleStyle>
      <a:lvl1pPr algn="ctr" rtl="0" eaLnBrk="0" fontAlgn="base" hangingPunct="0">
        <a:spcBef>
          <a:spcPct val="0"/>
        </a:spcBef>
        <a:spcAft>
          <a:spcPct val="0"/>
        </a:spcAft>
        <a:defRPr sz="3300">
          <a:solidFill>
            <a:schemeClr val="bg1"/>
          </a:solidFill>
          <a:latin typeface="+mj-lt"/>
          <a:ea typeface="+mj-ea"/>
          <a:cs typeface="+mj-cs"/>
        </a:defRPr>
      </a:lvl1pPr>
      <a:lvl2pPr algn="ctr" rtl="0" eaLnBrk="0" fontAlgn="base" hangingPunct="0">
        <a:spcBef>
          <a:spcPct val="0"/>
        </a:spcBef>
        <a:spcAft>
          <a:spcPct val="0"/>
        </a:spcAft>
        <a:defRPr sz="3300">
          <a:solidFill>
            <a:schemeClr val="bg1"/>
          </a:solidFill>
          <a:latin typeface="Arial Rounded MT Bold" pitchFamily="34" charset="0"/>
          <a:cs typeface="Arial" charset="0"/>
        </a:defRPr>
      </a:lvl2pPr>
      <a:lvl3pPr algn="ctr" rtl="0" eaLnBrk="0" fontAlgn="base" hangingPunct="0">
        <a:spcBef>
          <a:spcPct val="0"/>
        </a:spcBef>
        <a:spcAft>
          <a:spcPct val="0"/>
        </a:spcAft>
        <a:defRPr sz="3300">
          <a:solidFill>
            <a:schemeClr val="bg1"/>
          </a:solidFill>
          <a:latin typeface="Arial Rounded MT Bold" pitchFamily="34" charset="0"/>
          <a:cs typeface="Arial" charset="0"/>
        </a:defRPr>
      </a:lvl3pPr>
      <a:lvl4pPr algn="ctr" rtl="0" eaLnBrk="0" fontAlgn="base" hangingPunct="0">
        <a:spcBef>
          <a:spcPct val="0"/>
        </a:spcBef>
        <a:spcAft>
          <a:spcPct val="0"/>
        </a:spcAft>
        <a:defRPr sz="3300">
          <a:solidFill>
            <a:schemeClr val="bg1"/>
          </a:solidFill>
          <a:latin typeface="Arial Rounded MT Bold" pitchFamily="34" charset="0"/>
          <a:cs typeface="Arial" charset="0"/>
        </a:defRPr>
      </a:lvl4pPr>
      <a:lvl5pPr algn="ctr" rtl="0" eaLnBrk="0" fontAlgn="base" hangingPunct="0">
        <a:spcBef>
          <a:spcPct val="0"/>
        </a:spcBef>
        <a:spcAft>
          <a:spcPct val="0"/>
        </a:spcAft>
        <a:defRPr sz="3300">
          <a:solidFill>
            <a:schemeClr val="bg1"/>
          </a:solidFill>
          <a:latin typeface="Arial Rounded MT Bold" pitchFamily="34" charset="0"/>
          <a:cs typeface="Arial" charset="0"/>
        </a:defRPr>
      </a:lvl5pPr>
      <a:lvl6pPr marL="342900" algn="ctr" rtl="0" fontAlgn="base">
        <a:spcBef>
          <a:spcPct val="0"/>
        </a:spcBef>
        <a:spcAft>
          <a:spcPct val="0"/>
        </a:spcAft>
        <a:defRPr sz="3300">
          <a:solidFill>
            <a:schemeClr val="bg1"/>
          </a:solidFill>
          <a:latin typeface="Arial Rounded MT Bold" pitchFamily="34" charset="0"/>
          <a:cs typeface="Arial" charset="0"/>
        </a:defRPr>
      </a:lvl6pPr>
      <a:lvl7pPr marL="685800" algn="ctr" rtl="0" fontAlgn="base">
        <a:spcBef>
          <a:spcPct val="0"/>
        </a:spcBef>
        <a:spcAft>
          <a:spcPct val="0"/>
        </a:spcAft>
        <a:defRPr sz="3300">
          <a:solidFill>
            <a:schemeClr val="bg1"/>
          </a:solidFill>
          <a:latin typeface="Arial Rounded MT Bold" pitchFamily="34" charset="0"/>
          <a:cs typeface="Arial" charset="0"/>
        </a:defRPr>
      </a:lvl7pPr>
      <a:lvl8pPr marL="1028700" algn="ctr" rtl="0" fontAlgn="base">
        <a:spcBef>
          <a:spcPct val="0"/>
        </a:spcBef>
        <a:spcAft>
          <a:spcPct val="0"/>
        </a:spcAft>
        <a:defRPr sz="3300">
          <a:solidFill>
            <a:schemeClr val="bg1"/>
          </a:solidFill>
          <a:latin typeface="Arial Rounded MT Bold" pitchFamily="34" charset="0"/>
          <a:cs typeface="Arial" charset="0"/>
        </a:defRPr>
      </a:lvl8pPr>
      <a:lvl9pPr marL="1371600" algn="ctr" rtl="0" fontAlgn="base">
        <a:spcBef>
          <a:spcPct val="0"/>
        </a:spcBef>
        <a:spcAft>
          <a:spcPct val="0"/>
        </a:spcAft>
        <a:defRPr sz="3300">
          <a:solidFill>
            <a:schemeClr val="bg1"/>
          </a:solidFill>
          <a:latin typeface="Arial Rounded MT Bold" pitchFamily="34" charset="0"/>
          <a:cs typeface="Arial" charset="0"/>
        </a:defRPr>
      </a:lvl9pPr>
    </p:titleStyle>
    <p:bodyStyle>
      <a:lvl1pPr marL="257175" indent="-257175" algn="l" rtl="0" eaLnBrk="0" fontAlgn="base" hangingPunct="0">
        <a:spcBef>
          <a:spcPct val="20000"/>
        </a:spcBef>
        <a:spcAft>
          <a:spcPct val="0"/>
        </a:spcAft>
        <a:defRPr sz="3300">
          <a:solidFill>
            <a:schemeClr val="bg1"/>
          </a:solidFill>
          <a:latin typeface="+mn-lt"/>
          <a:ea typeface="+mn-ea"/>
          <a:cs typeface="+mn-cs"/>
        </a:defRPr>
      </a:lvl1pPr>
      <a:lvl2pPr marL="557213" indent="-214313" algn="l" rtl="0" eaLnBrk="0" fontAlgn="base" hangingPunct="0">
        <a:spcBef>
          <a:spcPct val="20000"/>
        </a:spcBef>
        <a:spcAft>
          <a:spcPct val="0"/>
        </a:spcAft>
        <a:buChar char="–"/>
        <a:defRPr sz="2100">
          <a:solidFill>
            <a:schemeClr val="tx1"/>
          </a:solidFill>
          <a:latin typeface="Arial" charset="0"/>
          <a:cs typeface="+mn-cs"/>
        </a:defRPr>
      </a:lvl2pPr>
      <a:lvl3pPr marL="857250" indent="-171450" algn="l" rtl="0" eaLnBrk="0" fontAlgn="base" hangingPunct="0">
        <a:spcBef>
          <a:spcPct val="20000"/>
        </a:spcBef>
        <a:spcAft>
          <a:spcPct val="0"/>
        </a:spcAft>
        <a:buChar char="•"/>
        <a:defRPr sz="1800">
          <a:solidFill>
            <a:schemeClr val="tx1"/>
          </a:solidFill>
          <a:latin typeface="Arial" charset="0"/>
          <a:cs typeface="+mn-cs"/>
        </a:defRPr>
      </a:lvl3pPr>
      <a:lvl4pPr marL="1200150" indent="-171450" algn="l" rtl="0" eaLnBrk="0" fontAlgn="base" hangingPunct="0">
        <a:spcBef>
          <a:spcPct val="20000"/>
        </a:spcBef>
        <a:spcAft>
          <a:spcPct val="0"/>
        </a:spcAft>
        <a:buChar char="–"/>
        <a:defRPr sz="1500">
          <a:solidFill>
            <a:schemeClr val="tx1"/>
          </a:solidFill>
          <a:latin typeface="Arial" charset="0"/>
          <a:cs typeface="+mn-cs"/>
        </a:defRPr>
      </a:lvl4pPr>
      <a:lvl5pPr marL="1543050" indent="-171450" algn="l" rtl="0" eaLnBrk="0" fontAlgn="base" hangingPunct="0">
        <a:spcBef>
          <a:spcPct val="20000"/>
        </a:spcBef>
        <a:spcAft>
          <a:spcPct val="0"/>
        </a:spcAft>
        <a:buChar char="»"/>
        <a:defRPr sz="1500">
          <a:solidFill>
            <a:schemeClr val="tx1"/>
          </a:solidFill>
          <a:latin typeface="Arial" charset="0"/>
          <a:cs typeface="+mn-cs"/>
        </a:defRPr>
      </a:lvl5pPr>
      <a:lvl6pPr marL="1885950" indent="-171450" algn="l" rtl="0" fontAlgn="base">
        <a:spcBef>
          <a:spcPct val="20000"/>
        </a:spcBef>
        <a:spcAft>
          <a:spcPct val="0"/>
        </a:spcAft>
        <a:buChar char="»"/>
        <a:defRPr sz="1500">
          <a:solidFill>
            <a:schemeClr val="tx1"/>
          </a:solidFill>
          <a:latin typeface="Arial" charset="0"/>
          <a:cs typeface="+mn-cs"/>
        </a:defRPr>
      </a:lvl6pPr>
      <a:lvl7pPr marL="2228850" indent="-171450" algn="l" rtl="0" fontAlgn="base">
        <a:spcBef>
          <a:spcPct val="20000"/>
        </a:spcBef>
        <a:spcAft>
          <a:spcPct val="0"/>
        </a:spcAft>
        <a:buChar char="»"/>
        <a:defRPr sz="1500">
          <a:solidFill>
            <a:schemeClr val="tx1"/>
          </a:solidFill>
          <a:latin typeface="Arial" charset="0"/>
          <a:cs typeface="+mn-cs"/>
        </a:defRPr>
      </a:lvl7pPr>
      <a:lvl8pPr marL="2571750" indent="-171450" algn="l" rtl="0" fontAlgn="base">
        <a:spcBef>
          <a:spcPct val="20000"/>
        </a:spcBef>
        <a:spcAft>
          <a:spcPct val="0"/>
        </a:spcAft>
        <a:buChar char="»"/>
        <a:defRPr sz="1500">
          <a:solidFill>
            <a:schemeClr val="tx1"/>
          </a:solidFill>
          <a:latin typeface="Arial" charset="0"/>
          <a:cs typeface="+mn-cs"/>
        </a:defRPr>
      </a:lvl8pPr>
      <a:lvl9pPr marL="2914650" indent="-171450" algn="l" rtl="0" fontAlgn="base">
        <a:spcBef>
          <a:spcPct val="20000"/>
        </a:spcBef>
        <a:spcAft>
          <a:spcPct val="0"/>
        </a:spcAft>
        <a:buChar char="»"/>
        <a:defRPr sz="1500">
          <a:solidFill>
            <a:schemeClr val="tx1"/>
          </a:solidFill>
          <a:latin typeface="Arial" charset="0"/>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56323" name="Rectangle 3"/>
          <p:cNvSpPr>
            <a:spLocks noGrp="1" noChangeArrowheads="1"/>
          </p:cNvSpPr>
          <p:nvPr>
            <p:ph type="body" idx="1"/>
          </p:nvPr>
        </p:nvSpPr>
        <p:spPr bwMode="auto">
          <a:xfrm>
            <a:off x="457200" y="1200155"/>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6324" name="Rectangle 4"/>
          <p:cNvSpPr>
            <a:spLocks noGrp="1" noChangeArrowheads="1"/>
          </p:cNvSpPr>
          <p:nvPr>
            <p:ph type="dt" sz="half" idx="2"/>
          </p:nvPr>
        </p:nvSpPr>
        <p:spPr bwMode="auto">
          <a:xfrm>
            <a:off x="457200" y="4684015"/>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buClrTx/>
              <a:buSzTx/>
              <a:buFontTx/>
              <a:buNone/>
              <a:defRPr sz="1050">
                <a:solidFill>
                  <a:schemeClr val="tx1"/>
                </a:solidFill>
                <a:latin typeface="+mj-lt"/>
              </a:defRPr>
            </a:lvl1pPr>
          </a:lstStyle>
          <a:p>
            <a:endParaRPr lang="en-US" altLang="en-US" dirty="0"/>
          </a:p>
        </p:txBody>
      </p:sp>
      <p:sp>
        <p:nvSpPr>
          <p:cNvPr id="56325" name="Rectangle 5"/>
          <p:cNvSpPr>
            <a:spLocks noGrp="1" noChangeArrowheads="1"/>
          </p:cNvSpPr>
          <p:nvPr>
            <p:ph type="ftr" sz="quarter" idx="3"/>
          </p:nvPr>
        </p:nvSpPr>
        <p:spPr bwMode="auto">
          <a:xfrm>
            <a:off x="3124200" y="4684015"/>
            <a:ext cx="2895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buClrTx/>
              <a:buSzTx/>
              <a:buFontTx/>
              <a:buNone/>
              <a:defRPr sz="1050">
                <a:solidFill>
                  <a:schemeClr val="tx1"/>
                </a:solidFill>
                <a:latin typeface="+mj-lt"/>
              </a:defRPr>
            </a:lvl1pPr>
          </a:lstStyle>
          <a:p>
            <a:endParaRPr lang="en-US" altLang="en-US" dirty="0"/>
          </a:p>
        </p:txBody>
      </p:sp>
      <p:sp>
        <p:nvSpPr>
          <p:cNvPr id="56326" name="Rectangle 6"/>
          <p:cNvSpPr>
            <a:spLocks noGrp="1" noChangeArrowheads="1"/>
          </p:cNvSpPr>
          <p:nvPr>
            <p:ph type="sldNum" sz="quarter" idx="4"/>
          </p:nvPr>
        </p:nvSpPr>
        <p:spPr bwMode="auto">
          <a:xfrm>
            <a:off x="6553200" y="4684015"/>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buClrTx/>
              <a:buSzTx/>
              <a:buFontTx/>
              <a:buNone/>
              <a:defRPr sz="1050">
                <a:solidFill>
                  <a:schemeClr val="tx1"/>
                </a:solidFill>
                <a:latin typeface="+mj-lt"/>
              </a:defRPr>
            </a:lvl1pPr>
          </a:lstStyle>
          <a:p>
            <a:fld id="{36F56942-7D11-4B9F-B7E9-921EF9C8F0A5}" type="slidenum">
              <a:rPr lang="en-US" altLang="en-US"/>
              <a:pPr/>
              <a:t>‹#›</a:t>
            </a:fld>
            <a:endParaRPr lang="en-US" altLang="en-US" dirty="0"/>
          </a:p>
        </p:txBody>
      </p:sp>
    </p:spTree>
    <p:extLst>
      <p:ext uri="{BB962C8B-B14F-4D97-AF65-F5344CB8AC3E}">
        <p14:creationId xmlns:p14="http://schemas.microsoft.com/office/powerpoint/2010/main" val="1805590205"/>
      </p:ext>
    </p:extLst>
  </p:cSld>
  <p:clrMap bg1="lt1" tx1="dk1" bg2="lt2" tx2="dk2" accent1="accent1" accent2="accent2" accent3="accent3" accent4="accent4" accent5="accent5" accent6="accent6" hlink="hlink" folHlink="folHlink"/>
  <p:sldLayoutIdLst>
    <p:sldLayoutId id="2147483842" r:id="rId1"/>
    <p:sldLayoutId id="2147483843" r:id="rId2"/>
    <p:sldLayoutId id="2147483844" r:id="rId3"/>
    <p:sldLayoutId id="2147483845" r:id="rId4"/>
    <p:sldLayoutId id="2147483846" r:id="rId5"/>
    <p:sldLayoutId id="2147483847" r:id="rId6"/>
    <p:sldLayoutId id="2147483848" r:id="rId7"/>
    <p:sldLayoutId id="2147483849" r:id="rId8"/>
    <p:sldLayoutId id="2147483850" r:id="rId9"/>
    <p:sldLayoutId id="2147483851" r:id="rId10"/>
    <p:sldLayoutId id="2147483852"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6322"/>
                                        </p:tgtEl>
                                        <p:attrNameLst>
                                          <p:attrName>style.visibility</p:attrName>
                                        </p:attrNameLst>
                                      </p:cBhvr>
                                      <p:to>
                                        <p:strVal val="visible"/>
                                      </p:to>
                                    </p:set>
                                    <p:animEffect transition="in" filter="fade">
                                      <p:cBhvr>
                                        <p:cTn id="7" dur="2000"/>
                                        <p:tgtEl>
                                          <p:spTgt spid="5632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6323">
                                            <p:txEl>
                                              <p:pRg st="0" end="0"/>
                                            </p:txEl>
                                          </p:spTgt>
                                        </p:tgtEl>
                                        <p:attrNameLst>
                                          <p:attrName>style.visibility</p:attrName>
                                        </p:attrNameLst>
                                      </p:cBhvr>
                                      <p:to>
                                        <p:strVal val="visible"/>
                                      </p:to>
                                    </p:set>
                                    <p:animEffect transition="in" filter="wipe(left)">
                                      <p:cBhvr>
                                        <p:cTn id="12" dur="500"/>
                                        <p:tgtEl>
                                          <p:spTgt spid="56323">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56323">
                                            <p:txEl>
                                              <p:pRg st="1" end="1"/>
                                            </p:txEl>
                                          </p:spTgt>
                                        </p:tgtEl>
                                        <p:attrNameLst>
                                          <p:attrName>style.visibility</p:attrName>
                                        </p:attrNameLst>
                                      </p:cBhvr>
                                      <p:to>
                                        <p:strVal val="visible"/>
                                      </p:to>
                                    </p:set>
                                    <p:animEffect transition="in" filter="wipe(left)">
                                      <p:cBhvr>
                                        <p:cTn id="15" dur="500"/>
                                        <p:tgtEl>
                                          <p:spTgt spid="56323">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56323">
                                            <p:txEl>
                                              <p:pRg st="2" end="2"/>
                                            </p:txEl>
                                          </p:spTgt>
                                        </p:tgtEl>
                                        <p:attrNameLst>
                                          <p:attrName>style.visibility</p:attrName>
                                        </p:attrNameLst>
                                      </p:cBhvr>
                                      <p:to>
                                        <p:strVal val="visible"/>
                                      </p:to>
                                    </p:set>
                                    <p:animEffect transition="in" filter="wipe(left)">
                                      <p:cBhvr>
                                        <p:cTn id="18" dur="500"/>
                                        <p:tgtEl>
                                          <p:spTgt spid="56323">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56323">
                                            <p:txEl>
                                              <p:pRg st="3" end="3"/>
                                            </p:txEl>
                                          </p:spTgt>
                                        </p:tgtEl>
                                        <p:attrNameLst>
                                          <p:attrName>style.visibility</p:attrName>
                                        </p:attrNameLst>
                                      </p:cBhvr>
                                      <p:to>
                                        <p:strVal val="visible"/>
                                      </p:to>
                                    </p:set>
                                    <p:animEffect transition="in" filter="wipe(left)">
                                      <p:cBhvr>
                                        <p:cTn id="21" dur="500"/>
                                        <p:tgtEl>
                                          <p:spTgt spid="56323">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56323">
                                            <p:txEl>
                                              <p:pRg st="4" end="4"/>
                                            </p:txEl>
                                          </p:spTgt>
                                        </p:tgtEl>
                                        <p:attrNameLst>
                                          <p:attrName>style.visibility</p:attrName>
                                        </p:attrNameLst>
                                      </p:cBhvr>
                                      <p:to>
                                        <p:strVal val="visible"/>
                                      </p:to>
                                    </p:set>
                                    <p:animEffect transition="in" filter="wipe(left)">
                                      <p:cBhvr>
                                        <p:cTn id="24" dur="500"/>
                                        <p:tgtEl>
                                          <p:spTgt spid="5632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2" grpId="0"/>
      <p:bldP spid="56323" grpId="0" build="p">
        <p:tmplLst>
          <p:tmpl lvl="1">
            <p:tnLst>
              <p:par>
                <p:cTn presetID="22" presetClass="entr" presetSubtype="8" fill="hold" nodeType="clickEffect">
                  <p:stCondLst>
                    <p:cond delay="0"/>
                  </p:stCondLst>
                  <p:childTnLst>
                    <p:set>
                      <p:cBhvr>
                        <p:cTn dur="1" fill="hold">
                          <p:stCondLst>
                            <p:cond delay="0"/>
                          </p:stCondLst>
                        </p:cTn>
                        <p:tgtEl>
                          <p:spTgt spid="56323"/>
                        </p:tgtEl>
                        <p:attrNameLst>
                          <p:attrName>style.visibility</p:attrName>
                        </p:attrNameLst>
                      </p:cBhvr>
                      <p:to>
                        <p:strVal val="visible"/>
                      </p:to>
                    </p:set>
                    <p:animEffect transition="in" filter="wipe(left)">
                      <p:cBhvr>
                        <p:cTn dur="500"/>
                        <p:tgtEl>
                          <p:spTgt spid="56323"/>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56323"/>
                        </p:tgtEl>
                        <p:attrNameLst>
                          <p:attrName>style.visibility</p:attrName>
                        </p:attrNameLst>
                      </p:cBhvr>
                      <p:to>
                        <p:strVal val="visible"/>
                      </p:to>
                    </p:set>
                    <p:animEffect transition="in" filter="wipe(left)">
                      <p:cBhvr>
                        <p:cTn dur="500"/>
                        <p:tgtEl>
                          <p:spTgt spid="56323"/>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56323"/>
                        </p:tgtEl>
                        <p:attrNameLst>
                          <p:attrName>style.visibility</p:attrName>
                        </p:attrNameLst>
                      </p:cBhvr>
                      <p:to>
                        <p:strVal val="visible"/>
                      </p:to>
                    </p:set>
                    <p:animEffect transition="in" filter="wipe(left)">
                      <p:cBhvr>
                        <p:cTn dur="500"/>
                        <p:tgtEl>
                          <p:spTgt spid="56323"/>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56323"/>
                        </p:tgtEl>
                        <p:attrNameLst>
                          <p:attrName>style.visibility</p:attrName>
                        </p:attrNameLst>
                      </p:cBhvr>
                      <p:to>
                        <p:strVal val="visible"/>
                      </p:to>
                    </p:set>
                    <p:animEffect transition="in" filter="wipe(left)">
                      <p:cBhvr>
                        <p:cTn dur="500"/>
                        <p:tgtEl>
                          <p:spTgt spid="56323"/>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56323"/>
                        </p:tgtEl>
                        <p:attrNameLst>
                          <p:attrName>style.visibility</p:attrName>
                        </p:attrNameLst>
                      </p:cBhvr>
                      <p:to>
                        <p:strVal val="visible"/>
                      </p:to>
                    </p:set>
                    <p:animEffect transition="in" filter="wipe(left)">
                      <p:cBhvr>
                        <p:cTn dur="500"/>
                        <p:tgtEl>
                          <p:spTgt spid="56323"/>
                        </p:tgtEl>
                      </p:cBhvr>
                    </p:animEffect>
                  </p:childTnLst>
                </p:cTn>
              </p:par>
            </p:tnLst>
          </p:tmpl>
        </p:tmplLst>
      </p:bldP>
    </p:bldLst>
  </p:timing>
  <p:txStyles>
    <p:titleStyle>
      <a:lvl1pPr algn="ctr" rtl="0" fontAlgn="base">
        <a:spcBef>
          <a:spcPct val="0"/>
        </a:spcBef>
        <a:spcAft>
          <a:spcPct val="0"/>
        </a:spcAft>
        <a:defRPr sz="3300">
          <a:solidFill>
            <a:schemeClr val="tx2"/>
          </a:solidFill>
          <a:latin typeface="+mj-lt"/>
          <a:ea typeface="+mj-ea"/>
          <a:cs typeface="+mj-cs"/>
        </a:defRPr>
      </a:lvl1pPr>
      <a:lvl2pPr algn="ctr" rtl="0" fontAlgn="base">
        <a:spcBef>
          <a:spcPct val="0"/>
        </a:spcBef>
        <a:spcAft>
          <a:spcPct val="0"/>
        </a:spcAft>
        <a:defRPr sz="3300">
          <a:solidFill>
            <a:schemeClr val="tx2"/>
          </a:solidFill>
          <a:latin typeface="Arial" charset="0"/>
          <a:cs typeface="Arial" charset="0"/>
        </a:defRPr>
      </a:lvl2pPr>
      <a:lvl3pPr algn="ctr" rtl="0" fontAlgn="base">
        <a:spcBef>
          <a:spcPct val="0"/>
        </a:spcBef>
        <a:spcAft>
          <a:spcPct val="0"/>
        </a:spcAft>
        <a:defRPr sz="3300">
          <a:solidFill>
            <a:schemeClr val="tx2"/>
          </a:solidFill>
          <a:latin typeface="Arial" charset="0"/>
          <a:cs typeface="Arial" charset="0"/>
        </a:defRPr>
      </a:lvl3pPr>
      <a:lvl4pPr algn="ctr" rtl="0" fontAlgn="base">
        <a:spcBef>
          <a:spcPct val="0"/>
        </a:spcBef>
        <a:spcAft>
          <a:spcPct val="0"/>
        </a:spcAft>
        <a:defRPr sz="3300">
          <a:solidFill>
            <a:schemeClr val="tx2"/>
          </a:solidFill>
          <a:latin typeface="Arial" charset="0"/>
          <a:cs typeface="Arial" charset="0"/>
        </a:defRPr>
      </a:lvl4pPr>
      <a:lvl5pPr algn="ctr" rtl="0" fontAlgn="base">
        <a:spcBef>
          <a:spcPct val="0"/>
        </a:spcBef>
        <a:spcAft>
          <a:spcPct val="0"/>
        </a:spcAft>
        <a:defRPr sz="3300">
          <a:solidFill>
            <a:schemeClr val="tx2"/>
          </a:solidFill>
          <a:latin typeface="Arial" charset="0"/>
          <a:cs typeface="Arial" charset="0"/>
        </a:defRPr>
      </a:lvl5pPr>
      <a:lvl6pPr marL="342900" algn="ctr" rtl="0" fontAlgn="base">
        <a:spcBef>
          <a:spcPct val="0"/>
        </a:spcBef>
        <a:spcAft>
          <a:spcPct val="0"/>
        </a:spcAft>
        <a:defRPr sz="3300">
          <a:solidFill>
            <a:schemeClr val="tx2"/>
          </a:solidFill>
          <a:latin typeface="Arial" charset="0"/>
          <a:cs typeface="Arial" charset="0"/>
        </a:defRPr>
      </a:lvl6pPr>
      <a:lvl7pPr marL="685800" algn="ctr" rtl="0" fontAlgn="base">
        <a:spcBef>
          <a:spcPct val="0"/>
        </a:spcBef>
        <a:spcAft>
          <a:spcPct val="0"/>
        </a:spcAft>
        <a:defRPr sz="3300">
          <a:solidFill>
            <a:schemeClr val="tx2"/>
          </a:solidFill>
          <a:latin typeface="Arial" charset="0"/>
          <a:cs typeface="Arial" charset="0"/>
        </a:defRPr>
      </a:lvl7pPr>
      <a:lvl8pPr marL="1028700" algn="ctr" rtl="0" fontAlgn="base">
        <a:spcBef>
          <a:spcPct val="0"/>
        </a:spcBef>
        <a:spcAft>
          <a:spcPct val="0"/>
        </a:spcAft>
        <a:defRPr sz="3300">
          <a:solidFill>
            <a:schemeClr val="tx2"/>
          </a:solidFill>
          <a:latin typeface="Arial" charset="0"/>
          <a:cs typeface="Arial" charset="0"/>
        </a:defRPr>
      </a:lvl8pPr>
      <a:lvl9pPr marL="1371600" algn="ctr" rtl="0" fontAlgn="base">
        <a:spcBef>
          <a:spcPct val="0"/>
        </a:spcBef>
        <a:spcAft>
          <a:spcPct val="0"/>
        </a:spcAft>
        <a:defRPr sz="3300">
          <a:solidFill>
            <a:schemeClr val="tx2"/>
          </a:solidFill>
          <a:latin typeface="Arial" charset="0"/>
          <a:cs typeface="Arial" charset="0"/>
        </a:defRPr>
      </a:lvl9pPr>
    </p:titleStyle>
    <p:bodyStyle>
      <a:lvl1pPr marL="257175" indent="-257175" algn="l" rtl="0" fontAlgn="base">
        <a:spcBef>
          <a:spcPct val="20000"/>
        </a:spcBef>
        <a:spcAft>
          <a:spcPct val="0"/>
        </a:spcAft>
        <a:buChar char="•"/>
        <a:defRPr sz="3000">
          <a:solidFill>
            <a:schemeClr val="bg1"/>
          </a:solidFill>
          <a:latin typeface="+mn-lt"/>
          <a:ea typeface="+mn-ea"/>
          <a:cs typeface="+mn-cs"/>
        </a:defRPr>
      </a:lvl1pPr>
      <a:lvl2pPr marL="557213" indent="-214313" algn="l" rtl="0" fontAlgn="base">
        <a:spcBef>
          <a:spcPct val="20000"/>
        </a:spcBef>
        <a:spcAft>
          <a:spcPct val="0"/>
        </a:spcAft>
        <a:buChar char="–"/>
        <a:defRPr sz="3000">
          <a:solidFill>
            <a:schemeClr val="bg1"/>
          </a:solidFill>
          <a:latin typeface="+mn-lt"/>
          <a:cs typeface="+mn-cs"/>
        </a:defRPr>
      </a:lvl2pPr>
      <a:lvl3pPr marL="857250" indent="-171450" algn="l" rtl="0" fontAlgn="base">
        <a:spcBef>
          <a:spcPct val="20000"/>
        </a:spcBef>
        <a:spcAft>
          <a:spcPct val="0"/>
        </a:spcAft>
        <a:buChar char="•"/>
        <a:defRPr sz="3000">
          <a:solidFill>
            <a:schemeClr val="bg1"/>
          </a:solidFill>
          <a:latin typeface="+mn-lt"/>
          <a:cs typeface="+mn-cs"/>
        </a:defRPr>
      </a:lvl3pPr>
      <a:lvl4pPr marL="1200150" indent="-171450" algn="l" rtl="0" fontAlgn="base">
        <a:spcBef>
          <a:spcPct val="20000"/>
        </a:spcBef>
        <a:spcAft>
          <a:spcPct val="0"/>
        </a:spcAft>
        <a:buChar char="–"/>
        <a:defRPr sz="1500">
          <a:solidFill>
            <a:schemeClr val="tx1"/>
          </a:solidFill>
          <a:latin typeface="+mj-lt"/>
          <a:cs typeface="+mn-cs"/>
        </a:defRPr>
      </a:lvl4pPr>
      <a:lvl5pPr marL="1543050" indent="-171450" algn="l" rtl="0" fontAlgn="base">
        <a:spcBef>
          <a:spcPct val="20000"/>
        </a:spcBef>
        <a:spcAft>
          <a:spcPct val="0"/>
        </a:spcAft>
        <a:buChar char="»"/>
        <a:defRPr sz="1500">
          <a:solidFill>
            <a:schemeClr val="tx1"/>
          </a:solidFill>
          <a:latin typeface="+mj-lt"/>
          <a:cs typeface="+mn-cs"/>
        </a:defRPr>
      </a:lvl5pPr>
      <a:lvl6pPr marL="1885950" indent="-171450" algn="l" rtl="0" fontAlgn="base">
        <a:spcBef>
          <a:spcPct val="20000"/>
        </a:spcBef>
        <a:spcAft>
          <a:spcPct val="0"/>
        </a:spcAft>
        <a:buChar char="»"/>
        <a:defRPr sz="1500">
          <a:solidFill>
            <a:schemeClr val="tx1"/>
          </a:solidFill>
          <a:latin typeface="+mj-lt"/>
          <a:cs typeface="+mn-cs"/>
        </a:defRPr>
      </a:lvl6pPr>
      <a:lvl7pPr marL="2228850" indent="-171450" algn="l" rtl="0" fontAlgn="base">
        <a:spcBef>
          <a:spcPct val="20000"/>
        </a:spcBef>
        <a:spcAft>
          <a:spcPct val="0"/>
        </a:spcAft>
        <a:buChar char="»"/>
        <a:defRPr sz="1500">
          <a:solidFill>
            <a:schemeClr val="tx1"/>
          </a:solidFill>
          <a:latin typeface="+mj-lt"/>
          <a:cs typeface="+mn-cs"/>
        </a:defRPr>
      </a:lvl7pPr>
      <a:lvl8pPr marL="2571750" indent="-171450" algn="l" rtl="0" fontAlgn="base">
        <a:spcBef>
          <a:spcPct val="20000"/>
        </a:spcBef>
        <a:spcAft>
          <a:spcPct val="0"/>
        </a:spcAft>
        <a:buChar char="»"/>
        <a:defRPr sz="1500">
          <a:solidFill>
            <a:schemeClr val="tx1"/>
          </a:solidFill>
          <a:latin typeface="+mj-lt"/>
          <a:cs typeface="+mn-cs"/>
        </a:defRPr>
      </a:lvl8pPr>
      <a:lvl9pPr marL="2914650" indent="-171450" algn="l" rtl="0" fontAlgn="base">
        <a:spcBef>
          <a:spcPct val="20000"/>
        </a:spcBef>
        <a:spcAft>
          <a:spcPct val="0"/>
        </a:spcAft>
        <a:buChar char="»"/>
        <a:defRPr sz="1500">
          <a:solidFill>
            <a:schemeClr val="tx1"/>
          </a:solidFill>
          <a:latin typeface="+mj-lt"/>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8.xml"/><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8.xml"/><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9.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0.xml"/><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1.xml"/><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5.xml"/></Relationships>
</file>

<file path=ppt/slides/_rels/slide4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9.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6.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5.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5.xml"/></Relationships>
</file>

<file path=ppt/slides/_rels/slide5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3.xml"/><Relationship Id="rId1" Type="http://schemas.openxmlformats.org/officeDocument/2006/relationships/slideLayout" Target="../slideLayouts/slideLayout15.xml"/></Relationships>
</file>

<file path=ppt/slides/_rels/slide5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4.xml"/><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3.xml"/><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4.xml"/><Relationship Id="rId1" Type="http://schemas.openxmlformats.org/officeDocument/2006/relationships/slideLayout" Target="../slideLayouts/slideLayout12.xml"/><Relationship Id="rId4" Type="http://schemas.openxmlformats.org/officeDocument/2006/relationships/image" Target="../media/image13.png"/></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9.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0.xml"/><Relationship Id="rId1" Type="http://schemas.openxmlformats.org/officeDocument/2006/relationships/slideLayout" Target="../slideLayouts/slideLayout12.xml"/><Relationship Id="rId4" Type="http://schemas.openxmlformats.org/officeDocument/2006/relationships/image" Target="../media/image14.png"/></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2.xml"/></Relationships>
</file>

<file path=ppt/slides/_rels/slide7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7.xml"/><Relationship Id="rId1" Type="http://schemas.openxmlformats.org/officeDocument/2006/relationships/slideLayout" Target="../slideLayouts/slideLayout12.xml"/><Relationship Id="rId4" Type="http://schemas.openxmlformats.org/officeDocument/2006/relationships/image" Target="../media/image15.png"/></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0.xml"/><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1.xml"/><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3.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r>
              <a:rPr lang="en-US" sz="4000" dirty="0"/>
              <a:t>e-handout</a:t>
            </a:r>
          </a:p>
          <a:p>
            <a:r>
              <a:rPr lang="en-US" sz="4000" dirty="0"/>
              <a:t>To have these notes </a:t>
            </a:r>
          </a:p>
          <a:p>
            <a:r>
              <a:rPr lang="en-US" sz="4000" dirty="0"/>
              <a:t>without taking notes</a:t>
            </a:r>
          </a:p>
          <a:p>
            <a:r>
              <a:rPr lang="en-US" sz="4000" dirty="0"/>
              <a:t>Go to </a:t>
            </a:r>
            <a:r>
              <a:rPr lang="en-US" sz="4000" dirty="0">
                <a:solidFill>
                  <a:srgbClr val="FFFF66"/>
                </a:solidFill>
              </a:rPr>
              <a:t>OrHaOlam.com</a:t>
            </a:r>
          </a:p>
          <a:p>
            <a:r>
              <a:rPr lang="en-US" sz="4000" dirty="0"/>
              <a:t>Click on</a:t>
            </a:r>
            <a:r>
              <a:rPr lang="en-US" sz="4000" dirty="0">
                <a:solidFill>
                  <a:srgbClr val="FFFF66"/>
                </a:solidFill>
              </a:rPr>
              <a:t> Messages tab, </a:t>
            </a:r>
          </a:p>
          <a:p>
            <a:r>
              <a:rPr lang="en-US" sz="4000" dirty="0">
                <a:solidFill>
                  <a:srgbClr val="FFFF66"/>
                </a:solidFill>
              </a:rPr>
              <a:t> 2022 Messages</a:t>
            </a:r>
          </a:p>
        </p:txBody>
      </p:sp>
    </p:spTree>
    <p:extLst>
      <p:ext uri="{BB962C8B-B14F-4D97-AF65-F5344CB8AC3E}">
        <p14:creationId xmlns:p14="http://schemas.microsoft.com/office/powerpoint/2010/main" val="32040191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u="sng" dirty="0">
                <a:solidFill>
                  <a:srgbClr val="FFFF66"/>
                </a:solidFill>
              </a:rPr>
              <a:t>I'm dancing on my own</a:t>
            </a:r>
          </a:p>
          <a:p>
            <a:pPr algn="l">
              <a:lnSpc>
                <a:spcPct val="90000"/>
              </a:lnSpc>
            </a:pPr>
            <a:r>
              <a:rPr lang="en-US" altLang="en-US" sz="4000" dirty="0"/>
              <a:t>I make the moves up as I go</a:t>
            </a:r>
          </a:p>
          <a:p>
            <a:pPr algn="l">
              <a:lnSpc>
                <a:spcPct val="90000"/>
              </a:lnSpc>
            </a:pPr>
            <a:r>
              <a:rPr lang="en-US" altLang="en-US" sz="4000" dirty="0"/>
              <a:t>And that's what they don't know, mmm-mmm</a:t>
            </a:r>
          </a:p>
        </p:txBody>
      </p:sp>
    </p:spTree>
    <p:extLst>
      <p:ext uri="{BB962C8B-B14F-4D97-AF65-F5344CB8AC3E}">
        <p14:creationId xmlns:p14="http://schemas.microsoft.com/office/powerpoint/2010/main" val="16766381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lnSpcReduction="10000"/>
          </a:bodyPr>
          <a:lstStyle/>
          <a:p>
            <a:pPr algn="l"/>
            <a:r>
              <a:rPr lang="en-US" sz="4400" dirty="0"/>
              <a:t>My constant question has been, "What can they take from my message on Shabbat that gives them hope and tools in the face of an angry boss, crying kids or no money to pay bills on Wednesday?“</a:t>
            </a:r>
          </a:p>
          <a:p>
            <a:pPr algn="l">
              <a:lnSpc>
                <a:spcPct val="90000"/>
              </a:lnSpc>
            </a:pPr>
            <a:endParaRPr lang="en-US" altLang="en-US" sz="4000" dirty="0"/>
          </a:p>
        </p:txBody>
      </p:sp>
    </p:spTree>
    <p:extLst>
      <p:ext uri="{BB962C8B-B14F-4D97-AF65-F5344CB8AC3E}">
        <p14:creationId xmlns:p14="http://schemas.microsoft.com/office/powerpoint/2010/main" val="10621181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lnSpcReduction="10000"/>
          </a:bodyPr>
          <a:lstStyle/>
          <a:p>
            <a:pPr algn="l">
              <a:lnSpc>
                <a:spcPct val="90000"/>
              </a:lnSpc>
            </a:pPr>
            <a:r>
              <a:rPr lang="en-US" altLang="en-US" sz="4000" dirty="0"/>
              <a:t>Is it possible this musician reminds us of how Yeshua spoke in parables to meet the people where they were as fishermen, farmers, children, the marginalized and the religious? He always spoke their language in a way that included them into His story.</a:t>
            </a:r>
          </a:p>
        </p:txBody>
      </p:sp>
    </p:spTree>
    <p:extLst>
      <p:ext uri="{BB962C8B-B14F-4D97-AF65-F5344CB8AC3E}">
        <p14:creationId xmlns:p14="http://schemas.microsoft.com/office/powerpoint/2010/main" val="27701742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u="sng" dirty="0">
                <a:solidFill>
                  <a:srgbClr val="FFFF66"/>
                </a:solidFill>
              </a:rPr>
              <a:t>I'm dancing on my own</a:t>
            </a:r>
          </a:p>
          <a:p>
            <a:pPr algn="l">
              <a:lnSpc>
                <a:spcPct val="90000"/>
              </a:lnSpc>
            </a:pPr>
            <a:r>
              <a:rPr lang="en-US" altLang="en-US" sz="4000" dirty="0"/>
              <a:t>I make the moves up as I go</a:t>
            </a:r>
          </a:p>
          <a:p>
            <a:pPr algn="l">
              <a:lnSpc>
                <a:spcPct val="90000"/>
              </a:lnSpc>
            </a:pPr>
            <a:r>
              <a:rPr lang="en-US" altLang="en-US" sz="4000" dirty="0"/>
              <a:t>And that's what they don't know, mmm-mmm</a:t>
            </a:r>
          </a:p>
        </p:txBody>
      </p:sp>
    </p:spTree>
    <p:extLst>
      <p:ext uri="{BB962C8B-B14F-4D97-AF65-F5344CB8AC3E}">
        <p14:creationId xmlns:p14="http://schemas.microsoft.com/office/powerpoint/2010/main" val="40161106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 </a:t>
            </a:r>
          </a:p>
        </p:txBody>
      </p:sp>
      <p:sp>
        <p:nvSpPr>
          <p:cNvPr id="2" name="Rectangle 2">
            <a:extLst>
              <a:ext uri="{FF2B5EF4-FFF2-40B4-BE49-F238E27FC236}">
                <a16:creationId xmlns:a16="http://schemas.microsoft.com/office/drawing/2014/main" id="{1329318C-1E6C-F8EC-9546-40C27A57B8E8}"/>
              </a:ext>
            </a:extLst>
          </p:cNvPr>
          <p:cNvSpPr txBox="1">
            <a:spLocks noChangeArrowheads="1"/>
          </p:cNvSpPr>
          <p:nvPr/>
        </p:nvSpPr>
        <p:spPr bwMode="auto">
          <a:xfrm>
            <a:off x="304800" y="209550"/>
            <a:ext cx="8534400"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ctr" rtl="0" fontAlgn="base">
              <a:spcBef>
                <a:spcPct val="20000"/>
              </a:spcBef>
              <a:spcAft>
                <a:spcPct val="0"/>
              </a:spcAft>
              <a:buNone/>
              <a:defRPr sz="1800" kern="1200">
                <a:solidFill>
                  <a:schemeClr val="bg1"/>
                </a:solidFill>
                <a:latin typeface="+mn-lt"/>
                <a:ea typeface="+mn-ea"/>
                <a:cs typeface="+mn-cs"/>
              </a:defRPr>
            </a:lvl1pPr>
            <a:lvl2pPr marL="342900" indent="0" algn="ctr" rtl="0" fontAlgn="base">
              <a:spcBef>
                <a:spcPct val="20000"/>
              </a:spcBef>
              <a:spcAft>
                <a:spcPct val="0"/>
              </a:spcAft>
              <a:buNone/>
              <a:defRPr sz="1500" kern="1200">
                <a:solidFill>
                  <a:schemeClr val="bg1"/>
                </a:solidFill>
                <a:latin typeface="+mn-lt"/>
                <a:ea typeface="+mn-ea"/>
                <a:cs typeface="+mn-cs"/>
              </a:defRPr>
            </a:lvl2pPr>
            <a:lvl3pPr marL="685800" indent="0" algn="ctr" rtl="0" fontAlgn="base">
              <a:spcBef>
                <a:spcPct val="20000"/>
              </a:spcBef>
              <a:spcAft>
                <a:spcPct val="0"/>
              </a:spcAft>
              <a:buNone/>
              <a:defRPr sz="1350" kern="1200">
                <a:solidFill>
                  <a:schemeClr val="tx1"/>
                </a:solidFill>
                <a:latin typeface="+mj-lt"/>
                <a:ea typeface="+mn-ea"/>
                <a:cs typeface="+mj-cs"/>
              </a:defRPr>
            </a:lvl3pPr>
            <a:lvl4pPr marL="1028700" indent="0" algn="ctr" rtl="0" fontAlgn="base">
              <a:spcBef>
                <a:spcPct val="20000"/>
              </a:spcBef>
              <a:spcAft>
                <a:spcPct val="0"/>
              </a:spcAft>
              <a:buNone/>
              <a:defRPr sz="1200" kern="1200">
                <a:solidFill>
                  <a:schemeClr val="tx1"/>
                </a:solidFill>
                <a:latin typeface="+mj-lt"/>
                <a:ea typeface="+mn-ea"/>
                <a:cs typeface="+mj-cs"/>
              </a:defRPr>
            </a:lvl4pPr>
            <a:lvl5pPr marL="1371600" indent="0" algn="ctr" rtl="0" fontAlgn="base">
              <a:spcBef>
                <a:spcPct val="20000"/>
              </a:spcBef>
              <a:spcAft>
                <a:spcPct val="0"/>
              </a:spcAft>
              <a:buNone/>
              <a:defRPr sz="1200" kern="1200">
                <a:solidFill>
                  <a:schemeClr val="tx1"/>
                </a:solidFill>
                <a:latin typeface="+mj-lt"/>
                <a:ea typeface="+mn-ea"/>
                <a:cs typeface="+mj-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l">
              <a:lnSpc>
                <a:spcPct val="90000"/>
              </a:lnSpc>
            </a:pPr>
            <a:r>
              <a:rPr lang="en-US" altLang="en-US" sz="4000"/>
              <a:t> </a:t>
            </a:r>
            <a:endParaRPr lang="en-US" altLang="en-US" sz="4000" dirty="0"/>
          </a:p>
        </p:txBody>
      </p:sp>
      <p:pic>
        <p:nvPicPr>
          <p:cNvPr id="3" name="Picture 2">
            <a:extLst>
              <a:ext uri="{FF2B5EF4-FFF2-40B4-BE49-F238E27FC236}">
                <a16:creationId xmlns:a16="http://schemas.microsoft.com/office/drawing/2014/main" id="{81935321-3DC5-F1EB-B2B3-2CC790B5AD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3570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 </a:t>
            </a:r>
          </a:p>
        </p:txBody>
      </p:sp>
      <p:pic>
        <p:nvPicPr>
          <p:cNvPr id="4" name="Picture 3">
            <a:extLst>
              <a:ext uri="{FF2B5EF4-FFF2-40B4-BE49-F238E27FC236}">
                <a16:creationId xmlns:a16="http://schemas.microsoft.com/office/drawing/2014/main" id="{0073B889-B87F-0901-2FE1-7504B16AB19B}"/>
              </a:ext>
            </a:extLst>
          </p:cNvPr>
          <p:cNvPicPr>
            <a:picLocks noChangeAspect="1"/>
          </p:cNvPicPr>
          <p:nvPr/>
        </p:nvPicPr>
        <p:blipFill>
          <a:blip r:embed="rId3"/>
          <a:stretch>
            <a:fillRect/>
          </a:stretch>
        </p:blipFill>
        <p:spPr>
          <a:xfrm>
            <a:off x="838200" y="15013"/>
            <a:ext cx="7489525" cy="5128487"/>
          </a:xfrm>
          <a:prstGeom prst="rect">
            <a:avLst/>
          </a:prstGeom>
        </p:spPr>
      </p:pic>
    </p:spTree>
    <p:extLst>
      <p:ext uri="{BB962C8B-B14F-4D97-AF65-F5344CB8AC3E}">
        <p14:creationId xmlns:p14="http://schemas.microsoft.com/office/powerpoint/2010/main" val="37843688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3263" y="209550"/>
            <a:ext cx="3754173" cy="4648200"/>
          </a:xfrm>
        </p:spPr>
        <p:txBody>
          <a:bodyPr/>
          <a:lstStyle/>
          <a:p>
            <a:pPr algn="l"/>
            <a:r>
              <a:rPr lang="en-US" sz="4000" dirty="0" err="1">
                <a:solidFill>
                  <a:srgbClr val="FFFFFF"/>
                </a:solidFill>
              </a:rPr>
              <a:t>Yaron</a:t>
            </a:r>
            <a:r>
              <a:rPr lang="en-US" sz="4000" dirty="0">
                <a:solidFill>
                  <a:srgbClr val="FFFFFF"/>
                </a:solidFill>
              </a:rPr>
              <a:t> </a:t>
            </a:r>
            <a:r>
              <a:rPr lang="en-US" sz="4000" dirty="0" err="1">
                <a:solidFill>
                  <a:srgbClr val="FFFFFF"/>
                </a:solidFill>
              </a:rPr>
              <a:t>Cherniak</a:t>
            </a:r>
            <a:r>
              <a:rPr lang="en-US" sz="4000" dirty="0">
                <a:solidFill>
                  <a:srgbClr val="FFFFFF"/>
                </a:solidFill>
              </a:rPr>
              <a:t> </a:t>
            </a:r>
            <a:r>
              <a:rPr lang="en-US" sz="4000" b="1" dirty="0">
                <a:solidFill>
                  <a:srgbClr val="FFFFFF"/>
                </a:solidFill>
                <a:latin typeface="Poppins" panose="00000500000000000000" pitchFamily="2" charset="0"/>
              </a:rPr>
              <a:t>- </a:t>
            </a:r>
            <a:r>
              <a:rPr lang="he-IL" sz="4400" b="1" dirty="0">
                <a:solidFill>
                  <a:srgbClr val="FFFFFF"/>
                </a:solidFill>
                <a:latin typeface="David" panose="020E0502060401010101" pitchFamily="34" charset="-79"/>
                <a:cs typeface="David" panose="020E0502060401010101" pitchFamily="34" charset="-79"/>
              </a:rPr>
              <a:t>ירון </a:t>
            </a:r>
            <a:r>
              <a:rPr lang="he-IL" sz="4400" b="1" dirty="0" err="1">
                <a:solidFill>
                  <a:srgbClr val="FFFFFF"/>
                </a:solidFill>
                <a:latin typeface="David" panose="020E0502060401010101" pitchFamily="34" charset="-79"/>
                <a:cs typeface="David" panose="020E0502060401010101" pitchFamily="34" charset="-79"/>
              </a:rPr>
              <a:t>צ'רניאק</a:t>
            </a:r>
            <a:endParaRPr lang="he-IL" sz="4400" b="1" dirty="0">
              <a:solidFill>
                <a:srgbClr val="FFFFFF"/>
              </a:solidFill>
              <a:latin typeface="David" panose="020E0502060401010101" pitchFamily="34" charset="-79"/>
              <a:cs typeface="David" panose="020E0502060401010101" pitchFamily="34" charset="-79"/>
            </a:endParaRPr>
          </a:p>
          <a:p>
            <a:pPr algn="l"/>
            <a:endParaRPr lang="he-IL" sz="4000" b="1" dirty="0">
              <a:solidFill>
                <a:srgbClr val="FFFFFF"/>
              </a:solidFill>
              <a:latin typeface="David" panose="020E0502060401010101" pitchFamily="34" charset="-79"/>
              <a:cs typeface="David" panose="020E0502060401010101" pitchFamily="34" charset="-79"/>
            </a:endParaRPr>
          </a:p>
        </p:txBody>
      </p:sp>
      <p:pic>
        <p:nvPicPr>
          <p:cNvPr id="3" name="Picture 2">
            <a:extLst>
              <a:ext uri="{FF2B5EF4-FFF2-40B4-BE49-F238E27FC236}">
                <a16:creationId xmlns:a16="http://schemas.microsoft.com/office/drawing/2014/main" id="{F35E66AF-CEB9-9FB0-CDCA-924187A6012D}"/>
              </a:ext>
            </a:extLst>
          </p:cNvPr>
          <p:cNvPicPr>
            <a:picLocks noChangeAspect="1"/>
          </p:cNvPicPr>
          <p:nvPr/>
        </p:nvPicPr>
        <p:blipFill>
          <a:blip r:embed="rId3"/>
          <a:stretch>
            <a:fillRect/>
          </a:stretch>
        </p:blipFill>
        <p:spPr>
          <a:xfrm>
            <a:off x="4058973" y="0"/>
            <a:ext cx="5070231" cy="5143500"/>
          </a:xfrm>
          <a:prstGeom prst="rect">
            <a:avLst/>
          </a:prstGeom>
        </p:spPr>
      </p:pic>
      <p:pic>
        <p:nvPicPr>
          <p:cNvPr id="4" name="Picture 3">
            <a:extLst>
              <a:ext uri="{FF2B5EF4-FFF2-40B4-BE49-F238E27FC236}">
                <a16:creationId xmlns:a16="http://schemas.microsoft.com/office/drawing/2014/main" id="{2073EC63-451A-0841-1D07-2F10471B8BB0}"/>
              </a:ext>
            </a:extLst>
          </p:cNvPr>
          <p:cNvPicPr>
            <a:picLocks noChangeAspect="1"/>
          </p:cNvPicPr>
          <p:nvPr/>
        </p:nvPicPr>
        <p:blipFill rotWithShape="1">
          <a:blip r:embed="rId4"/>
          <a:srcRect r="65011"/>
          <a:stretch/>
        </p:blipFill>
        <p:spPr>
          <a:xfrm>
            <a:off x="1051094" y="2419350"/>
            <a:ext cx="2209800" cy="883920"/>
          </a:xfrm>
          <a:prstGeom prst="rect">
            <a:avLst/>
          </a:prstGeom>
        </p:spPr>
      </p:pic>
      <p:pic>
        <p:nvPicPr>
          <p:cNvPr id="5" name="Picture 4">
            <a:extLst>
              <a:ext uri="{FF2B5EF4-FFF2-40B4-BE49-F238E27FC236}">
                <a16:creationId xmlns:a16="http://schemas.microsoft.com/office/drawing/2014/main" id="{6EF9E8A0-3F6C-2200-F6BC-F82465094302}"/>
              </a:ext>
            </a:extLst>
          </p:cNvPr>
          <p:cNvPicPr>
            <a:picLocks noChangeAspect="1"/>
          </p:cNvPicPr>
          <p:nvPr/>
        </p:nvPicPr>
        <p:blipFill rotWithShape="1">
          <a:blip r:embed="rId4"/>
          <a:srcRect l="28517"/>
          <a:stretch/>
        </p:blipFill>
        <p:spPr>
          <a:xfrm>
            <a:off x="0" y="3743325"/>
            <a:ext cx="4055899" cy="838200"/>
          </a:xfrm>
          <a:prstGeom prst="rect">
            <a:avLst/>
          </a:prstGeom>
        </p:spPr>
      </p:pic>
    </p:spTree>
    <p:extLst>
      <p:ext uri="{BB962C8B-B14F-4D97-AF65-F5344CB8AC3E}">
        <p14:creationId xmlns:p14="http://schemas.microsoft.com/office/powerpoint/2010/main" val="40545137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 </a:t>
            </a:r>
          </a:p>
        </p:txBody>
      </p:sp>
      <p:pic>
        <p:nvPicPr>
          <p:cNvPr id="3" name="Picture 2">
            <a:extLst>
              <a:ext uri="{FF2B5EF4-FFF2-40B4-BE49-F238E27FC236}">
                <a16:creationId xmlns:a16="http://schemas.microsoft.com/office/drawing/2014/main" id="{A3D73751-7D65-F5BD-005E-10892E712DD2}"/>
              </a:ext>
            </a:extLst>
          </p:cNvPr>
          <p:cNvPicPr>
            <a:picLocks noChangeAspect="1"/>
          </p:cNvPicPr>
          <p:nvPr/>
        </p:nvPicPr>
        <p:blipFill rotWithShape="1">
          <a:blip r:embed="rId3">
            <a:extLst>
              <a:ext uri="{28A0092B-C50C-407E-A947-70E740481C1C}">
                <a14:useLocalDpi xmlns:a14="http://schemas.microsoft.com/office/drawing/2010/main" val="0"/>
              </a:ext>
            </a:extLst>
          </a:blip>
          <a:srcRect l="7085" t="25295" r="5412" b="14253"/>
          <a:stretch/>
        </p:blipFill>
        <p:spPr>
          <a:xfrm>
            <a:off x="333905" y="217470"/>
            <a:ext cx="8689737" cy="4640280"/>
          </a:xfrm>
          <a:prstGeom prst="rect">
            <a:avLst/>
          </a:prstGeom>
        </p:spPr>
      </p:pic>
    </p:spTree>
    <p:extLst>
      <p:ext uri="{BB962C8B-B14F-4D97-AF65-F5344CB8AC3E}">
        <p14:creationId xmlns:p14="http://schemas.microsoft.com/office/powerpoint/2010/main" val="33742350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 </a:t>
            </a:r>
          </a:p>
        </p:txBody>
      </p:sp>
      <p:pic>
        <p:nvPicPr>
          <p:cNvPr id="3" name="Picture 2">
            <a:extLst>
              <a:ext uri="{FF2B5EF4-FFF2-40B4-BE49-F238E27FC236}">
                <a16:creationId xmlns:a16="http://schemas.microsoft.com/office/drawing/2014/main" id="{A3D73751-7D65-F5BD-005E-10892E712DD2}"/>
              </a:ext>
            </a:extLst>
          </p:cNvPr>
          <p:cNvPicPr>
            <a:picLocks noChangeAspect="1"/>
          </p:cNvPicPr>
          <p:nvPr/>
        </p:nvPicPr>
        <p:blipFill rotWithShape="1">
          <a:blip r:embed="rId3">
            <a:extLst>
              <a:ext uri="{28A0092B-C50C-407E-A947-70E740481C1C}">
                <a14:useLocalDpi xmlns:a14="http://schemas.microsoft.com/office/drawing/2010/main" val="0"/>
              </a:ext>
            </a:extLst>
          </a:blip>
          <a:srcRect l="7085" t="25295" r="57912" b="61903"/>
          <a:stretch/>
        </p:blipFill>
        <p:spPr>
          <a:xfrm>
            <a:off x="1263438" y="285749"/>
            <a:ext cx="6182471" cy="1747763"/>
          </a:xfrm>
          <a:prstGeom prst="rect">
            <a:avLst/>
          </a:prstGeom>
        </p:spPr>
      </p:pic>
      <p:pic>
        <p:nvPicPr>
          <p:cNvPr id="4" name="Picture 3">
            <a:extLst>
              <a:ext uri="{FF2B5EF4-FFF2-40B4-BE49-F238E27FC236}">
                <a16:creationId xmlns:a16="http://schemas.microsoft.com/office/drawing/2014/main" id="{7C57A039-4376-55F1-0553-DA5929C8D122}"/>
              </a:ext>
            </a:extLst>
          </p:cNvPr>
          <p:cNvPicPr>
            <a:picLocks noChangeAspect="1"/>
          </p:cNvPicPr>
          <p:nvPr/>
        </p:nvPicPr>
        <p:blipFill>
          <a:blip r:embed="rId4"/>
          <a:stretch>
            <a:fillRect/>
          </a:stretch>
        </p:blipFill>
        <p:spPr>
          <a:xfrm>
            <a:off x="425005" y="2511641"/>
            <a:ext cx="8293990" cy="1908800"/>
          </a:xfrm>
          <a:prstGeom prst="rect">
            <a:avLst/>
          </a:prstGeom>
        </p:spPr>
      </p:pic>
      <p:sp>
        <p:nvSpPr>
          <p:cNvPr id="5" name="Rectangle: Rounded Corners 4">
            <a:extLst>
              <a:ext uri="{FF2B5EF4-FFF2-40B4-BE49-F238E27FC236}">
                <a16:creationId xmlns:a16="http://schemas.microsoft.com/office/drawing/2014/main" id="{49F9E392-67AB-FC1E-F489-C3A9E5ABCA50}"/>
              </a:ext>
            </a:extLst>
          </p:cNvPr>
          <p:cNvSpPr/>
          <p:nvPr/>
        </p:nvSpPr>
        <p:spPr bwMode="auto">
          <a:xfrm>
            <a:off x="609600" y="2800350"/>
            <a:ext cx="2667000" cy="609600"/>
          </a:xfrm>
          <a:prstGeom prst="roundRect">
            <a:avLst/>
          </a:prstGeom>
          <a:noFill/>
          <a:ln w="44450" cap="flat" cmpd="sng" algn="ctr">
            <a:solidFill>
              <a:srgbClr val="FFC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bg1"/>
              </a:solidFill>
              <a:effectLst/>
              <a:latin typeface="Arial Rounded MT Bold" panose="020F0704030504030204" pitchFamily="34" charset="0"/>
              <a:cs typeface="Arial" panose="020B0604020202020204" pitchFamily="34" charset="0"/>
            </a:endParaRPr>
          </a:p>
        </p:txBody>
      </p:sp>
      <p:sp>
        <p:nvSpPr>
          <p:cNvPr id="6" name="Rectangle: Rounded Corners 5">
            <a:extLst>
              <a:ext uri="{FF2B5EF4-FFF2-40B4-BE49-F238E27FC236}">
                <a16:creationId xmlns:a16="http://schemas.microsoft.com/office/drawing/2014/main" id="{F1055FEF-2D6E-9F79-691F-D1814B64E1E9}"/>
              </a:ext>
            </a:extLst>
          </p:cNvPr>
          <p:cNvSpPr/>
          <p:nvPr/>
        </p:nvSpPr>
        <p:spPr bwMode="auto">
          <a:xfrm>
            <a:off x="5181600" y="564271"/>
            <a:ext cx="1752600" cy="609600"/>
          </a:xfrm>
          <a:prstGeom prst="roundRect">
            <a:avLst/>
          </a:prstGeom>
          <a:noFill/>
          <a:ln w="44450" cap="flat" cmpd="sng" algn="ctr">
            <a:solidFill>
              <a:srgbClr val="FFC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bg1"/>
              </a:solidFill>
              <a:effectLst/>
              <a:latin typeface="Arial Rounded MT Bold" panose="020F0704030504030204" pitchFamily="34" charset="0"/>
              <a:cs typeface="Arial" panose="020B0604020202020204" pitchFamily="34" charset="0"/>
            </a:endParaRPr>
          </a:p>
        </p:txBody>
      </p:sp>
    </p:spTree>
    <p:extLst>
      <p:ext uri="{BB962C8B-B14F-4D97-AF65-F5344CB8AC3E}">
        <p14:creationId xmlns:p14="http://schemas.microsoft.com/office/powerpoint/2010/main" val="32599276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fontScale="92500" lnSpcReduction="10000"/>
          </a:bodyPr>
          <a:lstStyle/>
          <a:p>
            <a:pPr algn="l">
              <a:lnSpc>
                <a:spcPct val="90000"/>
              </a:lnSpc>
            </a:pPr>
            <a:r>
              <a:rPr lang="en-US" altLang="en-US" sz="4000" baseline="30000" dirty="0"/>
              <a:t>Eph.3.17-21</a:t>
            </a:r>
            <a:r>
              <a:rPr lang="en-US" altLang="en-US" sz="4000" dirty="0"/>
              <a:t> I pray that you will be </a:t>
            </a:r>
            <a:r>
              <a:rPr lang="en-US" altLang="en-US" sz="4000" dirty="0">
                <a:solidFill>
                  <a:srgbClr val="FFFF66"/>
                </a:solidFill>
              </a:rPr>
              <a:t>rooted and founded in love,</a:t>
            </a:r>
            <a:r>
              <a:rPr lang="en-US" altLang="en-US" sz="4000" dirty="0"/>
              <a:t> so that you, with all God’s people, will be given strength to grasp the breadth, length, </a:t>
            </a:r>
            <a:r>
              <a:rPr lang="en-US" altLang="en-US" sz="4000" dirty="0">
                <a:solidFill>
                  <a:srgbClr val="FFFF66"/>
                </a:solidFill>
              </a:rPr>
              <a:t>height and depth of the Messiah’s love</a:t>
            </a:r>
            <a:r>
              <a:rPr lang="en-US" altLang="en-US" sz="4000" dirty="0"/>
              <a:t>, yes, to know it, even though it is </a:t>
            </a:r>
            <a:r>
              <a:rPr lang="en-US" altLang="en-US" sz="4000" dirty="0">
                <a:solidFill>
                  <a:srgbClr val="FFFF66"/>
                </a:solidFill>
              </a:rPr>
              <a:t>beyond all knowing</a:t>
            </a:r>
            <a:r>
              <a:rPr lang="en-US" altLang="en-US" sz="4000" dirty="0"/>
              <a:t>, so that you will be filled with all the fullness of God.</a:t>
            </a:r>
          </a:p>
        </p:txBody>
      </p:sp>
    </p:spTree>
    <p:extLst>
      <p:ext uri="{BB962C8B-B14F-4D97-AF65-F5344CB8AC3E}">
        <p14:creationId xmlns:p14="http://schemas.microsoft.com/office/powerpoint/2010/main" val="34700656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 </a:t>
            </a:r>
          </a:p>
        </p:txBody>
      </p:sp>
      <p:pic>
        <p:nvPicPr>
          <p:cNvPr id="5" name="Picture 4">
            <a:extLst>
              <a:ext uri="{FF2B5EF4-FFF2-40B4-BE49-F238E27FC236}">
                <a16:creationId xmlns:a16="http://schemas.microsoft.com/office/drawing/2014/main" id="{5B6EB875-F559-1882-080D-4C7C3DBE725B}"/>
              </a:ext>
            </a:extLst>
          </p:cNvPr>
          <p:cNvPicPr>
            <a:picLocks noChangeAspect="1"/>
          </p:cNvPicPr>
          <p:nvPr/>
        </p:nvPicPr>
        <p:blipFill>
          <a:blip r:embed="rId3"/>
          <a:stretch>
            <a:fillRect/>
          </a:stretch>
        </p:blipFill>
        <p:spPr>
          <a:xfrm>
            <a:off x="2596039" y="0"/>
            <a:ext cx="3951922" cy="5143500"/>
          </a:xfrm>
          <a:prstGeom prst="rect">
            <a:avLst/>
          </a:prstGeom>
        </p:spPr>
      </p:pic>
    </p:spTree>
    <p:extLst>
      <p:ext uri="{BB962C8B-B14F-4D97-AF65-F5344CB8AC3E}">
        <p14:creationId xmlns:p14="http://schemas.microsoft.com/office/powerpoint/2010/main" val="30682845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a:bodyPr>
          <a:lstStyle/>
          <a:p>
            <a:pPr algn="l">
              <a:lnSpc>
                <a:spcPct val="90000"/>
              </a:lnSpc>
            </a:pPr>
            <a:r>
              <a:rPr lang="en-US" altLang="en-US" sz="4000" baseline="30000" dirty="0"/>
              <a:t>Eph.3.17-21</a:t>
            </a:r>
            <a:r>
              <a:rPr lang="en-US" altLang="en-US" sz="4000" dirty="0"/>
              <a:t> Now to him who by his power working in us is able to do far beyond anything we can ask or imagine, to him be glory in the Messianic Community and in the Messiah Yeshua from generation to generation forever. Amen.</a:t>
            </a:r>
          </a:p>
        </p:txBody>
      </p:sp>
    </p:spTree>
    <p:extLst>
      <p:ext uri="{BB962C8B-B14F-4D97-AF65-F5344CB8AC3E}">
        <p14:creationId xmlns:p14="http://schemas.microsoft.com/office/powerpoint/2010/main" val="9596742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baseline="30000" dirty="0"/>
              <a:t>T’hillim/Ps. 5.8  </a:t>
            </a:r>
            <a:r>
              <a:rPr lang="en-US" altLang="en-US" sz="4000" dirty="0"/>
              <a:t>But because of </a:t>
            </a:r>
            <a:r>
              <a:rPr lang="en-US" altLang="en-US" sz="4000" u="sng" dirty="0">
                <a:solidFill>
                  <a:srgbClr val="FFFF66"/>
                </a:solidFill>
              </a:rPr>
              <a:t>your great lovingkindness,</a:t>
            </a:r>
            <a:r>
              <a:rPr lang="en-US" altLang="en-US" sz="4000" dirty="0"/>
              <a:t> I will enter Your House. I will bow toward Your holy Temple, in awe of You.</a:t>
            </a:r>
          </a:p>
        </p:txBody>
      </p:sp>
    </p:spTree>
    <p:extLst>
      <p:ext uri="{BB962C8B-B14F-4D97-AF65-F5344CB8AC3E}">
        <p14:creationId xmlns:p14="http://schemas.microsoft.com/office/powerpoint/2010/main" val="23722062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47650"/>
            <a:ext cx="8534400" cy="4648200"/>
          </a:xfrm>
        </p:spPr>
        <p:txBody>
          <a:bodyPr/>
          <a:lstStyle/>
          <a:p>
            <a:pPr algn="l">
              <a:lnSpc>
                <a:spcPct val="90000"/>
              </a:lnSpc>
            </a:pPr>
            <a:r>
              <a:rPr lang="en-US" altLang="en-US" sz="4000" baseline="30000" dirty="0"/>
              <a:t>Ro. 5.7-8 </a:t>
            </a:r>
            <a:r>
              <a:rPr lang="en-US" altLang="en-US" sz="4000" dirty="0"/>
              <a:t>Possibly for a truly good person one might have the courage to die. </a:t>
            </a:r>
            <a:r>
              <a:rPr lang="en-US" altLang="en-US" sz="4000" u="sng" dirty="0">
                <a:solidFill>
                  <a:srgbClr val="FFFF66"/>
                </a:solidFill>
              </a:rPr>
              <a:t>But God demonstrates his own love for us in that the Messiah died on our behalf while we were still sinners.</a:t>
            </a:r>
          </a:p>
        </p:txBody>
      </p:sp>
    </p:spTree>
    <p:extLst>
      <p:ext uri="{BB962C8B-B14F-4D97-AF65-F5344CB8AC3E}">
        <p14:creationId xmlns:p14="http://schemas.microsoft.com/office/powerpoint/2010/main" val="359081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lnSpcReduction="10000"/>
          </a:bodyPr>
          <a:lstStyle/>
          <a:p>
            <a:pPr algn="l">
              <a:lnSpc>
                <a:spcPct val="90000"/>
              </a:lnSpc>
            </a:pPr>
            <a:r>
              <a:rPr lang="en-US" sz="4000" baseline="30000" dirty="0"/>
              <a:t>Ro.8.31-35 </a:t>
            </a:r>
            <a:r>
              <a:rPr lang="en-US" sz="4000" dirty="0"/>
              <a:t> If God is for us, who can be against us? </a:t>
            </a:r>
            <a:r>
              <a:rPr lang="en-US" sz="4000" b="1" baseline="30000" dirty="0"/>
              <a:t> </a:t>
            </a:r>
            <a:r>
              <a:rPr lang="en-US" sz="4000" dirty="0"/>
              <a:t>He who did not spare even his own Son, but gave him up on behalf of us all — is it possible that, having given us his Son, he would not give us everything else too? </a:t>
            </a:r>
            <a:r>
              <a:rPr lang="en-US" sz="4000" b="1" baseline="30000" dirty="0"/>
              <a:t> </a:t>
            </a:r>
            <a:r>
              <a:rPr lang="en-US" sz="4000" dirty="0"/>
              <a:t>So who will bring a charge against God’s chosen people? </a:t>
            </a:r>
            <a:endParaRPr lang="en-US" altLang="en-US" sz="7200" dirty="0"/>
          </a:p>
        </p:txBody>
      </p:sp>
    </p:spTree>
    <p:extLst>
      <p:ext uri="{BB962C8B-B14F-4D97-AF65-F5344CB8AC3E}">
        <p14:creationId xmlns:p14="http://schemas.microsoft.com/office/powerpoint/2010/main" val="30308394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sz="3600" baseline="30000" dirty="0"/>
              <a:t>Ro.8.31-35 </a:t>
            </a:r>
            <a:r>
              <a:rPr lang="en-US" sz="3600" dirty="0"/>
              <a:t> Certainly not God — he is the one who causes them to be considered righteous! Who punishes them? Certainly not the Messiah Yeshua, who died and — more than that — has been raised, is at the right hand of God and is actually pleading on our behalf! </a:t>
            </a:r>
            <a:r>
              <a:rPr lang="en-US" sz="3600" b="1" baseline="30000" dirty="0"/>
              <a:t> </a:t>
            </a:r>
            <a:r>
              <a:rPr lang="en-US" sz="3600" u="sng" dirty="0">
                <a:solidFill>
                  <a:srgbClr val="FFFF66"/>
                </a:solidFill>
              </a:rPr>
              <a:t>Who will separate us from the love of the Messiah? </a:t>
            </a:r>
            <a:endParaRPr lang="en-US" altLang="en-US" sz="6600" u="sng" dirty="0">
              <a:solidFill>
                <a:srgbClr val="FFFF66"/>
              </a:solidFill>
            </a:endParaRPr>
          </a:p>
        </p:txBody>
      </p:sp>
    </p:spTree>
    <p:extLst>
      <p:ext uri="{BB962C8B-B14F-4D97-AF65-F5344CB8AC3E}">
        <p14:creationId xmlns:p14="http://schemas.microsoft.com/office/powerpoint/2010/main" val="14680933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lnSpcReduction="10000"/>
          </a:bodyPr>
          <a:lstStyle/>
          <a:p>
            <a:pPr algn="l">
              <a:lnSpc>
                <a:spcPct val="90000"/>
              </a:lnSpc>
            </a:pPr>
            <a:r>
              <a:rPr lang="en-US" sz="4000" baseline="30000" dirty="0"/>
              <a:t>Ro.8.35-36 </a:t>
            </a:r>
            <a:r>
              <a:rPr lang="en-US" sz="4000" dirty="0"/>
              <a:t> </a:t>
            </a:r>
            <a:r>
              <a:rPr lang="en-US" altLang="en-US" sz="4000" dirty="0"/>
              <a:t>Trouble? Hardship? Persecution? Hunger? Poverty? Danger? War? As the Tanakh puts it, “For your sake we are being put to death all day long, we are considered sheep to be slaughtered.” No, in all these things we are </a:t>
            </a:r>
            <a:r>
              <a:rPr lang="en-US" altLang="en-US" sz="4000" dirty="0" err="1">
                <a:solidFill>
                  <a:srgbClr val="FFFF66"/>
                </a:solidFill>
              </a:rPr>
              <a:t>superconquerors</a:t>
            </a:r>
            <a:r>
              <a:rPr lang="en-US" altLang="en-US" sz="4000" dirty="0">
                <a:solidFill>
                  <a:srgbClr val="FFFF66"/>
                </a:solidFill>
              </a:rPr>
              <a:t>, through the one who has loved us.</a:t>
            </a:r>
          </a:p>
        </p:txBody>
      </p:sp>
    </p:spTree>
    <p:extLst>
      <p:ext uri="{BB962C8B-B14F-4D97-AF65-F5344CB8AC3E}">
        <p14:creationId xmlns:p14="http://schemas.microsoft.com/office/powerpoint/2010/main" val="2663678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lnSpcReduction="10000"/>
          </a:bodyPr>
          <a:lstStyle/>
          <a:p>
            <a:pPr algn="l"/>
            <a:r>
              <a:rPr lang="en-US" sz="4000" baseline="30000" dirty="0"/>
              <a:t>Rev 1.5-6  </a:t>
            </a:r>
            <a:r>
              <a:rPr lang="en-US" sz="4000" dirty="0"/>
              <a:t>From Yeshua the Messiah, the faithful witness, the firstborn from the dead and the ruler of the earth’s kings. To him, </a:t>
            </a:r>
            <a:r>
              <a:rPr lang="en-US" sz="4000" u="sng" dirty="0">
                <a:solidFill>
                  <a:srgbClr val="FFFF66"/>
                </a:solidFill>
              </a:rPr>
              <a:t>the one who loves us, who has freed us from our sins at the cost of his blood… </a:t>
            </a:r>
            <a:r>
              <a:rPr lang="en-US" sz="4000" dirty="0"/>
              <a:t>to him be the glory and the rulership forever and ever. Amen.</a:t>
            </a:r>
          </a:p>
        </p:txBody>
      </p:sp>
    </p:spTree>
    <p:extLst>
      <p:ext uri="{BB962C8B-B14F-4D97-AF65-F5344CB8AC3E}">
        <p14:creationId xmlns:p14="http://schemas.microsoft.com/office/powerpoint/2010/main" val="34898588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 </a:t>
            </a:r>
          </a:p>
        </p:txBody>
      </p:sp>
      <p:sp>
        <p:nvSpPr>
          <p:cNvPr id="2" name="Rectangle 2">
            <a:extLst>
              <a:ext uri="{FF2B5EF4-FFF2-40B4-BE49-F238E27FC236}">
                <a16:creationId xmlns:a16="http://schemas.microsoft.com/office/drawing/2014/main" id="{1329318C-1E6C-F8EC-9546-40C27A57B8E8}"/>
              </a:ext>
            </a:extLst>
          </p:cNvPr>
          <p:cNvSpPr txBox="1">
            <a:spLocks noChangeArrowheads="1"/>
          </p:cNvSpPr>
          <p:nvPr/>
        </p:nvSpPr>
        <p:spPr bwMode="auto">
          <a:xfrm>
            <a:off x="304800" y="209550"/>
            <a:ext cx="8534400"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ctr" rtl="0" fontAlgn="base">
              <a:spcBef>
                <a:spcPct val="20000"/>
              </a:spcBef>
              <a:spcAft>
                <a:spcPct val="0"/>
              </a:spcAft>
              <a:buNone/>
              <a:defRPr sz="1800" kern="1200">
                <a:solidFill>
                  <a:schemeClr val="bg1"/>
                </a:solidFill>
                <a:latin typeface="+mn-lt"/>
                <a:ea typeface="+mn-ea"/>
                <a:cs typeface="+mn-cs"/>
              </a:defRPr>
            </a:lvl1pPr>
            <a:lvl2pPr marL="342900" indent="0" algn="ctr" rtl="0" fontAlgn="base">
              <a:spcBef>
                <a:spcPct val="20000"/>
              </a:spcBef>
              <a:spcAft>
                <a:spcPct val="0"/>
              </a:spcAft>
              <a:buNone/>
              <a:defRPr sz="1500" kern="1200">
                <a:solidFill>
                  <a:schemeClr val="bg1"/>
                </a:solidFill>
                <a:latin typeface="+mn-lt"/>
                <a:ea typeface="+mn-ea"/>
                <a:cs typeface="+mn-cs"/>
              </a:defRPr>
            </a:lvl2pPr>
            <a:lvl3pPr marL="685800" indent="0" algn="ctr" rtl="0" fontAlgn="base">
              <a:spcBef>
                <a:spcPct val="20000"/>
              </a:spcBef>
              <a:spcAft>
                <a:spcPct val="0"/>
              </a:spcAft>
              <a:buNone/>
              <a:defRPr sz="1350" kern="1200">
                <a:solidFill>
                  <a:schemeClr val="tx1"/>
                </a:solidFill>
                <a:latin typeface="+mj-lt"/>
                <a:ea typeface="+mn-ea"/>
                <a:cs typeface="+mj-cs"/>
              </a:defRPr>
            </a:lvl3pPr>
            <a:lvl4pPr marL="1028700" indent="0" algn="ctr" rtl="0" fontAlgn="base">
              <a:spcBef>
                <a:spcPct val="20000"/>
              </a:spcBef>
              <a:spcAft>
                <a:spcPct val="0"/>
              </a:spcAft>
              <a:buNone/>
              <a:defRPr sz="1200" kern="1200">
                <a:solidFill>
                  <a:schemeClr val="tx1"/>
                </a:solidFill>
                <a:latin typeface="+mj-lt"/>
                <a:ea typeface="+mn-ea"/>
                <a:cs typeface="+mj-cs"/>
              </a:defRPr>
            </a:lvl4pPr>
            <a:lvl5pPr marL="1371600" indent="0" algn="ctr" rtl="0" fontAlgn="base">
              <a:spcBef>
                <a:spcPct val="20000"/>
              </a:spcBef>
              <a:spcAft>
                <a:spcPct val="0"/>
              </a:spcAft>
              <a:buNone/>
              <a:defRPr sz="1200" kern="1200">
                <a:solidFill>
                  <a:schemeClr val="tx1"/>
                </a:solidFill>
                <a:latin typeface="+mj-lt"/>
                <a:ea typeface="+mn-ea"/>
                <a:cs typeface="+mj-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l">
              <a:lnSpc>
                <a:spcPct val="90000"/>
              </a:lnSpc>
            </a:pPr>
            <a:r>
              <a:rPr lang="en-US" altLang="en-US" sz="4000"/>
              <a:t> </a:t>
            </a:r>
            <a:endParaRPr lang="en-US" altLang="en-US" sz="4000" dirty="0"/>
          </a:p>
        </p:txBody>
      </p:sp>
      <p:pic>
        <p:nvPicPr>
          <p:cNvPr id="3" name="Picture 2">
            <a:extLst>
              <a:ext uri="{FF2B5EF4-FFF2-40B4-BE49-F238E27FC236}">
                <a16:creationId xmlns:a16="http://schemas.microsoft.com/office/drawing/2014/main" id="{81935321-3DC5-F1EB-B2B3-2CC790B5AD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59657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 </a:t>
            </a:r>
          </a:p>
        </p:txBody>
      </p:sp>
      <p:pic>
        <p:nvPicPr>
          <p:cNvPr id="3" name="Picture 2">
            <a:extLst>
              <a:ext uri="{FF2B5EF4-FFF2-40B4-BE49-F238E27FC236}">
                <a16:creationId xmlns:a16="http://schemas.microsoft.com/office/drawing/2014/main" id="{A3D73751-7D65-F5BD-005E-10892E712DD2}"/>
              </a:ext>
            </a:extLst>
          </p:cNvPr>
          <p:cNvPicPr>
            <a:picLocks noChangeAspect="1"/>
          </p:cNvPicPr>
          <p:nvPr/>
        </p:nvPicPr>
        <p:blipFill rotWithShape="1">
          <a:blip r:embed="rId3">
            <a:extLst>
              <a:ext uri="{28A0092B-C50C-407E-A947-70E740481C1C}">
                <a14:useLocalDpi xmlns:a14="http://schemas.microsoft.com/office/drawing/2010/main" val="0"/>
              </a:ext>
            </a:extLst>
          </a:blip>
          <a:srcRect l="7085" t="25295" r="57912" b="61903"/>
          <a:stretch/>
        </p:blipFill>
        <p:spPr>
          <a:xfrm>
            <a:off x="1263438" y="285749"/>
            <a:ext cx="6182471" cy="1747763"/>
          </a:xfrm>
          <a:prstGeom prst="rect">
            <a:avLst/>
          </a:prstGeom>
        </p:spPr>
      </p:pic>
      <p:pic>
        <p:nvPicPr>
          <p:cNvPr id="4" name="Picture 3">
            <a:extLst>
              <a:ext uri="{FF2B5EF4-FFF2-40B4-BE49-F238E27FC236}">
                <a16:creationId xmlns:a16="http://schemas.microsoft.com/office/drawing/2014/main" id="{7C57A039-4376-55F1-0553-DA5929C8D122}"/>
              </a:ext>
            </a:extLst>
          </p:cNvPr>
          <p:cNvPicPr>
            <a:picLocks noChangeAspect="1"/>
          </p:cNvPicPr>
          <p:nvPr/>
        </p:nvPicPr>
        <p:blipFill>
          <a:blip r:embed="rId4"/>
          <a:stretch>
            <a:fillRect/>
          </a:stretch>
        </p:blipFill>
        <p:spPr>
          <a:xfrm>
            <a:off x="304800" y="2491231"/>
            <a:ext cx="8293990" cy="1908800"/>
          </a:xfrm>
          <a:prstGeom prst="rect">
            <a:avLst/>
          </a:prstGeom>
        </p:spPr>
      </p:pic>
      <p:sp>
        <p:nvSpPr>
          <p:cNvPr id="2" name="Rectangle: Rounded Corners 1">
            <a:extLst>
              <a:ext uri="{FF2B5EF4-FFF2-40B4-BE49-F238E27FC236}">
                <a16:creationId xmlns:a16="http://schemas.microsoft.com/office/drawing/2014/main" id="{14767005-3DB7-AE11-2A2D-8656571E51EC}"/>
              </a:ext>
            </a:extLst>
          </p:cNvPr>
          <p:cNvSpPr/>
          <p:nvPr/>
        </p:nvSpPr>
        <p:spPr bwMode="auto">
          <a:xfrm>
            <a:off x="3238500" y="2724150"/>
            <a:ext cx="3086100" cy="609600"/>
          </a:xfrm>
          <a:prstGeom prst="roundRect">
            <a:avLst/>
          </a:prstGeom>
          <a:noFill/>
          <a:ln w="44450" cap="flat" cmpd="sng" algn="ctr">
            <a:solidFill>
              <a:srgbClr val="FFC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bg1"/>
              </a:solidFill>
              <a:effectLst/>
              <a:latin typeface="Arial Rounded MT Bold" panose="020F0704030504030204" pitchFamily="34" charset="0"/>
              <a:cs typeface="Arial" panose="020B0604020202020204" pitchFamily="34" charset="0"/>
            </a:endParaRPr>
          </a:p>
        </p:txBody>
      </p:sp>
      <p:sp>
        <p:nvSpPr>
          <p:cNvPr id="5" name="Rectangle: Rounded Corners 4">
            <a:extLst>
              <a:ext uri="{FF2B5EF4-FFF2-40B4-BE49-F238E27FC236}">
                <a16:creationId xmlns:a16="http://schemas.microsoft.com/office/drawing/2014/main" id="{0DB8D313-431C-1FB6-612A-7AC7AC14DAEB}"/>
              </a:ext>
            </a:extLst>
          </p:cNvPr>
          <p:cNvSpPr/>
          <p:nvPr/>
        </p:nvSpPr>
        <p:spPr bwMode="auto">
          <a:xfrm>
            <a:off x="2743200" y="590550"/>
            <a:ext cx="2590800" cy="685800"/>
          </a:xfrm>
          <a:prstGeom prst="roundRect">
            <a:avLst/>
          </a:prstGeom>
          <a:noFill/>
          <a:ln w="44450" cap="flat" cmpd="sng" algn="ctr">
            <a:solidFill>
              <a:srgbClr val="FFC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bg1"/>
              </a:solidFill>
              <a:effectLst/>
              <a:latin typeface="Arial Rounded MT Bold" panose="020F0704030504030204" pitchFamily="34" charset="0"/>
              <a:cs typeface="Arial" panose="020B0604020202020204" pitchFamily="34" charset="0"/>
            </a:endParaRPr>
          </a:p>
        </p:txBody>
      </p:sp>
    </p:spTree>
    <p:extLst>
      <p:ext uri="{BB962C8B-B14F-4D97-AF65-F5344CB8AC3E}">
        <p14:creationId xmlns:p14="http://schemas.microsoft.com/office/powerpoint/2010/main" val="11027744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baseline="30000" dirty="0"/>
              <a:t>Yeshayahu/Is 12.1  </a:t>
            </a:r>
            <a:r>
              <a:rPr lang="en-US" altLang="en-US" sz="4000" dirty="0"/>
              <a:t>“I will give You thanks, </a:t>
            </a:r>
            <a:r>
              <a:rPr lang="en-US" altLang="en-US" sz="4000" cap="small" dirty="0"/>
              <a:t>Adoni</a:t>
            </a:r>
            <a:r>
              <a:rPr lang="en-US" altLang="en-US" sz="4000" dirty="0"/>
              <a:t>, for though You were angry with me, Your anger is turned away, and </a:t>
            </a:r>
            <a:r>
              <a:rPr lang="en-US" altLang="en-US" sz="4000" dirty="0">
                <a:solidFill>
                  <a:srgbClr val="FFFF66"/>
                </a:solidFill>
              </a:rPr>
              <a:t>You comfort me.</a:t>
            </a:r>
          </a:p>
        </p:txBody>
      </p:sp>
    </p:spTree>
    <p:extLst>
      <p:ext uri="{BB962C8B-B14F-4D97-AF65-F5344CB8AC3E}">
        <p14:creationId xmlns:p14="http://schemas.microsoft.com/office/powerpoint/2010/main" val="8265153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  </a:t>
            </a:r>
          </a:p>
        </p:txBody>
      </p:sp>
      <p:pic>
        <p:nvPicPr>
          <p:cNvPr id="3" name="Picture 2">
            <a:extLst>
              <a:ext uri="{FF2B5EF4-FFF2-40B4-BE49-F238E27FC236}">
                <a16:creationId xmlns:a16="http://schemas.microsoft.com/office/drawing/2014/main" id="{3078F218-F2C2-AD79-09D0-6C0FA214A64C}"/>
              </a:ext>
            </a:extLst>
          </p:cNvPr>
          <p:cNvPicPr>
            <a:picLocks noChangeAspect="1"/>
          </p:cNvPicPr>
          <p:nvPr/>
        </p:nvPicPr>
        <p:blipFill rotWithShape="1">
          <a:blip r:embed="rId3">
            <a:extLst>
              <a:ext uri="{28A0092B-C50C-407E-A947-70E740481C1C}">
                <a14:useLocalDpi xmlns:a14="http://schemas.microsoft.com/office/drawing/2010/main" val="0"/>
              </a:ext>
            </a:extLst>
          </a:blip>
          <a:srcRect b="20371"/>
          <a:stretch/>
        </p:blipFill>
        <p:spPr>
          <a:xfrm>
            <a:off x="2370264" y="0"/>
            <a:ext cx="4403472" cy="4095750"/>
          </a:xfrm>
          <a:prstGeom prst="rect">
            <a:avLst/>
          </a:prstGeom>
        </p:spPr>
      </p:pic>
    </p:spTree>
    <p:extLst>
      <p:ext uri="{BB962C8B-B14F-4D97-AF65-F5344CB8AC3E}">
        <p14:creationId xmlns:p14="http://schemas.microsoft.com/office/powerpoint/2010/main" val="29679224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sz="4000" baseline="30000" dirty="0" err="1"/>
              <a:t>Yeshayau</a:t>
            </a:r>
            <a:r>
              <a:rPr lang="en-US" sz="4000" baseline="30000" dirty="0"/>
              <a:t> /Isaiah 40.1 </a:t>
            </a:r>
            <a:r>
              <a:rPr lang="en-US" sz="4000" dirty="0"/>
              <a:t>“</a:t>
            </a:r>
            <a:r>
              <a:rPr lang="en-US" sz="4000" dirty="0">
                <a:solidFill>
                  <a:srgbClr val="FFFF66"/>
                </a:solidFill>
              </a:rPr>
              <a:t>Comfort and keep comforting my people</a:t>
            </a:r>
            <a:r>
              <a:rPr lang="en-US" sz="4000" dirty="0"/>
              <a:t>,” says your God. “Tell </a:t>
            </a:r>
            <a:r>
              <a:rPr lang="en-US" sz="4000" dirty="0" err="1"/>
              <a:t>Yerushalayim</a:t>
            </a:r>
            <a:r>
              <a:rPr lang="en-US" sz="4000" dirty="0"/>
              <a:t> to take heart; proclaim to her that she has completed her time of service, that her guilt has been paid off.</a:t>
            </a:r>
            <a:endParaRPr lang="en-US" altLang="en-US" sz="7200" dirty="0"/>
          </a:p>
        </p:txBody>
      </p:sp>
    </p:spTree>
    <p:extLst>
      <p:ext uri="{BB962C8B-B14F-4D97-AF65-F5344CB8AC3E}">
        <p14:creationId xmlns:p14="http://schemas.microsoft.com/office/powerpoint/2010/main" val="12762841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baseline="30000" dirty="0"/>
              <a:t>Yeshayahu/Is 51.12  </a:t>
            </a:r>
            <a:r>
              <a:rPr lang="en-US" altLang="en-US" sz="4000" dirty="0"/>
              <a:t>“I, </a:t>
            </a:r>
            <a:r>
              <a:rPr lang="en-US" altLang="en-US" sz="4000" dirty="0">
                <a:solidFill>
                  <a:srgbClr val="FFFF99"/>
                </a:solidFill>
              </a:rPr>
              <a:t>I am the One who comforts </a:t>
            </a:r>
            <a:r>
              <a:rPr lang="en-US" altLang="en-US" sz="4000" dirty="0"/>
              <a:t>you. Who are you that you should fear man, who dies, or a son of man, who is given up like grass?”</a:t>
            </a:r>
          </a:p>
        </p:txBody>
      </p:sp>
    </p:spTree>
    <p:extLst>
      <p:ext uri="{BB962C8B-B14F-4D97-AF65-F5344CB8AC3E}">
        <p14:creationId xmlns:p14="http://schemas.microsoft.com/office/powerpoint/2010/main" val="7902082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fontScale="92500" lnSpcReduction="10000"/>
          </a:bodyPr>
          <a:lstStyle/>
          <a:p>
            <a:pPr algn="l">
              <a:lnSpc>
                <a:spcPct val="90000"/>
              </a:lnSpc>
            </a:pPr>
            <a:r>
              <a:rPr lang="en-US" altLang="en-US" sz="4000" baseline="30000" dirty="0"/>
              <a:t>Yeshayahu/Is 61.1-2 </a:t>
            </a:r>
            <a:r>
              <a:rPr lang="en-US" sz="4000" dirty="0"/>
              <a:t>The Ruakh of </a:t>
            </a:r>
            <a:r>
              <a:rPr lang="en-US" sz="4000" cap="small" dirty="0"/>
              <a:t>Adoni</a:t>
            </a:r>
            <a:r>
              <a:rPr lang="en-US" sz="4000" dirty="0"/>
              <a:t> Elohim is on me,</a:t>
            </a:r>
            <a:r>
              <a:rPr lang="en-US" sz="4000" baseline="30000" dirty="0"/>
              <a:t> </a:t>
            </a:r>
            <a:r>
              <a:rPr lang="en-US" sz="4000" dirty="0"/>
              <a:t>because </a:t>
            </a:r>
            <a:r>
              <a:rPr lang="en-US" sz="4000" cap="small" dirty="0"/>
              <a:t>Adoni</a:t>
            </a:r>
            <a:r>
              <a:rPr lang="en-US" sz="4000" dirty="0"/>
              <a:t> has anointed me  to proclaim Good News to the poor.  He has sent me to </a:t>
            </a:r>
            <a:r>
              <a:rPr lang="en-US" sz="4000" dirty="0">
                <a:solidFill>
                  <a:srgbClr val="FFFF66"/>
                </a:solidFill>
              </a:rPr>
              <a:t>bind up the brokenhearted</a:t>
            </a:r>
            <a:r>
              <a:rPr lang="en-US" sz="4000" dirty="0"/>
              <a:t>, to proclaim liberty to the captives, and the opening of the prison to those who are bound, </a:t>
            </a:r>
            <a:r>
              <a:rPr lang="en-US" sz="4000" b="1" baseline="30000" dirty="0"/>
              <a:t> </a:t>
            </a:r>
            <a:r>
              <a:rPr lang="en-US" sz="4000" dirty="0"/>
              <a:t>to proclaim the year of </a:t>
            </a:r>
            <a:r>
              <a:rPr lang="en-US" sz="4000" cap="small" dirty="0"/>
              <a:t>Adoni</a:t>
            </a:r>
            <a:r>
              <a:rPr lang="en-US" sz="4000" dirty="0"/>
              <a:t>’s favor…</a:t>
            </a:r>
            <a:r>
              <a:rPr lang="en-US" sz="4000" dirty="0">
                <a:solidFill>
                  <a:srgbClr val="FFFF66"/>
                </a:solidFill>
              </a:rPr>
              <a:t>to comfort all who mourn</a:t>
            </a:r>
            <a:endParaRPr lang="en-US" altLang="en-US" sz="7200" dirty="0">
              <a:solidFill>
                <a:srgbClr val="FFFF66"/>
              </a:solidFill>
            </a:endParaRPr>
          </a:p>
        </p:txBody>
      </p:sp>
    </p:spTree>
    <p:extLst>
      <p:ext uri="{BB962C8B-B14F-4D97-AF65-F5344CB8AC3E}">
        <p14:creationId xmlns:p14="http://schemas.microsoft.com/office/powerpoint/2010/main" val="16136500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fontScale="92500" lnSpcReduction="20000"/>
          </a:bodyPr>
          <a:lstStyle/>
          <a:p>
            <a:pPr algn="l"/>
            <a:r>
              <a:rPr lang="en-US" altLang="en-US" sz="4000" dirty="0"/>
              <a:t>The </a:t>
            </a:r>
            <a:r>
              <a:rPr lang="el-GR" altLang="en-US" sz="4000" dirty="0"/>
              <a:t>first verse</a:t>
            </a:r>
            <a:r>
              <a:rPr lang="en-US" altLang="en-US" sz="4000" dirty="0"/>
              <a:t>s</a:t>
            </a:r>
            <a:r>
              <a:rPr lang="el-GR" altLang="en-US" sz="4000" dirty="0"/>
              <a:t> I ever understood in scrip</a:t>
            </a:r>
            <a:r>
              <a:rPr lang="en-US" altLang="en-US" sz="4000" dirty="0" err="1"/>
              <a:t>ture</a:t>
            </a:r>
            <a:r>
              <a:rPr lang="el-GR" altLang="en-US" sz="4000" dirty="0"/>
              <a:t>.</a:t>
            </a:r>
          </a:p>
          <a:p>
            <a:pPr algn="l"/>
            <a:r>
              <a:rPr lang="en-US" altLang="en-US" sz="4000" dirty="0"/>
              <a:t>Most of you have heard me tell that in my </a:t>
            </a:r>
            <a:r>
              <a:rPr lang="el-GR" altLang="en-US" sz="4000" dirty="0"/>
              <a:t>secular Jewish </a:t>
            </a:r>
            <a:r>
              <a:rPr lang="en-US" altLang="en-US" sz="4000" dirty="0"/>
              <a:t>youth, the world seemed on the brink of cataclysm. [Nuclear war, racial injustice, riots, etc.] </a:t>
            </a:r>
            <a:r>
              <a:rPr lang="el-GR" altLang="en-US" sz="4000" dirty="0"/>
              <a:t>[N war went away with fall USSR, now back with </a:t>
            </a:r>
            <a:r>
              <a:rPr lang="en-US" altLang="en-US" sz="4000" dirty="0"/>
              <a:t>Putin, </a:t>
            </a:r>
            <a:r>
              <a:rPr lang="el-GR" altLang="en-US" sz="4000" dirty="0"/>
              <a:t>N. Korea and Iran.]</a:t>
            </a:r>
            <a:endParaRPr lang="en-US" altLang="en-US" sz="4000" dirty="0"/>
          </a:p>
        </p:txBody>
      </p:sp>
    </p:spTree>
    <p:extLst>
      <p:ext uri="{BB962C8B-B14F-4D97-AF65-F5344CB8AC3E}">
        <p14:creationId xmlns:p14="http://schemas.microsoft.com/office/powerpoint/2010/main" val="3785337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fontScale="92500" lnSpcReduction="10000"/>
          </a:bodyPr>
          <a:lstStyle/>
          <a:p>
            <a:pPr algn="l"/>
            <a:r>
              <a:rPr lang="en-US" altLang="en-US" sz="4000" dirty="0"/>
              <a:t>My own life seemed on the brink of cataclysm. </a:t>
            </a:r>
            <a:r>
              <a:rPr lang="el-GR" altLang="en-US" sz="4000" dirty="0"/>
              <a:t>Broken family.</a:t>
            </a:r>
            <a:r>
              <a:rPr lang="en-US" altLang="en-US" sz="4000" dirty="0"/>
              <a:t> Everywhere there was anger and doom and darkness.  </a:t>
            </a:r>
          </a:p>
          <a:p>
            <a:pPr algn="l"/>
            <a:r>
              <a:rPr lang="en-US" altLang="en-US" sz="4000" dirty="0"/>
              <a:t>Then I met some people who were living in different zone, different atmosphere.  I got a sense of it.  They said it was Bible based.  </a:t>
            </a:r>
          </a:p>
        </p:txBody>
      </p:sp>
    </p:spTree>
    <p:extLst>
      <p:ext uri="{BB962C8B-B14F-4D97-AF65-F5344CB8AC3E}">
        <p14:creationId xmlns:p14="http://schemas.microsoft.com/office/powerpoint/2010/main" val="39364871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a:bodyPr>
          <a:lstStyle/>
          <a:p>
            <a:pPr algn="l"/>
            <a:r>
              <a:rPr lang="en-US" altLang="en-US" sz="4000" dirty="0"/>
              <a:t>When I read the Bible, it was incomprehensible.  Absolutely opaque.  G-d said…  ???  Who, how, what??</a:t>
            </a:r>
          </a:p>
          <a:p>
            <a:pPr algn="l"/>
            <a:r>
              <a:rPr lang="en-US" altLang="en-US" sz="4000" dirty="0"/>
              <a:t>This first verse I could ever see into.  </a:t>
            </a:r>
          </a:p>
        </p:txBody>
      </p:sp>
    </p:spTree>
    <p:extLst>
      <p:ext uri="{BB962C8B-B14F-4D97-AF65-F5344CB8AC3E}">
        <p14:creationId xmlns:p14="http://schemas.microsoft.com/office/powerpoint/2010/main" val="42772729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2739" name="Rectangle 3"/>
          <p:cNvSpPr>
            <a:spLocks noGrp="1" noChangeArrowheads="1"/>
          </p:cNvSpPr>
          <p:nvPr>
            <p:ph type="body" idx="1"/>
          </p:nvPr>
        </p:nvSpPr>
        <p:spPr>
          <a:xfrm>
            <a:off x="381000" y="209550"/>
            <a:ext cx="8534400" cy="4648200"/>
          </a:xfrm>
        </p:spPr>
        <p:txBody>
          <a:bodyPr>
            <a:normAutofit/>
          </a:bodyPr>
          <a:lstStyle/>
          <a:p>
            <a:pPr marL="0" algn="r" rtl="1">
              <a:spcBef>
                <a:spcPts val="0"/>
              </a:spcBef>
              <a:spcAft>
                <a:spcPts val="600"/>
              </a:spcAft>
              <a:defRPr/>
            </a:pPr>
            <a:r>
              <a:rPr lang="he-IL" sz="4050" b="1" dirty="0">
                <a:latin typeface="David" panose="020E0502060401010101" pitchFamily="34" charset="-79"/>
                <a:cs typeface="David" panose="020E0502060401010101" pitchFamily="34" charset="-79"/>
              </a:rPr>
              <a:t>בּוֹאוּ אֵלַי כָּל הָ</a:t>
            </a:r>
            <a:r>
              <a:rPr lang="he-IL" sz="4050" b="1" dirty="0">
                <a:solidFill>
                  <a:srgbClr val="FFFF66"/>
                </a:solidFill>
                <a:latin typeface="David" panose="020E0502060401010101" pitchFamily="34" charset="-79"/>
                <a:cs typeface="David" panose="020E0502060401010101" pitchFamily="34" charset="-79"/>
              </a:rPr>
              <a:t>עֲמֵלִ</a:t>
            </a:r>
            <a:r>
              <a:rPr lang="he-IL" sz="4050" b="1" dirty="0">
                <a:latin typeface="David" panose="020E0502060401010101" pitchFamily="34" charset="-79"/>
                <a:cs typeface="David" panose="020E0502060401010101" pitchFamily="34" charset="-79"/>
              </a:rPr>
              <a:t>ים וְהָ</a:t>
            </a:r>
            <a:r>
              <a:rPr lang="he-IL" sz="4050" b="1" dirty="0">
                <a:solidFill>
                  <a:srgbClr val="FFFF66"/>
                </a:solidFill>
                <a:latin typeface="David" panose="020E0502060401010101" pitchFamily="34" charset="-79"/>
                <a:cs typeface="David" panose="020E0502060401010101" pitchFamily="34" charset="-79"/>
              </a:rPr>
              <a:t>עֲמוּסִ</a:t>
            </a:r>
            <a:r>
              <a:rPr lang="he-IL" sz="4050" b="1" dirty="0">
                <a:latin typeface="David" panose="020E0502060401010101" pitchFamily="34" charset="-79"/>
                <a:cs typeface="David" panose="020E0502060401010101" pitchFamily="34" charset="-79"/>
              </a:rPr>
              <a:t>ים</a:t>
            </a:r>
            <a:endParaRPr lang="en-US" sz="900" dirty="0"/>
          </a:p>
          <a:p>
            <a:pPr marL="0" indent="0" algn="just" eaLnBrk="1" hangingPunct="1">
              <a:lnSpc>
                <a:spcPct val="80000"/>
              </a:lnSpc>
              <a:defRPr/>
            </a:pPr>
            <a:r>
              <a:rPr lang="en-US" sz="4000" dirty="0"/>
              <a:t>Come to </a:t>
            </a:r>
            <a:r>
              <a:rPr lang="en-US" sz="4000" u="sng" dirty="0"/>
              <a:t>me</a:t>
            </a:r>
            <a:r>
              <a:rPr lang="en-US" sz="4000" dirty="0"/>
              <a:t>, all of you who are </a:t>
            </a:r>
            <a:r>
              <a:rPr lang="en-US" sz="4000" dirty="0">
                <a:solidFill>
                  <a:srgbClr val="FFFF66"/>
                </a:solidFill>
              </a:rPr>
              <a:t>struggling</a:t>
            </a:r>
            <a:r>
              <a:rPr lang="en-US" sz="4000" dirty="0"/>
              <a:t> and </a:t>
            </a:r>
            <a:r>
              <a:rPr lang="en-US" sz="4000" dirty="0">
                <a:solidFill>
                  <a:srgbClr val="FFFF66"/>
                </a:solidFill>
              </a:rPr>
              <a:t>burdened</a:t>
            </a:r>
          </a:p>
          <a:p>
            <a:pPr marL="0" indent="0" eaLnBrk="1" hangingPunct="1">
              <a:lnSpc>
                <a:spcPct val="80000"/>
              </a:lnSpc>
              <a:defRPr/>
            </a:pPr>
            <a:r>
              <a:rPr lang="he-IL" sz="3300" b="1" dirty="0">
                <a:solidFill>
                  <a:srgbClr val="FFFF66"/>
                </a:solidFill>
                <a:latin typeface="David" panose="020E0502060401010101" pitchFamily="34" charset="-79"/>
                <a:cs typeface="David" panose="020E0502060401010101" pitchFamily="34" charset="-79"/>
              </a:rPr>
              <a:t>עֲמֵל</a:t>
            </a:r>
            <a:r>
              <a:rPr lang="en-US" sz="3300" dirty="0"/>
              <a:t> </a:t>
            </a:r>
            <a:r>
              <a:rPr lang="en-US" dirty="0"/>
              <a:t> labor, hard work ; travail, trouble, suffering, misery, oppression,  sports training</a:t>
            </a:r>
          </a:p>
          <a:p>
            <a:pPr marL="0" indent="0" eaLnBrk="1" hangingPunct="1">
              <a:lnSpc>
                <a:spcPct val="80000"/>
              </a:lnSpc>
              <a:defRPr/>
            </a:pPr>
            <a:endParaRPr lang="en-US" sz="1800" b="1" dirty="0">
              <a:solidFill>
                <a:srgbClr val="FFFF66"/>
              </a:solidFill>
              <a:latin typeface="David" panose="020E0502060401010101" pitchFamily="34" charset="-79"/>
              <a:cs typeface="David" panose="020E0502060401010101" pitchFamily="34" charset="-79"/>
            </a:endParaRPr>
          </a:p>
          <a:p>
            <a:pPr marL="0" indent="0" eaLnBrk="1" hangingPunct="1">
              <a:lnSpc>
                <a:spcPct val="80000"/>
              </a:lnSpc>
              <a:defRPr/>
            </a:pPr>
            <a:r>
              <a:rPr lang="he-IL" sz="3300" b="1" dirty="0">
                <a:solidFill>
                  <a:srgbClr val="FFFF66"/>
                </a:solidFill>
                <a:latin typeface="David" panose="020E0502060401010101" pitchFamily="34" charset="-79"/>
                <a:cs typeface="David" panose="020E0502060401010101" pitchFamily="34" charset="-79"/>
              </a:rPr>
              <a:t>עֲמוּס</a:t>
            </a:r>
            <a:r>
              <a:rPr lang="he-IL" b="1" dirty="0">
                <a:solidFill>
                  <a:srgbClr val="FFFF66"/>
                </a:solidFill>
                <a:latin typeface="David" panose="020E0502060401010101" pitchFamily="34" charset="-79"/>
                <a:cs typeface="David" panose="020E0502060401010101" pitchFamily="34" charset="-79"/>
              </a:rPr>
              <a:t> </a:t>
            </a:r>
            <a:r>
              <a:rPr lang="en-US" b="1" dirty="0">
                <a:solidFill>
                  <a:srgbClr val="FFFF66"/>
                </a:solidFill>
                <a:latin typeface="David" panose="020E0502060401010101" pitchFamily="34" charset="-79"/>
                <a:cs typeface="David" panose="020E0502060401010101" pitchFamily="34" charset="-79"/>
              </a:rPr>
              <a:t>  </a:t>
            </a:r>
            <a:r>
              <a:rPr lang="en-US" dirty="0"/>
              <a:t>loaded, laden ; busy, crowded (street, intersection)</a:t>
            </a:r>
            <a:endParaRPr lang="en-US" altLang="en-US" sz="3300" b="1" dirty="0">
              <a:solidFill>
                <a:srgbClr val="FFFF66"/>
              </a:solidFill>
              <a:latin typeface="David" panose="020E0502060401010101" pitchFamily="34" charset="-79"/>
              <a:cs typeface="David" panose="020E0502060401010101" pitchFamily="34" charset="-79"/>
            </a:endParaRPr>
          </a:p>
        </p:txBody>
      </p:sp>
      <p:sp>
        <p:nvSpPr>
          <p:cNvPr id="343043" name="Rectangle 2"/>
          <p:cNvSpPr>
            <a:spLocks noGrp="1" noChangeArrowheads="1"/>
          </p:cNvSpPr>
          <p:nvPr>
            <p:ph type="title"/>
          </p:nvPr>
        </p:nvSpPr>
        <p:spPr>
          <a:xfrm>
            <a:off x="76200" y="74414"/>
            <a:ext cx="6172200" cy="422672"/>
          </a:xfrm>
        </p:spPr>
        <p:txBody>
          <a:bodyPr/>
          <a:lstStyle/>
          <a:p>
            <a:pPr algn="l" rtl="1" eaLnBrk="1" hangingPunct="1"/>
            <a:r>
              <a:rPr lang="en-US" altLang="en-US" sz="2400" dirty="0" err="1">
                <a:solidFill>
                  <a:srgbClr val="FFFF00"/>
                </a:solidFill>
              </a:rPr>
              <a:t>Mattityahu</a:t>
            </a:r>
            <a:r>
              <a:rPr lang="en-US" altLang="en-US" sz="2400" dirty="0">
                <a:solidFill>
                  <a:srgbClr val="FFFF00"/>
                </a:solidFill>
              </a:rPr>
              <a:t> (Matthew) 11:28</a:t>
            </a:r>
            <a:endParaRPr lang="en-US" altLang="en-US" sz="2400" dirty="0">
              <a:solidFill>
                <a:srgbClr val="FFFF00"/>
              </a:solidFill>
              <a:cs typeface="Vilna" pitchFamily="2" charset="-79"/>
            </a:endParaRPr>
          </a:p>
        </p:txBody>
      </p:sp>
    </p:spTree>
    <p:extLst>
      <p:ext uri="{BB962C8B-B14F-4D97-AF65-F5344CB8AC3E}">
        <p14:creationId xmlns:p14="http://schemas.microsoft.com/office/powerpoint/2010/main" val="23433269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2739" name="Rectangle 3"/>
          <p:cNvSpPr>
            <a:spLocks noGrp="1" noChangeArrowheads="1"/>
          </p:cNvSpPr>
          <p:nvPr>
            <p:ph type="body" idx="1"/>
          </p:nvPr>
        </p:nvSpPr>
        <p:spPr>
          <a:xfrm>
            <a:off x="304800" y="479823"/>
            <a:ext cx="8534400" cy="4530327"/>
          </a:xfrm>
        </p:spPr>
        <p:txBody>
          <a:bodyPr>
            <a:normAutofit/>
          </a:bodyPr>
          <a:lstStyle/>
          <a:p>
            <a:pPr marL="0" algn="r" rtl="1">
              <a:spcBef>
                <a:spcPts val="0"/>
              </a:spcBef>
              <a:spcAft>
                <a:spcPts val="600"/>
              </a:spcAft>
              <a:defRPr/>
            </a:pPr>
            <a:r>
              <a:rPr lang="he-IL" sz="4050" b="1" dirty="0">
                <a:latin typeface="David" panose="020E0502060401010101" pitchFamily="34" charset="-79"/>
                <a:cs typeface="David" panose="020E0502060401010101" pitchFamily="34" charset="-79"/>
              </a:rPr>
              <a:t>וַאֲנִי אַמְצִיא לָכֶם </a:t>
            </a:r>
            <a:r>
              <a:rPr lang="he-IL" sz="4050" b="1" dirty="0">
                <a:solidFill>
                  <a:srgbClr val="FFFF66"/>
                </a:solidFill>
                <a:latin typeface="David" panose="020E0502060401010101" pitchFamily="34" charset="-79"/>
                <a:cs typeface="David" panose="020E0502060401010101" pitchFamily="34" charset="-79"/>
              </a:rPr>
              <a:t>מְנוּחָה</a:t>
            </a:r>
            <a:r>
              <a:rPr lang="he-IL" sz="4050" b="1" dirty="0">
                <a:latin typeface="David" panose="020E0502060401010101" pitchFamily="34" charset="-79"/>
                <a:cs typeface="David" panose="020E0502060401010101" pitchFamily="34" charset="-79"/>
              </a:rPr>
              <a:t>.</a:t>
            </a:r>
            <a:endParaRPr lang="en-US" b="1" dirty="0">
              <a:latin typeface="David" panose="020E0502060401010101" pitchFamily="34" charset="-79"/>
              <a:ea typeface="Calibri" panose="020F0502020204030204" pitchFamily="34" charset="0"/>
              <a:cs typeface="David" panose="020E0502060401010101" pitchFamily="34" charset="-79"/>
            </a:endParaRPr>
          </a:p>
          <a:p>
            <a:pPr marL="0" indent="0" algn="just" eaLnBrk="1" hangingPunct="1">
              <a:lnSpc>
                <a:spcPct val="80000"/>
              </a:lnSpc>
              <a:defRPr/>
            </a:pPr>
            <a:endParaRPr lang="en-US" sz="900" dirty="0"/>
          </a:p>
          <a:p>
            <a:pPr marL="0" indent="0" algn="just" eaLnBrk="1" hangingPunct="1">
              <a:lnSpc>
                <a:spcPct val="80000"/>
              </a:lnSpc>
              <a:defRPr/>
            </a:pPr>
            <a:r>
              <a:rPr lang="en-US" sz="4000" dirty="0"/>
              <a:t>and I will give you </a:t>
            </a:r>
            <a:r>
              <a:rPr lang="en-US" sz="4000" dirty="0">
                <a:solidFill>
                  <a:srgbClr val="FFFF66"/>
                </a:solidFill>
              </a:rPr>
              <a:t>rest</a:t>
            </a:r>
            <a:r>
              <a:rPr lang="en-US" sz="4000" dirty="0"/>
              <a:t>.</a:t>
            </a:r>
          </a:p>
          <a:p>
            <a:pPr marL="0" indent="0" algn="just" eaLnBrk="1" hangingPunct="1">
              <a:lnSpc>
                <a:spcPct val="80000"/>
              </a:lnSpc>
              <a:defRPr/>
            </a:pPr>
            <a:endParaRPr lang="en-US" altLang="en-US" sz="3300" b="1" dirty="0">
              <a:solidFill>
                <a:srgbClr val="FFFF66"/>
              </a:solidFill>
              <a:latin typeface="David" panose="020E0502060401010101" pitchFamily="34" charset="-79"/>
              <a:cs typeface="David" panose="020E0502060401010101" pitchFamily="34" charset="-79"/>
            </a:endParaRPr>
          </a:p>
          <a:p>
            <a:pPr marL="0" indent="0" algn="just" eaLnBrk="1" hangingPunct="1">
              <a:lnSpc>
                <a:spcPct val="80000"/>
              </a:lnSpc>
              <a:defRPr/>
            </a:pPr>
            <a:r>
              <a:rPr lang="he-IL" sz="4400" b="1" dirty="0">
                <a:solidFill>
                  <a:srgbClr val="FFFF66"/>
                </a:solidFill>
                <a:latin typeface="David" panose="020E0502060401010101" pitchFamily="34" charset="-79"/>
                <a:cs typeface="David" panose="020E0502060401010101" pitchFamily="34" charset="-79"/>
              </a:rPr>
              <a:t>מְנוּחָה </a:t>
            </a:r>
            <a:r>
              <a:rPr lang="en-US" sz="4400" b="1" dirty="0">
                <a:solidFill>
                  <a:srgbClr val="FFFF66"/>
                </a:solidFill>
                <a:latin typeface="David" panose="020E0502060401010101" pitchFamily="34" charset="-79"/>
                <a:cs typeface="David" panose="020E0502060401010101" pitchFamily="34" charset="-79"/>
              </a:rPr>
              <a:t>  </a:t>
            </a:r>
            <a:r>
              <a:rPr lang="en-US" sz="4000" dirty="0"/>
              <a:t>rest, respite ; quiet, calm, serenity</a:t>
            </a:r>
            <a:endParaRPr lang="en-US" altLang="en-US" sz="4000" b="1" dirty="0">
              <a:solidFill>
                <a:srgbClr val="FFFF66"/>
              </a:solidFill>
              <a:latin typeface="David" panose="020E0502060401010101" pitchFamily="34" charset="-79"/>
              <a:cs typeface="David" panose="020E0502060401010101" pitchFamily="34" charset="-79"/>
            </a:endParaRPr>
          </a:p>
        </p:txBody>
      </p:sp>
      <p:sp>
        <p:nvSpPr>
          <p:cNvPr id="343043" name="Rectangle 2"/>
          <p:cNvSpPr>
            <a:spLocks noGrp="1" noChangeArrowheads="1"/>
          </p:cNvSpPr>
          <p:nvPr>
            <p:ph type="title"/>
          </p:nvPr>
        </p:nvSpPr>
        <p:spPr>
          <a:xfrm>
            <a:off x="1485900" y="57151"/>
            <a:ext cx="6172200" cy="422672"/>
          </a:xfrm>
        </p:spPr>
        <p:txBody>
          <a:bodyPr/>
          <a:lstStyle/>
          <a:p>
            <a:pPr algn="r" rtl="1" eaLnBrk="1" hangingPunct="1"/>
            <a:r>
              <a:rPr lang="en-US" altLang="en-US" sz="2400">
                <a:solidFill>
                  <a:srgbClr val="FFFF00"/>
                </a:solidFill>
              </a:rPr>
              <a:t>Mattityahu (Matthew) 11:28</a:t>
            </a:r>
            <a:endParaRPr lang="en-US" altLang="en-US" sz="2400">
              <a:solidFill>
                <a:srgbClr val="FFFF00"/>
              </a:solidFill>
              <a:cs typeface="Vilna" pitchFamily="2" charset="-79"/>
            </a:endParaRPr>
          </a:p>
        </p:txBody>
      </p:sp>
    </p:spTree>
    <p:extLst>
      <p:ext uri="{BB962C8B-B14F-4D97-AF65-F5344CB8AC3E}">
        <p14:creationId xmlns:p14="http://schemas.microsoft.com/office/powerpoint/2010/main" val="344201714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2739" name="Rectangle 3"/>
          <p:cNvSpPr>
            <a:spLocks noGrp="1" noChangeArrowheads="1"/>
          </p:cNvSpPr>
          <p:nvPr>
            <p:ph type="body" idx="1"/>
          </p:nvPr>
        </p:nvSpPr>
        <p:spPr>
          <a:xfrm>
            <a:off x="381000" y="285750"/>
            <a:ext cx="8534400" cy="4648200"/>
          </a:xfrm>
        </p:spPr>
        <p:txBody>
          <a:bodyPr>
            <a:normAutofit/>
          </a:bodyPr>
          <a:lstStyle/>
          <a:p>
            <a:pPr marL="0" algn="r" rtl="1">
              <a:spcBef>
                <a:spcPts val="0"/>
              </a:spcBef>
              <a:spcAft>
                <a:spcPts val="600"/>
              </a:spcAft>
              <a:defRPr/>
            </a:pPr>
            <a:r>
              <a:rPr lang="he-IL" sz="4050" b="1" dirty="0">
                <a:latin typeface="David" panose="020E0502060401010101" pitchFamily="34" charset="-79"/>
                <a:cs typeface="David" panose="020E0502060401010101" pitchFamily="34" charset="-79"/>
              </a:rPr>
              <a:t>קְחוּ עֲלֵיכֶם אֶת עֻלִּי וְלִמְדוּ מִמֶּנִּי, כִּי עָנָו אֲנִי וּנְמוּךְ רוּחַ; תִּמְצְאוּ מַרְגּוֹעַ לְנַפְשׁוֹתֵיכֶם,</a:t>
            </a:r>
            <a:endParaRPr lang="en-US" b="1" dirty="0">
              <a:latin typeface="David" panose="020E0502060401010101" pitchFamily="34" charset="-79"/>
              <a:ea typeface="Calibri" panose="020F0502020204030204" pitchFamily="34" charset="0"/>
              <a:cs typeface="David" panose="020E0502060401010101" pitchFamily="34" charset="-79"/>
            </a:endParaRPr>
          </a:p>
          <a:p>
            <a:pPr marL="0" indent="0" algn="just" eaLnBrk="1" hangingPunct="1">
              <a:lnSpc>
                <a:spcPct val="80000"/>
              </a:lnSpc>
              <a:defRPr/>
            </a:pPr>
            <a:endParaRPr lang="en-US" sz="900" dirty="0"/>
          </a:p>
          <a:p>
            <a:pPr marL="0" indent="0" algn="just" eaLnBrk="1" hangingPunct="1">
              <a:lnSpc>
                <a:spcPct val="80000"/>
              </a:lnSpc>
              <a:defRPr/>
            </a:pPr>
            <a:r>
              <a:rPr lang="en-US" sz="4000" dirty="0"/>
              <a:t>Take my yoke upon you and learn from me, because I am gentle and humble in heart, and you will find rest for your souls.</a:t>
            </a:r>
            <a:endParaRPr lang="en-US" altLang="en-US" sz="4000" b="1" dirty="0">
              <a:solidFill>
                <a:srgbClr val="FFFF00"/>
              </a:solidFill>
              <a:latin typeface="David" panose="020E0502060401010101" pitchFamily="34" charset="-79"/>
              <a:cs typeface="David" panose="020E0502060401010101" pitchFamily="34" charset="-79"/>
            </a:endParaRPr>
          </a:p>
        </p:txBody>
      </p:sp>
      <p:sp>
        <p:nvSpPr>
          <p:cNvPr id="344067" name="Rectangle 2"/>
          <p:cNvSpPr>
            <a:spLocks noGrp="1" noChangeArrowheads="1"/>
          </p:cNvSpPr>
          <p:nvPr>
            <p:ph type="title"/>
          </p:nvPr>
        </p:nvSpPr>
        <p:spPr>
          <a:xfrm>
            <a:off x="1485900" y="57151"/>
            <a:ext cx="6172200" cy="422672"/>
          </a:xfrm>
        </p:spPr>
        <p:txBody>
          <a:bodyPr/>
          <a:lstStyle/>
          <a:p>
            <a:pPr algn="r" rtl="1" eaLnBrk="1" hangingPunct="1"/>
            <a:r>
              <a:rPr lang="en-US" altLang="en-US" sz="2400">
                <a:solidFill>
                  <a:srgbClr val="FFFF00"/>
                </a:solidFill>
              </a:rPr>
              <a:t>Mattityahu (Matthew) 11:29</a:t>
            </a:r>
            <a:endParaRPr lang="en-US" altLang="en-US" sz="2400">
              <a:solidFill>
                <a:srgbClr val="FFFF00"/>
              </a:solidFill>
              <a:cs typeface="Vilna" pitchFamily="2" charset="-79"/>
            </a:endParaRPr>
          </a:p>
        </p:txBody>
      </p:sp>
    </p:spTree>
    <p:extLst>
      <p:ext uri="{BB962C8B-B14F-4D97-AF65-F5344CB8AC3E}">
        <p14:creationId xmlns:p14="http://schemas.microsoft.com/office/powerpoint/2010/main" val="330570874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50306" name="Rectangle 2"/>
          <p:cNvSpPr>
            <a:spLocks noGrp="1" noChangeArrowheads="1"/>
          </p:cNvSpPr>
          <p:nvPr>
            <p:ph type="subTitle" idx="1"/>
          </p:nvPr>
        </p:nvSpPr>
        <p:spPr>
          <a:xfrm>
            <a:off x="1143000" y="0"/>
            <a:ext cx="6858000" cy="5143500"/>
          </a:xfrm>
        </p:spPr>
        <p:txBody>
          <a:bodyPr>
            <a:normAutofit/>
          </a:bodyPr>
          <a:lstStyle/>
          <a:p>
            <a:pPr algn="l"/>
            <a:r>
              <a:rPr lang="en-US" altLang="en-US" dirty="0"/>
              <a:t> </a:t>
            </a:r>
          </a:p>
        </p:txBody>
      </p:sp>
      <p:pic>
        <p:nvPicPr>
          <p:cNvPr id="819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60859"/>
          <a:stretch/>
        </p:blipFill>
        <p:spPr bwMode="auto">
          <a:xfrm>
            <a:off x="2286000" y="7975"/>
            <a:ext cx="4661262" cy="5143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666121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  </a:t>
            </a:r>
          </a:p>
        </p:txBody>
      </p:sp>
      <p:pic>
        <p:nvPicPr>
          <p:cNvPr id="3" name="Picture 2">
            <a:extLst>
              <a:ext uri="{FF2B5EF4-FFF2-40B4-BE49-F238E27FC236}">
                <a16:creationId xmlns:a16="http://schemas.microsoft.com/office/drawing/2014/main" id="{3078F218-F2C2-AD79-09D0-6C0FA214A6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70264" y="0"/>
            <a:ext cx="4403472" cy="5143500"/>
          </a:xfrm>
          <a:prstGeom prst="rect">
            <a:avLst/>
          </a:prstGeom>
        </p:spPr>
      </p:pic>
    </p:spTree>
    <p:extLst>
      <p:ext uri="{BB962C8B-B14F-4D97-AF65-F5344CB8AC3E}">
        <p14:creationId xmlns:p14="http://schemas.microsoft.com/office/powerpoint/2010/main" val="126731993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50306" name="Rectangle 2"/>
          <p:cNvSpPr>
            <a:spLocks noGrp="1" noChangeArrowheads="1"/>
          </p:cNvSpPr>
          <p:nvPr>
            <p:ph type="subTitle" idx="1"/>
          </p:nvPr>
        </p:nvSpPr>
        <p:spPr>
          <a:xfrm>
            <a:off x="1143000" y="0"/>
            <a:ext cx="6858000" cy="5143500"/>
          </a:xfrm>
        </p:spPr>
        <p:txBody>
          <a:bodyPr>
            <a:normAutofit/>
          </a:bodyPr>
          <a:lstStyle/>
          <a:p>
            <a:pPr algn="l"/>
            <a:r>
              <a:rPr lang="en-US" altLang="en-US" dirty="0"/>
              <a:t> </a:t>
            </a:r>
          </a:p>
        </p:txBody>
      </p:sp>
      <p:pic>
        <p:nvPicPr>
          <p:cNvPr id="819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8996" r="32481"/>
          <a:stretch/>
        </p:blipFill>
        <p:spPr bwMode="auto">
          <a:xfrm>
            <a:off x="2857501" y="0"/>
            <a:ext cx="3396671" cy="5143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0174053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50306" name="Rectangle 2"/>
          <p:cNvSpPr>
            <a:spLocks noGrp="1" noChangeArrowheads="1"/>
          </p:cNvSpPr>
          <p:nvPr>
            <p:ph type="subTitle" idx="1"/>
          </p:nvPr>
        </p:nvSpPr>
        <p:spPr>
          <a:xfrm>
            <a:off x="1143000" y="0"/>
            <a:ext cx="6858000" cy="5143500"/>
          </a:xfrm>
        </p:spPr>
        <p:txBody>
          <a:bodyPr>
            <a:normAutofit/>
          </a:bodyPr>
          <a:lstStyle/>
          <a:p>
            <a:pPr algn="l"/>
            <a:r>
              <a:rPr lang="en-US" altLang="en-US" dirty="0"/>
              <a:t> </a:t>
            </a:r>
          </a:p>
        </p:txBody>
      </p:sp>
      <p:pic>
        <p:nvPicPr>
          <p:cNvPr id="819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67084"/>
          <a:stretch/>
        </p:blipFill>
        <p:spPr bwMode="auto">
          <a:xfrm>
            <a:off x="2514600" y="0"/>
            <a:ext cx="3919859" cy="5143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3625350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50306" name="Rectangle 2"/>
          <p:cNvSpPr>
            <a:spLocks noGrp="1" noChangeArrowheads="1"/>
          </p:cNvSpPr>
          <p:nvPr>
            <p:ph type="subTitle" idx="1"/>
          </p:nvPr>
        </p:nvSpPr>
        <p:spPr>
          <a:xfrm>
            <a:off x="228600" y="133350"/>
            <a:ext cx="8534400" cy="4876800"/>
          </a:xfrm>
        </p:spPr>
        <p:txBody>
          <a:bodyPr>
            <a:normAutofit lnSpcReduction="10000"/>
          </a:bodyPr>
          <a:lstStyle/>
          <a:p>
            <a:pPr marL="127397" indent="-127397" algn="l">
              <a:buFont typeface="Arial" panose="020B0604020202020204" pitchFamily="34" charset="0"/>
              <a:buChar char="•"/>
            </a:pPr>
            <a:r>
              <a:rPr lang="en-US" sz="3600" dirty="0"/>
              <a:t>The yoke was a symbol of servitude in the Bible. sometimes described as of iron (Deut. 28:48). </a:t>
            </a:r>
          </a:p>
          <a:p>
            <a:pPr marL="127397" indent="-127397" algn="l">
              <a:buFont typeface="Arial" panose="020B0604020202020204" pitchFamily="34" charset="0"/>
              <a:buChar char="•"/>
            </a:pPr>
            <a:r>
              <a:rPr lang="en-US" sz="3600" dirty="0"/>
              <a:t>also a symbol of the burden of slavery or taxes upon the people (I Kings 12:11), </a:t>
            </a:r>
          </a:p>
          <a:p>
            <a:pPr marL="127397" indent="-127397" algn="l">
              <a:buFont typeface="Arial" panose="020B0604020202020204" pitchFamily="34" charset="0"/>
              <a:buChar char="•"/>
            </a:pPr>
            <a:r>
              <a:rPr lang="en-US" sz="3600" dirty="0"/>
              <a:t>freedom from oppression was the breaking of the yoke (Jer. 5:5, Yeshayahu/Is 58.6).</a:t>
            </a:r>
            <a:endParaRPr lang="en-US" altLang="en-US" sz="3600" dirty="0"/>
          </a:p>
        </p:txBody>
      </p:sp>
    </p:spTree>
    <p:extLst>
      <p:ext uri="{BB962C8B-B14F-4D97-AF65-F5344CB8AC3E}">
        <p14:creationId xmlns:p14="http://schemas.microsoft.com/office/powerpoint/2010/main" val="180479990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50306" name="Rectangle 2"/>
          <p:cNvSpPr>
            <a:spLocks noGrp="1" noChangeArrowheads="1"/>
          </p:cNvSpPr>
          <p:nvPr>
            <p:ph type="subTitle" idx="1"/>
          </p:nvPr>
        </p:nvSpPr>
        <p:spPr>
          <a:xfrm>
            <a:off x="381000" y="209550"/>
            <a:ext cx="8382000" cy="4648200"/>
          </a:xfrm>
        </p:spPr>
        <p:txBody>
          <a:bodyPr>
            <a:normAutofit fontScale="92500" lnSpcReduction="10000"/>
          </a:bodyPr>
          <a:lstStyle/>
          <a:p>
            <a:pPr marL="127397" indent="-127397" algn="l">
              <a:buFont typeface="Arial" panose="020B0604020202020204" pitchFamily="34" charset="0"/>
              <a:buChar char="•"/>
            </a:pPr>
            <a:r>
              <a:rPr lang="el-GR" sz="4000" dirty="0"/>
              <a:t>Yermiyahu/</a:t>
            </a:r>
            <a:r>
              <a:rPr lang="en-US" sz="4000" dirty="0"/>
              <a:t>Jeremiah went about Jerusalem wearing a yoke on his neck</a:t>
            </a:r>
          </a:p>
          <a:p>
            <a:pPr marL="127397" indent="-127397" algn="l">
              <a:buFont typeface="Arial" panose="020B0604020202020204" pitchFamily="34" charset="0"/>
              <a:buChar char="•"/>
            </a:pPr>
            <a:r>
              <a:rPr lang="el-GR" sz="4000" dirty="0"/>
              <a:t>Yermiyahu </a:t>
            </a:r>
            <a:r>
              <a:rPr lang="en-US" sz="4000" dirty="0"/>
              <a:t>sent yokes to the kings of the neighboring countries, to indicate that they, together with Judah, should submit themselves to Babylonian rule. </a:t>
            </a:r>
            <a:endParaRPr lang="en-US" altLang="en-US" sz="4000" dirty="0"/>
          </a:p>
        </p:txBody>
      </p:sp>
    </p:spTree>
    <p:extLst>
      <p:ext uri="{BB962C8B-B14F-4D97-AF65-F5344CB8AC3E}">
        <p14:creationId xmlns:p14="http://schemas.microsoft.com/office/powerpoint/2010/main" val="300720529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50306" name="Rectangle 2"/>
          <p:cNvSpPr>
            <a:spLocks noGrp="1" noChangeArrowheads="1"/>
          </p:cNvSpPr>
          <p:nvPr>
            <p:ph type="subTitle" idx="1"/>
          </p:nvPr>
        </p:nvSpPr>
        <p:spPr>
          <a:xfrm>
            <a:off x="381000" y="209550"/>
            <a:ext cx="8382000" cy="4648200"/>
          </a:xfrm>
        </p:spPr>
        <p:txBody>
          <a:bodyPr>
            <a:normAutofit/>
          </a:bodyPr>
          <a:lstStyle/>
          <a:p>
            <a:pPr marL="127397" indent="-127397" algn="l">
              <a:buFont typeface="Arial" panose="020B0604020202020204" pitchFamily="34" charset="0"/>
              <a:buChar char="•"/>
            </a:pPr>
            <a:r>
              <a:rPr lang="en-US" sz="4000" dirty="0"/>
              <a:t>At the dramatic public disputation in the Temple with Hananiah , the son of </a:t>
            </a:r>
            <a:r>
              <a:rPr lang="en-US" sz="4000" dirty="0" err="1"/>
              <a:t>Azzur</a:t>
            </a:r>
            <a:r>
              <a:rPr lang="en-US" sz="4000" dirty="0"/>
              <a:t>, the prophet of Gibeon, the latter broke the yoke which Jeremiah was wearing as a sign that</a:t>
            </a:r>
            <a:endParaRPr lang="en-US" altLang="en-US" sz="4000" dirty="0"/>
          </a:p>
        </p:txBody>
      </p:sp>
    </p:spTree>
    <p:extLst>
      <p:ext uri="{BB962C8B-B14F-4D97-AF65-F5344CB8AC3E}">
        <p14:creationId xmlns:p14="http://schemas.microsoft.com/office/powerpoint/2010/main" val="177839665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50306" name="Rectangle 2"/>
          <p:cNvSpPr>
            <a:spLocks noGrp="1" noChangeArrowheads="1"/>
          </p:cNvSpPr>
          <p:nvPr>
            <p:ph type="subTitle" idx="1"/>
          </p:nvPr>
        </p:nvSpPr>
        <p:spPr>
          <a:xfrm>
            <a:off x="381000" y="209550"/>
            <a:ext cx="8382000" cy="4648200"/>
          </a:xfrm>
        </p:spPr>
        <p:txBody>
          <a:bodyPr>
            <a:normAutofit/>
          </a:bodyPr>
          <a:lstStyle/>
          <a:p>
            <a:pPr marL="127397" indent="-127397" algn="l">
              <a:buFont typeface="Arial" panose="020B0604020202020204" pitchFamily="34" charset="0"/>
              <a:buChar char="•"/>
            </a:pPr>
            <a:r>
              <a:rPr lang="en-US" sz="4000" dirty="0"/>
              <a:t>"I will break the yoke of the King of Babylon," while Jeremiah prophesied that in place of the yoke of wood there would come a yoke of iron (Jer. 28).</a:t>
            </a:r>
            <a:endParaRPr lang="el-GR" sz="4000" dirty="0"/>
          </a:p>
        </p:txBody>
      </p:sp>
    </p:spTree>
    <p:extLst>
      <p:ext uri="{BB962C8B-B14F-4D97-AF65-F5344CB8AC3E}">
        <p14:creationId xmlns:p14="http://schemas.microsoft.com/office/powerpoint/2010/main" val="3376551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50306" name="Rectangle 2"/>
          <p:cNvSpPr>
            <a:spLocks noGrp="1" noChangeArrowheads="1"/>
          </p:cNvSpPr>
          <p:nvPr>
            <p:ph type="subTitle" idx="1"/>
          </p:nvPr>
        </p:nvSpPr>
        <p:spPr>
          <a:xfrm>
            <a:off x="381000" y="209550"/>
            <a:ext cx="8534400" cy="4724400"/>
          </a:xfrm>
        </p:spPr>
        <p:txBody>
          <a:bodyPr>
            <a:normAutofit/>
          </a:bodyPr>
          <a:lstStyle/>
          <a:p>
            <a:pPr algn="l"/>
            <a:r>
              <a:rPr lang="en-US" sz="3600" dirty="0"/>
              <a:t>Yoke of the Kingdom of Heaven: </a:t>
            </a:r>
            <a:endParaRPr lang="el-GR" sz="3600" dirty="0"/>
          </a:p>
          <a:p>
            <a:pPr algn="l"/>
            <a:r>
              <a:rPr lang="en-US" sz="3600" i="1" dirty="0" err="1"/>
              <a:t>Ol</a:t>
            </a:r>
            <a:r>
              <a:rPr lang="en-US" sz="3600" i="1" dirty="0"/>
              <a:t> </a:t>
            </a:r>
            <a:r>
              <a:rPr lang="en-US" sz="3600" i="1" dirty="0" err="1"/>
              <a:t>Malkhut</a:t>
            </a:r>
            <a:r>
              <a:rPr lang="en-US" sz="3600" i="1" dirty="0"/>
              <a:t> </a:t>
            </a:r>
            <a:r>
              <a:rPr lang="en-US" sz="3600" i="1" dirty="0" err="1"/>
              <a:t>HaShamyim</a:t>
            </a:r>
            <a:endParaRPr lang="en-US" sz="3600" i="1" dirty="0"/>
          </a:p>
          <a:p>
            <a:pPr algn="l"/>
            <a:r>
              <a:rPr lang="en-US" sz="3600" i="1" dirty="0"/>
              <a:t>  </a:t>
            </a:r>
            <a:r>
              <a:rPr lang="he-IL" sz="4000" b="1" dirty="0">
                <a:latin typeface="David" panose="020E0502060401010101" pitchFamily="34" charset="-79"/>
                <a:cs typeface="David" panose="020E0502060401010101" pitchFamily="34" charset="-79"/>
              </a:rPr>
              <a:t>עול מלכות השמים</a:t>
            </a:r>
            <a:endParaRPr lang="en-US" sz="3600" b="1" dirty="0">
              <a:latin typeface="David" panose="020E0502060401010101" pitchFamily="34" charset="-79"/>
              <a:cs typeface="David" panose="020E0502060401010101" pitchFamily="34" charset="-79"/>
            </a:endParaRPr>
          </a:p>
          <a:p>
            <a:pPr algn="l"/>
            <a:r>
              <a:rPr lang="en-US" sz="3600" dirty="0"/>
              <a:t>in the statement of </a:t>
            </a:r>
            <a:r>
              <a:rPr lang="en-US" sz="3600" dirty="0" err="1"/>
              <a:t>Neḥunya</a:t>
            </a:r>
            <a:r>
              <a:rPr lang="en-US" sz="3600" dirty="0"/>
              <a:t> b. ha-</a:t>
            </a:r>
            <a:r>
              <a:rPr lang="en-US" sz="3600" dirty="0" err="1"/>
              <a:t>Kanah</a:t>
            </a:r>
            <a:r>
              <a:rPr lang="en-US" sz="3600" dirty="0"/>
              <a:t> : "Whoever takes upon himself the yoke of the Torah, they remove from him the yoke of government</a:t>
            </a:r>
            <a:endParaRPr lang="en-US" altLang="en-US" sz="3600" dirty="0"/>
          </a:p>
        </p:txBody>
      </p:sp>
    </p:spTree>
    <p:extLst>
      <p:ext uri="{BB962C8B-B14F-4D97-AF65-F5344CB8AC3E}">
        <p14:creationId xmlns:p14="http://schemas.microsoft.com/office/powerpoint/2010/main" val="151925390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50306" name="Rectangle 2"/>
          <p:cNvSpPr>
            <a:spLocks noGrp="1" noChangeArrowheads="1"/>
          </p:cNvSpPr>
          <p:nvPr>
            <p:ph type="subTitle" idx="1"/>
          </p:nvPr>
        </p:nvSpPr>
        <p:spPr>
          <a:xfrm>
            <a:off x="381000" y="209550"/>
            <a:ext cx="8534400" cy="4724400"/>
          </a:xfrm>
        </p:spPr>
        <p:txBody>
          <a:bodyPr>
            <a:normAutofit/>
          </a:bodyPr>
          <a:lstStyle/>
          <a:p>
            <a:pPr algn="l"/>
            <a:r>
              <a:rPr lang="en-US" sz="4000" dirty="0"/>
              <a:t>and the yoke of worldly concerns, and whoever breaks off the yoke of the Torah, they place on him the yoke of government and the yoke of worldly concerns" (</a:t>
            </a:r>
            <a:r>
              <a:rPr lang="en-US" sz="4000" i="1" dirty="0"/>
              <a:t>Avot</a:t>
            </a:r>
            <a:r>
              <a:rPr lang="en-US" sz="4000" dirty="0"/>
              <a:t> 3:5)</a:t>
            </a:r>
            <a:endParaRPr lang="en-US" altLang="en-US" sz="4000" dirty="0"/>
          </a:p>
        </p:txBody>
      </p:sp>
    </p:spTree>
    <p:extLst>
      <p:ext uri="{BB962C8B-B14F-4D97-AF65-F5344CB8AC3E}">
        <p14:creationId xmlns:p14="http://schemas.microsoft.com/office/powerpoint/2010/main" val="226264326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50306" name="Rectangle 2"/>
          <p:cNvSpPr>
            <a:spLocks noGrp="1" noChangeArrowheads="1"/>
          </p:cNvSpPr>
          <p:nvPr>
            <p:ph type="subTitle" idx="1"/>
          </p:nvPr>
        </p:nvSpPr>
        <p:spPr>
          <a:xfrm>
            <a:off x="381000" y="209550"/>
            <a:ext cx="8458200" cy="4724400"/>
          </a:xfrm>
        </p:spPr>
        <p:txBody>
          <a:bodyPr>
            <a:normAutofit/>
          </a:bodyPr>
          <a:lstStyle/>
          <a:p>
            <a:pPr algn="l"/>
            <a:r>
              <a:rPr lang="en-US" sz="4000" dirty="0"/>
              <a:t> The proclamation of the unity of God by reading the Shema </a:t>
            </a:r>
            <a:r>
              <a:rPr lang="he-IL" sz="4400" b="1" dirty="0">
                <a:latin typeface="David" panose="020E0502060401010101" pitchFamily="34" charset="-79"/>
                <a:cs typeface="David" panose="020E0502060401010101" pitchFamily="34" charset="-79"/>
              </a:rPr>
              <a:t>שמע</a:t>
            </a:r>
            <a:r>
              <a:rPr lang="en-US" sz="4000" dirty="0"/>
              <a:t> is called "accepting upon oneself the yoke of the kingdom of heaven</a:t>
            </a:r>
            <a:r>
              <a:rPr lang="he-IL" sz="4000" dirty="0"/>
              <a:t>"</a:t>
            </a:r>
            <a:endParaRPr lang="en-US" altLang="en-US" sz="4000" dirty="0"/>
          </a:p>
        </p:txBody>
      </p:sp>
    </p:spTree>
    <p:extLst>
      <p:ext uri="{BB962C8B-B14F-4D97-AF65-F5344CB8AC3E}">
        <p14:creationId xmlns:p14="http://schemas.microsoft.com/office/powerpoint/2010/main" val="333399559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50306" name="Rectangle 2"/>
          <p:cNvSpPr>
            <a:spLocks noGrp="1" noChangeArrowheads="1"/>
          </p:cNvSpPr>
          <p:nvPr>
            <p:ph type="subTitle" idx="1"/>
          </p:nvPr>
        </p:nvSpPr>
        <p:spPr>
          <a:xfrm>
            <a:off x="1143000" y="0"/>
            <a:ext cx="6858000" cy="5143500"/>
          </a:xfrm>
        </p:spPr>
        <p:txBody>
          <a:bodyPr>
            <a:normAutofit/>
          </a:bodyPr>
          <a:lstStyle/>
          <a:p>
            <a:pPr algn="l"/>
            <a:r>
              <a:rPr lang="el-GR" altLang="en-US" dirty="0"/>
              <a:t> </a:t>
            </a:r>
            <a:endParaRPr lang="en-US" altLang="en-US" dirty="0"/>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500" y="-24650"/>
            <a:ext cx="3429000" cy="51927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678987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 </a:t>
            </a:r>
          </a:p>
        </p:txBody>
      </p:sp>
      <p:sp>
        <p:nvSpPr>
          <p:cNvPr id="2" name="Rectangle 2">
            <a:extLst>
              <a:ext uri="{FF2B5EF4-FFF2-40B4-BE49-F238E27FC236}">
                <a16:creationId xmlns:a16="http://schemas.microsoft.com/office/drawing/2014/main" id="{1329318C-1E6C-F8EC-9546-40C27A57B8E8}"/>
              </a:ext>
            </a:extLst>
          </p:cNvPr>
          <p:cNvSpPr txBox="1">
            <a:spLocks noChangeArrowheads="1"/>
          </p:cNvSpPr>
          <p:nvPr/>
        </p:nvSpPr>
        <p:spPr bwMode="auto">
          <a:xfrm>
            <a:off x="304800" y="209550"/>
            <a:ext cx="8534400"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ctr" rtl="0" fontAlgn="base">
              <a:spcBef>
                <a:spcPct val="20000"/>
              </a:spcBef>
              <a:spcAft>
                <a:spcPct val="0"/>
              </a:spcAft>
              <a:buNone/>
              <a:defRPr sz="1800" kern="1200">
                <a:solidFill>
                  <a:schemeClr val="bg1"/>
                </a:solidFill>
                <a:latin typeface="+mn-lt"/>
                <a:ea typeface="+mn-ea"/>
                <a:cs typeface="+mn-cs"/>
              </a:defRPr>
            </a:lvl1pPr>
            <a:lvl2pPr marL="342900" indent="0" algn="ctr" rtl="0" fontAlgn="base">
              <a:spcBef>
                <a:spcPct val="20000"/>
              </a:spcBef>
              <a:spcAft>
                <a:spcPct val="0"/>
              </a:spcAft>
              <a:buNone/>
              <a:defRPr sz="1500" kern="1200">
                <a:solidFill>
                  <a:schemeClr val="bg1"/>
                </a:solidFill>
                <a:latin typeface="+mn-lt"/>
                <a:ea typeface="+mn-ea"/>
                <a:cs typeface="+mn-cs"/>
              </a:defRPr>
            </a:lvl2pPr>
            <a:lvl3pPr marL="685800" indent="0" algn="ctr" rtl="0" fontAlgn="base">
              <a:spcBef>
                <a:spcPct val="20000"/>
              </a:spcBef>
              <a:spcAft>
                <a:spcPct val="0"/>
              </a:spcAft>
              <a:buNone/>
              <a:defRPr sz="1350" kern="1200">
                <a:solidFill>
                  <a:schemeClr val="tx1"/>
                </a:solidFill>
                <a:latin typeface="+mj-lt"/>
                <a:ea typeface="+mn-ea"/>
                <a:cs typeface="+mj-cs"/>
              </a:defRPr>
            </a:lvl3pPr>
            <a:lvl4pPr marL="1028700" indent="0" algn="ctr" rtl="0" fontAlgn="base">
              <a:spcBef>
                <a:spcPct val="20000"/>
              </a:spcBef>
              <a:spcAft>
                <a:spcPct val="0"/>
              </a:spcAft>
              <a:buNone/>
              <a:defRPr sz="1200" kern="1200">
                <a:solidFill>
                  <a:schemeClr val="tx1"/>
                </a:solidFill>
                <a:latin typeface="+mj-lt"/>
                <a:ea typeface="+mn-ea"/>
                <a:cs typeface="+mj-cs"/>
              </a:defRPr>
            </a:lvl4pPr>
            <a:lvl5pPr marL="1371600" indent="0" algn="ctr" rtl="0" fontAlgn="base">
              <a:spcBef>
                <a:spcPct val="20000"/>
              </a:spcBef>
              <a:spcAft>
                <a:spcPct val="0"/>
              </a:spcAft>
              <a:buNone/>
              <a:defRPr sz="1200" kern="1200">
                <a:solidFill>
                  <a:schemeClr val="tx1"/>
                </a:solidFill>
                <a:latin typeface="+mj-lt"/>
                <a:ea typeface="+mn-ea"/>
                <a:cs typeface="+mj-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l">
              <a:lnSpc>
                <a:spcPct val="90000"/>
              </a:lnSpc>
            </a:pPr>
            <a:r>
              <a:rPr lang="en-US" altLang="en-US" sz="4000" dirty="0"/>
              <a:t> </a:t>
            </a:r>
          </a:p>
        </p:txBody>
      </p:sp>
      <p:pic>
        <p:nvPicPr>
          <p:cNvPr id="3" name="Picture 2">
            <a:extLst>
              <a:ext uri="{FF2B5EF4-FFF2-40B4-BE49-F238E27FC236}">
                <a16:creationId xmlns:a16="http://schemas.microsoft.com/office/drawing/2014/main" id="{81935321-3DC5-F1EB-B2B3-2CC790B5AD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46865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39" name="Rectangle 3"/>
          <p:cNvSpPr>
            <a:spLocks noGrp="1" noChangeArrowheads="1"/>
          </p:cNvSpPr>
          <p:nvPr>
            <p:ph type="body" idx="1"/>
          </p:nvPr>
        </p:nvSpPr>
        <p:spPr>
          <a:xfrm>
            <a:off x="381000" y="438150"/>
            <a:ext cx="8382000" cy="4419600"/>
          </a:xfrm>
        </p:spPr>
        <p:txBody>
          <a:bodyPr>
            <a:normAutofit/>
          </a:bodyPr>
          <a:lstStyle/>
          <a:p>
            <a:pPr marL="0" indent="0" algn="r" rtl="1">
              <a:spcBef>
                <a:spcPts val="0"/>
              </a:spcBef>
              <a:spcAft>
                <a:spcPts val="600"/>
              </a:spcAft>
              <a:buNone/>
              <a:defRPr/>
            </a:pPr>
            <a:r>
              <a:rPr lang="he-IL" sz="4050" b="1" dirty="0">
                <a:latin typeface="David" panose="020E0502060401010101" pitchFamily="34" charset="-79"/>
                <a:cs typeface="David" panose="020E0502060401010101" pitchFamily="34" charset="-79"/>
              </a:rPr>
              <a:t>כִּי עֻלִּי נָעִים וְקַל מַשָּׂאִי.</a:t>
            </a:r>
            <a:endParaRPr lang="en-US" b="1" dirty="0">
              <a:latin typeface="David" panose="020E0502060401010101" pitchFamily="34" charset="-79"/>
              <a:ea typeface="Calibri" panose="020F0502020204030204" pitchFamily="34" charset="0"/>
              <a:cs typeface="David" panose="020E0502060401010101" pitchFamily="34" charset="-79"/>
            </a:endParaRPr>
          </a:p>
          <a:p>
            <a:pPr marL="0" indent="0" algn="just">
              <a:lnSpc>
                <a:spcPct val="80000"/>
              </a:lnSpc>
              <a:defRPr/>
            </a:pPr>
            <a:endParaRPr lang="en-US" sz="900" dirty="0"/>
          </a:p>
          <a:p>
            <a:pPr marL="0" indent="0" algn="just">
              <a:lnSpc>
                <a:spcPct val="80000"/>
              </a:lnSpc>
              <a:buNone/>
              <a:defRPr/>
            </a:pPr>
            <a:r>
              <a:rPr lang="en-US" sz="4000" dirty="0"/>
              <a:t>For my yoke is easy, and my burden is light.</a:t>
            </a:r>
            <a:endParaRPr lang="en-US" altLang="en-US" sz="4000" b="1" dirty="0">
              <a:solidFill>
                <a:srgbClr val="FFFF00"/>
              </a:solidFill>
              <a:latin typeface="David" panose="020E0502060401010101" pitchFamily="34" charset="-79"/>
              <a:cs typeface="David" panose="020E0502060401010101" pitchFamily="34" charset="-79"/>
            </a:endParaRPr>
          </a:p>
        </p:txBody>
      </p:sp>
      <p:sp>
        <p:nvSpPr>
          <p:cNvPr id="345091" name="Rectangle 2"/>
          <p:cNvSpPr>
            <a:spLocks noGrp="1" noChangeArrowheads="1"/>
          </p:cNvSpPr>
          <p:nvPr>
            <p:ph type="title"/>
          </p:nvPr>
        </p:nvSpPr>
        <p:spPr>
          <a:xfrm>
            <a:off x="1485900" y="57151"/>
            <a:ext cx="6172200" cy="422672"/>
          </a:xfrm>
        </p:spPr>
        <p:txBody>
          <a:bodyPr/>
          <a:lstStyle/>
          <a:p>
            <a:pPr algn="r" rtl="1" eaLnBrk="1" hangingPunct="1"/>
            <a:r>
              <a:rPr lang="en-US" altLang="en-US" sz="2400">
                <a:solidFill>
                  <a:srgbClr val="FFFF00"/>
                </a:solidFill>
              </a:rPr>
              <a:t>Mattityahu (Matthew) 11:30</a:t>
            </a:r>
            <a:endParaRPr lang="en-US" altLang="en-US" sz="2400">
              <a:solidFill>
                <a:srgbClr val="FFFF00"/>
              </a:solidFill>
              <a:cs typeface="Vilna" pitchFamily="2" charset="-79"/>
            </a:endParaRPr>
          </a:p>
        </p:txBody>
      </p:sp>
    </p:spTree>
    <p:extLst>
      <p:ext uri="{BB962C8B-B14F-4D97-AF65-F5344CB8AC3E}">
        <p14:creationId xmlns:p14="http://schemas.microsoft.com/office/powerpoint/2010/main" val="198056741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50306" name="Rectangle 2"/>
          <p:cNvSpPr>
            <a:spLocks noGrp="1" noChangeArrowheads="1"/>
          </p:cNvSpPr>
          <p:nvPr>
            <p:ph type="subTitle" idx="1"/>
          </p:nvPr>
        </p:nvSpPr>
        <p:spPr>
          <a:xfrm>
            <a:off x="457200" y="209550"/>
            <a:ext cx="8382000" cy="4572000"/>
          </a:xfrm>
        </p:spPr>
        <p:txBody>
          <a:bodyPr>
            <a:normAutofit/>
          </a:bodyPr>
          <a:lstStyle/>
          <a:p>
            <a:pPr algn="l"/>
            <a:r>
              <a:rPr lang="el-GR" altLang="en-US" dirty="0"/>
              <a:t>What is HIS yoke?</a:t>
            </a:r>
          </a:p>
          <a:p>
            <a:pPr algn="l"/>
            <a:r>
              <a:rPr lang="el-GR" altLang="en-US" dirty="0"/>
              <a:t>NOT deleting Torah. </a:t>
            </a:r>
          </a:p>
          <a:p>
            <a:pPr algn="l"/>
            <a:r>
              <a:rPr lang="el-GR" b="1" baseline="30000" dirty="0"/>
              <a:t>Mtt. 5.</a:t>
            </a:r>
            <a:r>
              <a:rPr lang="en-US" b="1" baseline="30000" dirty="0"/>
              <a:t>20 </a:t>
            </a:r>
            <a:r>
              <a:rPr lang="en-US" dirty="0"/>
              <a:t>For I tell you that unless your righteousness is far greater than that of the </a:t>
            </a:r>
            <a:r>
              <a:rPr lang="en-US" i="1" dirty="0"/>
              <a:t>Torah</a:t>
            </a:r>
            <a:r>
              <a:rPr lang="el-GR" i="1" dirty="0"/>
              <a:t> </a:t>
            </a:r>
            <a:r>
              <a:rPr lang="en-US" dirty="0"/>
              <a:t>-teachers and </a:t>
            </a:r>
            <a:r>
              <a:rPr lang="en-US" i="1" dirty="0" err="1"/>
              <a:t>P’rushim</a:t>
            </a:r>
            <a:r>
              <a:rPr lang="en-US" dirty="0"/>
              <a:t>, you will certainly not enter the Kingdom of Heaven!</a:t>
            </a:r>
            <a:endParaRPr lang="el-GR" dirty="0"/>
          </a:p>
          <a:p>
            <a:pPr algn="l"/>
            <a:r>
              <a:rPr lang="el-GR" altLang="en-US" dirty="0"/>
              <a:t>Moral example.</a:t>
            </a:r>
          </a:p>
          <a:p>
            <a:pPr algn="l"/>
            <a:r>
              <a:rPr lang="el-GR" altLang="en-US" dirty="0"/>
              <a:t>Social justice.</a:t>
            </a:r>
            <a:endParaRPr lang="en-US" altLang="en-US" dirty="0"/>
          </a:p>
        </p:txBody>
      </p:sp>
    </p:spTree>
    <p:extLst>
      <p:ext uri="{BB962C8B-B14F-4D97-AF65-F5344CB8AC3E}">
        <p14:creationId xmlns:p14="http://schemas.microsoft.com/office/powerpoint/2010/main" val="119796123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50306" name="Rectangle 2"/>
          <p:cNvSpPr>
            <a:spLocks noGrp="1" noChangeArrowheads="1"/>
          </p:cNvSpPr>
          <p:nvPr>
            <p:ph type="subTitle" idx="1"/>
          </p:nvPr>
        </p:nvSpPr>
        <p:spPr>
          <a:xfrm>
            <a:off x="228600" y="133350"/>
            <a:ext cx="8686800" cy="4800600"/>
          </a:xfrm>
        </p:spPr>
        <p:txBody>
          <a:bodyPr>
            <a:normAutofit/>
          </a:bodyPr>
          <a:lstStyle/>
          <a:p>
            <a:pPr marL="175022" indent="-175022" algn="l">
              <a:buFont typeface="Arial" panose="020B0604020202020204" pitchFamily="34" charset="0"/>
              <a:buChar char="•"/>
            </a:pPr>
            <a:r>
              <a:rPr lang="en-US" dirty="0"/>
              <a:t>The boss at work knowing that you will not steal money</a:t>
            </a:r>
            <a:r>
              <a:rPr lang="el-GR" dirty="0"/>
              <a:t> or time.</a:t>
            </a:r>
          </a:p>
          <a:p>
            <a:pPr marL="175022" indent="-175022" algn="l">
              <a:buFont typeface="Arial" panose="020B0604020202020204" pitchFamily="34" charset="0"/>
              <a:buChar char="•"/>
            </a:pPr>
            <a:r>
              <a:rPr lang="en-US" dirty="0"/>
              <a:t>Your friends knowing that you will not lie</a:t>
            </a:r>
            <a:r>
              <a:rPr lang="el-GR" dirty="0"/>
              <a:t>.</a:t>
            </a:r>
          </a:p>
          <a:p>
            <a:pPr marL="175022" indent="-175022" algn="l">
              <a:buFont typeface="Arial" panose="020B0604020202020204" pitchFamily="34" charset="0"/>
              <a:buChar char="•"/>
            </a:pPr>
            <a:r>
              <a:rPr lang="en-US" dirty="0"/>
              <a:t>Your neighbor</a:t>
            </a:r>
            <a:r>
              <a:rPr lang="el-GR" dirty="0"/>
              <a:t>’</a:t>
            </a:r>
            <a:r>
              <a:rPr lang="en-US" dirty="0"/>
              <a:t>s wife knowing that you will not try to commit adultery</a:t>
            </a:r>
            <a:r>
              <a:rPr lang="el-GR" dirty="0"/>
              <a:t>, in action or word or attitude.</a:t>
            </a:r>
          </a:p>
          <a:p>
            <a:pPr marL="175022" indent="-175022" algn="l">
              <a:buFont typeface="Arial" panose="020B0604020202020204" pitchFamily="34" charset="0"/>
              <a:buChar char="•"/>
            </a:pPr>
            <a:r>
              <a:rPr lang="el-GR" dirty="0"/>
              <a:t>Your fellow congregants knowing that you bear your responsibility in ministry: serving and giving.</a:t>
            </a:r>
          </a:p>
        </p:txBody>
      </p:sp>
    </p:spTree>
    <p:extLst>
      <p:ext uri="{BB962C8B-B14F-4D97-AF65-F5344CB8AC3E}">
        <p14:creationId xmlns:p14="http://schemas.microsoft.com/office/powerpoint/2010/main" val="2130912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 </a:t>
            </a:r>
          </a:p>
        </p:txBody>
      </p:sp>
      <p:sp>
        <p:nvSpPr>
          <p:cNvPr id="2" name="Rectangle 2">
            <a:extLst>
              <a:ext uri="{FF2B5EF4-FFF2-40B4-BE49-F238E27FC236}">
                <a16:creationId xmlns:a16="http://schemas.microsoft.com/office/drawing/2014/main" id="{1329318C-1E6C-F8EC-9546-40C27A57B8E8}"/>
              </a:ext>
            </a:extLst>
          </p:cNvPr>
          <p:cNvSpPr txBox="1">
            <a:spLocks noChangeArrowheads="1"/>
          </p:cNvSpPr>
          <p:nvPr/>
        </p:nvSpPr>
        <p:spPr bwMode="auto">
          <a:xfrm>
            <a:off x="304800" y="209550"/>
            <a:ext cx="8534400"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ctr" rtl="0" fontAlgn="base">
              <a:spcBef>
                <a:spcPct val="20000"/>
              </a:spcBef>
              <a:spcAft>
                <a:spcPct val="0"/>
              </a:spcAft>
              <a:buNone/>
              <a:defRPr sz="1800" kern="1200">
                <a:solidFill>
                  <a:schemeClr val="bg1"/>
                </a:solidFill>
                <a:latin typeface="+mn-lt"/>
                <a:ea typeface="+mn-ea"/>
                <a:cs typeface="+mn-cs"/>
              </a:defRPr>
            </a:lvl1pPr>
            <a:lvl2pPr marL="342900" indent="0" algn="ctr" rtl="0" fontAlgn="base">
              <a:spcBef>
                <a:spcPct val="20000"/>
              </a:spcBef>
              <a:spcAft>
                <a:spcPct val="0"/>
              </a:spcAft>
              <a:buNone/>
              <a:defRPr sz="1500" kern="1200">
                <a:solidFill>
                  <a:schemeClr val="bg1"/>
                </a:solidFill>
                <a:latin typeface="+mn-lt"/>
                <a:ea typeface="+mn-ea"/>
                <a:cs typeface="+mn-cs"/>
              </a:defRPr>
            </a:lvl2pPr>
            <a:lvl3pPr marL="685800" indent="0" algn="ctr" rtl="0" fontAlgn="base">
              <a:spcBef>
                <a:spcPct val="20000"/>
              </a:spcBef>
              <a:spcAft>
                <a:spcPct val="0"/>
              </a:spcAft>
              <a:buNone/>
              <a:defRPr sz="1350" kern="1200">
                <a:solidFill>
                  <a:schemeClr val="tx1"/>
                </a:solidFill>
                <a:latin typeface="+mj-lt"/>
                <a:ea typeface="+mn-ea"/>
                <a:cs typeface="+mj-cs"/>
              </a:defRPr>
            </a:lvl3pPr>
            <a:lvl4pPr marL="1028700" indent="0" algn="ctr" rtl="0" fontAlgn="base">
              <a:spcBef>
                <a:spcPct val="20000"/>
              </a:spcBef>
              <a:spcAft>
                <a:spcPct val="0"/>
              </a:spcAft>
              <a:buNone/>
              <a:defRPr sz="1200" kern="1200">
                <a:solidFill>
                  <a:schemeClr val="tx1"/>
                </a:solidFill>
                <a:latin typeface="+mj-lt"/>
                <a:ea typeface="+mn-ea"/>
                <a:cs typeface="+mj-cs"/>
              </a:defRPr>
            </a:lvl4pPr>
            <a:lvl5pPr marL="1371600" indent="0" algn="ctr" rtl="0" fontAlgn="base">
              <a:spcBef>
                <a:spcPct val="20000"/>
              </a:spcBef>
              <a:spcAft>
                <a:spcPct val="0"/>
              </a:spcAft>
              <a:buNone/>
              <a:defRPr sz="1200" kern="1200">
                <a:solidFill>
                  <a:schemeClr val="tx1"/>
                </a:solidFill>
                <a:latin typeface="+mj-lt"/>
                <a:ea typeface="+mn-ea"/>
                <a:cs typeface="+mj-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l">
              <a:lnSpc>
                <a:spcPct val="90000"/>
              </a:lnSpc>
            </a:pPr>
            <a:r>
              <a:rPr lang="en-US" altLang="en-US" sz="4000"/>
              <a:t> </a:t>
            </a:r>
            <a:endParaRPr lang="en-US" altLang="en-US" sz="4000" dirty="0"/>
          </a:p>
        </p:txBody>
      </p:sp>
      <p:pic>
        <p:nvPicPr>
          <p:cNvPr id="3" name="Picture 2">
            <a:extLst>
              <a:ext uri="{FF2B5EF4-FFF2-40B4-BE49-F238E27FC236}">
                <a16:creationId xmlns:a16="http://schemas.microsoft.com/office/drawing/2014/main" id="{81935321-3DC5-F1EB-B2B3-2CC790B5AD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915373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 </a:t>
            </a:r>
          </a:p>
        </p:txBody>
      </p:sp>
      <p:pic>
        <p:nvPicPr>
          <p:cNvPr id="3" name="Picture 2">
            <a:extLst>
              <a:ext uri="{FF2B5EF4-FFF2-40B4-BE49-F238E27FC236}">
                <a16:creationId xmlns:a16="http://schemas.microsoft.com/office/drawing/2014/main" id="{A3D73751-7D65-F5BD-005E-10892E712DD2}"/>
              </a:ext>
            </a:extLst>
          </p:cNvPr>
          <p:cNvPicPr>
            <a:picLocks noChangeAspect="1"/>
          </p:cNvPicPr>
          <p:nvPr/>
        </p:nvPicPr>
        <p:blipFill rotWithShape="1">
          <a:blip r:embed="rId3">
            <a:extLst>
              <a:ext uri="{28A0092B-C50C-407E-A947-70E740481C1C}">
                <a14:useLocalDpi xmlns:a14="http://schemas.microsoft.com/office/drawing/2010/main" val="0"/>
              </a:ext>
            </a:extLst>
          </a:blip>
          <a:srcRect l="7085" t="25295" r="57912" b="61903"/>
          <a:stretch/>
        </p:blipFill>
        <p:spPr>
          <a:xfrm>
            <a:off x="1263438" y="285749"/>
            <a:ext cx="6182471" cy="1747763"/>
          </a:xfrm>
          <a:prstGeom prst="rect">
            <a:avLst/>
          </a:prstGeom>
        </p:spPr>
      </p:pic>
      <p:pic>
        <p:nvPicPr>
          <p:cNvPr id="4" name="Picture 3">
            <a:extLst>
              <a:ext uri="{FF2B5EF4-FFF2-40B4-BE49-F238E27FC236}">
                <a16:creationId xmlns:a16="http://schemas.microsoft.com/office/drawing/2014/main" id="{7C57A039-4376-55F1-0553-DA5929C8D122}"/>
              </a:ext>
            </a:extLst>
          </p:cNvPr>
          <p:cNvPicPr>
            <a:picLocks noChangeAspect="1"/>
          </p:cNvPicPr>
          <p:nvPr/>
        </p:nvPicPr>
        <p:blipFill>
          <a:blip r:embed="rId4"/>
          <a:stretch>
            <a:fillRect/>
          </a:stretch>
        </p:blipFill>
        <p:spPr>
          <a:xfrm>
            <a:off x="304800" y="2491231"/>
            <a:ext cx="8293990" cy="1908800"/>
          </a:xfrm>
          <a:prstGeom prst="rect">
            <a:avLst/>
          </a:prstGeom>
        </p:spPr>
      </p:pic>
      <p:sp>
        <p:nvSpPr>
          <p:cNvPr id="2" name="Rectangle: Rounded Corners 1">
            <a:extLst>
              <a:ext uri="{FF2B5EF4-FFF2-40B4-BE49-F238E27FC236}">
                <a16:creationId xmlns:a16="http://schemas.microsoft.com/office/drawing/2014/main" id="{14767005-3DB7-AE11-2A2D-8656571E51EC}"/>
              </a:ext>
            </a:extLst>
          </p:cNvPr>
          <p:cNvSpPr/>
          <p:nvPr/>
        </p:nvSpPr>
        <p:spPr bwMode="auto">
          <a:xfrm>
            <a:off x="545210" y="3445631"/>
            <a:ext cx="6274690" cy="609600"/>
          </a:xfrm>
          <a:prstGeom prst="roundRect">
            <a:avLst/>
          </a:prstGeom>
          <a:noFill/>
          <a:ln w="44450" cap="flat" cmpd="sng" algn="ctr">
            <a:solidFill>
              <a:srgbClr val="FFC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bg1"/>
              </a:solidFill>
              <a:effectLst/>
              <a:latin typeface="Arial Rounded MT Bold" panose="020F0704030504030204" pitchFamily="34" charset="0"/>
              <a:cs typeface="Arial" panose="020B0604020202020204" pitchFamily="34" charset="0"/>
            </a:endParaRPr>
          </a:p>
        </p:txBody>
      </p:sp>
      <p:sp>
        <p:nvSpPr>
          <p:cNvPr id="5" name="Rectangle: Rounded Corners 4">
            <a:extLst>
              <a:ext uri="{FF2B5EF4-FFF2-40B4-BE49-F238E27FC236}">
                <a16:creationId xmlns:a16="http://schemas.microsoft.com/office/drawing/2014/main" id="{0DB8D313-431C-1FB6-612A-7AC7AC14DAEB}"/>
              </a:ext>
            </a:extLst>
          </p:cNvPr>
          <p:cNvSpPr/>
          <p:nvPr/>
        </p:nvSpPr>
        <p:spPr bwMode="auto">
          <a:xfrm>
            <a:off x="1698091" y="1190887"/>
            <a:ext cx="5344504" cy="685800"/>
          </a:xfrm>
          <a:prstGeom prst="roundRect">
            <a:avLst/>
          </a:prstGeom>
          <a:noFill/>
          <a:ln w="44450" cap="flat" cmpd="sng" algn="ctr">
            <a:solidFill>
              <a:srgbClr val="FFC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bg1"/>
              </a:solidFill>
              <a:effectLst/>
              <a:latin typeface="Arial Rounded MT Bold" panose="020F0704030504030204" pitchFamily="34" charset="0"/>
              <a:cs typeface="Arial" panose="020B0604020202020204" pitchFamily="34" charset="0"/>
            </a:endParaRPr>
          </a:p>
        </p:txBody>
      </p:sp>
    </p:spTree>
    <p:extLst>
      <p:ext uri="{BB962C8B-B14F-4D97-AF65-F5344CB8AC3E}">
        <p14:creationId xmlns:p14="http://schemas.microsoft.com/office/powerpoint/2010/main" val="181424927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baseline="30000" dirty="0"/>
              <a:t>Song 1.3</a:t>
            </a:r>
            <a:r>
              <a:rPr lang="en-US" altLang="en-US" sz="4000" dirty="0"/>
              <a:t> </a:t>
            </a:r>
            <a:r>
              <a:rPr lang="en-US" altLang="en-US" sz="4000" u="sng" dirty="0">
                <a:solidFill>
                  <a:srgbClr val="FFFF99"/>
                </a:solidFill>
              </a:rPr>
              <a:t>Your name</a:t>
            </a:r>
            <a:r>
              <a:rPr lang="en-US" altLang="en-US" sz="4000" dirty="0">
                <a:solidFill>
                  <a:srgbClr val="FFFF99"/>
                </a:solidFill>
              </a:rPr>
              <a:t> </a:t>
            </a:r>
            <a:r>
              <a:rPr lang="en-US" altLang="en-US" sz="4000" dirty="0"/>
              <a:t>is like perfume poured out.</a:t>
            </a:r>
          </a:p>
        </p:txBody>
      </p:sp>
    </p:spTree>
    <p:extLst>
      <p:ext uri="{BB962C8B-B14F-4D97-AF65-F5344CB8AC3E}">
        <p14:creationId xmlns:p14="http://schemas.microsoft.com/office/powerpoint/2010/main" val="186939153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a:bodyPr>
          <a:lstStyle/>
          <a:p>
            <a:pPr algn="l">
              <a:lnSpc>
                <a:spcPct val="90000"/>
              </a:lnSpc>
            </a:pPr>
            <a:r>
              <a:rPr lang="en-US" altLang="en-US" sz="4000" baseline="30000" dirty="0"/>
              <a:t>Yeshayahu/Is 9.5-6 </a:t>
            </a:r>
            <a:r>
              <a:rPr lang="en-US" altLang="en-US" sz="4000" dirty="0"/>
              <a:t> For a child is born to us, a son is given to us; dominion will rest on his shoulders, and </a:t>
            </a:r>
            <a:r>
              <a:rPr lang="en-US" altLang="en-US" sz="4000" u="sng" dirty="0">
                <a:solidFill>
                  <a:srgbClr val="FFFF66"/>
                </a:solidFill>
              </a:rPr>
              <a:t>he will be given the name</a:t>
            </a:r>
          </a:p>
        </p:txBody>
      </p:sp>
    </p:spTree>
    <p:extLst>
      <p:ext uri="{BB962C8B-B14F-4D97-AF65-F5344CB8AC3E}">
        <p14:creationId xmlns:p14="http://schemas.microsoft.com/office/powerpoint/2010/main" val="330101033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a:bodyPr>
          <a:lstStyle/>
          <a:p>
            <a:pPr algn="l">
              <a:lnSpc>
                <a:spcPct val="90000"/>
              </a:lnSpc>
            </a:pPr>
            <a:r>
              <a:rPr lang="en-US" altLang="en-US" sz="4000" baseline="30000" dirty="0"/>
              <a:t>Yeshayahu/Is 9.5-6</a:t>
            </a:r>
          </a:p>
          <a:p>
            <a:pPr algn="l">
              <a:lnSpc>
                <a:spcPct val="90000"/>
              </a:lnSpc>
            </a:pPr>
            <a:r>
              <a:rPr lang="he-IL" altLang="en-US" sz="4400" b="1" dirty="0">
                <a:latin typeface="David" panose="020E0502060401010101" pitchFamily="34" charset="-79"/>
                <a:cs typeface="David" panose="020E0502060401010101" pitchFamily="34" charset="-79"/>
              </a:rPr>
              <a:t>פֶּלֶא יוֹעֵץ, אֵל </a:t>
            </a:r>
            <a:r>
              <a:rPr lang="he-IL" altLang="en-US" sz="4400" b="1" dirty="0" err="1">
                <a:latin typeface="David" panose="020E0502060401010101" pitchFamily="34" charset="-79"/>
                <a:cs typeface="David" panose="020E0502060401010101" pitchFamily="34" charset="-79"/>
              </a:rPr>
              <a:t>גִּבּוֹר</a:t>
            </a:r>
            <a:r>
              <a:rPr lang="he-IL" altLang="en-US" sz="4400" b="1" dirty="0">
                <a:latin typeface="David" panose="020E0502060401010101" pitchFamily="34" charset="-79"/>
                <a:cs typeface="David" panose="020E0502060401010101" pitchFamily="34" charset="-79"/>
              </a:rPr>
              <a:t>, אֲבִי-עַד, שַׂר-שָׁלוֹם. </a:t>
            </a:r>
            <a:endParaRPr lang="en-US" altLang="en-US" sz="4400" b="1" dirty="0">
              <a:latin typeface="David" panose="020E0502060401010101" pitchFamily="34" charset="-79"/>
              <a:cs typeface="David" panose="020E0502060401010101" pitchFamily="34" charset="-79"/>
            </a:endParaRPr>
          </a:p>
          <a:p>
            <a:pPr algn="l">
              <a:lnSpc>
                <a:spcPct val="90000"/>
              </a:lnSpc>
            </a:pPr>
            <a:r>
              <a:rPr lang="en-US" altLang="en-US" sz="4000" i="1" dirty="0"/>
              <a:t>Pele-</a:t>
            </a:r>
            <a:r>
              <a:rPr lang="en-US" altLang="en-US" sz="4000" i="1" dirty="0" err="1"/>
              <a:t>Yo‘etz</a:t>
            </a:r>
            <a:r>
              <a:rPr lang="en-US" altLang="en-US" sz="4000" i="1" dirty="0"/>
              <a:t> El </a:t>
            </a:r>
            <a:r>
              <a:rPr lang="en-US" altLang="en-US" sz="4000" i="1" dirty="0" err="1"/>
              <a:t>Gibbor</a:t>
            </a:r>
            <a:r>
              <a:rPr lang="en-US" altLang="en-US" sz="4000" i="1" dirty="0"/>
              <a:t> </a:t>
            </a:r>
            <a:r>
              <a:rPr lang="en-US" altLang="en-US" sz="4000" i="1" dirty="0" err="1"/>
              <a:t>Avi</a:t>
            </a:r>
            <a:r>
              <a:rPr lang="en-US" altLang="en-US" sz="4000" i="1" dirty="0"/>
              <a:t>-Ad Sar-Shalom </a:t>
            </a:r>
          </a:p>
          <a:p>
            <a:pPr algn="l">
              <a:lnSpc>
                <a:spcPct val="90000"/>
              </a:lnSpc>
            </a:pPr>
            <a:r>
              <a:rPr lang="en-US" altLang="en-US" sz="4000" dirty="0"/>
              <a:t>[Wonder of a Counselor, Mighty God, Father of Eternity, Prince of Peace],</a:t>
            </a:r>
          </a:p>
        </p:txBody>
      </p:sp>
    </p:spTree>
    <p:extLst>
      <p:ext uri="{BB962C8B-B14F-4D97-AF65-F5344CB8AC3E}">
        <p14:creationId xmlns:p14="http://schemas.microsoft.com/office/powerpoint/2010/main" val="372387069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a:bodyPr>
          <a:lstStyle/>
          <a:p>
            <a:pPr algn="l">
              <a:lnSpc>
                <a:spcPct val="90000"/>
              </a:lnSpc>
            </a:pPr>
            <a:r>
              <a:rPr lang="en-US" altLang="en-US" sz="4000" baseline="30000" dirty="0"/>
              <a:t>Yeshayahu/Is 9.5-6 </a:t>
            </a:r>
            <a:r>
              <a:rPr lang="en-US" altLang="en-US" sz="4000" dirty="0"/>
              <a:t> in order to extend the dominion and perpetuate the peace of the throne and kingdom of David, to secure it and sustain it through justice and righteousness henceforth and forever.</a:t>
            </a:r>
          </a:p>
        </p:txBody>
      </p:sp>
    </p:spTree>
    <p:extLst>
      <p:ext uri="{BB962C8B-B14F-4D97-AF65-F5344CB8AC3E}">
        <p14:creationId xmlns:p14="http://schemas.microsoft.com/office/powerpoint/2010/main" val="344112632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a:bodyPr>
          <a:lstStyle/>
          <a:p>
            <a:pPr algn="l">
              <a:lnSpc>
                <a:spcPct val="90000"/>
              </a:lnSpc>
            </a:pPr>
            <a:r>
              <a:rPr lang="en-US" altLang="en-US" sz="4000" baseline="30000" dirty="0"/>
              <a:t>Rev 19.12-13 </a:t>
            </a:r>
            <a:r>
              <a:rPr lang="en-US" altLang="en-US" sz="4000" dirty="0"/>
              <a:t>His eyes were like a fiery flame, and on his head were many royal crowns. And he had a name written which no one knew but himself. He was wearing a robe that had been soaked in blood, and </a:t>
            </a:r>
            <a:r>
              <a:rPr lang="en-US" altLang="en-US" sz="4000" dirty="0">
                <a:solidFill>
                  <a:srgbClr val="FFFF66"/>
                </a:solidFill>
              </a:rPr>
              <a:t>the name by which he is called is, “The Word of God.” </a:t>
            </a:r>
          </a:p>
        </p:txBody>
      </p:sp>
    </p:spTree>
    <p:extLst>
      <p:ext uri="{BB962C8B-B14F-4D97-AF65-F5344CB8AC3E}">
        <p14:creationId xmlns:p14="http://schemas.microsoft.com/office/powerpoint/2010/main" val="38087855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4114800" y="209550"/>
            <a:ext cx="4953000" cy="4648200"/>
          </a:xfrm>
        </p:spPr>
        <p:txBody>
          <a:bodyPr>
            <a:normAutofit lnSpcReduction="10000"/>
          </a:bodyPr>
          <a:lstStyle/>
          <a:p>
            <a:pPr algn="l">
              <a:lnSpc>
                <a:spcPct val="90000"/>
              </a:lnSpc>
            </a:pPr>
            <a:r>
              <a:rPr lang="en-US" altLang="en-US" sz="3600" dirty="0"/>
              <a:t>Recently she took home six trophies at the American Music Awards. She is now the most decorated artist in history, while at the same time holding all 10 songs on the Billboard Top 10.</a:t>
            </a:r>
          </a:p>
        </p:txBody>
      </p:sp>
      <p:pic>
        <p:nvPicPr>
          <p:cNvPr id="2" name="Picture 1">
            <a:extLst>
              <a:ext uri="{FF2B5EF4-FFF2-40B4-BE49-F238E27FC236}">
                <a16:creationId xmlns:a16="http://schemas.microsoft.com/office/drawing/2014/main" id="{A75D06CD-DD92-6B92-48FB-25B7AEF942A6}"/>
              </a:ext>
            </a:extLst>
          </p:cNvPr>
          <p:cNvPicPr>
            <a:picLocks noChangeAspect="1"/>
          </p:cNvPicPr>
          <p:nvPr/>
        </p:nvPicPr>
        <p:blipFill rotWithShape="1">
          <a:blip r:embed="rId3"/>
          <a:srcRect b="21111"/>
          <a:stretch/>
        </p:blipFill>
        <p:spPr>
          <a:xfrm>
            <a:off x="28113" y="1085850"/>
            <a:ext cx="3944639" cy="4057650"/>
          </a:xfrm>
          <a:prstGeom prst="rect">
            <a:avLst/>
          </a:prstGeom>
        </p:spPr>
      </p:pic>
      <p:pic>
        <p:nvPicPr>
          <p:cNvPr id="4" name="Picture 3">
            <a:extLst>
              <a:ext uri="{FF2B5EF4-FFF2-40B4-BE49-F238E27FC236}">
                <a16:creationId xmlns:a16="http://schemas.microsoft.com/office/drawing/2014/main" id="{AAFE2CDA-E759-C63D-A875-0B5038F1C0A9}"/>
              </a:ext>
            </a:extLst>
          </p:cNvPr>
          <p:cNvPicPr>
            <a:picLocks noChangeAspect="1"/>
          </p:cNvPicPr>
          <p:nvPr/>
        </p:nvPicPr>
        <p:blipFill>
          <a:blip r:embed="rId4"/>
          <a:stretch>
            <a:fillRect/>
          </a:stretch>
        </p:blipFill>
        <p:spPr>
          <a:xfrm>
            <a:off x="0" y="16461"/>
            <a:ext cx="4114800" cy="1149179"/>
          </a:xfrm>
          <a:prstGeom prst="rect">
            <a:avLst/>
          </a:prstGeom>
        </p:spPr>
      </p:pic>
    </p:spTree>
    <p:extLst>
      <p:ext uri="{BB962C8B-B14F-4D97-AF65-F5344CB8AC3E}">
        <p14:creationId xmlns:p14="http://schemas.microsoft.com/office/powerpoint/2010/main" val="58066513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baseline="30000" dirty="0"/>
              <a:t>Rev 19.16  </a:t>
            </a:r>
            <a:r>
              <a:rPr lang="en-US" altLang="en-US" sz="4000" dirty="0"/>
              <a:t>It is he who treads the winepress from which flows the wine of the furious rage of </a:t>
            </a:r>
            <a:r>
              <a:rPr lang="en-US" altLang="en-US" sz="4000" cap="small" dirty="0"/>
              <a:t>Adoni</a:t>
            </a:r>
            <a:r>
              <a:rPr lang="en-US" altLang="en-US" sz="4000" dirty="0"/>
              <a:t>, God of heaven’s armies.  And on his robe and on his thigh </a:t>
            </a:r>
            <a:r>
              <a:rPr lang="en-US" altLang="en-US" sz="4000" dirty="0">
                <a:solidFill>
                  <a:srgbClr val="FFFF66"/>
                </a:solidFill>
              </a:rPr>
              <a:t>He has a name written:  King Of Kings and Lord of Lords.</a:t>
            </a:r>
          </a:p>
        </p:txBody>
      </p:sp>
    </p:spTree>
    <p:extLst>
      <p:ext uri="{BB962C8B-B14F-4D97-AF65-F5344CB8AC3E}">
        <p14:creationId xmlns:p14="http://schemas.microsoft.com/office/powerpoint/2010/main" val="354130767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 </a:t>
            </a:r>
          </a:p>
        </p:txBody>
      </p:sp>
    </p:spTree>
    <p:extLst>
      <p:ext uri="{BB962C8B-B14F-4D97-AF65-F5344CB8AC3E}">
        <p14:creationId xmlns:p14="http://schemas.microsoft.com/office/powerpoint/2010/main" val="29534414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lnSpcReduction="10000"/>
          </a:bodyPr>
          <a:lstStyle/>
          <a:p>
            <a:pPr algn="l">
              <a:lnSpc>
                <a:spcPct val="90000"/>
              </a:lnSpc>
            </a:pPr>
            <a:r>
              <a:rPr lang="en-US" altLang="en-US" sz="4000" baseline="30000" dirty="0"/>
              <a:t>Phil 2.9-11 </a:t>
            </a:r>
            <a:r>
              <a:rPr lang="en-US" altLang="en-US" sz="4000" dirty="0"/>
              <a:t>For this reason God highly exalted Him and gave Him the name that is above every name, that </a:t>
            </a:r>
            <a:r>
              <a:rPr lang="en-US" altLang="en-US" sz="4000" u="sng" dirty="0">
                <a:solidFill>
                  <a:srgbClr val="FFFF99"/>
                </a:solidFill>
              </a:rPr>
              <a:t>at the name of Yeshua </a:t>
            </a:r>
            <a:r>
              <a:rPr lang="en-US" altLang="en-US" sz="4000" dirty="0"/>
              <a:t>every knee should bow, in heaven and on the earth and under the earth, and every tongue profess that Yeshua the Messiah is Lord — to the glory of God the Father.</a:t>
            </a:r>
          </a:p>
        </p:txBody>
      </p:sp>
    </p:spTree>
    <p:extLst>
      <p:ext uri="{BB962C8B-B14F-4D97-AF65-F5344CB8AC3E}">
        <p14:creationId xmlns:p14="http://schemas.microsoft.com/office/powerpoint/2010/main" val="282846368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 </a:t>
            </a:r>
          </a:p>
        </p:txBody>
      </p:sp>
      <p:sp>
        <p:nvSpPr>
          <p:cNvPr id="2" name="Rectangle 2">
            <a:extLst>
              <a:ext uri="{FF2B5EF4-FFF2-40B4-BE49-F238E27FC236}">
                <a16:creationId xmlns:a16="http://schemas.microsoft.com/office/drawing/2014/main" id="{1329318C-1E6C-F8EC-9546-40C27A57B8E8}"/>
              </a:ext>
            </a:extLst>
          </p:cNvPr>
          <p:cNvSpPr txBox="1">
            <a:spLocks noChangeArrowheads="1"/>
          </p:cNvSpPr>
          <p:nvPr/>
        </p:nvSpPr>
        <p:spPr bwMode="auto">
          <a:xfrm>
            <a:off x="304800" y="209550"/>
            <a:ext cx="8534400"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ctr" rtl="0" fontAlgn="base">
              <a:spcBef>
                <a:spcPct val="20000"/>
              </a:spcBef>
              <a:spcAft>
                <a:spcPct val="0"/>
              </a:spcAft>
              <a:buNone/>
              <a:defRPr sz="1800" kern="1200">
                <a:solidFill>
                  <a:schemeClr val="bg1"/>
                </a:solidFill>
                <a:latin typeface="+mn-lt"/>
                <a:ea typeface="+mn-ea"/>
                <a:cs typeface="+mn-cs"/>
              </a:defRPr>
            </a:lvl1pPr>
            <a:lvl2pPr marL="342900" indent="0" algn="ctr" rtl="0" fontAlgn="base">
              <a:spcBef>
                <a:spcPct val="20000"/>
              </a:spcBef>
              <a:spcAft>
                <a:spcPct val="0"/>
              </a:spcAft>
              <a:buNone/>
              <a:defRPr sz="1500" kern="1200">
                <a:solidFill>
                  <a:schemeClr val="bg1"/>
                </a:solidFill>
                <a:latin typeface="+mn-lt"/>
                <a:ea typeface="+mn-ea"/>
                <a:cs typeface="+mn-cs"/>
              </a:defRPr>
            </a:lvl2pPr>
            <a:lvl3pPr marL="685800" indent="0" algn="ctr" rtl="0" fontAlgn="base">
              <a:spcBef>
                <a:spcPct val="20000"/>
              </a:spcBef>
              <a:spcAft>
                <a:spcPct val="0"/>
              </a:spcAft>
              <a:buNone/>
              <a:defRPr sz="1350" kern="1200">
                <a:solidFill>
                  <a:schemeClr val="tx1"/>
                </a:solidFill>
                <a:latin typeface="+mj-lt"/>
                <a:ea typeface="+mn-ea"/>
                <a:cs typeface="+mj-cs"/>
              </a:defRPr>
            </a:lvl3pPr>
            <a:lvl4pPr marL="1028700" indent="0" algn="ctr" rtl="0" fontAlgn="base">
              <a:spcBef>
                <a:spcPct val="20000"/>
              </a:spcBef>
              <a:spcAft>
                <a:spcPct val="0"/>
              </a:spcAft>
              <a:buNone/>
              <a:defRPr sz="1200" kern="1200">
                <a:solidFill>
                  <a:schemeClr val="tx1"/>
                </a:solidFill>
                <a:latin typeface="+mj-lt"/>
                <a:ea typeface="+mn-ea"/>
                <a:cs typeface="+mj-cs"/>
              </a:defRPr>
            </a:lvl4pPr>
            <a:lvl5pPr marL="1371600" indent="0" algn="ctr" rtl="0" fontAlgn="base">
              <a:spcBef>
                <a:spcPct val="20000"/>
              </a:spcBef>
              <a:spcAft>
                <a:spcPct val="0"/>
              </a:spcAft>
              <a:buNone/>
              <a:defRPr sz="1200" kern="1200">
                <a:solidFill>
                  <a:schemeClr val="tx1"/>
                </a:solidFill>
                <a:latin typeface="+mj-lt"/>
                <a:ea typeface="+mn-ea"/>
                <a:cs typeface="+mj-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l">
              <a:lnSpc>
                <a:spcPct val="90000"/>
              </a:lnSpc>
            </a:pPr>
            <a:r>
              <a:rPr lang="en-US" altLang="en-US" sz="4000"/>
              <a:t> </a:t>
            </a:r>
            <a:endParaRPr lang="en-US" altLang="en-US" sz="4000" dirty="0"/>
          </a:p>
        </p:txBody>
      </p:sp>
      <p:pic>
        <p:nvPicPr>
          <p:cNvPr id="3" name="Picture 2">
            <a:extLst>
              <a:ext uri="{FF2B5EF4-FFF2-40B4-BE49-F238E27FC236}">
                <a16:creationId xmlns:a16="http://schemas.microsoft.com/office/drawing/2014/main" id="{81935321-3DC5-F1EB-B2B3-2CC790B5AD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048314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 </a:t>
            </a:r>
          </a:p>
        </p:txBody>
      </p:sp>
      <p:pic>
        <p:nvPicPr>
          <p:cNvPr id="3" name="Picture 2">
            <a:extLst>
              <a:ext uri="{FF2B5EF4-FFF2-40B4-BE49-F238E27FC236}">
                <a16:creationId xmlns:a16="http://schemas.microsoft.com/office/drawing/2014/main" id="{A3D73751-7D65-F5BD-005E-10892E712DD2}"/>
              </a:ext>
            </a:extLst>
          </p:cNvPr>
          <p:cNvPicPr>
            <a:picLocks noChangeAspect="1"/>
          </p:cNvPicPr>
          <p:nvPr/>
        </p:nvPicPr>
        <p:blipFill rotWithShape="1">
          <a:blip r:embed="rId3">
            <a:extLst>
              <a:ext uri="{28A0092B-C50C-407E-A947-70E740481C1C}">
                <a14:useLocalDpi xmlns:a14="http://schemas.microsoft.com/office/drawing/2010/main" val="0"/>
              </a:ext>
            </a:extLst>
          </a:blip>
          <a:srcRect l="15714" t="40083" r="58679" b="48004"/>
          <a:stretch/>
        </p:blipFill>
        <p:spPr>
          <a:xfrm>
            <a:off x="1905000" y="513328"/>
            <a:ext cx="4876800" cy="175362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 name="Picture 3">
            <a:extLst>
              <a:ext uri="{FF2B5EF4-FFF2-40B4-BE49-F238E27FC236}">
                <a16:creationId xmlns:a16="http://schemas.microsoft.com/office/drawing/2014/main" id="{63437BD7-1FCF-11BC-1291-0DF797362C12}"/>
              </a:ext>
            </a:extLst>
          </p:cNvPr>
          <p:cNvPicPr>
            <a:picLocks noChangeAspect="1"/>
          </p:cNvPicPr>
          <p:nvPr/>
        </p:nvPicPr>
        <p:blipFill>
          <a:blip r:embed="rId4"/>
          <a:stretch>
            <a:fillRect/>
          </a:stretch>
        </p:blipFill>
        <p:spPr>
          <a:xfrm>
            <a:off x="1177857" y="2800350"/>
            <a:ext cx="6183083" cy="1524000"/>
          </a:xfrm>
          <a:prstGeom prst="rect">
            <a:avLst/>
          </a:prstGeom>
        </p:spPr>
      </p:pic>
    </p:spTree>
    <p:extLst>
      <p:ext uri="{BB962C8B-B14F-4D97-AF65-F5344CB8AC3E}">
        <p14:creationId xmlns:p14="http://schemas.microsoft.com/office/powerpoint/2010/main" val="193877718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sz="4000" baseline="30000" dirty="0"/>
              <a:t>T’hillim / Ps 45.2  </a:t>
            </a:r>
            <a:r>
              <a:rPr lang="en-US" sz="4000" dirty="0">
                <a:solidFill>
                  <a:srgbClr val="FFFF99"/>
                </a:solidFill>
              </a:rPr>
              <a:t>My heart is stirred </a:t>
            </a:r>
            <a:r>
              <a:rPr lang="en-US" sz="4000" dirty="0"/>
              <a:t>with a good word. I speak my verses to the king.</a:t>
            </a:r>
            <a:endParaRPr lang="en-US" altLang="en-US" sz="7200" dirty="0"/>
          </a:p>
        </p:txBody>
      </p:sp>
    </p:spTree>
    <p:extLst>
      <p:ext uri="{BB962C8B-B14F-4D97-AF65-F5344CB8AC3E}">
        <p14:creationId xmlns:p14="http://schemas.microsoft.com/office/powerpoint/2010/main" val="170263462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sz="4000" baseline="30000" dirty="0"/>
              <a:t>Song 5.2   </a:t>
            </a:r>
            <a:r>
              <a:rPr lang="en-US" sz="4000" dirty="0"/>
              <a:t>I sleep, but </a:t>
            </a:r>
            <a:r>
              <a:rPr lang="en-US" sz="4000" dirty="0">
                <a:solidFill>
                  <a:srgbClr val="FFFF66"/>
                </a:solidFill>
              </a:rPr>
              <a:t>my heart is awake. </a:t>
            </a:r>
            <a:r>
              <a:rPr lang="en-US" sz="4000" dirty="0"/>
              <a:t>A voice! My lover is knocking! “Open to me, my sister, my darling, my dove, my perfect one!</a:t>
            </a:r>
            <a:endParaRPr lang="en-US" altLang="en-US" sz="7200" dirty="0"/>
          </a:p>
        </p:txBody>
      </p:sp>
    </p:spTree>
    <p:extLst>
      <p:ext uri="{BB962C8B-B14F-4D97-AF65-F5344CB8AC3E}">
        <p14:creationId xmlns:p14="http://schemas.microsoft.com/office/powerpoint/2010/main" val="358158666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baseline="30000" dirty="0"/>
              <a:t>T’hillim / Ps 4.8-9  </a:t>
            </a:r>
            <a:r>
              <a:rPr lang="en-US" altLang="en-US" sz="4000" dirty="0"/>
              <a:t>You have put </a:t>
            </a:r>
            <a:r>
              <a:rPr lang="en-US" altLang="en-US" sz="4000" u="sng" dirty="0">
                <a:solidFill>
                  <a:srgbClr val="FFFF99"/>
                </a:solidFill>
              </a:rPr>
              <a:t>joy in my heart</a:t>
            </a:r>
            <a:r>
              <a:rPr lang="en-US" altLang="en-US" sz="4000" dirty="0">
                <a:solidFill>
                  <a:srgbClr val="FFFF99"/>
                </a:solidFill>
              </a:rPr>
              <a:t> </a:t>
            </a:r>
            <a:r>
              <a:rPr lang="en-US" altLang="en-US" sz="4000" dirty="0"/>
              <a:t>— more joy than when their grain and new wine overflow.  I will lie down and sleep in shalom. For You alone, </a:t>
            </a:r>
            <a:r>
              <a:rPr lang="en-US" altLang="en-US" sz="4000" cap="small" dirty="0"/>
              <a:t>Adoni</a:t>
            </a:r>
            <a:r>
              <a:rPr lang="en-US" altLang="en-US" sz="4000" dirty="0"/>
              <a:t>, make me live securely.</a:t>
            </a:r>
          </a:p>
        </p:txBody>
      </p:sp>
    </p:spTree>
    <p:extLst>
      <p:ext uri="{BB962C8B-B14F-4D97-AF65-F5344CB8AC3E}">
        <p14:creationId xmlns:p14="http://schemas.microsoft.com/office/powerpoint/2010/main" val="104783911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 </a:t>
            </a:r>
            <a:r>
              <a:rPr lang="en-US" altLang="en-US" sz="4000" baseline="30000" dirty="0"/>
              <a:t>Song 8.6  </a:t>
            </a:r>
            <a:r>
              <a:rPr lang="en-US" altLang="en-US" sz="4000" dirty="0"/>
              <a:t>Set me like a </a:t>
            </a:r>
            <a:r>
              <a:rPr lang="en-US" altLang="en-US" sz="4000" u="sng" dirty="0">
                <a:solidFill>
                  <a:srgbClr val="FFFF99"/>
                </a:solidFill>
              </a:rPr>
              <a:t>seal on your heart</a:t>
            </a:r>
            <a:r>
              <a:rPr lang="en-US" altLang="en-US" sz="4000" dirty="0"/>
              <a:t>, like a seal on your arm; for love is as strong as death, passion as cruel as </a:t>
            </a:r>
            <a:r>
              <a:rPr lang="en-US" altLang="en-US" sz="4000" dirty="0" err="1"/>
              <a:t>Sh’ol</a:t>
            </a:r>
            <a:r>
              <a:rPr lang="en-US" altLang="en-US" sz="4000" dirty="0"/>
              <a:t>; its flashes are flashes of fire, [as fierce as the] flame of Yah.</a:t>
            </a:r>
          </a:p>
        </p:txBody>
      </p:sp>
    </p:spTree>
    <p:extLst>
      <p:ext uri="{BB962C8B-B14F-4D97-AF65-F5344CB8AC3E}">
        <p14:creationId xmlns:p14="http://schemas.microsoft.com/office/powerpoint/2010/main" val="65748147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 </a:t>
            </a:r>
          </a:p>
        </p:txBody>
      </p:sp>
      <p:sp>
        <p:nvSpPr>
          <p:cNvPr id="2" name="Rectangle 2">
            <a:extLst>
              <a:ext uri="{FF2B5EF4-FFF2-40B4-BE49-F238E27FC236}">
                <a16:creationId xmlns:a16="http://schemas.microsoft.com/office/drawing/2014/main" id="{1329318C-1E6C-F8EC-9546-40C27A57B8E8}"/>
              </a:ext>
            </a:extLst>
          </p:cNvPr>
          <p:cNvSpPr txBox="1">
            <a:spLocks noChangeArrowheads="1"/>
          </p:cNvSpPr>
          <p:nvPr/>
        </p:nvSpPr>
        <p:spPr bwMode="auto">
          <a:xfrm>
            <a:off x="304800" y="209550"/>
            <a:ext cx="8534400"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ctr" rtl="0" fontAlgn="base">
              <a:spcBef>
                <a:spcPct val="20000"/>
              </a:spcBef>
              <a:spcAft>
                <a:spcPct val="0"/>
              </a:spcAft>
              <a:buNone/>
              <a:defRPr sz="1800" kern="1200">
                <a:solidFill>
                  <a:schemeClr val="bg1"/>
                </a:solidFill>
                <a:latin typeface="+mn-lt"/>
                <a:ea typeface="+mn-ea"/>
                <a:cs typeface="+mn-cs"/>
              </a:defRPr>
            </a:lvl1pPr>
            <a:lvl2pPr marL="342900" indent="0" algn="ctr" rtl="0" fontAlgn="base">
              <a:spcBef>
                <a:spcPct val="20000"/>
              </a:spcBef>
              <a:spcAft>
                <a:spcPct val="0"/>
              </a:spcAft>
              <a:buNone/>
              <a:defRPr sz="1500" kern="1200">
                <a:solidFill>
                  <a:schemeClr val="bg1"/>
                </a:solidFill>
                <a:latin typeface="+mn-lt"/>
                <a:ea typeface="+mn-ea"/>
                <a:cs typeface="+mn-cs"/>
              </a:defRPr>
            </a:lvl2pPr>
            <a:lvl3pPr marL="685800" indent="0" algn="ctr" rtl="0" fontAlgn="base">
              <a:spcBef>
                <a:spcPct val="20000"/>
              </a:spcBef>
              <a:spcAft>
                <a:spcPct val="0"/>
              </a:spcAft>
              <a:buNone/>
              <a:defRPr sz="1350" kern="1200">
                <a:solidFill>
                  <a:schemeClr val="tx1"/>
                </a:solidFill>
                <a:latin typeface="+mj-lt"/>
                <a:ea typeface="+mn-ea"/>
                <a:cs typeface="+mj-cs"/>
              </a:defRPr>
            </a:lvl3pPr>
            <a:lvl4pPr marL="1028700" indent="0" algn="ctr" rtl="0" fontAlgn="base">
              <a:spcBef>
                <a:spcPct val="20000"/>
              </a:spcBef>
              <a:spcAft>
                <a:spcPct val="0"/>
              </a:spcAft>
              <a:buNone/>
              <a:defRPr sz="1200" kern="1200">
                <a:solidFill>
                  <a:schemeClr val="tx1"/>
                </a:solidFill>
                <a:latin typeface="+mj-lt"/>
                <a:ea typeface="+mn-ea"/>
                <a:cs typeface="+mj-cs"/>
              </a:defRPr>
            </a:lvl4pPr>
            <a:lvl5pPr marL="1371600" indent="0" algn="ctr" rtl="0" fontAlgn="base">
              <a:spcBef>
                <a:spcPct val="20000"/>
              </a:spcBef>
              <a:spcAft>
                <a:spcPct val="0"/>
              </a:spcAft>
              <a:buNone/>
              <a:defRPr sz="1200" kern="1200">
                <a:solidFill>
                  <a:schemeClr val="tx1"/>
                </a:solidFill>
                <a:latin typeface="+mj-lt"/>
                <a:ea typeface="+mn-ea"/>
                <a:cs typeface="+mj-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l">
              <a:lnSpc>
                <a:spcPct val="90000"/>
              </a:lnSpc>
            </a:pPr>
            <a:r>
              <a:rPr lang="en-US" altLang="en-US" sz="4000"/>
              <a:t> </a:t>
            </a:r>
            <a:endParaRPr lang="en-US" altLang="en-US" sz="4000" dirty="0"/>
          </a:p>
        </p:txBody>
      </p:sp>
      <p:pic>
        <p:nvPicPr>
          <p:cNvPr id="3" name="Picture 2">
            <a:extLst>
              <a:ext uri="{FF2B5EF4-FFF2-40B4-BE49-F238E27FC236}">
                <a16:creationId xmlns:a16="http://schemas.microsoft.com/office/drawing/2014/main" id="{81935321-3DC5-F1EB-B2B3-2CC790B5AD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31202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fontScale="92500" lnSpcReduction="20000"/>
          </a:bodyPr>
          <a:lstStyle/>
          <a:p>
            <a:pPr algn="l"/>
            <a:r>
              <a:rPr lang="en-US" sz="2200" dirty="0"/>
              <a:t>A pastor wrote [Charisma Mag]:   </a:t>
            </a:r>
          </a:p>
          <a:p>
            <a:pPr algn="l"/>
            <a:r>
              <a:rPr lang="en-US" sz="4400" dirty="0"/>
              <a:t>I remember being amazed how this songwriter had somehow climbed into every teenage girl's journal and written their heartache and deepest desires. From the beginning, her transparency and openness created a place for young girls</a:t>
            </a:r>
            <a:endParaRPr lang="en-US" altLang="en-US" sz="4000" dirty="0"/>
          </a:p>
        </p:txBody>
      </p:sp>
    </p:spTree>
    <p:extLst>
      <p:ext uri="{BB962C8B-B14F-4D97-AF65-F5344CB8AC3E}">
        <p14:creationId xmlns:p14="http://schemas.microsoft.com/office/powerpoint/2010/main" val="269923402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 </a:t>
            </a:r>
          </a:p>
        </p:txBody>
      </p:sp>
      <p:pic>
        <p:nvPicPr>
          <p:cNvPr id="3" name="Picture 2">
            <a:extLst>
              <a:ext uri="{FF2B5EF4-FFF2-40B4-BE49-F238E27FC236}">
                <a16:creationId xmlns:a16="http://schemas.microsoft.com/office/drawing/2014/main" id="{A3D73751-7D65-F5BD-005E-10892E712DD2}"/>
              </a:ext>
            </a:extLst>
          </p:cNvPr>
          <p:cNvPicPr>
            <a:picLocks noChangeAspect="1"/>
          </p:cNvPicPr>
          <p:nvPr/>
        </p:nvPicPr>
        <p:blipFill rotWithShape="1">
          <a:blip r:embed="rId3">
            <a:extLst>
              <a:ext uri="{28A0092B-C50C-407E-A947-70E740481C1C}">
                <a14:useLocalDpi xmlns:a14="http://schemas.microsoft.com/office/drawing/2010/main" val="0"/>
              </a:ext>
            </a:extLst>
          </a:blip>
          <a:srcRect l="7085" t="53981" r="59446" b="29143"/>
          <a:stretch/>
        </p:blipFill>
        <p:spPr>
          <a:xfrm>
            <a:off x="1752600" y="209550"/>
            <a:ext cx="5638800" cy="2197705"/>
          </a:xfrm>
          <a:prstGeom prst="rect">
            <a:avLst/>
          </a:prstGeom>
        </p:spPr>
      </p:pic>
      <p:pic>
        <p:nvPicPr>
          <p:cNvPr id="4" name="Picture 3">
            <a:extLst>
              <a:ext uri="{FF2B5EF4-FFF2-40B4-BE49-F238E27FC236}">
                <a16:creationId xmlns:a16="http://schemas.microsoft.com/office/drawing/2014/main" id="{2E210ABB-2450-2873-DCEB-8B94BBECB794}"/>
              </a:ext>
            </a:extLst>
          </p:cNvPr>
          <p:cNvPicPr>
            <a:picLocks noChangeAspect="1"/>
          </p:cNvPicPr>
          <p:nvPr/>
        </p:nvPicPr>
        <p:blipFill>
          <a:blip r:embed="rId4"/>
          <a:stretch>
            <a:fillRect/>
          </a:stretch>
        </p:blipFill>
        <p:spPr>
          <a:xfrm>
            <a:off x="268480" y="2495550"/>
            <a:ext cx="8418320" cy="2012112"/>
          </a:xfrm>
          <a:prstGeom prst="rect">
            <a:avLst/>
          </a:prstGeom>
        </p:spPr>
      </p:pic>
    </p:spTree>
    <p:extLst>
      <p:ext uri="{BB962C8B-B14F-4D97-AF65-F5344CB8AC3E}">
        <p14:creationId xmlns:p14="http://schemas.microsoft.com/office/powerpoint/2010/main" val="266871113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sz="4000" baseline="30000" dirty="0"/>
              <a:t>Yeshayahu/Is 35.1-2  </a:t>
            </a:r>
            <a:r>
              <a:rPr lang="en-US" sz="4000" dirty="0">
                <a:solidFill>
                  <a:srgbClr val="FFFF99"/>
                </a:solidFill>
              </a:rPr>
              <a:t>The wilderness and dry land will be glad</a:t>
            </a:r>
            <a:r>
              <a:rPr lang="en-US" sz="4000" dirty="0"/>
              <a:t>. The desert will rejoice and blossom like a lily. </a:t>
            </a:r>
            <a:r>
              <a:rPr lang="en-US" sz="4000" b="1" baseline="30000" dirty="0"/>
              <a:t> </a:t>
            </a:r>
            <a:r>
              <a:rPr lang="en-US" sz="4000" dirty="0"/>
              <a:t>It will blossom profusely, will rejoice with joy and singing.</a:t>
            </a:r>
            <a:endParaRPr lang="en-US" altLang="en-US" sz="7200" dirty="0"/>
          </a:p>
        </p:txBody>
      </p:sp>
    </p:spTree>
    <p:extLst>
      <p:ext uri="{BB962C8B-B14F-4D97-AF65-F5344CB8AC3E}">
        <p14:creationId xmlns:p14="http://schemas.microsoft.com/office/powerpoint/2010/main" val="331543873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baseline="30000" dirty="0"/>
              <a:t>T’hillim/Ps 84.5-8</a:t>
            </a:r>
            <a:r>
              <a:rPr lang="en-US" altLang="en-US" sz="4000" dirty="0"/>
              <a:t> How happy are those who live in your house; they never cease to praise you! (Selah) How happy the man whose strength is in you, in whose heart are pilgrim] highways. Passing through the [dry] Baka Valley, </a:t>
            </a:r>
            <a:r>
              <a:rPr lang="en-US" altLang="en-US" sz="4000" u="sng" dirty="0">
                <a:solidFill>
                  <a:srgbClr val="FFFF99"/>
                </a:solidFill>
              </a:rPr>
              <a:t>they make it a place of springs</a:t>
            </a:r>
            <a:r>
              <a:rPr lang="en-US" altLang="en-US" sz="4000" dirty="0">
                <a:solidFill>
                  <a:srgbClr val="FFFF99"/>
                </a:solidFill>
              </a:rPr>
              <a:t>, </a:t>
            </a:r>
            <a:r>
              <a:rPr lang="en-US" altLang="en-US" sz="4000" dirty="0"/>
              <a:t>and the early</a:t>
            </a:r>
          </a:p>
        </p:txBody>
      </p:sp>
    </p:spTree>
    <p:extLst>
      <p:ext uri="{BB962C8B-B14F-4D97-AF65-F5344CB8AC3E}">
        <p14:creationId xmlns:p14="http://schemas.microsoft.com/office/powerpoint/2010/main" val="267338257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baseline="30000" dirty="0"/>
              <a:t>T’hillim/Ps 84.5-8</a:t>
            </a:r>
            <a:r>
              <a:rPr lang="en-US" altLang="en-US" sz="4000" dirty="0"/>
              <a:t> rain clothes it with blessings. They go from strength to strength and appear before God in </a:t>
            </a:r>
            <a:r>
              <a:rPr lang="en-US" altLang="en-US" sz="4000" dirty="0" err="1"/>
              <a:t>Tziyon</a:t>
            </a:r>
            <a:r>
              <a:rPr lang="en-US" altLang="en-US" sz="4000" dirty="0"/>
              <a:t>.</a:t>
            </a:r>
          </a:p>
        </p:txBody>
      </p:sp>
    </p:spTree>
    <p:extLst>
      <p:ext uri="{BB962C8B-B14F-4D97-AF65-F5344CB8AC3E}">
        <p14:creationId xmlns:p14="http://schemas.microsoft.com/office/powerpoint/2010/main" val="421230086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baseline="30000" dirty="0"/>
              <a:t>T’hillim/Ps 37.11 </a:t>
            </a:r>
            <a:r>
              <a:rPr lang="en-US" altLang="en-US" sz="4000" dirty="0"/>
              <a:t>The meek will inherit the land, and delight in abundant shalom.</a:t>
            </a:r>
          </a:p>
          <a:p>
            <a:pPr algn="l">
              <a:lnSpc>
                <a:spcPct val="90000"/>
              </a:lnSpc>
            </a:pPr>
            <a:endParaRPr lang="en-US" altLang="en-US" sz="4000" dirty="0"/>
          </a:p>
        </p:txBody>
      </p:sp>
    </p:spTree>
    <p:extLst>
      <p:ext uri="{BB962C8B-B14F-4D97-AF65-F5344CB8AC3E}">
        <p14:creationId xmlns:p14="http://schemas.microsoft.com/office/powerpoint/2010/main" val="346725740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5B5735B6-15B8-D53C-3575-A901A7B10038}"/>
              </a:ext>
            </a:extLst>
          </p:cNvPr>
          <p:cNvSpPr>
            <a:spLocks noGrp="1"/>
          </p:cNvSpPr>
          <p:nvPr>
            <p:ph type="subTitle" idx="1"/>
          </p:nvPr>
        </p:nvSpPr>
        <p:spPr>
          <a:xfrm>
            <a:off x="228600" y="133350"/>
            <a:ext cx="8686800" cy="4800600"/>
          </a:xfrm>
        </p:spPr>
        <p:txBody>
          <a:bodyPr>
            <a:normAutofit/>
          </a:bodyPr>
          <a:lstStyle/>
          <a:p>
            <a:pPr algn="l"/>
            <a:r>
              <a:rPr lang="en-US" sz="4000" baseline="30000" dirty="0"/>
              <a:t>Ro 8.16-17</a:t>
            </a:r>
            <a:r>
              <a:rPr lang="en-US" sz="4000" dirty="0"/>
              <a:t> For you did not receive the spirit of slavery to fall again into fear; rather, </a:t>
            </a:r>
            <a:r>
              <a:rPr lang="en-US" sz="4000" u="sng" dirty="0">
                <a:solidFill>
                  <a:srgbClr val="FFFF99"/>
                </a:solidFill>
              </a:rPr>
              <a:t>you received the Spirit of adoption</a:t>
            </a:r>
            <a:r>
              <a:rPr lang="en-US" sz="4000" dirty="0"/>
              <a:t>, by whom we cry, “Abba! Father!”  The Ruach Himself bears witness with our spirit that we are children of God.  </a:t>
            </a:r>
          </a:p>
        </p:txBody>
      </p:sp>
    </p:spTree>
    <p:extLst>
      <p:ext uri="{BB962C8B-B14F-4D97-AF65-F5344CB8AC3E}">
        <p14:creationId xmlns:p14="http://schemas.microsoft.com/office/powerpoint/2010/main" val="33916037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5B5735B6-15B8-D53C-3575-A901A7B10038}"/>
              </a:ext>
            </a:extLst>
          </p:cNvPr>
          <p:cNvSpPr>
            <a:spLocks noGrp="1"/>
          </p:cNvSpPr>
          <p:nvPr>
            <p:ph type="subTitle" idx="1"/>
          </p:nvPr>
        </p:nvSpPr>
        <p:spPr>
          <a:xfrm>
            <a:off x="228600" y="133350"/>
            <a:ext cx="8686800" cy="4800600"/>
          </a:xfrm>
        </p:spPr>
        <p:txBody>
          <a:bodyPr>
            <a:normAutofit/>
          </a:bodyPr>
          <a:lstStyle/>
          <a:p>
            <a:pPr algn="l"/>
            <a:r>
              <a:rPr lang="en-US" sz="4000" baseline="30000" dirty="0"/>
              <a:t>Ro 8.16-17</a:t>
            </a:r>
            <a:r>
              <a:rPr lang="en-US" sz="4000" dirty="0"/>
              <a:t> And if children, also heirs—heirs of God and joint-heirs with Messiah—if indeed we suffer with Him so that we may also be glorified with Him.</a:t>
            </a:r>
          </a:p>
        </p:txBody>
      </p:sp>
    </p:spTree>
    <p:extLst>
      <p:ext uri="{BB962C8B-B14F-4D97-AF65-F5344CB8AC3E}">
        <p14:creationId xmlns:p14="http://schemas.microsoft.com/office/powerpoint/2010/main" val="348571503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 </a:t>
            </a:r>
          </a:p>
        </p:txBody>
      </p:sp>
      <p:pic>
        <p:nvPicPr>
          <p:cNvPr id="3" name="Picture 2">
            <a:extLst>
              <a:ext uri="{FF2B5EF4-FFF2-40B4-BE49-F238E27FC236}">
                <a16:creationId xmlns:a16="http://schemas.microsoft.com/office/drawing/2014/main" id="{A3D73751-7D65-F5BD-005E-10892E712DD2}"/>
              </a:ext>
            </a:extLst>
          </p:cNvPr>
          <p:cNvPicPr>
            <a:picLocks noChangeAspect="1"/>
          </p:cNvPicPr>
          <p:nvPr/>
        </p:nvPicPr>
        <p:blipFill rotWithShape="1">
          <a:blip r:embed="rId3">
            <a:extLst>
              <a:ext uri="{28A0092B-C50C-407E-A947-70E740481C1C}">
                <a14:useLocalDpi xmlns:a14="http://schemas.microsoft.com/office/drawing/2010/main" val="0"/>
              </a:ext>
            </a:extLst>
          </a:blip>
          <a:srcRect l="7085" t="73834" r="58679" b="14253"/>
          <a:stretch/>
        </p:blipFill>
        <p:spPr>
          <a:xfrm>
            <a:off x="990600" y="133350"/>
            <a:ext cx="6800967" cy="1829116"/>
          </a:xfrm>
          <a:prstGeom prst="rect">
            <a:avLst/>
          </a:prstGeom>
        </p:spPr>
      </p:pic>
      <p:pic>
        <p:nvPicPr>
          <p:cNvPr id="4" name="Picture 3">
            <a:extLst>
              <a:ext uri="{FF2B5EF4-FFF2-40B4-BE49-F238E27FC236}">
                <a16:creationId xmlns:a16="http://schemas.microsoft.com/office/drawing/2014/main" id="{6BB94A1D-6B15-62D3-62DF-3448C6B0D211}"/>
              </a:ext>
            </a:extLst>
          </p:cNvPr>
          <p:cNvPicPr>
            <a:picLocks noChangeAspect="1"/>
          </p:cNvPicPr>
          <p:nvPr/>
        </p:nvPicPr>
        <p:blipFill>
          <a:blip r:embed="rId4"/>
          <a:stretch>
            <a:fillRect/>
          </a:stretch>
        </p:blipFill>
        <p:spPr>
          <a:xfrm>
            <a:off x="178250" y="2419350"/>
            <a:ext cx="8787500" cy="1344870"/>
          </a:xfrm>
          <a:prstGeom prst="rect">
            <a:avLst/>
          </a:prstGeom>
        </p:spPr>
      </p:pic>
    </p:spTree>
    <p:extLst>
      <p:ext uri="{BB962C8B-B14F-4D97-AF65-F5344CB8AC3E}">
        <p14:creationId xmlns:p14="http://schemas.microsoft.com/office/powerpoint/2010/main" val="14904730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baseline="30000" dirty="0"/>
              <a:t>Gal 4.14-15   </a:t>
            </a:r>
            <a:r>
              <a:rPr lang="en-US" altLang="en-US" sz="4000" dirty="0"/>
              <a:t>You welcomed me as if I had been an angel of God, as if I had been the Messiah Yeshua himself!  So what has become of </a:t>
            </a:r>
            <a:r>
              <a:rPr lang="en-US" altLang="en-US" sz="4000" dirty="0">
                <a:solidFill>
                  <a:srgbClr val="FFFF99"/>
                </a:solidFill>
              </a:rPr>
              <a:t>the joy you felt</a:t>
            </a:r>
            <a:r>
              <a:rPr lang="en-US" altLang="en-US" sz="4000" dirty="0"/>
              <a:t>? For I bear you witness that had it been possible, you would have gouged out your eyes and given them to me. </a:t>
            </a:r>
          </a:p>
        </p:txBody>
      </p:sp>
    </p:spTree>
    <p:extLst>
      <p:ext uri="{BB962C8B-B14F-4D97-AF65-F5344CB8AC3E}">
        <p14:creationId xmlns:p14="http://schemas.microsoft.com/office/powerpoint/2010/main" val="183149812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lnSpcReduction="10000"/>
          </a:bodyPr>
          <a:lstStyle/>
          <a:p>
            <a:pPr algn="l">
              <a:lnSpc>
                <a:spcPct val="90000"/>
              </a:lnSpc>
            </a:pPr>
            <a:r>
              <a:rPr lang="en-US" altLang="en-US" sz="4000" baseline="30000" dirty="0" err="1"/>
              <a:t>Thillim</a:t>
            </a:r>
            <a:r>
              <a:rPr lang="en-US" altLang="en-US" sz="4000" baseline="30000" dirty="0"/>
              <a:t>/Ps 29 </a:t>
            </a:r>
            <a:r>
              <a:rPr lang="en-US" altLang="en-US" sz="4000" dirty="0"/>
              <a:t>The voice of </a:t>
            </a:r>
            <a:r>
              <a:rPr lang="en-US" sz="4000" b="0" cap="small" dirty="0">
                <a:effectLst/>
              </a:rPr>
              <a:t>Adoni</a:t>
            </a:r>
            <a:r>
              <a:rPr lang="en-US" altLang="en-US" sz="4000" dirty="0"/>
              <a:t> is over the waters; the God of glory thunders, </a:t>
            </a:r>
            <a:r>
              <a:rPr lang="en-US" sz="4000" b="0" cap="small" dirty="0">
                <a:effectLst/>
              </a:rPr>
              <a:t>Adoni</a:t>
            </a:r>
            <a:r>
              <a:rPr lang="en-US" altLang="en-US" sz="4000" dirty="0"/>
              <a:t> over rushing waters…</a:t>
            </a:r>
            <a:r>
              <a:rPr lang="en-US" sz="4000" dirty="0"/>
              <a:t>The voice of </a:t>
            </a:r>
            <a:r>
              <a:rPr lang="en-US" sz="4000" b="0" cap="small" dirty="0">
                <a:effectLst/>
              </a:rPr>
              <a:t>Adoni </a:t>
            </a:r>
            <a:r>
              <a:rPr lang="en-US" sz="4000" dirty="0"/>
              <a:t>is </a:t>
            </a:r>
            <a:r>
              <a:rPr lang="en-US" sz="4000" b="0" i="0" dirty="0">
                <a:effectLst/>
              </a:rPr>
              <a:t>powerful…The </a:t>
            </a:r>
            <a:r>
              <a:rPr lang="en-US" sz="4000" b="1" i="0" dirty="0">
                <a:effectLst/>
              </a:rPr>
              <a:t>voice</a:t>
            </a:r>
            <a:r>
              <a:rPr lang="en-US" sz="4000" b="0" i="0" dirty="0">
                <a:effectLst/>
              </a:rPr>
              <a:t> of </a:t>
            </a:r>
            <a:r>
              <a:rPr lang="en-US" sz="4000" b="0" cap="small" dirty="0">
                <a:effectLst/>
              </a:rPr>
              <a:t>Adoni</a:t>
            </a:r>
            <a:r>
              <a:rPr lang="en-US" sz="4000" b="0" i="0" dirty="0">
                <a:effectLst/>
              </a:rPr>
              <a:t> is full of majesty... The voice of </a:t>
            </a:r>
            <a:r>
              <a:rPr lang="en-US" sz="4000" b="0" cap="small" dirty="0">
                <a:effectLst/>
              </a:rPr>
              <a:t>Adoni</a:t>
            </a:r>
            <a:r>
              <a:rPr lang="en-US" sz="4000" b="0" i="0" dirty="0">
                <a:effectLst/>
              </a:rPr>
              <a:t> breaks the cedars. Yes, </a:t>
            </a:r>
            <a:r>
              <a:rPr lang="en-US" sz="4000" b="0" cap="small" dirty="0">
                <a:effectLst/>
              </a:rPr>
              <a:t>Adoni</a:t>
            </a:r>
            <a:r>
              <a:rPr lang="en-US" sz="4000" b="0" i="0" dirty="0">
                <a:effectLst/>
              </a:rPr>
              <a:t> shatters cedars of Lebanon.</a:t>
            </a:r>
            <a:endParaRPr lang="en-US" altLang="en-US" sz="4000" dirty="0"/>
          </a:p>
        </p:txBody>
      </p:sp>
    </p:spTree>
    <p:extLst>
      <p:ext uri="{BB962C8B-B14F-4D97-AF65-F5344CB8AC3E}">
        <p14:creationId xmlns:p14="http://schemas.microsoft.com/office/powerpoint/2010/main" val="10079683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a:bodyPr>
          <a:lstStyle/>
          <a:p>
            <a:pPr algn="l"/>
            <a:r>
              <a:rPr lang="en-US" sz="4400" dirty="0"/>
              <a:t>and those who felt isolated and alone to find the words they couldn't quite express. </a:t>
            </a:r>
          </a:p>
          <a:p>
            <a:pPr algn="l">
              <a:lnSpc>
                <a:spcPct val="90000"/>
              </a:lnSpc>
            </a:pPr>
            <a:endParaRPr lang="en-US" altLang="en-US" sz="4000" dirty="0"/>
          </a:p>
        </p:txBody>
      </p:sp>
    </p:spTree>
    <p:extLst>
      <p:ext uri="{BB962C8B-B14F-4D97-AF65-F5344CB8AC3E}">
        <p14:creationId xmlns:p14="http://schemas.microsoft.com/office/powerpoint/2010/main" val="409830471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 </a:t>
            </a:r>
          </a:p>
        </p:txBody>
      </p:sp>
      <p:sp>
        <p:nvSpPr>
          <p:cNvPr id="2" name="Rectangle 2">
            <a:extLst>
              <a:ext uri="{FF2B5EF4-FFF2-40B4-BE49-F238E27FC236}">
                <a16:creationId xmlns:a16="http://schemas.microsoft.com/office/drawing/2014/main" id="{1329318C-1E6C-F8EC-9546-40C27A57B8E8}"/>
              </a:ext>
            </a:extLst>
          </p:cNvPr>
          <p:cNvSpPr txBox="1">
            <a:spLocks noChangeArrowheads="1"/>
          </p:cNvSpPr>
          <p:nvPr/>
        </p:nvSpPr>
        <p:spPr bwMode="auto">
          <a:xfrm>
            <a:off x="304800" y="209550"/>
            <a:ext cx="8534400"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ctr" rtl="0" fontAlgn="base">
              <a:spcBef>
                <a:spcPct val="20000"/>
              </a:spcBef>
              <a:spcAft>
                <a:spcPct val="0"/>
              </a:spcAft>
              <a:buNone/>
              <a:defRPr sz="1800" kern="1200">
                <a:solidFill>
                  <a:schemeClr val="bg1"/>
                </a:solidFill>
                <a:latin typeface="+mn-lt"/>
                <a:ea typeface="+mn-ea"/>
                <a:cs typeface="+mn-cs"/>
              </a:defRPr>
            </a:lvl1pPr>
            <a:lvl2pPr marL="342900" indent="0" algn="ctr" rtl="0" fontAlgn="base">
              <a:spcBef>
                <a:spcPct val="20000"/>
              </a:spcBef>
              <a:spcAft>
                <a:spcPct val="0"/>
              </a:spcAft>
              <a:buNone/>
              <a:defRPr sz="1500" kern="1200">
                <a:solidFill>
                  <a:schemeClr val="bg1"/>
                </a:solidFill>
                <a:latin typeface="+mn-lt"/>
                <a:ea typeface="+mn-ea"/>
                <a:cs typeface="+mn-cs"/>
              </a:defRPr>
            </a:lvl2pPr>
            <a:lvl3pPr marL="685800" indent="0" algn="ctr" rtl="0" fontAlgn="base">
              <a:spcBef>
                <a:spcPct val="20000"/>
              </a:spcBef>
              <a:spcAft>
                <a:spcPct val="0"/>
              </a:spcAft>
              <a:buNone/>
              <a:defRPr sz="1350" kern="1200">
                <a:solidFill>
                  <a:schemeClr val="tx1"/>
                </a:solidFill>
                <a:latin typeface="+mj-lt"/>
                <a:ea typeface="+mn-ea"/>
                <a:cs typeface="+mj-cs"/>
              </a:defRPr>
            </a:lvl3pPr>
            <a:lvl4pPr marL="1028700" indent="0" algn="ctr" rtl="0" fontAlgn="base">
              <a:spcBef>
                <a:spcPct val="20000"/>
              </a:spcBef>
              <a:spcAft>
                <a:spcPct val="0"/>
              </a:spcAft>
              <a:buNone/>
              <a:defRPr sz="1200" kern="1200">
                <a:solidFill>
                  <a:schemeClr val="tx1"/>
                </a:solidFill>
                <a:latin typeface="+mj-lt"/>
                <a:ea typeface="+mn-ea"/>
                <a:cs typeface="+mj-cs"/>
              </a:defRPr>
            </a:lvl4pPr>
            <a:lvl5pPr marL="1371600" indent="0" algn="ctr" rtl="0" fontAlgn="base">
              <a:spcBef>
                <a:spcPct val="20000"/>
              </a:spcBef>
              <a:spcAft>
                <a:spcPct val="0"/>
              </a:spcAft>
              <a:buNone/>
              <a:defRPr sz="1200" kern="1200">
                <a:solidFill>
                  <a:schemeClr val="tx1"/>
                </a:solidFill>
                <a:latin typeface="+mj-lt"/>
                <a:ea typeface="+mn-ea"/>
                <a:cs typeface="+mj-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l">
              <a:lnSpc>
                <a:spcPct val="90000"/>
              </a:lnSpc>
            </a:pPr>
            <a:r>
              <a:rPr lang="en-US" altLang="en-US" sz="4000" dirty="0"/>
              <a:t> </a:t>
            </a:r>
          </a:p>
        </p:txBody>
      </p:sp>
      <p:pic>
        <p:nvPicPr>
          <p:cNvPr id="3" name="Picture 2">
            <a:extLst>
              <a:ext uri="{FF2B5EF4-FFF2-40B4-BE49-F238E27FC236}">
                <a16:creationId xmlns:a16="http://schemas.microsoft.com/office/drawing/2014/main" id="{81935321-3DC5-F1EB-B2B3-2CC790B5AD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635126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 </a:t>
            </a:r>
          </a:p>
        </p:txBody>
      </p:sp>
      <p:pic>
        <p:nvPicPr>
          <p:cNvPr id="3" name="Picture 2">
            <a:extLst>
              <a:ext uri="{FF2B5EF4-FFF2-40B4-BE49-F238E27FC236}">
                <a16:creationId xmlns:a16="http://schemas.microsoft.com/office/drawing/2014/main" id="{A3D73751-7D65-F5BD-005E-10892E712DD2}"/>
              </a:ext>
            </a:extLst>
          </p:cNvPr>
          <p:cNvPicPr>
            <a:picLocks noChangeAspect="1"/>
          </p:cNvPicPr>
          <p:nvPr/>
        </p:nvPicPr>
        <p:blipFill rotWithShape="1">
          <a:blip r:embed="rId3">
            <a:extLst>
              <a:ext uri="{28A0092B-C50C-407E-A947-70E740481C1C}">
                <a14:useLocalDpi xmlns:a14="http://schemas.microsoft.com/office/drawing/2010/main" val="0"/>
              </a:ext>
            </a:extLst>
          </a:blip>
          <a:srcRect l="7085" t="25295" r="5412" b="14253"/>
          <a:stretch/>
        </p:blipFill>
        <p:spPr>
          <a:xfrm>
            <a:off x="333905" y="217470"/>
            <a:ext cx="8689737" cy="4640280"/>
          </a:xfrm>
          <a:prstGeom prst="rect">
            <a:avLst/>
          </a:prstGeom>
        </p:spPr>
      </p:pic>
    </p:spTree>
    <p:extLst>
      <p:ext uri="{BB962C8B-B14F-4D97-AF65-F5344CB8AC3E}">
        <p14:creationId xmlns:p14="http://schemas.microsoft.com/office/powerpoint/2010/main" val="17511388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10000"/>
          </a:bodyPr>
          <a:lstStyle/>
          <a:p>
            <a:pPr marL="457200" indent="-457200">
              <a:buFont typeface="+mj-lt"/>
              <a:buAutoNum type="arabicPeriod"/>
            </a:pPr>
            <a:r>
              <a:rPr lang="en-US" sz="4000" dirty="0"/>
              <a:t>Do you KNOW Yeshua and the sweetness of His presence?</a:t>
            </a:r>
          </a:p>
          <a:p>
            <a:pPr marL="457200" indent="-457200">
              <a:buFont typeface="+mj-lt"/>
              <a:buAutoNum type="arabicPeriod"/>
            </a:pPr>
            <a:r>
              <a:rPr lang="en-US" sz="4000" dirty="0"/>
              <a:t>Are you hearing daily from His Word?</a:t>
            </a:r>
          </a:p>
          <a:p>
            <a:pPr marL="457200" indent="-457200">
              <a:buFont typeface="+mj-lt"/>
              <a:buAutoNum type="arabicPeriod"/>
            </a:pPr>
            <a:r>
              <a:rPr lang="en-US" sz="4000" dirty="0"/>
              <a:t>How are you applying what you heard?</a:t>
            </a:r>
          </a:p>
          <a:p>
            <a:pPr marL="457200" indent="-457200">
              <a:buFont typeface="+mj-lt"/>
              <a:buAutoNum type="arabicPeriod"/>
            </a:pPr>
            <a:r>
              <a:rPr lang="en-US" sz="4000" dirty="0"/>
              <a:t>Are you offering that sense of His Presence to anyone?</a:t>
            </a:r>
          </a:p>
        </p:txBody>
      </p:sp>
    </p:spTree>
    <p:extLst>
      <p:ext uri="{BB962C8B-B14F-4D97-AF65-F5344CB8AC3E}">
        <p14:creationId xmlns:p14="http://schemas.microsoft.com/office/powerpoint/2010/main" val="363864515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5B5735B6-15B8-D53C-3575-A901A7B10038}"/>
              </a:ext>
            </a:extLst>
          </p:cNvPr>
          <p:cNvSpPr>
            <a:spLocks noGrp="1"/>
          </p:cNvSpPr>
          <p:nvPr>
            <p:ph type="subTitle" idx="1"/>
          </p:nvPr>
        </p:nvSpPr>
        <p:spPr>
          <a:xfrm>
            <a:off x="228600" y="133350"/>
            <a:ext cx="8686800" cy="4800600"/>
          </a:xfrm>
        </p:spPr>
        <p:txBody>
          <a:bodyPr/>
          <a:lstStyle/>
          <a:p>
            <a:pPr algn="l"/>
            <a:endParaRPr lang="en-US" sz="4000" dirty="0"/>
          </a:p>
        </p:txBody>
      </p:sp>
    </p:spTree>
    <p:extLst>
      <p:ext uri="{BB962C8B-B14F-4D97-AF65-F5344CB8AC3E}">
        <p14:creationId xmlns:p14="http://schemas.microsoft.com/office/powerpoint/2010/main" val="337244158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5B5735B6-15B8-D53C-3575-A901A7B10038}"/>
              </a:ext>
            </a:extLst>
          </p:cNvPr>
          <p:cNvSpPr>
            <a:spLocks noGrp="1"/>
          </p:cNvSpPr>
          <p:nvPr>
            <p:ph type="subTitle" idx="1"/>
          </p:nvPr>
        </p:nvSpPr>
        <p:spPr>
          <a:xfrm>
            <a:off x="228600" y="133350"/>
            <a:ext cx="8686800" cy="4800600"/>
          </a:xfrm>
        </p:spPr>
        <p:txBody>
          <a:bodyPr/>
          <a:lstStyle/>
          <a:p>
            <a:pPr algn="l"/>
            <a:endParaRPr lang="en-US" sz="4000" dirty="0"/>
          </a:p>
        </p:txBody>
      </p:sp>
    </p:spTree>
    <p:extLst>
      <p:ext uri="{BB962C8B-B14F-4D97-AF65-F5344CB8AC3E}">
        <p14:creationId xmlns:p14="http://schemas.microsoft.com/office/powerpoint/2010/main" val="42532498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err="1"/>
              <a:t>'Cause</a:t>
            </a:r>
            <a:r>
              <a:rPr lang="en-US" altLang="en-US" sz="4000" dirty="0"/>
              <a:t> the players </a:t>
            </a:r>
            <a:r>
              <a:rPr lang="en-US" altLang="en-US" sz="4000" dirty="0" err="1"/>
              <a:t>gonna</a:t>
            </a:r>
            <a:r>
              <a:rPr lang="en-US" altLang="en-US" sz="4000" dirty="0"/>
              <a:t> play, play, play, play</a:t>
            </a:r>
          </a:p>
          <a:p>
            <a:pPr algn="l">
              <a:lnSpc>
                <a:spcPct val="90000"/>
              </a:lnSpc>
            </a:pPr>
            <a:r>
              <a:rPr lang="en-US" altLang="en-US" sz="4000" dirty="0"/>
              <a:t>And the haters </a:t>
            </a:r>
            <a:r>
              <a:rPr lang="en-US" altLang="en-US" sz="4000" dirty="0" err="1"/>
              <a:t>gonna</a:t>
            </a:r>
            <a:r>
              <a:rPr lang="en-US" altLang="en-US" sz="4000" dirty="0"/>
              <a:t> hate, hate, hate, hate</a:t>
            </a:r>
          </a:p>
          <a:p>
            <a:pPr algn="l">
              <a:lnSpc>
                <a:spcPct val="90000"/>
              </a:lnSpc>
            </a:pPr>
            <a:r>
              <a:rPr lang="en-US" altLang="en-US" sz="4000" dirty="0"/>
              <a:t>Baby, I'm just </a:t>
            </a:r>
            <a:r>
              <a:rPr lang="en-US" altLang="en-US" sz="4000" dirty="0" err="1"/>
              <a:t>gonna</a:t>
            </a:r>
            <a:r>
              <a:rPr lang="en-US" altLang="en-US" sz="4000" dirty="0"/>
              <a:t> shake, shake, shake, shake</a:t>
            </a:r>
            <a:endParaRPr lang="he-IL" altLang="en-US" sz="4000" dirty="0"/>
          </a:p>
          <a:p>
            <a:pPr algn="l">
              <a:lnSpc>
                <a:spcPct val="90000"/>
              </a:lnSpc>
            </a:pPr>
            <a:endParaRPr lang="en-US" altLang="en-US" sz="4000" dirty="0"/>
          </a:p>
        </p:txBody>
      </p:sp>
    </p:spTree>
    <p:extLst>
      <p:ext uri="{BB962C8B-B14F-4D97-AF65-F5344CB8AC3E}">
        <p14:creationId xmlns:p14="http://schemas.microsoft.com/office/powerpoint/2010/main" val="1899781061"/>
      </p:ext>
    </p:extLst>
  </p:cSld>
  <p:clrMapOvr>
    <a:masterClrMapping/>
  </p:clrMapOvr>
</p:sld>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Rounded MT 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Rounded MT Bol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400" b="0" i="0" u="none" strike="noStrike" cap="none" normalizeH="0" baseline="0" smtClean="0">
            <a:ln>
              <a:noFill/>
            </a:ln>
            <a:solidFill>
              <a:schemeClr val="bg1"/>
            </a:solidFill>
            <a:effectLst/>
            <a:latin typeface="Arial Rounded MT Bold" panose="020F0704030504030204" pitchFamily="34" charset="0"/>
            <a:cs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400" b="0" i="0" u="none" strike="noStrike" cap="none" normalizeH="0" baseline="0" smtClean="0">
            <a:ln>
              <a:noFill/>
            </a:ln>
            <a:solidFill>
              <a:schemeClr val="bg1"/>
            </a:solidFill>
            <a:effectLst/>
            <a:latin typeface="Arial Rounded MT Bold" panose="020F0704030504030204" pitchFamily="34" charset="0"/>
            <a:cs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36_Default Design">
  <a:themeElements>
    <a:clrScheme name="8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8_Default Design">
      <a:majorFont>
        <a:latin typeface="Arial Rounded MT Bold"/>
        <a:ea typeface=""/>
        <a:cs typeface="Arial"/>
      </a:majorFont>
      <a:minorFont>
        <a:latin typeface="Arial Rounded MT Bold"/>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8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8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8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8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8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8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8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8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8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8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8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8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Arial"/>
      </a:majorFont>
      <a:minorFont>
        <a:latin typeface="Arial Rounded MT Bold"/>
        <a:ea typeface=""/>
        <a:cs typeface="Arial"/>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5400" cap="flat" cmpd="sng" algn="ctr">
          <a:solidFill>
            <a:srgbClr val="FF6600"/>
          </a:solidFill>
          <a:prstDash val="solid"/>
          <a:round/>
          <a:headEnd type="none" w="med" len="med"/>
          <a:tailEnd type="none" w="med" len="me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8" charset="0"/>
          <a:buNone/>
          <a:tabLst/>
          <a:defRPr kumimoji="0" lang="en-GB" altLang="en-US" sz="4000" b="0" i="0" u="none" strike="noStrike" cap="none" normalizeH="0" baseline="0" smtClean="0">
            <a:ln>
              <a:noFill/>
            </a:ln>
            <a:solidFill>
              <a:schemeClr val="bg1"/>
            </a:solidFill>
            <a:effectLst/>
            <a:latin typeface="r" charset="0"/>
            <a:cs typeface="Arial" charset="0"/>
          </a:defRPr>
        </a:defPPr>
      </a:lstStyle>
    </a:spDef>
    <a:lnDef>
      <a:spPr bwMode="auto">
        <a:xfrm>
          <a:off x="0" y="0"/>
          <a:ext cx="1" cy="1"/>
        </a:xfrm>
        <a:custGeom>
          <a:avLst/>
          <a:gdLst/>
          <a:ahLst/>
          <a:cxnLst/>
          <a:rect l="0" t="0" r="0" b="0"/>
          <a:pathLst/>
        </a:custGeom>
        <a:noFill/>
        <a:ln w="25400" cap="flat" cmpd="sng" algn="ctr">
          <a:solidFill>
            <a:srgbClr val="FF6600"/>
          </a:solidFill>
          <a:prstDash val="solid"/>
          <a:round/>
          <a:headEnd type="none" w="med" len="med"/>
          <a:tailEnd type="none" w="med" len="me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8" charset="0"/>
          <a:buNone/>
          <a:tabLst/>
          <a:defRPr kumimoji="0" lang="en-GB" altLang="en-US" sz="4000" b="0" i="0" u="none" strike="noStrike" cap="none" normalizeH="0" baseline="0" smtClean="0">
            <a:ln>
              <a:noFill/>
            </a:ln>
            <a:solidFill>
              <a:schemeClr val="bg1"/>
            </a:solidFill>
            <a:effectLst/>
            <a:latin typeface="r" charset="0"/>
            <a:cs typeface="Arial"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189252</TotalTime>
  <Words>4230</Words>
  <Application>Microsoft Office PowerPoint</Application>
  <PresentationFormat>On-screen Show (16:9)</PresentationFormat>
  <Paragraphs>455</Paragraphs>
  <Slides>84</Slides>
  <Notes>84</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84</vt:i4>
      </vt:variant>
    </vt:vector>
  </HeadingPairs>
  <TitlesOfParts>
    <vt:vector size="94" baseType="lpstr">
      <vt:lpstr>Arial</vt:lpstr>
      <vt:lpstr>Arial Rounded MT Bold</vt:lpstr>
      <vt:lpstr>David</vt:lpstr>
      <vt:lpstr>freight-text-pro</vt:lpstr>
      <vt:lpstr>Poppins</vt:lpstr>
      <vt:lpstr>Times New Roman</vt:lpstr>
      <vt:lpstr>1_Default Design</vt:lpstr>
      <vt:lpstr>2_Default Design</vt:lpstr>
      <vt:lpstr>136_Default Design</vt:lpstr>
      <vt:lpstr>3_Default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Mattityahu (Matthew) 11:28</vt:lpstr>
      <vt:lpstr>Mattityahu (Matthew) 11:28</vt:lpstr>
      <vt:lpstr>Mattityahu (Matthew) 11:29</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Mattityahu (Matthew) 11:30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Or HaOlam Messianic Congregation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Shmuel Wolkenfeld</dc:creator>
  <cp:lastModifiedBy>Shmuel Wolkenfeld</cp:lastModifiedBy>
  <cp:revision>4710</cp:revision>
  <dcterms:created xsi:type="dcterms:W3CDTF">2006-04-21T19:34:43Z</dcterms:created>
  <dcterms:modified xsi:type="dcterms:W3CDTF">2022-11-26T14:53:01Z</dcterms:modified>
</cp:coreProperties>
</file>