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Lst>
  <p:notesMasterIdLst>
    <p:notesMasterId r:id="rId61"/>
  </p:notesMasterIdLst>
  <p:handoutMasterIdLst>
    <p:handoutMasterId r:id="rId62"/>
  </p:handoutMasterIdLst>
  <p:sldIdLst>
    <p:sldId id="2045" r:id="rId3"/>
    <p:sldId id="64075" r:id="rId4"/>
    <p:sldId id="64065" r:id="rId5"/>
    <p:sldId id="64074" r:id="rId6"/>
    <p:sldId id="64054" r:id="rId7"/>
    <p:sldId id="64057" r:id="rId8"/>
    <p:sldId id="64056" r:id="rId9"/>
    <p:sldId id="64064" r:id="rId10"/>
    <p:sldId id="64052" r:id="rId11"/>
    <p:sldId id="64048" r:id="rId12"/>
    <p:sldId id="64053" r:id="rId13"/>
    <p:sldId id="64080" r:id="rId14"/>
    <p:sldId id="64058" r:id="rId15"/>
    <p:sldId id="403" r:id="rId16"/>
    <p:sldId id="396" r:id="rId17"/>
    <p:sldId id="64066" r:id="rId18"/>
    <p:sldId id="397" r:id="rId19"/>
    <p:sldId id="398" r:id="rId20"/>
    <p:sldId id="64067" r:id="rId21"/>
    <p:sldId id="399" r:id="rId22"/>
    <p:sldId id="64084" r:id="rId23"/>
    <p:sldId id="64078" r:id="rId24"/>
    <p:sldId id="404" r:id="rId25"/>
    <p:sldId id="380" r:id="rId26"/>
    <p:sldId id="379" r:id="rId27"/>
    <p:sldId id="64063" r:id="rId28"/>
    <p:sldId id="381" r:id="rId29"/>
    <p:sldId id="386" r:id="rId30"/>
    <p:sldId id="387" r:id="rId31"/>
    <p:sldId id="64081" r:id="rId32"/>
    <p:sldId id="64079" r:id="rId33"/>
    <p:sldId id="405" r:id="rId34"/>
    <p:sldId id="388" r:id="rId35"/>
    <p:sldId id="64062" r:id="rId36"/>
    <p:sldId id="389" r:id="rId37"/>
    <p:sldId id="64077" r:id="rId38"/>
    <p:sldId id="64076" r:id="rId39"/>
    <p:sldId id="64070" r:id="rId40"/>
    <p:sldId id="56034" r:id="rId41"/>
    <p:sldId id="56262" r:id="rId42"/>
    <p:sldId id="56263" r:id="rId43"/>
    <p:sldId id="56032" r:id="rId44"/>
    <p:sldId id="56251" r:id="rId45"/>
    <p:sldId id="56037" r:id="rId46"/>
    <p:sldId id="56242" r:id="rId47"/>
    <p:sldId id="56033" r:id="rId48"/>
    <p:sldId id="56035" r:id="rId49"/>
    <p:sldId id="56264" r:id="rId50"/>
    <p:sldId id="64082" r:id="rId51"/>
    <p:sldId id="64083" r:id="rId52"/>
    <p:sldId id="64073" r:id="rId53"/>
    <p:sldId id="64060" r:id="rId54"/>
    <p:sldId id="64072" r:id="rId55"/>
    <p:sldId id="64055" r:id="rId56"/>
    <p:sldId id="64036" r:id="rId57"/>
    <p:sldId id="64085" r:id="rId58"/>
    <p:sldId id="64051" r:id="rId59"/>
    <p:sldId id="64086" r:id="rId60"/>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2" autoAdjust="0"/>
    <p:restoredTop sz="86118" autoAdjust="0"/>
  </p:normalViewPr>
  <p:slideViewPr>
    <p:cSldViewPr>
      <p:cViewPr varScale="1">
        <p:scale>
          <a:sx n="108" d="100"/>
          <a:sy n="108" d="100"/>
        </p:scale>
        <p:origin x="108" y="43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101" d="100"/>
          <a:sy n="101" d="100"/>
        </p:scale>
        <p:origin x="1632" y="1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Mother's Day 2022 5782 Praying Women</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May 8, 2022 5782</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Mother's Day 2022 5782 Praying Women</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May 8, 2022 5782</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en.wikipedia.org/wiki/TNT_equivalent"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en.wikipedia.org/wiki/United_Nations_Partition_Plan_for_Palestine"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christianity.ca/page.aspx?pid=10891"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www.youtube.com/watch?v=fL85daR2nBI"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xternal-content.duckduckgo.com/iu/?u=https%3A%2F%2Fi2.wp.com%2Fkiebortzjewishgifts.com%2Fwp-content%2Fuploads%2F2016%2F07%2FKarinEtzChaimPurplePrayingWhite.jpg%3Ffit%3D800%252C1200%26ssl%3D1&amp;f=1&amp;nofb=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i.pinimg.com/originals/b7/63/7a/b7637ae1e77dc9fc7448067ee88f04f3.jpg"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youtu.be/57A43lmeeCY"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2022 5782 Praying Women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155243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b="0" i="0" dirty="0">
                <a:effectLst/>
                <a:latin typeface="Calibri" panose="020F0502020204030204" pitchFamily="34" charset="0"/>
              </a:rPr>
              <a:t>https://youtu.be/2jBsY1Lg6m4 </a:t>
            </a:r>
            <a:endParaRPr lang="en-US" dirty="0"/>
          </a:p>
          <a:p>
            <a:endParaRPr lang="en-US" dirty="0"/>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783208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390966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Epochal LIFE giving is in female terms.</a:t>
            </a:r>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3466306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C8072C53-DDF7-4BCA-F268-C89F5D2B9D36}"/>
              </a:ext>
            </a:extLst>
          </p:cNvPr>
          <p:cNvSpPr>
            <a:spLocks noGrp="1" noChangeArrowheads="1"/>
          </p:cNvSpPr>
          <p:nvPr>
            <p:ph type="hdr" sz="quarter"/>
          </p:nvPr>
        </p:nvSpPr>
        <p:spPr>
          <a:ln/>
        </p:spPr>
        <p:txBody>
          <a:bodyPr/>
          <a:lstStyle/>
          <a:p>
            <a:r>
              <a:rPr lang="en-US" altLang="en-US"/>
              <a:t>Mother's Day 2022 5782 Praying Women</a:t>
            </a:r>
          </a:p>
        </p:txBody>
      </p:sp>
      <p:sp>
        <p:nvSpPr>
          <p:cNvPr id="8" name="Rectangle 3">
            <a:extLst>
              <a:ext uri="{FF2B5EF4-FFF2-40B4-BE49-F238E27FC236}">
                <a16:creationId xmlns:a16="http://schemas.microsoft.com/office/drawing/2014/main" id="{E4B138CE-5D67-EFD5-2C6C-057676A9EC73}"/>
              </a:ext>
            </a:extLst>
          </p:cNvPr>
          <p:cNvSpPr>
            <a:spLocks noGrp="1" noChangeArrowheads="1"/>
          </p:cNvSpPr>
          <p:nvPr>
            <p:ph type="dt" idx="1"/>
          </p:nvPr>
        </p:nvSpPr>
        <p:spPr>
          <a:ln/>
        </p:spPr>
        <p:txBody>
          <a:bodyPr/>
          <a:lstStyle/>
          <a:p>
            <a:r>
              <a:rPr lang="en-US" altLang="en-US"/>
              <a:t>May 8, 2022 5782</a:t>
            </a:r>
          </a:p>
        </p:txBody>
      </p:sp>
      <p:sp>
        <p:nvSpPr>
          <p:cNvPr id="9" name="Rectangle 7">
            <a:extLst>
              <a:ext uri="{FF2B5EF4-FFF2-40B4-BE49-F238E27FC236}">
                <a16:creationId xmlns:a16="http://schemas.microsoft.com/office/drawing/2014/main" id="{782E0FE5-19B3-E57B-8062-B467FBAC200B}"/>
              </a:ext>
            </a:extLst>
          </p:cNvPr>
          <p:cNvSpPr>
            <a:spLocks noGrp="1" noChangeArrowheads="1"/>
          </p:cNvSpPr>
          <p:nvPr>
            <p:ph type="sldNum" sz="quarter" idx="5"/>
          </p:nvPr>
        </p:nvSpPr>
        <p:spPr>
          <a:ln/>
        </p:spPr>
        <p:txBody>
          <a:bodyPr/>
          <a:lstStyle/>
          <a:p>
            <a:fld id="{7B844071-52E8-4C38-B909-41004BF6E06B}" type="slidenum">
              <a:rPr lang="en-US" altLang="en-US"/>
              <a:pPr/>
              <a:t>14</a:t>
            </a:fld>
            <a:endParaRPr lang="en-US" altLang="en-US"/>
          </a:p>
        </p:txBody>
      </p:sp>
      <p:sp>
        <p:nvSpPr>
          <p:cNvPr id="130050" name="Rectangle 2">
            <a:extLst>
              <a:ext uri="{FF2B5EF4-FFF2-40B4-BE49-F238E27FC236}">
                <a16:creationId xmlns:a16="http://schemas.microsoft.com/office/drawing/2014/main" id="{1B44EA86-AC21-7D07-95DE-45E17E321BF2}"/>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eaLnBrk="1" hangingPunct="1"/>
            <a:endParaRPr lang="en-US" altLang="en-US" sz="1200">
              <a:solidFill>
                <a:schemeClr val="tx1"/>
              </a:solidFill>
              <a:latin typeface="Arial" panose="020B0604020202020204" pitchFamily="34" charset="0"/>
            </a:endParaRPr>
          </a:p>
        </p:txBody>
      </p:sp>
      <p:sp>
        <p:nvSpPr>
          <p:cNvPr id="130051" name="Rectangle 3">
            <a:extLst>
              <a:ext uri="{FF2B5EF4-FFF2-40B4-BE49-F238E27FC236}">
                <a16:creationId xmlns:a16="http://schemas.microsoft.com/office/drawing/2014/main" id="{D7474D3A-3E71-D622-895A-0E9F137C851C}"/>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endParaRPr lang="en-US" altLang="en-US" sz="1200">
              <a:solidFill>
                <a:schemeClr val="tx1"/>
              </a:solidFill>
              <a:latin typeface="Arial" panose="020B0604020202020204" pitchFamily="34" charset="0"/>
            </a:endParaRPr>
          </a:p>
        </p:txBody>
      </p:sp>
      <p:sp>
        <p:nvSpPr>
          <p:cNvPr id="130052" name="Rectangle 7">
            <a:extLst>
              <a:ext uri="{FF2B5EF4-FFF2-40B4-BE49-F238E27FC236}">
                <a16:creationId xmlns:a16="http://schemas.microsoft.com/office/drawing/2014/main" id="{6FEFE20C-982F-01A2-5330-E9D520B59EA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fld id="{28DE275F-1224-42A6-B6C8-DF351521D556}" type="slidenum">
              <a:rPr lang="en-US" altLang="en-US" sz="1200">
                <a:solidFill>
                  <a:schemeClr val="tx1"/>
                </a:solidFill>
                <a:latin typeface="Arial" panose="020B0604020202020204" pitchFamily="34" charset="0"/>
              </a:rPr>
              <a:pPr algn="r" eaLnBrk="1" hangingPunct="1"/>
              <a:t>14</a:t>
            </a:fld>
            <a:endParaRPr lang="en-US" altLang="en-US" sz="1200">
              <a:solidFill>
                <a:schemeClr val="tx1"/>
              </a:solidFill>
              <a:latin typeface="Arial" panose="020B0604020202020204" pitchFamily="34" charset="0"/>
            </a:endParaRPr>
          </a:p>
        </p:txBody>
      </p:sp>
      <p:sp>
        <p:nvSpPr>
          <p:cNvPr id="130053" name="Rectangle 2">
            <a:extLst>
              <a:ext uri="{FF2B5EF4-FFF2-40B4-BE49-F238E27FC236}">
                <a16:creationId xmlns:a16="http://schemas.microsoft.com/office/drawing/2014/main" id="{5D617598-24F1-D548-E46A-E28B857463EC}"/>
              </a:ext>
            </a:extLst>
          </p:cNvPr>
          <p:cNvSpPr>
            <a:spLocks noGrp="1" noRot="1" noChangeAspect="1" noChangeArrowheads="1" noTextEdit="1"/>
          </p:cNvSpPr>
          <p:nvPr>
            <p:ph type="sldImg"/>
          </p:nvPr>
        </p:nvSpPr>
        <p:spPr>
          <a:ln/>
        </p:spPr>
      </p:sp>
      <p:sp>
        <p:nvSpPr>
          <p:cNvPr id="130054" name="Rectangle 3">
            <a:extLst>
              <a:ext uri="{FF2B5EF4-FFF2-40B4-BE49-F238E27FC236}">
                <a16:creationId xmlns:a16="http://schemas.microsoft.com/office/drawing/2014/main" id="{26F5A1C9-2521-518A-52B7-E21F4613DBAF}"/>
              </a:ext>
            </a:extLst>
          </p:cNvPr>
          <p:cNvSpPr>
            <a:spLocks noGrp="1" noChangeArrowheads="1"/>
          </p:cNvSpPr>
          <p:nvPr>
            <p:ph type="body" idx="1"/>
          </p:nvPr>
        </p:nvSpPr>
        <p:spPr>
          <a:xfrm>
            <a:off x="381000" y="4267200"/>
            <a:ext cx="609600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Rounded MT Bold" panose="020F0704030504030204" pitchFamily="34" charset="0"/>
                <a:cs typeface="Arial" panose="020B0604020202020204" pitchFamily="34" charset="0"/>
              </a:rPr>
              <a:t>Jochebed </a:t>
            </a:r>
          </a:p>
          <a:p>
            <a:pPr eaLnBrk="1" hangingPunct="1"/>
            <a:r>
              <a:rPr lang="en-US" altLang="en-US" dirty="0">
                <a:latin typeface="Arial Rounded MT Bold" panose="020F0704030504030204" pitchFamily="34" charset="0"/>
                <a:cs typeface="Arial" panose="020B0604020202020204" pitchFamily="34" charset="0"/>
              </a:rPr>
              <a:t>Gal 3.27 in the Messiah there is neither Jew nor Gentile, neither slave nor freeman, neither male nor female; for in union with the Messiah Yeshua, you are all one.   Here is where it is true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5E2C94B8-A8CE-62DE-332E-0085987EDA84}"/>
              </a:ext>
            </a:extLst>
          </p:cNvPr>
          <p:cNvSpPr>
            <a:spLocks noGrp="1" noChangeArrowheads="1"/>
          </p:cNvSpPr>
          <p:nvPr>
            <p:ph type="hdr" sz="quarter"/>
          </p:nvPr>
        </p:nvSpPr>
        <p:spPr>
          <a:ln/>
        </p:spPr>
        <p:txBody>
          <a:bodyPr/>
          <a:lstStyle/>
          <a:p>
            <a:r>
              <a:rPr lang="en-US" altLang="en-US"/>
              <a:t>Mother's Day 2022 5782 Praying Women</a:t>
            </a:r>
          </a:p>
        </p:txBody>
      </p:sp>
      <p:sp>
        <p:nvSpPr>
          <p:cNvPr id="8" name="Rectangle 3">
            <a:extLst>
              <a:ext uri="{FF2B5EF4-FFF2-40B4-BE49-F238E27FC236}">
                <a16:creationId xmlns:a16="http://schemas.microsoft.com/office/drawing/2014/main" id="{4B416336-A15A-FEE0-96E7-F7A9323D8FBD}"/>
              </a:ext>
            </a:extLst>
          </p:cNvPr>
          <p:cNvSpPr>
            <a:spLocks noGrp="1" noChangeArrowheads="1"/>
          </p:cNvSpPr>
          <p:nvPr>
            <p:ph type="dt" idx="1"/>
          </p:nvPr>
        </p:nvSpPr>
        <p:spPr>
          <a:ln/>
        </p:spPr>
        <p:txBody>
          <a:bodyPr/>
          <a:lstStyle/>
          <a:p>
            <a:r>
              <a:rPr lang="en-US" altLang="en-US"/>
              <a:t>May 8, 2022 5782</a:t>
            </a:r>
          </a:p>
        </p:txBody>
      </p:sp>
      <p:sp>
        <p:nvSpPr>
          <p:cNvPr id="9" name="Rectangle 7">
            <a:extLst>
              <a:ext uri="{FF2B5EF4-FFF2-40B4-BE49-F238E27FC236}">
                <a16:creationId xmlns:a16="http://schemas.microsoft.com/office/drawing/2014/main" id="{D97D9CC1-5EBD-6522-63B2-7F9BDE0D1A87}"/>
              </a:ext>
            </a:extLst>
          </p:cNvPr>
          <p:cNvSpPr>
            <a:spLocks noGrp="1" noChangeArrowheads="1"/>
          </p:cNvSpPr>
          <p:nvPr>
            <p:ph type="sldNum" sz="quarter" idx="5"/>
          </p:nvPr>
        </p:nvSpPr>
        <p:spPr>
          <a:ln/>
        </p:spPr>
        <p:txBody>
          <a:bodyPr/>
          <a:lstStyle/>
          <a:p>
            <a:fld id="{E606463B-AD60-481C-8179-DBAEB28C44D0}" type="slidenum">
              <a:rPr lang="en-US" altLang="en-US"/>
              <a:pPr/>
              <a:t>15</a:t>
            </a:fld>
            <a:endParaRPr lang="en-US" altLang="en-US"/>
          </a:p>
        </p:txBody>
      </p:sp>
      <p:sp>
        <p:nvSpPr>
          <p:cNvPr id="115714" name="Rectangle 2">
            <a:extLst>
              <a:ext uri="{FF2B5EF4-FFF2-40B4-BE49-F238E27FC236}">
                <a16:creationId xmlns:a16="http://schemas.microsoft.com/office/drawing/2014/main" id="{4645828E-3369-6A3E-755F-5AEB7F12AF3D}"/>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eaLnBrk="1" hangingPunct="1"/>
            <a:endParaRPr lang="en-US" altLang="en-US" sz="1200">
              <a:solidFill>
                <a:schemeClr val="tx1"/>
              </a:solidFill>
              <a:latin typeface="Arial" panose="020B0604020202020204" pitchFamily="34" charset="0"/>
            </a:endParaRPr>
          </a:p>
        </p:txBody>
      </p:sp>
      <p:sp>
        <p:nvSpPr>
          <p:cNvPr id="115715" name="Rectangle 3">
            <a:extLst>
              <a:ext uri="{FF2B5EF4-FFF2-40B4-BE49-F238E27FC236}">
                <a16:creationId xmlns:a16="http://schemas.microsoft.com/office/drawing/2014/main" id="{E24D9762-63F5-40F0-6478-49F05B58DA36}"/>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endParaRPr lang="en-US" altLang="en-US" sz="1200">
              <a:solidFill>
                <a:schemeClr val="tx1"/>
              </a:solidFill>
              <a:latin typeface="Arial" panose="020B0604020202020204" pitchFamily="34" charset="0"/>
            </a:endParaRPr>
          </a:p>
        </p:txBody>
      </p:sp>
      <p:sp>
        <p:nvSpPr>
          <p:cNvPr id="115716" name="Rectangle 7">
            <a:extLst>
              <a:ext uri="{FF2B5EF4-FFF2-40B4-BE49-F238E27FC236}">
                <a16:creationId xmlns:a16="http://schemas.microsoft.com/office/drawing/2014/main" id="{2E61537E-647F-A693-E9F6-8C57C38740E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fld id="{6CE4A816-7957-4713-A2A3-ECCCA41FC754}" type="slidenum">
              <a:rPr lang="en-US" altLang="en-US" sz="1200">
                <a:solidFill>
                  <a:schemeClr val="tx1"/>
                </a:solidFill>
                <a:latin typeface="Arial" panose="020B0604020202020204" pitchFamily="34" charset="0"/>
              </a:rPr>
              <a:pPr algn="r" eaLnBrk="1" hangingPunct="1"/>
              <a:t>15</a:t>
            </a:fld>
            <a:endParaRPr lang="en-US" altLang="en-US" sz="1200">
              <a:solidFill>
                <a:schemeClr val="tx1"/>
              </a:solidFill>
              <a:latin typeface="Arial" panose="020B0604020202020204" pitchFamily="34" charset="0"/>
            </a:endParaRPr>
          </a:p>
        </p:txBody>
      </p:sp>
      <p:sp>
        <p:nvSpPr>
          <p:cNvPr id="115717" name="Rectangle 2">
            <a:extLst>
              <a:ext uri="{FF2B5EF4-FFF2-40B4-BE49-F238E27FC236}">
                <a16:creationId xmlns:a16="http://schemas.microsoft.com/office/drawing/2014/main" id="{B31C6222-10CB-1271-9166-60B1721DD5CC}"/>
              </a:ext>
            </a:extLst>
          </p:cNvPr>
          <p:cNvSpPr>
            <a:spLocks noGrp="1" noRot="1" noChangeAspect="1" noChangeArrowheads="1" noTextEdit="1"/>
          </p:cNvSpPr>
          <p:nvPr>
            <p:ph type="sldImg"/>
          </p:nvPr>
        </p:nvSpPr>
        <p:spPr>
          <a:ln/>
        </p:spPr>
      </p:sp>
      <p:sp>
        <p:nvSpPr>
          <p:cNvPr id="115718" name="Rectangle 3">
            <a:extLst>
              <a:ext uri="{FF2B5EF4-FFF2-40B4-BE49-F238E27FC236}">
                <a16:creationId xmlns:a16="http://schemas.microsoft.com/office/drawing/2014/main" id="{6CC937D0-6376-D6C2-CF1B-FF58B24468FC}"/>
              </a:ext>
            </a:extLst>
          </p:cNvPr>
          <p:cNvSpPr>
            <a:spLocks noGrp="1" noChangeArrowheads="1"/>
          </p:cNvSpPr>
          <p:nvPr>
            <p:ph type="body" idx="1"/>
          </p:nvPr>
        </p:nvSpPr>
        <p:spPr>
          <a:xfrm>
            <a:off x="304800" y="4267200"/>
            <a:ext cx="6096000"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err="1">
                <a:latin typeface="Arial Rounded MT Bold" panose="020F0704030504030204" pitchFamily="34" charset="0"/>
                <a:cs typeface="Vilna" pitchFamily="2" charset="-79"/>
              </a:rPr>
              <a:t>Remem</a:t>
            </a:r>
            <a:r>
              <a:rPr lang="en-US" altLang="en-US" dirty="0">
                <a:latin typeface="Arial Rounded MT Bold" panose="020F0704030504030204" pitchFamily="34" charset="0"/>
                <a:cs typeface="Vilna" pitchFamily="2" charset="-79"/>
              </a:rPr>
              <a:t> </a:t>
            </a:r>
            <a:r>
              <a:rPr lang="en-US" altLang="en-US" dirty="0">
                <a:solidFill>
                  <a:srgbClr val="FF0000"/>
                </a:solidFill>
                <a:latin typeface="Arial Rounded MT Bold" panose="020F0704030504030204" pitchFamily="34" charset="0"/>
                <a:cs typeface="Vilna" pitchFamily="2" charset="-79"/>
              </a:rPr>
              <a:t>backstory </a:t>
            </a:r>
            <a:r>
              <a:rPr lang="en-US" altLang="en-US" dirty="0">
                <a:latin typeface="Arial Rounded MT Bold" panose="020F0704030504030204" pitchFamily="34" charset="0"/>
                <a:cs typeface="Vilna" pitchFamily="2" charset="-79"/>
              </a:rPr>
              <a:t>death.</a:t>
            </a:r>
          </a:p>
          <a:p>
            <a:pPr eaLnBrk="1" hangingPunct="1">
              <a:spcBef>
                <a:spcPct val="0"/>
              </a:spcBef>
            </a:pPr>
            <a:r>
              <a:rPr lang="en-US" altLang="en-US" dirty="0">
                <a:latin typeface="Arial Rounded MT Bold" panose="020F0704030504030204" pitchFamily="34" charset="0"/>
                <a:cs typeface="Arial" panose="020B0604020202020204" pitchFamily="34" charset="0"/>
              </a:rPr>
              <a:t>Probably the mother of Moses was </a:t>
            </a:r>
            <a:r>
              <a:rPr lang="en-US" altLang="en-US" b="1" dirty="0">
                <a:latin typeface="Arial Rounded MT Bold" panose="020F0704030504030204" pitchFamily="34" charset="0"/>
                <a:cs typeface="Arial" panose="020B0604020202020204" pitchFamily="34" charset="0"/>
              </a:rPr>
              <a:t>full of anxiety</a:t>
            </a:r>
            <a:r>
              <a:rPr lang="en-US" altLang="en-US" dirty="0">
                <a:latin typeface="Arial Rounded MT Bold" panose="020F0704030504030204" pitchFamily="34" charset="0"/>
                <a:cs typeface="Arial" panose="020B0604020202020204" pitchFamily="34" charset="0"/>
              </a:rPr>
              <a:t> in the expectation of his birth, now that this edict was in force, and was ready to say, Blessed are the barren that never bore, Lu. 23:29. Better so than bring forth children to the murderer, Hos. 9:13. Yet this child proves the glory of his father’s house. Thus that which is most our fear often proves, in the issue, most our joy. </a:t>
            </a:r>
            <a:r>
              <a:rPr lang="en-US" altLang="en-US" dirty="0">
                <a:solidFill>
                  <a:srgbClr val="FF0000"/>
                </a:solidFill>
                <a:latin typeface="Arial Rounded MT Bold" panose="020F0704030504030204" pitchFamily="34" charset="0"/>
                <a:cs typeface="Arial" panose="020B0604020202020204" pitchFamily="34" charset="0"/>
              </a:rPr>
              <a:t>Note, When men are projecting the Israel’s ruin [or yours or mine] God is preparing for salvation.</a:t>
            </a:r>
            <a:r>
              <a:rPr lang="en-US" altLang="en-US" dirty="0">
                <a:latin typeface="Arial Rounded MT Bold" panose="020F0704030504030204" pitchFamily="34" charset="0"/>
                <a:cs typeface="Vilna" pitchFamily="2" charset="-79"/>
              </a:rPr>
              <a:t> </a:t>
            </a:r>
          </a:p>
          <a:p>
            <a:pPr eaLnBrk="1" hangingPunct="1">
              <a:spcBef>
                <a:spcPct val="0"/>
              </a:spcBef>
            </a:pPr>
            <a:r>
              <a:rPr lang="en-US" altLang="en-US" dirty="0">
                <a:latin typeface="Arial Rounded MT Bold" panose="020F0704030504030204" pitchFamily="34" charset="0"/>
                <a:cs typeface="Vilna" pitchFamily="2" charset="-79"/>
              </a:rPr>
              <a:t>Bit of a strange, intense expr, all babies  in </a:t>
            </a:r>
            <a:r>
              <a:rPr lang="en-US" altLang="en-US" dirty="0" err="1">
                <a:latin typeface="Arial Rounded MT Bold" panose="020F0704030504030204" pitchFamily="34" charset="0"/>
                <a:cs typeface="Vilna" pitchFamily="2" charset="-79"/>
              </a:rPr>
              <a:t>Mes</a:t>
            </a:r>
            <a:r>
              <a:rPr lang="en-US" altLang="en-US" dirty="0">
                <a:latin typeface="Arial Rounded MT Bold" panose="020F0704030504030204" pitchFamily="34" charset="0"/>
                <a:cs typeface="Vilna" pitchFamily="2" charset="-79"/>
              </a:rPr>
              <a:t> Scrip quote, Pirke Eliezer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5E2C94B8-A8CE-62DE-332E-0085987EDA84}"/>
              </a:ext>
            </a:extLst>
          </p:cNvPr>
          <p:cNvSpPr>
            <a:spLocks noGrp="1" noChangeArrowheads="1"/>
          </p:cNvSpPr>
          <p:nvPr>
            <p:ph type="hdr" sz="quarter"/>
          </p:nvPr>
        </p:nvSpPr>
        <p:spPr>
          <a:ln/>
        </p:spPr>
        <p:txBody>
          <a:bodyPr/>
          <a:lstStyle/>
          <a:p>
            <a:r>
              <a:rPr lang="en-US" altLang="en-US"/>
              <a:t>Mother's Day 2022 5782 Praying Women</a:t>
            </a:r>
          </a:p>
        </p:txBody>
      </p:sp>
      <p:sp>
        <p:nvSpPr>
          <p:cNvPr id="8" name="Rectangle 3">
            <a:extLst>
              <a:ext uri="{FF2B5EF4-FFF2-40B4-BE49-F238E27FC236}">
                <a16:creationId xmlns:a16="http://schemas.microsoft.com/office/drawing/2014/main" id="{4B416336-A15A-FEE0-96E7-F7A9323D8FBD}"/>
              </a:ext>
            </a:extLst>
          </p:cNvPr>
          <p:cNvSpPr>
            <a:spLocks noGrp="1" noChangeArrowheads="1"/>
          </p:cNvSpPr>
          <p:nvPr>
            <p:ph type="dt" idx="1"/>
          </p:nvPr>
        </p:nvSpPr>
        <p:spPr>
          <a:ln/>
        </p:spPr>
        <p:txBody>
          <a:bodyPr/>
          <a:lstStyle/>
          <a:p>
            <a:r>
              <a:rPr lang="en-US" altLang="en-US"/>
              <a:t>May 8, 2022 5782</a:t>
            </a:r>
          </a:p>
        </p:txBody>
      </p:sp>
      <p:sp>
        <p:nvSpPr>
          <p:cNvPr id="9" name="Rectangle 7">
            <a:extLst>
              <a:ext uri="{FF2B5EF4-FFF2-40B4-BE49-F238E27FC236}">
                <a16:creationId xmlns:a16="http://schemas.microsoft.com/office/drawing/2014/main" id="{D97D9CC1-5EBD-6522-63B2-7F9BDE0D1A87}"/>
              </a:ext>
            </a:extLst>
          </p:cNvPr>
          <p:cNvSpPr>
            <a:spLocks noGrp="1" noChangeArrowheads="1"/>
          </p:cNvSpPr>
          <p:nvPr>
            <p:ph type="sldNum" sz="quarter" idx="5"/>
          </p:nvPr>
        </p:nvSpPr>
        <p:spPr>
          <a:ln/>
        </p:spPr>
        <p:txBody>
          <a:bodyPr/>
          <a:lstStyle/>
          <a:p>
            <a:fld id="{E606463B-AD60-481C-8179-DBAEB28C44D0}" type="slidenum">
              <a:rPr lang="en-US" altLang="en-US"/>
              <a:pPr/>
              <a:t>16</a:t>
            </a:fld>
            <a:endParaRPr lang="en-US" altLang="en-US"/>
          </a:p>
        </p:txBody>
      </p:sp>
      <p:sp>
        <p:nvSpPr>
          <p:cNvPr id="115714" name="Rectangle 2">
            <a:extLst>
              <a:ext uri="{FF2B5EF4-FFF2-40B4-BE49-F238E27FC236}">
                <a16:creationId xmlns:a16="http://schemas.microsoft.com/office/drawing/2014/main" id="{4645828E-3369-6A3E-755F-5AEB7F12AF3D}"/>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eaLnBrk="1" hangingPunct="1"/>
            <a:endParaRPr lang="en-US" altLang="en-US" sz="1200">
              <a:solidFill>
                <a:schemeClr val="tx1"/>
              </a:solidFill>
              <a:latin typeface="Arial" panose="020B0604020202020204" pitchFamily="34" charset="0"/>
            </a:endParaRPr>
          </a:p>
        </p:txBody>
      </p:sp>
      <p:sp>
        <p:nvSpPr>
          <p:cNvPr id="115715" name="Rectangle 3">
            <a:extLst>
              <a:ext uri="{FF2B5EF4-FFF2-40B4-BE49-F238E27FC236}">
                <a16:creationId xmlns:a16="http://schemas.microsoft.com/office/drawing/2014/main" id="{E24D9762-63F5-40F0-6478-49F05B58DA36}"/>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endParaRPr lang="en-US" altLang="en-US" sz="1200">
              <a:solidFill>
                <a:schemeClr val="tx1"/>
              </a:solidFill>
              <a:latin typeface="Arial" panose="020B0604020202020204" pitchFamily="34" charset="0"/>
            </a:endParaRPr>
          </a:p>
        </p:txBody>
      </p:sp>
      <p:sp>
        <p:nvSpPr>
          <p:cNvPr id="115716" name="Rectangle 7">
            <a:extLst>
              <a:ext uri="{FF2B5EF4-FFF2-40B4-BE49-F238E27FC236}">
                <a16:creationId xmlns:a16="http://schemas.microsoft.com/office/drawing/2014/main" id="{2E61537E-647F-A693-E9F6-8C57C38740E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fld id="{6CE4A816-7957-4713-A2A3-ECCCA41FC754}" type="slidenum">
              <a:rPr lang="en-US" altLang="en-US" sz="1200">
                <a:solidFill>
                  <a:schemeClr val="tx1"/>
                </a:solidFill>
                <a:latin typeface="Arial" panose="020B0604020202020204" pitchFamily="34" charset="0"/>
              </a:rPr>
              <a:pPr algn="r" eaLnBrk="1" hangingPunct="1"/>
              <a:t>16</a:t>
            </a:fld>
            <a:endParaRPr lang="en-US" altLang="en-US" sz="1200">
              <a:solidFill>
                <a:schemeClr val="tx1"/>
              </a:solidFill>
              <a:latin typeface="Arial" panose="020B0604020202020204" pitchFamily="34" charset="0"/>
            </a:endParaRPr>
          </a:p>
        </p:txBody>
      </p:sp>
      <p:sp>
        <p:nvSpPr>
          <p:cNvPr id="115717" name="Rectangle 2">
            <a:extLst>
              <a:ext uri="{FF2B5EF4-FFF2-40B4-BE49-F238E27FC236}">
                <a16:creationId xmlns:a16="http://schemas.microsoft.com/office/drawing/2014/main" id="{B31C6222-10CB-1271-9166-60B1721DD5CC}"/>
              </a:ext>
            </a:extLst>
          </p:cNvPr>
          <p:cNvSpPr>
            <a:spLocks noGrp="1" noRot="1" noChangeAspect="1" noChangeArrowheads="1" noTextEdit="1"/>
          </p:cNvSpPr>
          <p:nvPr>
            <p:ph type="sldImg"/>
          </p:nvPr>
        </p:nvSpPr>
        <p:spPr>
          <a:ln/>
        </p:spPr>
      </p:sp>
      <p:sp>
        <p:nvSpPr>
          <p:cNvPr id="115718" name="Rectangle 3">
            <a:extLst>
              <a:ext uri="{FF2B5EF4-FFF2-40B4-BE49-F238E27FC236}">
                <a16:creationId xmlns:a16="http://schemas.microsoft.com/office/drawing/2014/main" id="{6CC937D0-6376-D6C2-CF1B-FF58B24468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2531123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070ED39C-701B-0FBD-1744-B5DC33587DA7}"/>
              </a:ext>
            </a:extLst>
          </p:cNvPr>
          <p:cNvSpPr>
            <a:spLocks noGrp="1" noChangeArrowheads="1"/>
          </p:cNvSpPr>
          <p:nvPr>
            <p:ph type="hdr" sz="quarter"/>
          </p:nvPr>
        </p:nvSpPr>
        <p:spPr>
          <a:ln/>
        </p:spPr>
        <p:txBody>
          <a:bodyPr/>
          <a:lstStyle/>
          <a:p>
            <a:r>
              <a:rPr lang="en-US" altLang="en-US"/>
              <a:t>Mother's Day 2022 5782 Praying Women</a:t>
            </a:r>
          </a:p>
        </p:txBody>
      </p:sp>
      <p:sp>
        <p:nvSpPr>
          <p:cNvPr id="8" name="Rectangle 3">
            <a:extLst>
              <a:ext uri="{FF2B5EF4-FFF2-40B4-BE49-F238E27FC236}">
                <a16:creationId xmlns:a16="http://schemas.microsoft.com/office/drawing/2014/main" id="{68B5E46D-F52F-25F3-0BD9-03279AB8DDC4}"/>
              </a:ext>
            </a:extLst>
          </p:cNvPr>
          <p:cNvSpPr>
            <a:spLocks noGrp="1" noChangeArrowheads="1"/>
          </p:cNvSpPr>
          <p:nvPr>
            <p:ph type="dt" idx="1"/>
          </p:nvPr>
        </p:nvSpPr>
        <p:spPr>
          <a:ln/>
        </p:spPr>
        <p:txBody>
          <a:bodyPr/>
          <a:lstStyle/>
          <a:p>
            <a:r>
              <a:rPr lang="en-US" altLang="en-US"/>
              <a:t>May 8, 2022 5782</a:t>
            </a:r>
          </a:p>
        </p:txBody>
      </p:sp>
      <p:sp>
        <p:nvSpPr>
          <p:cNvPr id="9" name="Rectangle 7">
            <a:extLst>
              <a:ext uri="{FF2B5EF4-FFF2-40B4-BE49-F238E27FC236}">
                <a16:creationId xmlns:a16="http://schemas.microsoft.com/office/drawing/2014/main" id="{6BA99A67-1486-AB19-C434-920028226AD6}"/>
              </a:ext>
            </a:extLst>
          </p:cNvPr>
          <p:cNvSpPr>
            <a:spLocks noGrp="1" noChangeArrowheads="1"/>
          </p:cNvSpPr>
          <p:nvPr>
            <p:ph type="sldNum" sz="quarter" idx="5"/>
          </p:nvPr>
        </p:nvSpPr>
        <p:spPr>
          <a:ln/>
        </p:spPr>
        <p:txBody>
          <a:bodyPr/>
          <a:lstStyle/>
          <a:p>
            <a:fld id="{5D51B789-7538-4FC9-80C6-1232CEDC32AE}" type="slidenum">
              <a:rPr lang="en-US" altLang="en-US"/>
              <a:pPr/>
              <a:t>17</a:t>
            </a:fld>
            <a:endParaRPr lang="en-US" altLang="en-US"/>
          </a:p>
        </p:txBody>
      </p:sp>
      <p:sp>
        <p:nvSpPr>
          <p:cNvPr id="117762" name="Rectangle 2">
            <a:extLst>
              <a:ext uri="{FF2B5EF4-FFF2-40B4-BE49-F238E27FC236}">
                <a16:creationId xmlns:a16="http://schemas.microsoft.com/office/drawing/2014/main" id="{38FB313A-1318-0407-2E03-B0981461197D}"/>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eaLnBrk="1" hangingPunct="1"/>
            <a:endParaRPr lang="en-US" altLang="en-US" sz="1200">
              <a:solidFill>
                <a:schemeClr val="tx1"/>
              </a:solidFill>
              <a:latin typeface="Arial" panose="020B0604020202020204" pitchFamily="34" charset="0"/>
            </a:endParaRPr>
          </a:p>
        </p:txBody>
      </p:sp>
      <p:sp>
        <p:nvSpPr>
          <p:cNvPr id="117763" name="Rectangle 3">
            <a:extLst>
              <a:ext uri="{FF2B5EF4-FFF2-40B4-BE49-F238E27FC236}">
                <a16:creationId xmlns:a16="http://schemas.microsoft.com/office/drawing/2014/main" id="{8E434698-09AB-5AC4-E629-32277C59C555}"/>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endParaRPr lang="en-US" altLang="en-US" sz="1200">
              <a:solidFill>
                <a:schemeClr val="tx1"/>
              </a:solidFill>
              <a:latin typeface="Arial" panose="020B0604020202020204" pitchFamily="34" charset="0"/>
            </a:endParaRPr>
          </a:p>
        </p:txBody>
      </p:sp>
      <p:sp>
        <p:nvSpPr>
          <p:cNvPr id="117764" name="Rectangle 7">
            <a:extLst>
              <a:ext uri="{FF2B5EF4-FFF2-40B4-BE49-F238E27FC236}">
                <a16:creationId xmlns:a16="http://schemas.microsoft.com/office/drawing/2014/main" id="{297E89A4-6506-B6F6-DD3D-E4AF812A06E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fld id="{DD898745-5C9B-41E0-98C6-836CFA7FECBE}" type="slidenum">
              <a:rPr lang="en-US" altLang="en-US" sz="1200">
                <a:solidFill>
                  <a:schemeClr val="tx1"/>
                </a:solidFill>
                <a:latin typeface="Arial" panose="020B0604020202020204" pitchFamily="34" charset="0"/>
              </a:rPr>
              <a:pPr algn="r" eaLnBrk="1" hangingPunct="1"/>
              <a:t>17</a:t>
            </a:fld>
            <a:endParaRPr lang="en-US" altLang="en-US" sz="1200">
              <a:solidFill>
                <a:schemeClr val="tx1"/>
              </a:solidFill>
              <a:latin typeface="Arial" panose="020B0604020202020204" pitchFamily="34" charset="0"/>
            </a:endParaRPr>
          </a:p>
        </p:txBody>
      </p:sp>
      <p:sp>
        <p:nvSpPr>
          <p:cNvPr id="117765" name="Rectangle 2">
            <a:extLst>
              <a:ext uri="{FF2B5EF4-FFF2-40B4-BE49-F238E27FC236}">
                <a16:creationId xmlns:a16="http://schemas.microsoft.com/office/drawing/2014/main" id="{E52E0C82-B850-C0AD-E10E-EAA2644E83BD}"/>
              </a:ext>
            </a:extLst>
          </p:cNvPr>
          <p:cNvSpPr>
            <a:spLocks noGrp="1" noRot="1" noChangeAspect="1" noChangeArrowheads="1" noTextEdit="1"/>
          </p:cNvSpPr>
          <p:nvPr>
            <p:ph type="sldImg"/>
          </p:nvPr>
        </p:nvSpPr>
        <p:spPr>
          <a:xfrm>
            <a:off x="533400" y="381000"/>
            <a:ext cx="5638800" cy="2819400"/>
          </a:xfrm>
          <a:ln/>
        </p:spPr>
      </p:sp>
      <p:sp>
        <p:nvSpPr>
          <p:cNvPr id="117766" name="Rectangle 3">
            <a:extLst>
              <a:ext uri="{FF2B5EF4-FFF2-40B4-BE49-F238E27FC236}">
                <a16:creationId xmlns:a16="http://schemas.microsoft.com/office/drawing/2014/main" id="{D2AF10D7-5E8A-1C5E-E6CA-4D637E374644}"/>
              </a:ext>
            </a:extLst>
          </p:cNvPr>
          <p:cNvSpPr>
            <a:spLocks noGrp="1" noChangeArrowheads="1"/>
          </p:cNvSpPr>
          <p:nvPr>
            <p:ph type="body" idx="1"/>
          </p:nvPr>
        </p:nvSpPr>
        <p:spPr>
          <a:xfrm>
            <a:off x="304800" y="2971800"/>
            <a:ext cx="6324600" cy="579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solidFill>
                <a:srgbClr val="FF0000"/>
              </a:solidFill>
              <a:latin typeface="Arial Rounded MT Bold" panose="020F0704030504030204" pitchFamily="34" charset="0"/>
              <a:cs typeface="Arial" panose="020B0604020202020204" pitchFamily="34" charset="0"/>
            </a:endParaRPr>
          </a:p>
          <a:p>
            <a:pPr eaLnBrk="1" hangingPunct="1"/>
            <a:r>
              <a:rPr lang="en-US" altLang="en-US" dirty="0">
                <a:latin typeface="Arial Rounded MT Bold" panose="020F0704030504030204" pitchFamily="34" charset="0"/>
                <a:cs typeface="Arial" panose="020B0604020202020204" pitchFamily="34" charset="0"/>
              </a:rPr>
              <a:t> His parents observed him to be a goodly child, more than ordinarily beautiful; he was fair to God, Acts 7:20. They fancied he had a </a:t>
            </a:r>
            <a:r>
              <a:rPr lang="en-US" altLang="en-US" dirty="0" err="1">
                <a:latin typeface="Arial Rounded MT Bold" panose="020F0704030504030204" pitchFamily="34" charset="0"/>
                <a:cs typeface="Arial" panose="020B0604020202020204" pitchFamily="34" charset="0"/>
              </a:rPr>
              <a:t>lustre</a:t>
            </a:r>
            <a:r>
              <a:rPr lang="en-US" altLang="en-US" dirty="0">
                <a:latin typeface="Arial Rounded MT Bold" panose="020F0704030504030204" pitchFamily="34" charset="0"/>
                <a:cs typeface="Arial" panose="020B0604020202020204" pitchFamily="34" charset="0"/>
              </a:rPr>
              <a:t> in his countenance that was something more than human, and was a specimen of the shining of his face afterwards, Ex. 34:29.</a:t>
            </a:r>
          </a:p>
          <a:p>
            <a:pPr eaLnBrk="1" hangingPunct="1"/>
            <a:endParaRPr lang="en-US" altLang="en-US" dirty="0">
              <a:latin typeface="Arial Rounded MT Bold" panose="020F0704030504030204" pitchFamily="34" charset="0"/>
              <a:cs typeface="Arial" panose="020B0604020202020204" pitchFamily="34" charset="0"/>
            </a:endParaRPr>
          </a:p>
          <a:p>
            <a:pPr eaLnBrk="1" hangingPunct="1">
              <a:spcBef>
                <a:spcPct val="0"/>
              </a:spcBef>
            </a:pPr>
            <a:r>
              <a:rPr lang="en-US" altLang="en-US" dirty="0" err="1">
                <a:latin typeface="Arial Rounded MT Bold" panose="020F0704030504030204" pitchFamily="34" charset="0"/>
                <a:cs typeface="Vilna" pitchFamily="2" charset="-79"/>
              </a:rPr>
              <a:t>Trogus</a:t>
            </a:r>
            <a:r>
              <a:rPr lang="en-US" altLang="en-US" dirty="0">
                <a:latin typeface="Arial Rounded MT Bold" panose="020F0704030504030204" pitchFamily="34" charset="0"/>
                <a:cs typeface="Vilna" pitchFamily="2" charset="-79"/>
              </a:rPr>
              <a:t>, a heathen writer, says his beautiful form recommended him: this engaged the affections of his parents to him, and who, from hence, might promise themselves that he would be a very eminent and useful person, could his life be preserved:</a:t>
            </a:r>
          </a:p>
          <a:p>
            <a:pPr eaLnBrk="1" hangingPunct="1"/>
            <a:endParaRPr lang="en-US" altLang="en-US" dirty="0">
              <a:latin typeface="Arial Rounded MT Bold" panose="020F0704030504030204" pitchFamily="34" charset="0"/>
              <a:cs typeface="Arial" panose="020B0604020202020204" pitchFamily="34" charset="0"/>
            </a:endParaRPr>
          </a:p>
          <a:p>
            <a:pPr eaLnBrk="1" hangingPunct="1"/>
            <a:endParaRPr lang="en-US" altLang="en-US" dirty="0">
              <a:solidFill>
                <a:srgbClr val="FF0000"/>
              </a:solidFill>
              <a:latin typeface="Arial Rounded MT Bold" panose="020F070403050403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6B9B676-6576-A044-9A44-4C3C1F26E1ED}"/>
              </a:ext>
            </a:extLst>
          </p:cNvPr>
          <p:cNvSpPr>
            <a:spLocks noGrp="1" noChangeArrowheads="1"/>
          </p:cNvSpPr>
          <p:nvPr>
            <p:ph type="hdr" sz="quarter"/>
          </p:nvPr>
        </p:nvSpPr>
        <p:spPr>
          <a:ln/>
        </p:spPr>
        <p:txBody>
          <a:bodyPr/>
          <a:lstStyle/>
          <a:p>
            <a:r>
              <a:rPr lang="en-US" altLang="en-US"/>
              <a:t>Mother's Day 2022 5782 Praying Women</a:t>
            </a:r>
          </a:p>
        </p:txBody>
      </p:sp>
      <p:sp>
        <p:nvSpPr>
          <p:cNvPr id="8" name="Rectangle 3">
            <a:extLst>
              <a:ext uri="{FF2B5EF4-FFF2-40B4-BE49-F238E27FC236}">
                <a16:creationId xmlns:a16="http://schemas.microsoft.com/office/drawing/2014/main" id="{7AA23A89-787C-4F8A-69D0-91E21E074E5E}"/>
              </a:ext>
            </a:extLst>
          </p:cNvPr>
          <p:cNvSpPr>
            <a:spLocks noGrp="1" noChangeArrowheads="1"/>
          </p:cNvSpPr>
          <p:nvPr>
            <p:ph type="dt" idx="1"/>
          </p:nvPr>
        </p:nvSpPr>
        <p:spPr>
          <a:ln/>
        </p:spPr>
        <p:txBody>
          <a:bodyPr/>
          <a:lstStyle/>
          <a:p>
            <a:r>
              <a:rPr lang="en-US" altLang="en-US"/>
              <a:t>May 8, 2022 5782</a:t>
            </a:r>
          </a:p>
        </p:txBody>
      </p:sp>
      <p:sp>
        <p:nvSpPr>
          <p:cNvPr id="9" name="Rectangle 7">
            <a:extLst>
              <a:ext uri="{FF2B5EF4-FFF2-40B4-BE49-F238E27FC236}">
                <a16:creationId xmlns:a16="http://schemas.microsoft.com/office/drawing/2014/main" id="{F76E2485-8313-74B0-7177-72072CF28CDA}"/>
              </a:ext>
            </a:extLst>
          </p:cNvPr>
          <p:cNvSpPr>
            <a:spLocks noGrp="1" noChangeArrowheads="1"/>
          </p:cNvSpPr>
          <p:nvPr>
            <p:ph type="sldNum" sz="quarter" idx="5"/>
          </p:nvPr>
        </p:nvSpPr>
        <p:spPr>
          <a:ln/>
        </p:spPr>
        <p:txBody>
          <a:bodyPr/>
          <a:lstStyle/>
          <a:p>
            <a:fld id="{836A9FB0-3FB1-472C-A69B-2064BB228C9F}" type="slidenum">
              <a:rPr lang="en-US" altLang="en-US"/>
              <a:pPr/>
              <a:t>18</a:t>
            </a:fld>
            <a:endParaRPr lang="en-US" altLang="en-US"/>
          </a:p>
        </p:txBody>
      </p:sp>
      <p:sp>
        <p:nvSpPr>
          <p:cNvPr id="119810" name="Rectangle 2">
            <a:extLst>
              <a:ext uri="{FF2B5EF4-FFF2-40B4-BE49-F238E27FC236}">
                <a16:creationId xmlns:a16="http://schemas.microsoft.com/office/drawing/2014/main" id="{ACCC8B8A-273F-79FB-0C39-3E6D2E39ADF1}"/>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eaLnBrk="1" hangingPunct="1"/>
            <a:endParaRPr lang="en-US" altLang="en-US" sz="1200">
              <a:solidFill>
                <a:schemeClr val="tx1"/>
              </a:solidFill>
              <a:latin typeface="Arial" panose="020B0604020202020204" pitchFamily="34" charset="0"/>
            </a:endParaRPr>
          </a:p>
        </p:txBody>
      </p:sp>
      <p:sp>
        <p:nvSpPr>
          <p:cNvPr id="119811" name="Rectangle 3">
            <a:extLst>
              <a:ext uri="{FF2B5EF4-FFF2-40B4-BE49-F238E27FC236}">
                <a16:creationId xmlns:a16="http://schemas.microsoft.com/office/drawing/2014/main" id="{E769610C-5570-3852-8734-605168C84C49}"/>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endParaRPr lang="en-US" altLang="en-US" sz="1200">
              <a:solidFill>
                <a:schemeClr val="tx1"/>
              </a:solidFill>
              <a:latin typeface="Arial" panose="020B0604020202020204" pitchFamily="34" charset="0"/>
            </a:endParaRPr>
          </a:p>
        </p:txBody>
      </p:sp>
      <p:sp>
        <p:nvSpPr>
          <p:cNvPr id="119812" name="Rectangle 7">
            <a:extLst>
              <a:ext uri="{FF2B5EF4-FFF2-40B4-BE49-F238E27FC236}">
                <a16:creationId xmlns:a16="http://schemas.microsoft.com/office/drawing/2014/main" id="{95395862-B682-AD4B-8799-6D914F8EF0C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fld id="{A2EA0462-9368-41BD-9224-0D62B21B20A9}" type="slidenum">
              <a:rPr lang="en-US" altLang="en-US" sz="1200">
                <a:solidFill>
                  <a:schemeClr val="tx1"/>
                </a:solidFill>
                <a:latin typeface="Arial" panose="020B0604020202020204" pitchFamily="34" charset="0"/>
              </a:rPr>
              <a:pPr algn="r" eaLnBrk="1" hangingPunct="1"/>
              <a:t>18</a:t>
            </a:fld>
            <a:endParaRPr lang="en-US" altLang="en-US" sz="1200">
              <a:solidFill>
                <a:schemeClr val="tx1"/>
              </a:solidFill>
              <a:latin typeface="Arial" panose="020B0604020202020204" pitchFamily="34" charset="0"/>
            </a:endParaRPr>
          </a:p>
        </p:txBody>
      </p:sp>
      <p:sp>
        <p:nvSpPr>
          <p:cNvPr id="119813" name="Rectangle 2">
            <a:extLst>
              <a:ext uri="{FF2B5EF4-FFF2-40B4-BE49-F238E27FC236}">
                <a16:creationId xmlns:a16="http://schemas.microsoft.com/office/drawing/2014/main" id="{C83874BF-F52B-0827-532B-3AD28355A4C8}"/>
              </a:ext>
            </a:extLst>
          </p:cNvPr>
          <p:cNvSpPr>
            <a:spLocks noGrp="1" noRot="1" noChangeAspect="1" noChangeArrowheads="1" noTextEdit="1"/>
          </p:cNvSpPr>
          <p:nvPr>
            <p:ph type="sldImg"/>
          </p:nvPr>
        </p:nvSpPr>
        <p:spPr>
          <a:ln/>
        </p:spPr>
      </p:sp>
      <p:sp>
        <p:nvSpPr>
          <p:cNvPr id="119814" name="Rectangle 3">
            <a:extLst>
              <a:ext uri="{FF2B5EF4-FFF2-40B4-BE49-F238E27FC236}">
                <a16:creationId xmlns:a16="http://schemas.microsoft.com/office/drawing/2014/main" id="{3910108E-2936-69D2-8B4F-BB6F1D7B4C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err="1">
                <a:latin typeface="Arial Rounded MT Bold" panose="020F0704030504030204" pitchFamily="34" charset="0"/>
                <a:cs typeface="Arial" panose="020B0604020202020204" pitchFamily="34" charset="0"/>
              </a:rPr>
              <a:t>Yokheved</a:t>
            </a:r>
            <a:r>
              <a:rPr lang="en-US" altLang="en-US" dirty="0">
                <a:latin typeface="Arial Rounded MT Bold" panose="020F0704030504030204" pitchFamily="34" charset="0"/>
                <a:cs typeface="Arial" panose="020B0604020202020204" pitchFamily="34" charset="0"/>
              </a:rPr>
              <a:t> heard</a:t>
            </a:r>
          </a:p>
          <a:p>
            <a:pPr eaLnBrk="1" hangingPunct="1"/>
            <a:r>
              <a:rPr lang="en-US" altLang="en-US" dirty="0">
                <a:latin typeface="Arial Rounded MT Bold" panose="020F0704030504030204" pitchFamily="34" charset="0"/>
                <a:cs typeface="Arial" panose="020B0604020202020204" pitchFamily="34" charset="0"/>
              </a:rPr>
              <a:t>Question to all of us, particularly from Moms, do you hear from G?</a:t>
            </a:r>
          </a:p>
          <a:p>
            <a:pPr eaLnBrk="1" hangingPunct="1"/>
            <a:r>
              <a:rPr lang="en-US" altLang="en-US" dirty="0">
                <a:latin typeface="Arial Rounded MT Bold" panose="020F0704030504030204" pitchFamily="34" charset="0"/>
                <a:cs typeface="Arial" panose="020B0604020202020204" pitchFamily="34" charset="0"/>
              </a:rPr>
              <a:t>NOT so you can tell your fam “Thus says…”   </a:t>
            </a:r>
            <a:r>
              <a:rPr lang="en-US" altLang="en-US" dirty="0">
                <a:solidFill>
                  <a:srgbClr val="FF0000"/>
                </a:solidFill>
                <a:latin typeface="Arial Rounded MT Bold" panose="020F0704030504030204" pitchFamily="34" charset="0"/>
                <a:cs typeface="Arial" panose="020B0604020202020204" pitchFamily="34" charset="0"/>
              </a:rPr>
              <a:t>ALWAYS CONFIRM</a:t>
            </a:r>
          </a:p>
          <a:p>
            <a:pPr eaLnBrk="1" hangingPunct="1"/>
            <a:r>
              <a:rPr lang="en-US" altLang="en-US" dirty="0">
                <a:latin typeface="Arial Rounded MT Bold" panose="020F0704030504030204" pitchFamily="34" charset="0"/>
                <a:cs typeface="Arial" panose="020B0604020202020204" pitchFamily="34" charset="0"/>
              </a:rPr>
              <a:t>So, you can be uplifted, strengthened, encouraged, counsel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6B9B676-6576-A044-9A44-4C3C1F26E1ED}"/>
              </a:ext>
            </a:extLst>
          </p:cNvPr>
          <p:cNvSpPr>
            <a:spLocks noGrp="1" noChangeArrowheads="1"/>
          </p:cNvSpPr>
          <p:nvPr>
            <p:ph type="hdr" sz="quarter"/>
          </p:nvPr>
        </p:nvSpPr>
        <p:spPr>
          <a:ln/>
        </p:spPr>
        <p:txBody>
          <a:bodyPr/>
          <a:lstStyle/>
          <a:p>
            <a:r>
              <a:rPr lang="en-US" altLang="en-US"/>
              <a:t>Mother's Day 2022 5782 Praying Women</a:t>
            </a:r>
          </a:p>
        </p:txBody>
      </p:sp>
      <p:sp>
        <p:nvSpPr>
          <p:cNvPr id="8" name="Rectangle 3">
            <a:extLst>
              <a:ext uri="{FF2B5EF4-FFF2-40B4-BE49-F238E27FC236}">
                <a16:creationId xmlns:a16="http://schemas.microsoft.com/office/drawing/2014/main" id="{7AA23A89-787C-4F8A-69D0-91E21E074E5E}"/>
              </a:ext>
            </a:extLst>
          </p:cNvPr>
          <p:cNvSpPr>
            <a:spLocks noGrp="1" noChangeArrowheads="1"/>
          </p:cNvSpPr>
          <p:nvPr>
            <p:ph type="dt" idx="1"/>
          </p:nvPr>
        </p:nvSpPr>
        <p:spPr>
          <a:ln/>
        </p:spPr>
        <p:txBody>
          <a:bodyPr/>
          <a:lstStyle/>
          <a:p>
            <a:r>
              <a:rPr lang="en-US" altLang="en-US"/>
              <a:t>May 8, 2022 5782</a:t>
            </a:r>
          </a:p>
        </p:txBody>
      </p:sp>
      <p:sp>
        <p:nvSpPr>
          <p:cNvPr id="9" name="Rectangle 7">
            <a:extLst>
              <a:ext uri="{FF2B5EF4-FFF2-40B4-BE49-F238E27FC236}">
                <a16:creationId xmlns:a16="http://schemas.microsoft.com/office/drawing/2014/main" id="{F76E2485-8313-74B0-7177-72072CF28CDA}"/>
              </a:ext>
            </a:extLst>
          </p:cNvPr>
          <p:cNvSpPr>
            <a:spLocks noGrp="1" noChangeArrowheads="1"/>
          </p:cNvSpPr>
          <p:nvPr>
            <p:ph type="sldNum" sz="quarter" idx="5"/>
          </p:nvPr>
        </p:nvSpPr>
        <p:spPr>
          <a:ln/>
        </p:spPr>
        <p:txBody>
          <a:bodyPr/>
          <a:lstStyle/>
          <a:p>
            <a:fld id="{836A9FB0-3FB1-472C-A69B-2064BB228C9F}" type="slidenum">
              <a:rPr lang="en-US" altLang="en-US"/>
              <a:pPr/>
              <a:t>19</a:t>
            </a:fld>
            <a:endParaRPr lang="en-US" altLang="en-US"/>
          </a:p>
        </p:txBody>
      </p:sp>
      <p:sp>
        <p:nvSpPr>
          <p:cNvPr id="119810" name="Rectangle 2">
            <a:extLst>
              <a:ext uri="{FF2B5EF4-FFF2-40B4-BE49-F238E27FC236}">
                <a16:creationId xmlns:a16="http://schemas.microsoft.com/office/drawing/2014/main" id="{ACCC8B8A-273F-79FB-0C39-3E6D2E39ADF1}"/>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eaLnBrk="1" hangingPunct="1"/>
            <a:endParaRPr lang="en-US" altLang="en-US" sz="1200">
              <a:solidFill>
                <a:schemeClr val="tx1"/>
              </a:solidFill>
              <a:latin typeface="Arial" panose="020B0604020202020204" pitchFamily="34" charset="0"/>
            </a:endParaRPr>
          </a:p>
        </p:txBody>
      </p:sp>
      <p:sp>
        <p:nvSpPr>
          <p:cNvPr id="119811" name="Rectangle 3">
            <a:extLst>
              <a:ext uri="{FF2B5EF4-FFF2-40B4-BE49-F238E27FC236}">
                <a16:creationId xmlns:a16="http://schemas.microsoft.com/office/drawing/2014/main" id="{E769610C-5570-3852-8734-605168C84C49}"/>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endParaRPr lang="en-US" altLang="en-US" sz="1200">
              <a:solidFill>
                <a:schemeClr val="tx1"/>
              </a:solidFill>
              <a:latin typeface="Arial" panose="020B0604020202020204" pitchFamily="34" charset="0"/>
            </a:endParaRPr>
          </a:p>
        </p:txBody>
      </p:sp>
      <p:sp>
        <p:nvSpPr>
          <p:cNvPr id="119812" name="Rectangle 7">
            <a:extLst>
              <a:ext uri="{FF2B5EF4-FFF2-40B4-BE49-F238E27FC236}">
                <a16:creationId xmlns:a16="http://schemas.microsoft.com/office/drawing/2014/main" id="{95395862-B682-AD4B-8799-6D914F8EF0C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fld id="{A2EA0462-9368-41BD-9224-0D62B21B20A9}" type="slidenum">
              <a:rPr lang="en-US" altLang="en-US" sz="1200">
                <a:solidFill>
                  <a:schemeClr val="tx1"/>
                </a:solidFill>
                <a:latin typeface="Arial" panose="020B0604020202020204" pitchFamily="34" charset="0"/>
              </a:rPr>
              <a:pPr algn="r" eaLnBrk="1" hangingPunct="1"/>
              <a:t>19</a:t>
            </a:fld>
            <a:endParaRPr lang="en-US" altLang="en-US" sz="1200">
              <a:solidFill>
                <a:schemeClr val="tx1"/>
              </a:solidFill>
              <a:latin typeface="Arial" panose="020B0604020202020204" pitchFamily="34" charset="0"/>
            </a:endParaRPr>
          </a:p>
        </p:txBody>
      </p:sp>
      <p:sp>
        <p:nvSpPr>
          <p:cNvPr id="119813" name="Rectangle 2">
            <a:extLst>
              <a:ext uri="{FF2B5EF4-FFF2-40B4-BE49-F238E27FC236}">
                <a16:creationId xmlns:a16="http://schemas.microsoft.com/office/drawing/2014/main" id="{C83874BF-F52B-0827-532B-3AD28355A4C8}"/>
              </a:ext>
            </a:extLst>
          </p:cNvPr>
          <p:cNvSpPr>
            <a:spLocks noGrp="1" noRot="1" noChangeAspect="1" noChangeArrowheads="1" noTextEdit="1"/>
          </p:cNvSpPr>
          <p:nvPr>
            <p:ph type="sldImg"/>
          </p:nvPr>
        </p:nvSpPr>
        <p:spPr>
          <a:ln/>
        </p:spPr>
      </p:sp>
      <p:sp>
        <p:nvSpPr>
          <p:cNvPr id="119814" name="Rectangle 3">
            <a:extLst>
              <a:ext uri="{FF2B5EF4-FFF2-40B4-BE49-F238E27FC236}">
                <a16:creationId xmlns:a16="http://schemas.microsoft.com/office/drawing/2014/main" id="{3910108E-2936-69D2-8B4F-BB6F1D7B4C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Rounded MT Bold" panose="020F0704030504030204" pitchFamily="34" charset="0"/>
                <a:cs typeface="Arial" panose="020B0604020202020204" pitchFamily="34" charset="0"/>
              </a:rPr>
              <a:t>Essence of discipleship</a:t>
            </a:r>
          </a:p>
          <a:p>
            <a:pPr eaLnBrk="1" hangingPunct="1"/>
            <a:r>
              <a:rPr lang="en-US" altLang="en-US" dirty="0">
                <a:latin typeface="Arial Rounded MT Bold" panose="020F0704030504030204" pitchFamily="34" charset="0"/>
                <a:cs typeface="Arial" panose="020B0604020202020204" pitchFamily="34" charset="0"/>
              </a:rPr>
              <a:t>What is G-d showing you in the Bible?</a:t>
            </a:r>
          </a:p>
          <a:p>
            <a:pPr eaLnBrk="1" hangingPunct="1"/>
            <a:r>
              <a:rPr lang="en-US" altLang="en-US" dirty="0">
                <a:latin typeface="Arial Rounded MT Bold" panose="020F0704030504030204" pitchFamily="34" charset="0"/>
                <a:cs typeface="Arial" panose="020B0604020202020204" pitchFamily="34" charset="0"/>
              </a:rPr>
              <a:t>What are you doing with what He has shown you?</a:t>
            </a:r>
          </a:p>
          <a:p>
            <a:pPr eaLnBrk="1" hangingPunct="1"/>
            <a:r>
              <a:rPr lang="en-US" altLang="en-US" dirty="0">
                <a:latin typeface="Arial Rounded MT Bold" panose="020F0704030504030204" pitchFamily="34" charset="0"/>
                <a:cs typeface="Arial" panose="020B0604020202020204" pitchFamily="34" charset="0"/>
              </a:rPr>
              <a:t>Are you asking this of someone else?</a:t>
            </a:r>
          </a:p>
        </p:txBody>
      </p:sp>
    </p:spTree>
    <p:extLst>
      <p:ext uri="{BB962C8B-B14F-4D97-AF65-F5344CB8AC3E}">
        <p14:creationId xmlns:p14="http://schemas.microsoft.com/office/powerpoint/2010/main" val="4163904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Vicki and Steve Kline</a:t>
            </a:r>
          </a:p>
          <a:p>
            <a:r>
              <a:rPr lang="en-US" dirty="0"/>
              <a:t>Our president talks of cancelling the loans!</a:t>
            </a:r>
          </a:p>
          <a:p>
            <a:endParaRPr lang="en-US" dirty="0"/>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1519537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1557008-17BD-DCF8-AB8B-38BB7500F861}"/>
              </a:ext>
            </a:extLst>
          </p:cNvPr>
          <p:cNvSpPr>
            <a:spLocks noGrp="1" noChangeArrowheads="1"/>
          </p:cNvSpPr>
          <p:nvPr>
            <p:ph type="hdr" sz="quarter"/>
          </p:nvPr>
        </p:nvSpPr>
        <p:spPr>
          <a:ln/>
        </p:spPr>
        <p:txBody>
          <a:bodyPr/>
          <a:lstStyle/>
          <a:p>
            <a:r>
              <a:rPr lang="en-US" altLang="en-US"/>
              <a:t>Mother's Day 2022 5782 Praying Women</a:t>
            </a:r>
          </a:p>
        </p:txBody>
      </p:sp>
      <p:sp>
        <p:nvSpPr>
          <p:cNvPr id="8" name="Rectangle 3">
            <a:extLst>
              <a:ext uri="{FF2B5EF4-FFF2-40B4-BE49-F238E27FC236}">
                <a16:creationId xmlns:a16="http://schemas.microsoft.com/office/drawing/2014/main" id="{A3B78129-0B0B-864F-4420-5F93CDA3D648}"/>
              </a:ext>
            </a:extLst>
          </p:cNvPr>
          <p:cNvSpPr>
            <a:spLocks noGrp="1" noChangeArrowheads="1"/>
          </p:cNvSpPr>
          <p:nvPr>
            <p:ph type="dt" idx="1"/>
          </p:nvPr>
        </p:nvSpPr>
        <p:spPr>
          <a:ln/>
        </p:spPr>
        <p:txBody>
          <a:bodyPr/>
          <a:lstStyle/>
          <a:p>
            <a:r>
              <a:rPr lang="en-US" altLang="en-US"/>
              <a:t>May 8, 2022 5782</a:t>
            </a:r>
          </a:p>
        </p:txBody>
      </p:sp>
      <p:sp>
        <p:nvSpPr>
          <p:cNvPr id="9" name="Rectangle 7">
            <a:extLst>
              <a:ext uri="{FF2B5EF4-FFF2-40B4-BE49-F238E27FC236}">
                <a16:creationId xmlns:a16="http://schemas.microsoft.com/office/drawing/2014/main" id="{9A146655-3901-A1A3-5010-F6AC56E70767}"/>
              </a:ext>
            </a:extLst>
          </p:cNvPr>
          <p:cNvSpPr>
            <a:spLocks noGrp="1" noChangeArrowheads="1"/>
          </p:cNvSpPr>
          <p:nvPr>
            <p:ph type="sldNum" sz="quarter" idx="5"/>
          </p:nvPr>
        </p:nvSpPr>
        <p:spPr>
          <a:ln/>
        </p:spPr>
        <p:txBody>
          <a:bodyPr/>
          <a:lstStyle/>
          <a:p>
            <a:fld id="{C1393D7E-084C-410B-B2DD-6C85F86EF939}" type="slidenum">
              <a:rPr lang="en-US" altLang="en-US"/>
              <a:pPr/>
              <a:t>20</a:t>
            </a:fld>
            <a:endParaRPr lang="en-US" altLang="en-US"/>
          </a:p>
        </p:txBody>
      </p:sp>
      <p:sp>
        <p:nvSpPr>
          <p:cNvPr id="121858" name="Rectangle 2">
            <a:extLst>
              <a:ext uri="{FF2B5EF4-FFF2-40B4-BE49-F238E27FC236}">
                <a16:creationId xmlns:a16="http://schemas.microsoft.com/office/drawing/2014/main" id="{B923FF37-5371-F291-8E60-63FA6AB3C0B2}"/>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eaLnBrk="1" hangingPunct="1"/>
            <a:endParaRPr lang="en-US" altLang="en-US" sz="1200">
              <a:solidFill>
                <a:schemeClr val="tx1"/>
              </a:solidFill>
              <a:latin typeface="Arial" panose="020B0604020202020204" pitchFamily="34" charset="0"/>
            </a:endParaRPr>
          </a:p>
        </p:txBody>
      </p:sp>
      <p:sp>
        <p:nvSpPr>
          <p:cNvPr id="121859" name="Rectangle 3">
            <a:extLst>
              <a:ext uri="{FF2B5EF4-FFF2-40B4-BE49-F238E27FC236}">
                <a16:creationId xmlns:a16="http://schemas.microsoft.com/office/drawing/2014/main" id="{2C228440-8BD0-880A-37CA-D0B9B94AB0D2}"/>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endParaRPr lang="en-US" altLang="en-US" sz="1200">
              <a:solidFill>
                <a:schemeClr val="tx1"/>
              </a:solidFill>
              <a:latin typeface="Arial" panose="020B0604020202020204" pitchFamily="34" charset="0"/>
            </a:endParaRPr>
          </a:p>
        </p:txBody>
      </p:sp>
      <p:sp>
        <p:nvSpPr>
          <p:cNvPr id="121860" name="Rectangle 7">
            <a:extLst>
              <a:ext uri="{FF2B5EF4-FFF2-40B4-BE49-F238E27FC236}">
                <a16:creationId xmlns:a16="http://schemas.microsoft.com/office/drawing/2014/main" id="{C4EE056F-E718-AAA7-78FA-2D51417E4B0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fld id="{E83CF1F9-7B15-49E4-93FA-942BF2D91742}" type="slidenum">
              <a:rPr lang="en-US" altLang="en-US" sz="1200">
                <a:solidFill>
                  <a:schemeClr val="tx1"/>
                </a:solidFill>
                <a:latin typeface="Arial" panose="020B0604020202020204" pitchFamily="34" charset="0"/>
              </a:rPr>
              <a:pPr algn="r" eaLnBrk="1" hangingPunct="1"/>
              <a:t>20</a:t>
            </a:fld>
            <a:endParaRPr lang="en-US" altLang="en-US" sz="1200">
              <a:solidFill>
                <a:schemeClr val="tx1"/>
              </a:solidFill>
              <a:latin typeface="Arial" panose="020B0604020202020204" pitchFamily="34" charset="0"/>
            </a:endParaRPr>
          </a:p>
        </p:txBody>
      </p:sp>
      <p:sp>
        <p:nvSpPr>
          <p:cNvPr id="121861" name="Rectangle 2">
            <a:extLst>
              <a:ext uri="{FF2B5EF4-FFF2-40B4-BE49-F238E27FC236}">
                <a16:creationId xmlns:a16="http://schemas.microsoft.com/office/drawing/2014/main" id="{B881ECF3-4383-E840-1F5F-F14CAEABE68F}"/>
              </a:ext>
            </a:extLst>
          </p:cNvPr>
          <p:cNvSpPr>
            <a:spLocks noGrp="1" noRot="1" noChangeAspect="1" noChangeArrowheads="1" noTextEdit="1"/>
          </p:cNvSpPr>
          <p:nvPr>
            <p:ph type="sldImg"/>
          </p:nvPr>
        </p:nvSpPr>
        <p:spPr>
          <a:ln/>
        </p:spPr>
      </p:sp>
      <p:sp>
        <p:nvSpPr>
          <p:cNvPr id="121862" name="Rectangle 3">
            <a:extLst>
              <a:ext uri="{FF2B5EF4-FFF2-40B4-BE49-F238E27FC236}">
                <a16:creationId xmlns:a16="http://schemas.microsoft.com/office/drawing/2014/main" id="{A6A81804-68A9-FA16-65A7-96635399F9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Rounded MT Bold" panose="020F0704030504030204" pitchFamily="34" charset="0"/>
                <a:cs typeface="Arial" panose="020B0604020202020204" pitchFamily="34" charset="0"/>
              </a:rPr>
              <a:t>A mother who hears from G-d!  Then hiding was successful beyond imagination.  Salvation of Israel!!</a:t>
            </a:r>
          </a:p>
          <a:p>
            <a:pPr eaLnBrk="1" hangingPunct="1"/>
            <a:r>
              <a:rPr lang="en-US" altLang="en-US" dirty="0">
                <a:latin typeface="Arial Rounded MT Bold" panose="020F0704030504030204" pitchFamily="34" charset="0"/>
                <a:cs typeface="Arial" panose="020B0604020202020204" pitchFamily="34" charset="0"/>
              </a:rPr>
              <a:t>Be a great mother??</a:t>
            </a:r>
          </a:p>
          <a:p>
            <a:pPr eaLnBrk="1" hangingPunct="1"/>
            <a:r>
              <a:rPr lang="en-US" altLang="en-US" dirty="0">
                <a:latin typeface="Arial Rounded MT Bold" panose="020F0704030504030204" pitchFamily="34" charset="0"/>
                <a:cs typeface="Arial" panose="020B0604020202020204" pitchFamily="34" charset="0"/>
              </a:rPr>
              <a:t>Hear from G!  </a:t>
            </a:r>
          </a:p>
          <a:p>
            <a:pPr eaLnBrk="1" hangingPunct="1"/>
            <a:r>
              <a:rPr lang="en-US" altLang="en-US" dirty="0">
                <a:latin typeface="Arial Rounded MT Bold" panose="020F0704030504030204" pitchFamily="34" charset="0"/>
                <a:cs typeface="Arial" panose="020B0604020202020204" pitchFamily="34" charset="0"/>
              </a:rPr>
              <a:t>Applies to all</a:t>
            </a:r>
          </a:p>
          <a:p>
            <a:pPr eaLnBrk="1" hangingPunct="1"/>
            <a:r>
              <a:rPr lang="en-US" altLang="en-US" dirty="0">
                <a:latin typeface="Arial Rounded MT Bold" panose="020F0704030504030204" pitchFamily="34" charset="0"/>
                <a:cs typeface="Arial" panose="020B0604020202020204" pitchFamily="34" charset="0"/>
              </a:rPr>
              <a:t>Breakthrough!??  Hear from G!</a:t>
            </a:r>
          </a:p>
          <a:p>
            <a:pPr eaLnBrk="1" hangingPunct="1"/>
            <a:endParaRPr lang="en-US" altLang="en-US" dirty="0">
              <a:latin typeface="Arial Rounded MT Bold" panose="020F0704030504030204" pitchFamily="34" charset="0"/>
              <a:cs typeface="Arial" panose="020B0604020202020204" pitchFamily="34" charset="0"/>
            </a:endParaRPr>
          </a:p>
          <a:p>
            <a:pPr eaLnBrk="1" hangingPunct="1"/>
            <a:r>
              <a:rPr lang="en-US" altLang="en-US" dirty="0">
                <a:latin typeface="Arial Rounded MT Bold" panose="020F0704030504030204" pitchFamily="34" charset="0"/>
                <a:cs typeface="Arial" panose="020B0604020202020204" pitchFamily="34" charset="0"/>
              </a:rPr>
              <a:t>Power of the death and resurrection of Messiah, only if we avail ourselves.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1622696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3481068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0487A950-B8CC-6D05-CC06-3FB519911C12}"/>
              </a:ext>
            </a:extLst>
          </p:cNvPr>
          <p:cNvSpPr>
            <a:spLocks noGrp="1" noChangeArrowheads="1"/>
          </p:cNvSpPr>
          <p:nvPr>
            <p:ph type="hdr" sz="quarter"/>
          </p:nvPr>
        </p:nvSpPr>
        <p:spPr>
          <a:ln/>
        </p:spPr>
        <p:txBody>
          <a:bodyPr/>
          <a:lstStyle/>
          <a:p>
            <a:r>
              <a:rPr lang="en-US" altLang="en-US"/>
              <a:t>Mother's Day 2022 5782 Praying Women</a:t>
            </a:r>
          </a:p>
        </p:txBody>
      </p:sp>
      <p:sp>
        <p:nvSpPr>
          <p:cNvPr id="8" name="Rectangle 3">
            <a:extLst>
              <a:ext uri="{FF2B5EF4-FFF2-40B4-BE49-F238E27FC236}">
                <a16:creationId xmlns:a16="http://schemas.microsoft.com/office/drawing/2014/main" id="{0711B21A-9C12-E24E-632F-F325676A8CDA}"/>
              </a:ext>
            </a:extLst>
          </p:cNvPr>
          <p:cNvSpPr>
            <a:spLocks noGrp="1" noChangeArrowheads="1"/>
          </p:cNvSpPr>
          <p:nvPr>
            <p:ph type="dt" idx="1"/>
          </p:nvPr>
        </p:nvSpPr>
        <p:spPr>
          <a:ln/>
        </p:spPr>
        <p:txBody>
          <a:bodyPr/>
          <a:lstStyle/>
          <a:p>
            <a:r>
              <a:rPr lang="en-US" altLang="en-US"/>
              <a:t>May 8, 2022 5782</a:t>
            </a:r>
          </a:p>
        </p:txBody>
      </p:sp>
      <p:sp>
        <p:nvSpPr>
          <p:cNvPr id="9" name="Rectangle 7">
            <a:extLst>
              <a:ext uri="{FF2B5EF4-FFF2-40B4-BE49-F238E27FC236}">
                <a16:creationId xmlns:a16="http://schemas.microsoft.com/office/drawing/2014/main" id="{E87D0B50-1E31-F6D2-3B4C-FAA3A49B2015}"/>
              </a:ext>
            </a:extLst>
          </p:cNvPr>
          <p:cNvSpPr>
            <a:spLocks noGrp="1" noChangeArrowheads="1"/>
          </p:cNvSpPr>
          <p:nvPr>
            <p:ph type="sldNum" sz="quarter" idx="5"/>
          </p:nvPr>
        </p:nvSpPr>
        <p:spPr>
          <a:ln/>
        </p:spPr>
        <p:txBody>
          <a:bodyPr/>
          <a:lstStyle/>
          <a:p>
            <a:fld id="{01B27CC2-732A-4F82-9681-5C054C4474C9}" type="slidenum">
              <a:rPr lang="en-US" altLang="en-US"/>
              <a:pPr/>
              <a:t>23</a:t>
            </a:fld>
            <a:endParaRPr lang="en-US" altLang="en-US"/>
          </a:p>
        </p:txBody>
      </p:sp>
      <p:sp>
        <p:nvSpPr>
          <p:cNvPr id="132098" name="Rectangle 2">
            <a:extLst>
              <a:ext uri="{FF2B5EF4-FFF2-40B4-BE49-F238E27FC236}">
                <a16:creationId xmlns:a16="http://schemas.microsoft.com/office/drawing/2014/main" id="{7AD950AF-C1EB-4E9F-B5EC-702E1DBE038D}"/>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eaLnBrk="1" hangingPunct="1"/>
            <a:endParaRPr lang="en-US" altLang="en-US" sz="1200">
              <a:solidFill>
                <a:schemeClr val="tx1"/>
              </a:solidFill>
              <a:latin typeface="Arial" panose="020B0604020202020204" pitchFamily="34" charset="0"/>
            </a:endParaRPr>
          </a:p>
        </p:txBody>
      </p:sp>
      <p:sp>
        <p:nvSpPr>
          <p:cNvPr id="132099" name="Rectangle 3">
            <a:extLst>
              <a:ext uri="{FF2B5EF4-FFF2-40B4-BE49-F238E27FC236}">
                <a16:creationId xmlns:a16="http://schemas.microsoft.com/office/drawing/2014/main" id="{9C68A172-4521-2322-50DA-4D5DA98D1D87}"/>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endParaRPr lang="en-US" altLang="en-US" sz="1200">
              <a:solidFill>
                <a:schemeClr val="tx1"/>
              </a:solidFill>
              <a:latin typeface="Arial" panose="020B0604020202020204" pitchFamily="34" charset="0"/>
            </a:endParaRPr>
          </a:p>
        </p:txBody>
      </p:sp>
      <p:sp>
        <p:nvSpPr>
          <p:cNvPr id="132100" name="Rectangle 7">
            <a:extLst>
              <a:ext uri="{FF2B5EF4-FFF2-40B4-BE49-F238E27FC236}">
                <a16:creationId xmlns:a16="http://schemas.microsoft.com/office/drawing/2014/main" id="{65DD71B1-7B3E-9759-60AA-8436FED17D1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fld id="{66FEC3EA-922F-49A9-AB8B-9B8F25F93ACC}" type="slidenum">
              <a:rPr lang="en-US" altLang="en-US" sz="1200">
                <a:solidFill>
                  <a:schemeClr val="tx1"/>
                </a:solidFill>
                <a:latin typeface="Arial" panose="020B0604020202020204" pitchFamily="34" charset="0"/>
              </a:rPr>
              <a:pPr algn="r" eaLnBrk="1" hangingPunct="1"/>
              <a:t>23</a:t>
            </a:fld>
            <a:endParaRPr lang="en-US" altLang="en-US" sz="1200">
              <a:solidFill>
                <a:schemeClr val="tx1"/>
              </a:solidFill>
              <a:latin typeface="Arial" panose="020B0604020202020204" pitchFamily="34" charset="0"/>
            </a:endParaRPr>
          </a:p>
        </p:txBody>
      </p:sp>
      <p:sp>
        <p:nvSpPr>
          <p:cNvPr id="132101" name="Rectangle 2">
            <a:extLst>
              <a:ext uri="{FF2B5EF4-FFF2-40B4-BE49-F238E27FC236}">
                <a16:creationId xmlns:a16="http://schemas.microsoft.com/office/drawing/2014/main" id="{C040A167-81F6-3C3A-F42E-8E93B05519C2}"/>
              </a:ext>
            </a:extLst>
          </p:cNvPr>
          <p:cNvSpPr>
            <a:spLocks noGrp="1" noRot="1" noChangeAspect="1" noChangeArrowheads="1" noTextEdit="1"/>
          </p:cNvSpPr>
          <p:nvPr>
            <p:ph type="sldImg"/>
          </p:nvPr>
        </p:nvSpPr>
        <p:spPr>
          <a:ln/>
        </p:spPr>
      </p:sp>
      <p:sp>
        <p:nvSpPr>
          <p:cNvPr id="132102" name="Rectangle 3">
            <a:extLst>
              <a:ext uri="{FF2B5EF4-FFF2-40B4-BE49-F238E27FC236}">
                <a16:creationId xmlns:a16="http://schemas.microsoft.com/office/drawing/2014/main" id="{4FBA0F97-1732-F17A-CC82-C3C73339D2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Rounded MT Bold" panose="020F070403050403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E55E78B-BDF0-A2EB-3975-2FFA5F0CF612}"/>
              </a:ext>
            </a:extLst>
          </p:cNvPr>
          <p:cNvSpPr>
            <a:spLocks noGrp="1" noChangeArrowheads="1"/>
          </p:cNvSpPr>
          <p:nvPr>
            <p:ph type="hdr" sz="quarter"/>
          </p:nvPr>
        </p:nvSpPr>
        <p:spPr>
          <a:ln/>
        </p:spPr>
        <p:txBody>
          <a:bodyPr/>
          <a:lstStyle/>
          <a:p>
            <a:r>
              <a:rPr lang="en-US" altLang="en-US"/>
              <a:t>Mother's Day 2022 5782 Praying Women</a:t>
            </a:r>
          </a:p>
        </p:txBody>
      </p:sp>
      <p:sp>
        <p:nvSpPr>
          <p:cNvPr id="8" name="Rectangle 3">
            <a:extLst>
              <a:ext uri="{FF2B5EF4-FFF2-40B4-BE49-F238E27FC236}">
                <a16:creationId xmlns:a16="http://schemas.microsoft.com/office/drawing/2014/main" id="{07AD7132-3614-14C1-7692-8F537B6AC783}"/>
              </a:ext>
            </a:extLst>
          </p:cNvPr>
          <p:cNvSpPr>
            <a:spLocks noGrp="1" noChangeArrowheads="1"/>
          </p:cNvSpPr>
          <p:nvPr>
            <p:ph type="dt" idx="1"/>
          </p:nvPr>
        </p:nvSpPr>
        <p:spPr>
          <a:ln/>
        </p:spPr>
        <p:txBody>
          <a:bodyPr/>
          <a:lstStyle/>
          <a:p>
            <a:r>
              <a:rPr lang="en-US" altLang="en-US"/>
              <a:t>May 8, 2022 5782</a:t>
            </a:r>
          </a:p>
        </p:txBody>
      </p:sp>
      <p:sp>
        <p:nvSpPr>
          <p:cNvPr id="9" name="Rectangle 7">
            <a:extLst>
              <a:ext uri="{FF2B5EF4-FFF2-40B4-BE49-F238E27FC236}">
                <a16:creationId xmlns:a16="http://schemas.microsoft.com/office/drawing/2014/main" id="{4DD390E0-1BD1-2609-5EBB-88D72FA6611F}"/>
              </a:ext>
            </a:extLst>
          </p:cNvPr>
          <p:cNvSpPr>
            <a:spLocks noGrp="1" noChangeArrowheads="1"/>
          </p:cNvSpPr>
          <p:nvPr>
            <p:ph type="sldNum" sz="quarter" idx="5"/>
          </p:nvPr>
        </p:nvSpPr>
        <p:spPr>
          <a:ln/>
        </p:spPr>
        <p:txBody>
          <a:bodyPr/>
          <a:lstStyle/>
          <a:p>
            <a:fld id="{9D9896B1-6520-4933-90C0-FDCA18168B18}" type="slidenum">
              <a:rPr lang="en-US" altLang="en-US"/>
              <a:pPr/>
              <a:t>24</a:t>
            </a:fld>
            <a:endParaRPr lang="en-US" altLang="en-US"/>
          </a:p>
        </p:txBody>
      </p:sp>
      <p:sp>
        <p:nvSpPr>
          <p:cNvPr id="66562" name="Rectangle 2">
            <a:extLst>
              <a:ext uri="{FF2B5EF4-FFF2-40B4-BE49-F238E27FC236}">
                <a16:creationId xmlns:a16="http://schemas.microsoft.com/office/drawing/2014/main" id="{77561B71-6B19-7234-F6B7-6E52B5E2EC4E}"/>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eaLnBrk="1" hangingPunct="1"/>
            <a:endParaRPr lang="en-US" altLang="en-US" sz="1200">
              <a:solidFill>
                <a:schemeClr val="tx1"/>
              </a:solidFill>
              <a:latin typeface="Arial" panose="020B0604020202020204" pitchFamily="34" charset="0"/>
            </a:endParaRPr>
          </a:p>
        </p:txBody>
      </p:sp>
      <p:sp>
        <p:nvSpPr>
          <p:cNvPr id="66563" name="Rectangle 3">
            <a:extLst>
              <a:ext uri="{FF2B5EF4-FFF2-40B4-BE49-F238E27FC236}">
                <a16:creationId xmlns:a16="http://schemas.microsoft.com/office/drawing/2014/main" id="{2D1486D5-9FB6-1BB3-AC92-9CA47E2F0EC9}"/>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endParaRPr lang="en-US" altLang="en-US" sz="1200">
              <a:solidFill>
                <a:schemeClr val="tx1"/>
              </a:solidFill>
              <a:latin typeface="Arial" panose="020B0604020202020204" pitchFamily="34" charset="0"/>
            </a:endParaRPr>
          </a:p>
        </p:txBody>
      </p:sp>
      <p:sp>
        <p:nvSpPr>
          <p:cNvPr id="66564" name="Rectangle 7">
            <a:extLst>
              <a:ext uri="{FF2B5EF4-FFF2-40B4-BE49-F238E27FC236}">
                <a16:creationId xmlns:a16="http://schemas.microsoft.com/office/drawing/2014/main" id="{0FEE06B7-ECB5-6843-C9A7-4178BFD9F03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fld id="{6B6230FD-0B5B-48A7-8727-00CC17B27929}" type="slidenum">
              <a:rPr lang="en-US" altLang="en-US" sz="1200">
                <a:solidFill>
                  <a:schemeClr val="tx1"/>
                </a:solidFill>
                <a:latin typeface="Arial" panose="020B0604020202020204" pitchFamily="34" charset="0"/>
              </a:rPr>
              <a:pPr algn="r" eaLnBrk="1" hangingPunct="1"/>
              <a:t>24</a:t>
            </a:fld>
            <a:endParaRPr lang="en-US" altLang="en-US" sz="1200">
              <a:solidFill>
                <a:schemeClr val="tx1"/>
              </a:solidFill>
              <a:latin typeface="Arial" panose="020B0604020202020204" pitchFamily="34" charset="0"/>
            </a:endParaRPr>
          </a:p>
        </p:txBody>
      </p:sp>
      <p:sp>
        <p:nvSpPr>
          <p:cNvPr id="66565" name="Rectangle 2">
            <a:extLst>
              <a:ext uri="{FF2B5EF4-FFF2-40B4-BE49-F238E27FC236}">
                <a16:creationId xmlns:a16="http://schemas.microsoft.com/office/drawing/2014/main" id="{5F57E274-21D7-1D35-E921-7D94230BA00E}"/>
              </a:ext>
            </a:extLst>
          </p:cNvPr>
          <p:cNvSpPr>
            <a:spLocks noGrp="1" noRot="1" noChangeAspect="1" noChangeArrowheads="1" noTextEdit="1"/>
          </p:cNvSpPr>
          <p:nvPr>
            <p:ph type="sldImg"/>
          </p:nvPr>
        </p:nvSpPr>
        <p:spPr>
          <a:ln/>
        </p:spPr>
      </p:sp>
      <p:sp>
        <p:nvSpPr>
          <p:cNvPr id="66566" name="Rectangle 3">
            <a:extLst>
              <a:ext uri="{FF2B5EF4-FFF2-40B4-BE49-F238E27FC236}">
                <a16:creationId xmlns:a16="http://schemas.microsoft.com/office/drawing/2014/main" id="{ACEC6217-5C2A-2458-8074-6174C6AE4EAC}"/>
              </a:ext>
            </a:extLst>
          </p:cNvPr>
          <p:cNvSpPr>
            <a:spLocks noGrp="1" noChangeArrowheads="1"/>
          </p:cNvSpPr>
          <p:nvPr>
            <p:ph type="body" idx="1"/>
          </p:nvPr>
        </p:nvSpPr>
        <p:spPr>
          <a:xfrm>
            <a:off x="381000" y="4267199"/>
            <a:ext cx="6096000" cy="4418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Rounded MT Bold" panose="020F0704030504030204" pitchFamily="34" charset="0"/>
                <a:cs typeface="Arial" panose="020B0604020202020204" pitchFamily="34" charset="0"/>
              </a:rPr>
              <a:t>Back story:</a:t>
            </a:r>
          </a:p>
          <a:p>
            <a:pPr eaLnBrk="1" hangingPunct="1"/>
            <a:r>
              <a:rPr lang="en-US" altLang="en-US" dirty="0">
                <a:latin typeface="Arial Rounded MT Bold" panose="020F0704030504030204" pitchFamily="34" charset="0"/>
                <a:cs typeface="Arial" panose="020B0604020202020204" pitchFamily="34" charset="0"/>
              </a:rPr>
              <a:t>Responded like most of us do in situations of difficulty and adversity</a:t>
            </a:r>
          </a:p>
          <a:p>
            <a:pPr eaLnBrk="1" hangingPunct="1">
              <a:buFontTx/>
              <a:buChar char="•"/>
            </a:pPr>
            <a:r>
              <a:rPr lang="en-US" altLang="en-US" dirty="0">
                <a:latin typeface="Arial Rounded MT Bold" panose="020F0704030504030204" pitchFamily="34" charset="0"/>
                <a:cs typeface="Arial" panose="020B0604020202020204" pitchFamily="34" charset="0"/>
              </a:rPr>
              <a:t>Felt depressed  and angry</a:t>
            </a:r>
          </a:p>
          <a:p>
            <a:pPr eaLnBrk="1" hangingPunct="1">
              <a:buFontTx/>
              <a:buChar char="•"/>
            </a:pPr>
            <a:r>
              <a:rPr lang="en-US" altLang="en-US" dirty="0">
                <a:latin typeface="Arial Rounded MT Bold" panose="020F0704030504030204" pitchFamily="34" charset="0"/>
                <a:cs typeface="Arial" panose="020B0604020202020204" pitchFamily="34" charset="0"/>
              </a:rPr>
              <a:t>Response: Prayed</a:t>
            </a:r>
          </a:p>
          <a:p>
            <a:pPr eaLnBrk="1" hangingPunct="1"/>
            <a:r>
              <a:rPr lang="en-US" altLang="en-US" dirty="0">
                <a:latin typeface="Arial Rounded MT Bold" panose="020F0704030504030204" pitchFamily="34" charset="0"/>
                <a:cs typeface="Arial" panose="020B0604020202020204" pitchFamily="34" charset="0"/>
              </a:rPr>
              <a:t>Women stereotypically more emotional, subject to mood swings, depression???</a:t>
            </a:r>
          </a:p>
          <a:p>
            <a:pPr eaLnBrk="1" hangingPunct="1"/>
            <a:r>
              <a:rPr lang="en-US" altLang="en-US" dirty="0">
                <a:latin typeface="Arial Rounded MT Bold" panose="020F0704030504030204" pitchFamily="34" charset="0"/>
                <a:cs typeface="Arial" panose="020B0604020202020204" pitchFamily="34" charset="0"/>
              </a:rPr>
              <a:t>Anyhow, she was an not w/o reason.</a:t>
            </a:r>
          </a:p>
          <a:p>
            <a:pPr eaLnBrk="1" hangingPunct="1"/>
            <a:r>
              <a:rPr lang="en-US" altLang="en-US" dirty="0">
                <a:latin typeface="Arial Rounded MT Bold" panose="020F0704030504030204" pitchFamily="34" charset="0"/>
                <a:cs typeface="Arial" panose="020B0604020202020204" pitchFamily="34" charset="0"/>
              </a:rPr>
              <a:t>What are you/I depressed, angry, frustrated about?</a:t>
            </a:r>
          </a:p>
          <a:p>
            <a:pPr eaLnBrk="1" hangingPunct="1"/>
            <a:r>
              <a:rPr lang="en-US" altLang="en-US" dirty="0">
                <a:latin typeface="Arial Rounded MT Bold" panose="020F0704030504030204" pitchFamily="34" charset="0"/>
                <a:cs typeface="Arial" panose="020B0604020202020204" pitchFamily="34" charset="0"/>
              </a:rPr>
              <a:t>SHE PRAYED in her anger &amp; depression.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E8BF4126-50C0-52AB-B2BB-8F8E2BAC6FCC}"/>
              </a:ext>
            </a:extLst>
          </p:cNvPr>
          <p:cNvSpPr>
            <a:spLocks noGrp="1" noChangeArrowheads="1"/>
          </p:cNvSpPr>
          <p:nvPr>
            <p:ph type="hdr" sz="quarter"/>
          </p:nvPr>
        </p:nvSpPr>
        <p:spPr>
          <a:ln/>
        </p:spPr>
        <p:txBody>
          <a:bodyPr/>
          <a:lstStyle/>
          <a:p>
            <a:r>
              <a:rPr lang="en-US" altLang="en-US"/>
              <a:t>Mother's Day 2022 5782 Praying Women</a:t>
            </a:r>
          </a:p>
        </p:txBody>
      </p:sp>
      <p:sp>
        <p:nvSpPr>
          <p:cNvPr id="8" name="Rectangle 3">
            <a:extLst>
              <a:ext uri="{FF2B5EF4-FFF2-40B4-BE49-F238E27FC236}">
                <a16:creationId xmlns:a16="http://schemas.microsoft.com/office/drawing/2014/main" id="{7125EDC9-A85A-329A-3B7A-506D4C24D097}"/>
              </a:ext>
            </a:extLst>
          </p:cNvPr>
          <p:cNvSpPr>
            <a:spLocks noGrp="1" noChangeArrowheads="1"/>
          </p:cNvSpPr>
          <p:nvPr>
            <p:ph type="dt" idx="1"/>
          </p:nvPr>
        </p:nvSpPr>
        <p:spPr>
          <a:ln/>
        </p:spPr>
        <p:txBody>
          <a:bodyPr/>
          <a:lstStyle/>
          <a:p>
            <a:r>
              <a:rPr lang="en-US" altLang="en-US"/>
              <a:t>May 8, 2022 5782</a:t>
            </a:r>
          </a:p>
        </p:txBody>
      </p:sp>
      <p:sp>
        <p:nvSpPr>
          <p:cNvPr id="9" name="Rectangle 7">
            <a:extLst>
              <a:ext uri="{FF2B5EF4-FFF2-40B4-BE49-F238E27FC236}">
                <a16:creationId xmlns:a16="http://schemas.microsoft.com/office/drawing/2014/main" id="{5766BF76-D9A3-028C-CD81-1CB220D671FE}"/>
              </a:ext>
            </a:extLst>
          </p:cNvPr>
          <p:cNvSpPr>
            <a:spLocks noGrp="1" noChangeArrowheads="1"/>
          </p:cNvSpPr>
          <p:nvPr>
            <p:ph type="sldNum" sz="quarter" idx="5"/>
          </p:nvPr>
        </p:nvSpPr>
        <p:spPr>
          <a:ln/>
        </p:spPr>
        <p:txBody>
          <a:bodyPr/>
          <a:lstStyle/>
          <a:p>
            <a:fld id="{B5E25325-5410-4BE5-90AB-0D56995E8EB7}" type="slidenum">
              <a:rPr lang="en-US" altLang="en-US"/>
              <a:pPr/>
              <a:t>25</a:t>
            </a:fld>
            <a:endParaRPr lang="en-US" altLang="en-US"/>
          </a:p>
        </p:txBody>
      </p:sp>
      <p:sp>
        <p:nvSpPr>
          <p:cNvPr id="64514" name="Rectangle 2">
            <a:extLst>
              <a:ext uri="{FF2B5EF4-FFF2-40B4-BE49-F238E27FC236}">
                <a16:creationId xmlns:a16="http://schemas.microsoft.com/office/drawing/2014/main" id="{0A2FF32E-3B6C-0DA4-E43F-3ADCC3FAF48D}"/>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eaLnBrk="1" hangingPunct="1"/>
            <a:endParaRPr lang="en-US" altLang="en-US" sz="1200">
              <a:solidFill>
                <a:schemeClr val="tx1"/>
              </a:solidFill>
              <a:latin typeface="Arial" panose="020B0604020202020204" pitchFamily="34" charset="0"/>
            </a:endParaRPr>
          </a:p>
        </p:txBody>
      </p:sp>
      <p:sp>
        <p:nvSpPr>
          <p:cNvPr id="64515" name="Rectangle 3">
            <a:extLst>
              <a:ext uri="{FF2B5EF4-FFF2-40B4-BE49-F238E27FC236}">
                <a16:creationId xmlns:a16="http://schemas.microsoft.com/office/drawing/2014/main" id="{0CAFECB1-7B64-BCE6-6567-FC70E0CBA540}"/>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endParaRPr lang="en-US" altLang="en-US" sz="1200">
              <a:solidFill>
                <a:schemeClr val="tx1"/>
              </a:solidFill>
              <a:latin typeface="Arial" panose="020B0604020202020204" pitchFamily="34" charset="0"/>
            </a:endParaRPr>
          </a:p>
        </p:txBody>
      </p:sp>
      <p:sp>
        <p:nvSpPr>
          <p:cNvPr id="64516" name="Rectangle 7">
            <a:extLst>
              <a:ext uri="{FF2B5EF4-FFF2-40B4-BE49-F238E27FC236}">
                <a16:creationId xmlns:a16="http://schemas.microsoft.com/office/drawing/2014/main" id="{E775A242-61A8-C4A2-2AC9-51BD8CE7302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fld id="{0D5051A0-D1A6-43B3-8542-D31B41919934}" type="slidenum">
              <a:rPr lang="en-US" altLang="en-US" sz="1200">
                <a:solidFill>
                  <a:schemeClr val="tx1"/>
                </a:solidFill>
                <a:latin typeface="Arial" panose="020B0604020202020204" pitchFamily="34" charset="0"/>
              </a:rPr>
              <a:pPr algn="r" eaLnBrk="1" hangingPunct="1"/>
              <a:t>25</a:t>
            </a:fld>
            <a:endParaRPr lang="en-US" altLang="en-US" sz="1200">
              <a:solidFill>
                <a:schemeClr val="tx1"/>
              </a:solidFill>
              <a:latin typeface="Arial" panose="020B0604020202020204" pitchFamily="34" charset="0"/>
            </a:endParaRPr>
          </a:p>
        </p:txBody>
      </p:sp>
      <p:sp>
        <p:nvSpPr>
          <p:cNvPr id="64517" name="Rectangle 2">
            <a:extLst>
              <a:ext uri="{FF2B5EF4-FFF2-40B4-BE49-F238E27FC236}">
                <a16:creationId xmlns:a16="http://schemas.microsoft.com/office/drawing/2014/main" id="{1EE2AE18-55BE-D88D-DA41-8038BFAF4C3E}"/>
              </a:ext>
            </a:extLst>
          </p:cNvPr>
          <p:cNvSpPr>
            <a:spLocks noGrp="1" noRot="1" noChangeAspect="1" noChangeArrowheads="1" noTextEdit="1"/>
          </p:cNvSpPr>
          <p:nvPr>
            <p:ph type="sldImg"/>
          </p:nvPr>
        </p:nvSpPr>
        <p:spPr>
          <a:ln/>
        </p:spPr>
      </p:sp>
      <p:sp>
        <p:nvSpPr>
          <p:cNvPr id="64518" name="Rectangle 3">
            <a:extLst>
              <a:ext uri="{FF2B5EF4-FFF2-40B4-BE49-F238E27FC236}">
                <a16:creationId xmlns:a16="http://schemas.microsoft.com/office/drawing/2014/main" id="{5DE1B729-703E-57D0-2124-41DB825B64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Rounded MT Bold" panose="020F0704030504030204" pitchFamily="34" charset="0"/>
              <a:cs typeface="Arial" panose="020B0604020202020204" pitchFamily="34" charset="0"/>
              <a:sym typeface="Wingdings" panose="05000000000000000000" pitchFamily="2" charset="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E8BF4126-50C0-52AB-B2BB-8F8E2BAC6FCC}"/>
              </a:ext>
            </a:extLst>
          </p:cNvPr>
          <p:cNvSpPr>
            <a:spLocks noGrp="1" noChangeArrowheads="1"/>
          </p:cNvSpPr>
          <p:nvPr>
            <p:ph type="hdr" sz="quarter"/>
          </p:nvPr>
        </p:nvSpPr>
        <p:spPr>
          <a:ln/>
        </p:spPr>
        <p:txBody>
          <a:bodyPr/>
          <a:lstStyle/>
          <a:p>
            <a:r>
              <a:rPr lang="en-US" altLang="en-US"/>
              <a:t>Mother's Day 2022 5782 Praying Women</a:t>
            </a:r>
          </a:p>
        </p:txBody>
      </p:sp>
      <p:sp>
        <p:nvSpPr>
          <p:cNvPr id="8" name="Rectangle 3">
            <a:extLst>
              <a:ext uri="{FF2B5EF4-FFF2-40B4-BE49-F238E27FC236}">
                <a16:creationId xmlns:a16="http://schemas.microsoft.com/office/drawing/2014/main" id="{7125EDC9-A85A-329A-3B7A-506D4C24D097}"/>
              </a:ext>
            </a:extLst>
          </p:cNvPr>
          <p:cNvSpPr>
            <a:spLocks noGrp="1" noChangeArrowheads="1"/>
          </p:cNvSpPr>
          <p:nvPr>
            <p:ph type="dt" idx="1"/>
          </p:nvPr>
        </p:nvSpPr>
        <p:spPr>
          <a:ln/>
        </p:spPr>
        <p:txBody>
          <a:bodyPr/>
          <a:lstStyle/>
          <a:p>
            <a:r>
              <a:rPr lang="en-US" altLang="en-US"/>
              <a:t>May 8, 2022 5782</a:t>
            </a:r>
          </a:p>
        </p:txBody>
      </p:sp>
      <p:sp>
        <p:nvSpPr>
          <p:cNvPr id="9" name="Rectangle 7">
            <a:extLst>
              <a:ext uri="{FF2B5EF4-FFF2-40B4-BE49-F238E27FC236}">
                <a16:creationId xmlns:a16="http://schemas.microsoft.com/office/drawing/2014/main" id="{5766BF76-D9A3-028C-CD81-1CB220D671FE}"/>
              </a:ext>
            </a:extLst>
          </p:cNvPr>
          <p:cNvSpPr>
            <a:spLocks noGrp="1" noChangeArrowheads="1"/>
          </p:cNvSpPr>
          <p:nvPr>
            <p:ph type="sldNum" sz="quarter" idx="5"/>
          </p:nvPr>
        </p:nvSpPr>
        <p:spPr>
          <a:ln/>
        </p:spPr>
        <p:txBody>
          <a:bodyPr/>
          <a:lstStyle/>
          <a:p>
            <a:fld id="{B5E25325-5410-4BE5-90AB-0D56995E8EB7}" type="slidenum">
              <a:rPr lang="en-US" altLang="en-US"/>
              <a:pPr/>
              <a:t>26</a:t>
            </a:fld>
            <a:endParaRPr lang="en-US" altLang="en-US"/>
          </a:p>
        </p:txBody>
      </p:sp>
      <p:sp>
        <p:nvSpPr>
          <p:cNvPr id="64514" name="Rectangle 2">
            <a:extLst>
              <a:ext uri="{FF2B5EF4-FFF2-40B4-BE49-F238E27FC236}">
                <a16:creationId xmlns:a16="http://schemas.microsoft.com/office/drawing/2014/main" id="{0A2FF32E-3B6C-0DA4-E43F-3ADCC3FAF48D}"/>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eaLnBrk="1" hangingPunct="1"/>
            <a:endParaRPr lang="en-US" altLang="en-US" sz="1200">
              <a:solidFill>
                <a:schemeClr val="tx1"/>
              </a:solidFill>
              <a:latin typeface="Arial" panose="020B0604020202020204" pitchFamily="34" charset="0"/>
            </a:endParaRPr>
          </a:p>
        </p:txBody>
      </p:sp>
      <p:sp>
        <p:nvSpPr>
          <p:cNvPr id="64515" name="Rectangle 3">
            <a:extLst>
              <a:ext uri="{FF2B5EF4-FFF2-40B4-BE49-F238E27FC236}">
                <a16:creationId xmlns:a16="http://schemas.microsoft.com/office/drawing/2014/main" id="{0CAFECB1-7B64-BCE6-6567-FC70E0CBA540}"/>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endParaRPr lang="en-US" altLang="en-US" sz="1200">
              <a:solidFill>
                <a:schemeClr val="tx1"/>
              </a:solidFill>
              <a:latin typeface="Arial" panose="020B0604020202020204" pitchFamily="34" charset="0"/>
            </a:endParaRPr>
          </a:p>
        </p:txBody>
      </p:sp>
      <p:sp>
        <p:nvSpPr>
          <p:cNvPr id="64516" name="Rectangle 7">
            <a:extLst>
              <a:ext uri="{FF2B5EF4-FFF2-40B4-BE49-F238E27FC236}">
                <a16:creationId xmlns:a16="http://schemas.microsoft.com/office/drawing/2014/main" id="{E775A242-61A8-C4A2-2AC9-51BD8CE7302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fld id="{0D5051A0-D1A6-43B3-8542-D31B41919934}" type="slidenum">
              <a:rPr lang="en-US" altLang="en-US" sz="1200">
                <a:solidFill>
                  <a:schemeClr val="tx1"/>
                </a:solidFill>
                <a:latin typeface="Arial" panose="020B0604020202020204" pitchFamily="34" charset="0"/>
              </a:rPr>
              <a:pPr algn="r" eaLnBrk="1" hangingPunct="1"/>
              <a:t>26</a:t>
            </a:fld>
            <a:endParaRPr lang="en-US" altLang="en-US" sz="1200">
              <a:solidFill>
                <a:schemeClr val="tx1"/>
              </a:solidFill>
              <a:latin typeface="Arial" panose="020B0604020202020204" pitchFamily="34" charset="0"/>
            </a:endParaRPr>
          </a:p>
        </p:txBody>
      </p:sp>
      <p:sp>
        <p:nvSpPr>
          <p:cNvPr id="64517" name="Rectangle 2">
            <a:extLst>
              <a:ext uri="{FF2B5EF4-FFF2-40B4-BE49-F238E27FC236}">
                <a16:creationId xmlns:a16="http://schemas.microsoft.com/office/drawing/2014/main" id="{1EE2AE18-55BE-D88D-DA41-8038BFAF4C3E}"/>
              </a:ext>
            </a:extLst>
          </p:cNvPr>
          <p:cNvSpPr>
            <a:spLocks noGrp="1" noRot="1" noChangeAspect="1" noChangeArrowheads="1" noTextEdit="1"/>
          </p:cNvSpPr>
          <p:nvPr>
            <p:ph type="sldImg"/>
          </p:nvPr>
        </p:nvSpPr>
        <p:spPr>
          <a:ln/>
        </p:spPr>
      </p:sp>
      <p:sp>
        <p:nvSpPr>
          <p:cNvPr id="64518" name="Rectangle 3">
            <a:extLst>
              <a:ext uri="{FF2B5EF4-FFF2-40B4-BE49-F238E27FC236}">
                <a16:creationId xmlns:a16="http://schemas.microsoft.com/office/drawing/2014/main" id="{5DE1B729-703E-57D0-2124-41DB825B64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Rounded MT Bold" panose="020F0704030504030204" pitchFamily="34" charset="0"/>
                <a:cs typeface="Arial" panose="020B0604020202020204" pitchFamily="34" charset="0"/>
              </a:rPr>
              <a:t>Later describes mood “the depth of my distress and anger.”  Pray then??</a:t>
            </a:r>
          </a:p>
          <a:p>
            <a:pPr eaLnBrk="1" hangingPunct="1"/>
            <a:r>
              <a:rPr lang="en-US" altLang="en-US" dirty="0">
                <a:latin typeface="Arial Rounded MT Bold" panose="020F0704030504030204" pitchFamily="34" charset="0"/>
                <a:cs typeface="Arial" panose="020B0604020202020204" pitchFamily="34" charset="0"/>
              </a:rPr>
              <a:t>Depressed</a:t>
            </a:r>
            <a:r>
              <a:rPr lang="en-US" altLang="en-US" dirty="0">
                <a:latin typeface="Arial Rounded MT Bold" panose="020F0704030504030204" pitchFamily="34" charset="0"/>
                <a:cs typeface="Arial" panose="020B0604020202020204" pitchFamily="34" charset="0"/>
                <a:sym typeface="Wingdings" panose="05000000000000000000" pitchFamily="2" charset="2"/>
              </a:rPr>
              <a:t> prayer always good</a:t>
            </a:r>
          </a:p>
          <a:p>
            <a:pPr eaLnBrk="1" hangingPunct="1"/>
            <a:r>
              <a:rPr lang="en-US" altLang="en-US" dirty="0">
                <a:latin typeface="Arial Rounded MT Bold" panose="020F0704030504030204" pitchFamily="34" charset="0"/>
                <a:cs typeface="Arial" panose="020B0604020202020204" pitchFamily="34" charset="0"/>
                <a:sym typeface="Wingdings" panose="05000000000000000000" pitchFamily="2" charset="2"/>
              </a:rPr>
              <a:t>Better live in faith &amp; pray, but OK </a:t>
            </a:r>
          </a:p>
          <a:p>
            <a:pPr eaLnBrk="1" hangingPunct="1"/>
            <a:r>
              <a:rPr lang="en-US" altLang="en-US" dirty="0">
                <a:latin typeface="Arial Rounded MT Bold" panose="020F0704030504030204" pitchFamily="34" charset="0"/>
                <a:cs typeface="Arial" panose="020B0604020202020204" pitchFamily="34" charset="0"/>
                <a:sym typeface="Wingdings" panose="05000000000000000000" pitchFamily="2" charset="2"/>
              </a:rPr>
              <a:t>Angry and depressed  pray</a:t>
            </a:r>
          </a:p>
          <a:p>
            <a:pPr eaLnBrk="1" hangingPunct="1"/>
            <a:r>
              <a:rPr lang="en-US" altLang="en-US" dirty="0">
                <a:latin typeface="Arial Rounded MT Bold" panose="020F0704030504030204" pitchFamily="34" charset="0"/>
                <a:cs typeface="Arial" panose="020B0604020202020204" pitchFamily="34" charset="0"/>
                <a:sym typeface="Wingdings" panose="05000000000000000000" pitchFamily="2" charset="2"/>
              </a:rPr>
              <a:t>I can relate to this.  Love Psalms</a:t>
            </a:r>
          </a:p>
          <a:p>
            <a:pPr eaLnBrk="1" hangingPunct="1"/>
            <a:r>
              <a:rPr lang="en-US" altLang="en-US" dirty="0">
                <a:latin typeface="Arial Rounded MT Bold" panose="020F0704030504030204" pitchFamily="34" charset="0"/>
                <a:cs typeface="Arial" panose="020B0604020202020204" pitchFamily="34" charset="0"/>
                <a:sym typeface="Wingdings" panose="05000000000000000000" pitchFamily="2" charset="2"/>
              </a:rPr>
              <a:t>Depressed  [Naz] vow not always good, this case perfect</a:t>
            </a:r>
          </a:p>
          <a:p>
            <a:pPr eaLnBrk="1" hangingPunct="1"/>
            <a:r>
              <a:rPr lang="en-US" altLang="en-US" dirty="0">
                <a:solidFill>
                  <a:srgbClr val="FF0000"/>
                </a:solidFill>
                <a:latin typeface="Arial Rounded MT Bold" panose="020F0704030504030204" pitchFamily="34" charset="0"/>
                <a:cs typeface="Arial" panose="020B0604020202020204" pitchFamily="34" charset="0"/>
                <a:sym typeface="Wingdings" panose="05000000000000000000" pitchFamily="2" charset="2"/>
              </a:rPr>
              <a:t>Response from community?</a:t>
            </a:r>
          </a:p>
        </p:txBody>
      </p:sp>
    </p:spTree>
    <p:extLst>
      <p:ext uri="{BB962C8B-B14F-4D97-AF65-F5344CB8AC3E}">
        <p14:creationId xmlns:p14="http://schemas.microsoft.com/office/powerpoint/2010/main" val="2549438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E4A7F873-F240-2009-A811-BB124792FCF7}"/>
              </a:ext>
            </a:extLst>
          </p:cNvPr>
          <p:cNvSpPr>
            <a:spLocks noGrp="1" noChangeArrowheads="1"/>
          </p:cNvSpPr>
          <p:nvPr>
            <p:ph type="hdr" sz="quarter"/>
          </p:nvPr>
        </p:nvSpPr>
        <p:spPr>
          <a:ln/>
        </p:spPr>
        <p:txBody>
          <a:bodyPr/>
          <a:lstStyle/>
          <a:p>
            <a:r>
              <a:rPr lang="en-US" altLang="en-US"/>
              <a:t>Mother's Day 2022 5782 Praying Women</a:t>
            </a:r>
          </a:p>
        </p:txBody>
      </p:sp>
      <p:sp>
        <p:nvSpPr>
          <p:cNvPr id="8" name="Rectangle 3">
            <a:extLst>
              <a:ext uri="{FF2B5EF4-FFF2-40B4-BE49-F238E27FC236}">
                <a16:creationId xmlns:a16="http://schemas.microsoft.com/office/drawing/2014/main" id="{E439C968-8139-3663-1CAF-5AFEAFFF3680}"/>
              </a:ext>
            </a:extLst>
          </p:cNvPr>
          <p:cNvSpPr>
            <a:spLocks noGrp="1" noChangeArrowheads="1"/>
          </p:cNvSpPr>
          <p:nvPr>
            <p:ph type="dt" idx="1"/>
          </p:nvPr>
        </p:nvSpPr>
        <p:spPr>
          <a:ln/>
        </p:spPr>
        <p:txBody>
          <a:bodyPr/>
          <a:lstStyle/>
          <a:p>
            <a:r>
              <a:rPr lang="en-US" altLang="en-US"/>
              <a:t>May 8, 2022 5782</a:t>
            </a:r>
          </a:p>
        </p:txBody>
      </p:sp>
      <p:sp>
        <p:nvSpPr>
          <p:cNvPr id="9" name="Rectangle 7">
            <a:extLst>
              <a:ext uri="{FF2B5EF4-FFF2-40B4-BE49-F238E27FC236}">
                <a16:creationId xmlns:a16="http://schemas.microsoft.com/office/drawing/2014/main" id="{DBCAFD52-89BA-61DF-82CA-541FFD2C1F35}"/>
              </a:ext>
            </a:extLst>
          </p:cNvPr>
          <p:cNvSpPr>
            <a:spLocks noGrp="1" noChangeArrowheads="1"/>
          </p:cNvSpPr>
          <p:nvPr>
            <p:ph type="sldNum" sz="quarter" idx="5"/>
          </p:nvPr>
        </p:nvSpPr>
        <p:spPr>
          <a:ln/>
        </p:spPr>
        <p:txBody>
          <a:bodyPr/>
          <a:lstStyle/>
          <a:p>
            <a:fld id="{3B16BE55-0441-4E05-86EB-76EC91CCB31D}" type="slidenum">
              <a:rPr lang="en-US" altLang="en-US"/>
              <a:pPr/>
              <a:t>27</a:t>
            </a:fld>
            <a:endParaRPr lang="en-US" altLang="en-US"/>
          </a:p>
        </p:txBody>
      </p:sp>
      <p:sp>
        <p:nvSpPr>
          <p:cNvPr id="84994" name="Rectangle 2">
            <a:extLst>
              <a:ext uri="{FF2B5EF4-FFF2-40B4-BE49-F238E27FC236}">
                <a16:creationId xmlns:a16="http://schemas.microsoft.com/office/drawing/2014/main" id="{CF2FE3C4-7B88-5A9C-CF53-C443C803EB5D}"/>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eaLnBrk="1" hangingPunct="1"/>
            <a:endParaRPr lang="en-US" altLang="en-US" sz="1200">
              <a:solidFill>
                <a:schemeClr val="tx1"/>
              </a:solidFill>
              <a:latin typeface="Arial" panose="020B0604020202020204" pitchFamily="34" charset="0"/>
            </a:endParaRPr>
          </a:p>
        </p:txBody>
      </p:sp>
      <p:sp>
        <p:nvSpPr>
          <p:cNvPr id="84995" name="Rectangle 3">
            <a:extLst>
              <a:ext uri="{FF2B5EF4-FFF2-40B4-BE49-F238E27FC236}">
                <a16:creationId xmlns:a16="http://schemas.microsoft.com/office/drawing/2014/main" id="{65E2BB33-003A-DA79-1779-682241C9CC08}"/>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endParaRPr lang="en-US" altLang="en-US" sz="1200">
              <a:solidFill>
                <a:schemeClr val="tx1"/>
              </a:solidFill>
              <a:latin typeface="Arial" panose="020B0604020202020204" pitchFamily="34" charset="0"/>
            </a:endParaRPr>
          </a:p>
        </p:txBody>
      </p:sp>
      <p:sp>
        <p:nvSpPr>
          <p:cNvPr id="84996" name="Rectangle 7">
            <a:extLst>
              <a:ext uri="{FF2B5EF4-FFF2-40B4-BE49-F238E27FC236}">
                <a16:creationId xmlns:a16="http://schemas.microsoft.com/office/drawing/2014/main" id="{05D49D9B-3DF1-11B4-98E7-91DCBDDF618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fld id="{07BC4660-8BA4-4027-84D2-2598F4E1961D}" type="slidenum">
              <a:rPr lang="en-US" altLang="en-US" sz="1200">
                <a:solidFill>
                  <a:schemeClr val="tx1"/>
                </a:solidFill>
                <a:latin typeface="Arial" panose="020B0604020202020204" pitchFamily="34" charset="0"/>
              </a:rPr>
              <a:pPr algn="r" eaLnBrk="1" hangingPunct="1"/>
              <a:t>27</a:t>
            </a:fld>
            <a:endParaRPr lang="en-US" altLang="en-US" sz="1200">
              <a:solidFill>
                <a:schemeClr val="tx1"/>
              </a:solidFill>
              <a:latin typeface="Arial" panose="020B0604020202020204" pitchFamily="34" charset="0"/>
            </a:endParaRPr>
          </a:p>
        </p:txBody>
      </p:sp>
      <p:sp>
        <p:nvSpPr>
          <p:cNvPr id="84997" name="Rectangle 2">
            <a:extLst>
              <a:ext uri="{FF2B5EF4-FFF2-40B4-BE49-F238E27FC236}">
                <a16:creationId xmlns:a16="http://schemas.microsoft.com/office/drawing/2014/main" id="{60948434-B560-7440-850A-7DC4ACA387A9}"/>
              </a:ext>
            </a:extLst>
          </p:cNvPr>
          <p:cNvSpPr>
            <a:spLocks noGrp="1" noRot="1" noChangeAspect="1" noChangeArrowheads="1" noTextEdit="1"/>
          </p:cNvSpPr>
          <p:nvPr>
            <p:ph type="sldImg"/>
          </p:nvPr>
        </p:nvSpPr>
        <p:spPr>
          <a:xfrm>
            <a:off x="1143000" y="685800"/>
            <a:ext cx="4572000" cy="2057400"/>
          </a:xfrm>
          <a:ln/>
        </p:spPr>
      </p:sp>
      <p:sp>
        <p:nvSpPr>
          <p:cNvPr id="84998" name="Rectangle 3">
            <a:extLst>
              <a:ext uri="{FF2B5EF4-FFF2-40B4-BE49-F238E27FC236}">
                <a16:creationId xmlns:a16="http://schemas.microsoft.com/office/drawing/2014/main" id="{CC808716-2800-4E08-414D-F8E3E944FFA5}"/>
              </a:ext>
            </a:extLst>
          </p:cNvPr>
          <p:cNvSpPr>
            <a:spLocks noGrp="1" noChangeArrowheads="1"/>
          </p:cNvSpPr>
          <p:nvPr>
            <p:ph type="body" idx="1"/>
          </p:nvPr>
        </p:nvSpPr>
        <p:spPr>
          <a:xfrm>
            <a:off x="381000" y="2743200"/>
            <a:ext cx="6324600" cy="609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200" dirty="0">
                <a:latin typeface="Arial Rounded MT Bold" panose="020F0704030504030204" pitchFamily="34" charset="0"/>
                <a:cs typeface="Arial" panose="020B0604020202020204" pitchFamily="34" charset="0"/>
              </a:rPr>
              <a:t>[</a:t>
            </a:r>
            <a:r>
              <a:rPr lang="en-US" altLang="en-US" sz="1400" dirty="0">
                <a:latin typeface="Arial Rounded MT Bold" panose="020F0704030504030204" pitchFamily="34" charset="0"/>
                <a:cs typeface="Arial" panose="020B0604020202020204" pitchFamily="34" charset="0"/>
              </a:rPr>
              <a:t>why apostrophe before Eli’s name in CJB</a:t>
            </a:r>
          </a:p>
          <a:p>
            <a:pPr eaLnBrk="1" hangingPunct="1">
              <a:lnSpc>
                <a:spcPct val="80000"/>
              </a:lnSpc>
            </a:pPr>
            <a:r>
              <a:rPr lang="en-US" altLang="en-US" sz="1400" dirty="0">
                <a:latin typeface="Arial Rounded MT Bold" panose="020F0704030504030204" pitchFamily="34" charset="0"/>
                <a:cs typeface="Arial" panose="020B0604020202020204" pitchFamily="34" charset="0"/>
              </a:rPr>
              <a:t>Ki it’s an ayin, different sound to purists ~D Stern]</a:t>
            </a:r>
          </a:p>
          <a:p>
            <a:pPr eaLnBrk="1" hangingPunct="1">
              <a:lnSpc>
                <a:spcPct val="80000"/>
              </a:lnSpc>
            </a:pPr>
            <a:r>
              <a:rPr lang="en-US" altLang="en-US" dirty="0">
                <a:latin typeface="Arial Rounded MT Bold" panose="020F0704030504030204" pitchFamily="34" charset="0"/>
                <a:cs typeface="Arial" panose="020B0604020202020204" pitchFamily="34" charset="0"/>
              </a:rPr>
              <a:t>Misunderstanding and rejection and scorn for this intensity of prayer</a:t>
            </a:r>
          </a:p>
          <a:p>
            <a:pPr eaLnBrk="1" hangingPunct="1">
              <a:lnSpc>
                <a:spcPct val="80000"/>
              </a:lnSpc>
            </a:pPr>
            <a:r>
              <a:rPr lang="en-US" altLang="en-US" dirty="0">
                <a:latin typeface="Arial Rounded MT Bold" panose="020F0704030504030204" pitchFamily="34" charset="0"/>
                <a:cs typeface="Arial" panose="020B0604020202020204" pitchFamily="34" charset="0"/>
              </a:rPr>
              <a:t>Rather get more depressed ki rejection, explains calmly, respectfully</a:t>
            </a:r>
          </a:p>
          <a:p>
            <a:pPr>
              <a:lnSpc>
                <a:spcPct val="80000"/>
              </a:lnSpc>
            </a:pPr>
            <a:r>
              <a:rPr lang="en-US" altLang="en-US" dirty="0">
                <a:latin typeface="Arial Rounded MT Bold" panose="020F0704030504030204" pitchFamily="34" charset="0"/>
                <a:cs typeface="Arial" panose="020B0604020202020204" pitchFamily="34" charset="0"/>
              </a:rPr>
              <a:t>"The splendor of a human heart that trusts that he is loved gives God more pleasure than </a:t>
            </a:r>
            <a:r>
              <a:rPr lang="en-US" altLang="en-US" sz="1400" dirty="0">
                <a:latin typeface="Arial Rounded MT Bold" panose="020F0704030504030204" pitchFamily="34" charset="0"/>
                <a:cs typeface="Arial" panose="020B0604020202020204" pitchFamily="34" charset="0"/>
              </a:rPr>
              <a:t>Westminster Cathedral, The Sistine Chapel,</a:t>
            </a:r>
            <a:r>
              <a:rPr lang="en-US" altLang="en-US" sz="1800" dirty="0">
                <a:latin typeface="Arial Rounded MT Bold" panose="020F0704030504030204" pitchFamily="34" charset="0"/>
                <a:cs typeface="Arial" panose="020B0604020202020204" pitchFamily="34" charset="0"/>
              </a:rPr>
              <a:t> </a:t>
            </a:r>
            <a:r>
              <a:rPr lang="en-US" altLang="en-US" dirty="0">
                <a:latin typeface="Arial Rounded MT Bold" panose="020F0704030504030204" pitchFamily="34" charset="0"/>
                <a:cs typeface="Arial" panose="020B0604020202020204" pitchFamily="34" charset="0"/>
              </a:rPr>
              <a:t>Beethoven's Ninth Symphony, Van Gogh's Sunflowers, the sight of ten thousand butterflies in flight, or the scent of a million orchids in bloom." It takes heroic courage to </a:t>
            </a:r>
            <a:r>
              <a:rPr lang="en-US" altLang="en-US" dirty="0">
                <a:solidFill>
                  <a:srgbClr val="FF0000"/>
                </a:solidFill>
                <a:latin typeface="Arial Rounded MT Bold" panose="020F0704030504030204" pitchFamily="34" charset="0"/>
                <a:cs typeface="Arial" panose="020B0604020202020204" pitchFamily="34" charset="0"/>
              </a:rPr>
              <a:t>trust in the love of God in face of abandonment, betrayal, loss, failure, unemployment or sickness. </a:t>
            </a:r>
            <a:r>
              <a:rPr lang="en-US" altLang="en-US" dirty="0">
                <a:latin typeface="Arial Rounded MT Bold" panose="020F0704030504030204" pitchFamily="34" charset="0"/>
                <a:cs typeface="Arial" panose="020B0604020202020204" pitchFamily="34" charset="0"/>
              </a:rPr>
              <a:t>Trust is often found at the moment we are on our far side of despair. "When all human resources are exhausted, when the craving for reassurances is stifled, when we forgo control, when we cease trying to manipulate God and demystify Mystery, then - at our wits' end - trust happens within us and the untainted cry, 'Abba, into your hands I commend my spirit,' surges from the heart</a:t>
            </a:r>
            <a:r>
              <a:rPr lang="en-US" altLang="en-US" sz="1800" dirty="0">
                <a:latin typeface="Arial Rounded MT Bold" panose="020F0704030504030204" pitchFamily="34" charset="0"/>
                <a:cs typeface="Arial" panose="020B0604020202020204" pitchFamily="34" charset="0"/>
              </a:rPr>
              <a:t>."</a:t>
            </a:r>
          </a:p>
          <a:p>
            <a:pPr>
              <a:lnSpc>
                <a:spcPct val="80000"/>
              </a:lnSpc>
            </a:pPr>
            <a:r>
              <a:rPr lang="en-US" altLang="en-US" sz="1200" dirty="0">
                <a:latin typeface="Arial Rounded MT Bold" panose="020F0704030504030204" pitchFamily="34" charset="0"/>
                <a:cs typeface="Arial" panose="020B0604020202020204" pitchFamily="34" charset="0"/>
              </a:rPr>
              <a:t>Ruthless Trust by Brennan Manning  as quoted by Patty </a:t>
            </a:r>
            <a:r>
              <a:rPr lang="en-US" altLang="en-US" sz="1200" dirty="0" err="1">
                <a:latin typeface="Arial Rounded MT Bold" panose="020F0704030504030204" pitchFamily="34" charset="0"/>
                <a:cs typeface="Arial" panose="020B0604020202020204" pitchFamily="34" charset="0"/>
              </a:rPr>
              <a:t>Juster</a:t>
            </a:r>
            <a:r>
              <a:rPr lang="en-US" altLang="en-US" sz="1200" dirty="0">
                <a:latin typeface="Arial Rounded MT Bold" panose="020F0704030504030204" pitchFamily="34" charset="0"/>
                <a:cs typeface="Arial" panose="020B0604020202020204" pitchFamily="34" charset="0"/>
              </a:rPr>
              <a:t> May 14, 2010</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CA2E84EC-AC01-556A-6BB9-4D11C244D503}"/>
              </a:ext>
            </a:extLst>
          </p:cNvPr>
          <p:cNvSpPr>
            <a:spLocks noGrp="1" noChangeArrowheads="1"/>
          </p:cNvSpPr>
          <p:nvPr>
            <p:ph type="hdr" sz="quarter"/>
          </p:nvPr>
        </p:nvSpPr>
        <p:spPr>
          <a:ln/>
        </p:spPr>
        <p:txBody>
          <a:bodyPr/>
          <a:lstStyle/>
          <a:p>
            <a:r>
              <a:rPr lang="en-US" altLang="en-US"/>
              <a:t>Mother's Day 2022 5782 Praying Women</a:t>
            </a:r>
          </a:p>
        </p:txBody>
      </p:sp>
      <p:sp>
        <p:nvSpPr>
          <p:cNvPr id="8" name="Rectangle 3">
            <a:extLst>
              <a:ext uri="{FF2B5EF4-FFF2-40B4-BE49-F238E27FC236}">
                <a16:creationId xmlns:a16="http://schemas.microsoft.com/office/drawing/2014/main" id="{0BAD2945-1860-B1B8-FB62-8129AEC82854}"/>
              </a:ext>
            </a:extLst>
          </p:cNvPr>
          <p:cNvSpPr>
            <a:spLocks noGrp="1" noChangeArrowheads="1"/>
          </p:cNvSpPr>
          <p:nvPr>
            <p:ph type="dt" idx="1"/>
          </p:nvPr>
        </p:nvSpPr>
        <p:spPr>
          <a:ln/>
        </p:spPr>
        <p:txBody>
          <a:bodyPr/>
          <a:lstStyle/>
          <a:p>
            <a:r>
              <a:rPr lang="en-US" altLang="en-US"/>
              <a:t>May 8, 2022 5782</a:t>
            </a:r>
          </a:p>
        </p:txBody>
      </p:sp>
      <p:sp>
        <p:nvSpPr>
          <p:cNvPr id="9" name="Rectangle 7">
            <a:extLst>
              <a:ext uri="{FF2B5EF4-FFF2-40B4-BE49-F238E27FC236}">
                <a16:creationId xmlns:a16="http://schemas.microsoft.com/office/drawing/2014/main" id="{5C12908F-A02D-9067-F05F-98F21854ECD2}"/>
              </a:ext>
            </a:extLst>
          </p:cNvPr>
          <p:cNvSpPr>
            <a:spLocks noGrp="1" noChangeArrowheads="1"/>
          </p:cNvSpPr>
          <p:nvPr>
            <p:ph type="sldNum" sz="quarter" idx="5"/>
          </p:nvPr>
        </p:nvSpPr>
        <p:spPr>
          <a:ln/>
        </p:spPr>
        <p:txBody>
          <a:bodyPr/>
          <a:lstStyle/>
          <a:p>
            <a:fld id="{46C74CFB-88C1-4E56-B1E5-E96685C24A88}" type="slidenum">
              <a:rPr lang="en-US" altLang="en-US"/>
              <a:pPr/>
              <a:t>28</a:t>
            </a:fld>
            <a:endParaRPr lang="en-US" altLang="en-US"/>
          </a:p>
        </p:txBody>
      </p:sp>
      <p:sp>
        <p:nvSpPr>
          <p:cNvPr id="95234" name="Rectangle 2">
            <a:extLst>
              <a:ext uri="{FF2B5EF4-FFF2-40B4-BE49-F238E27FC236}">
                <a16:creationId xmlns:a16="http://schemas.microsoft.com/office/drawing/2014/main" id="{7D57B0C5-6221-9AAF-994E-2776154A088D}"/>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eaLnBrk="1" hangingPunct="1"/>
            <a:endParaRPr lang="en-US" altLang="en-US" sz="1200">
              <a:solidFill>
                <a:schemeClr val="tx1"/>
              </a:solidFill>
              <a:latin typeface="Arial" panose="020B0604020202020204" pitchFamily="34" charset="0"/>
            </a:endParaRPr>
          </a:p>
        </p:txBody>
      </p:sp>
      <p:sp>
        <p:nvSpPr>
          <p:cNvPr id="95235" name="Rectangle 3">
            <a:extLst>
              <a:ext uri="{FF2B5EF4-FFF2-40B4-BE49-F238E27FC236}">
                <a16:creationId xmlns:a16="http://schemas.microsoft.com/office/drawing/2014/main" id="{BC08AF38-0244-F54A-CB9D-0902093723D0}"/>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endParaRPr lang="en-US" altLang="en-US" sz="1200">
              <a:solidFill>
                <a:schemeClr val="tx1"/>
              </a:solidFill>
              <a:latin typeface="Arial" panose="020B0604020202020204" pitchFamily="34" charset="0"/>
            </a:endParaRPr>
          </a:p>
        </p:txBody>
      </p:sp>
      <p:sp>
        <p:nvSpPr>
          <p:cNvPr id="95236" name="Rectangle 7">
            <a:extLst>
              <a:ext uri="{FF2B5EF4-FFF2-40B4-BE49-F238E27FC236}">
                <a16:creationId xmlns:a16="http://schemas.microsoft.com/office/drawing/2014/main" id="{02EC7A57-0AE5-37F6-07C5-30783DF97C0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fld id="{52777FAE-5879-483E-8FDF-6DD35C92D56D}" type="slidenum">
              <a:rPr lang="en-US" altLang="en-US" sz="1200">
                <a:solidFill>
                  <a:schemeClr val="tx1"/>
                </a:solidFill>
                <a:latin typeface="Arial" panose="020B0604020202020204" pitchFamily="34" charset="0"/>
              </a:rPr>
              <a:pPr algn="r" eaLnBrk="1" hangingPunct="1"/>
              <a:t>28</a:t>
            </a:fld>
            <a:endParaRPr lang="en-US" altLang="en-US" sz="1200">
              <a:solidFill>
                <a:schemeClr val="tx1"/>
              </a:solidFill>
              <a:latin typeface="Arial" panose="020B0604020202020204" pitchFamily="34" charset="0"/>
            </a:endParaRPr>
          </a:p>
        </p:txBody>
      </p:sp>
      <p:sp>
        <p:nvSpPr>
          <p:cNvPr id="95237" name="Rectangle 2">
            <a:extLst>
              <a:ext uri="{FF2B5EF4-FFF2-40B4-BE49-F238E27FC236}">
                <a16:creationId xmlns:a16="http://schemas.microsoft.com/office/drawing/2014/main" id="{F65B14EA-BB94-9A59-6C46-3ECB1926D4AC}"/>
              </a:ext>
            </a:extLst>
          </p:cNvPr>
          <p:cNvSpPr>
            <a:spLocks noGrp="1" noRot="1" noChangeAspect="1" noChangeArrowheads="1" noTextEdit="1"/>
          </p:cNvSpPr>
          <p:nvPr>
            <p:ph type="sldImg"/>
          </p:nvPr>
        </p:nvSpPr>
        <p:spPr>
          <a:ln/>
        </p:spPr>
      </p:sp>
      <p:sp>
        <p:nvSpPr>
          <p:cNvPr id="95238" name="Rectangle 3">
            <a:extLst>
              <a:ext uri="{FF2B5EF4-FFF2-40B4-BE49-F238E27FC236}">
                <a16:creationId xmlns:a16="http://schemas.microsoft.com/office/drawing/2014/main" id="{83D92F8F-5321-AE6F-1EB4-59CB5653A6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200" dirty="0">
                <a:latin typeface="Arial Rounded MT Bold" panose="020F0704030504030204" pitchFamily="34" charset="0"/>
                <a:cs typeface="Arial" panose="020B0604020202020204" pitchFamily="34" charset="0"/>
              </a:rPr>
              <a:t>[no commentary on </a:t>
            </a:r>
            <a:r>
              <a:rPr lang="he-IL" altLang="en-US" sz="1600" dirty="0">
                <a:latin typeface="Arial Rounded MT Bold" panose="020F0704030504030204" pitchFamily="34" charset="0"/>
                <a:cs typeface="Vilna" pitchFamily="2" charset="-79"/>
              </a:rPr>
              <a:t>שֵׁלָתֵךְ</a:t>
            </a:r>
            <a:r>
              <a:rPr lang="ar-SA" altLang="en-US" sz="1600" dirty="0">
                <a:latin typeface="Arial Rounded MT Bold" panose="020F0704030504030204" pitchFamily="34" charset="0"/>
                <a:cs typeface="Arial" panose="020B0604020202020204" pitchFamily="34" charset="0"/>
              </a:rPr>
              <a:t> </a:t>
            </a:r>
            <a:r>
              <a:rPr lang="en-US" altLang="en-US" sz="2400" dirty="0">
                <a:latin typeface="Arial Rounded MT Bold" panose="020F0704030504030204" pitchFamily="34" charset="0"/>
                <a:cs typeface="Arial" panose="020B0604020202020204" pitchFamily="34" charset="0"/>
              </a:rPr>
              <a:t> </a:t>
            </a:r>
            <a:r>
              <a:rPr lang="en-US" altLang="en-US" sz="1200" dirty="0">
                <a:latin typeface="Arial Rounded MT Bold" panose="020F0704030504030204" pitchFamily="34" charset="0"/>
                <a:cs typeface="Arial" panose="020B0604020202020204" pitchFamily="34" charset="0"/>
              </a:rPr>
              <a:t>why aleph missing]</a:t>
            </a:r>
          </a:p>
          <a:p>
            <a:pPr eaLnBrk="1" hangingPunct="1"/>
            <a:r>
              <a:rPr lang="en-US" altLang="en-US" dirty="0">
                <a:latin typeface="Arial Rounded MT Bold" panose="020F0704030504030204" pitchFamily="34" charset="0"/>
                <a:cs typeface="Arial" panose="020B0604020202020204" pitchFamily="34" charset="0"/>
              </a:rPr>
              <a:t>GREAT WORDS!  Prayed and persevered to reassurance.  ~witness of Spirit</a:t>
            </a:r>
          </a:p>
          <a:p>
            <a:pPr eaLnBrk="1" hangingPunct="1"/>
            <a:r>
              <a:rPr lang="en-US" altLang="en-US" dirty="0">
                <a:latin typeface="Arial Rounded MT Bold" panose="020F0704030504030204" pitchFamily="34" charset="0"/>
                <a:cs typeface="Arial" panose="020B0604020202020204" pitchFamily="34" charset="0"/>
              </a:rPr>
              <a:t>Then, </a:t>
            </a:r>
            <a:r>
              <a:rPr lang="en-US" altLang="en-US" dirty="0" err="1">
                <a:latin typeface="Arial Rounded MT Bold" panose="020F0704030504030204" pitchFamily="34" charset="0"/>
                <a:cs typeface="Arial" panose="020B0604020202020204" pitchFamily="34" charset="0"/>
              </a:rPr>
              <a:t>chapt</a:t>
            </a:r>
            <a:r>
              <a:rPr lang="en-US" altLang="en-US" dirty="0">
                <a:latin typeface="Arial Rounded MT Bold" panose="020F0704030504030204" pitchFamily="34" charset="0"/>
                <a:cs typeface="Arial" panose="020B0604020202020204" pitchFamily="34" charset="0"/>
              </a:rPr>
              <a:t> 2, 3 years later, she fulfills vow and gives toddler Shmuel to Eli to serve.  Heartbreak departure?</a:t>
            </a:r>
          </a:p>
          <a:p>
            <a:pPr eaLnBrk="1" hangingPunct="1"/>
            <a:r>
              <a:rPr lang="en-US" altLang="en-US" dirty="0">
                <a:latin typeface="Arial Rounded MT Bold" panose="020F0704030504030204" pitchFamily="34" charset="0"/>
                <a:cs typeface="Arial" panose="020B0604020202020204" pitchFamily="34" charset="0"/>
              </a:rPr>
              <a:t>One of richest praise songs in Bible, but sang it alone, w/o </a:t>
            </a:r>
            <a:r>
              <a:rPr lang="en-US" altLang="en-US" dirty="0" err="1">
                <a:latin typeface="Arial Rounded MT Bold" panose="020F0704030504030204" pitchFamily="34" charset="0"/>
                <a:cs typeface="Arial" panose="020B0604020202020204" pitchFamily="34" charset="0"/>
              </a:rPr>
              <a:t>Elkanah</a:t>
            </a:r>
            <a:r>
              <a:rPr lang="en-US" altLang="en-US" dirty="0">
                <a:latin typeface="Arial Rounded MT Bold" panose="020F0704030504030204" pitchFamily="34" charset="0"/>
                <a:cs typeface="Arial" panose="020B0604020202020204" pitchFamily="34" charset="0"/>
              </a:rPr>
              <a:t> husband.  Lonely?</a:t>
            </a:r>
          </a:p>
          <a:p>
            <a:pPr eaLnBrk="1" hangingPunct="1"/>
            <a:r>
              <a:rPr lang="en-US" altLang="en-US" dirty="0">
                <a:latin typeface="Arial Rounded MT Bold" panose="020F0704030504030204" pitchFamily="34" charset="0"/>
                <a:cs typeface="Arial" panose="020B0604020202020204" pitchFamily="34" charset="0"/>
              </a:rPr>
              <a:t>Musical in Hebrew.  My second memory assignment &gt; Ps 23 also music in Heb</a:t>
            </a:r>
            <a:endParaRPr lang="en-US" altLang="en-US" sz="4000" dirty="0">
              <a:latin typeface="Arial Rounded MT Bold" panose="020F070403050403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35B9B93-4DAB-264D-D32C-64EDB3534BB4}"/>
              </a:ext>
            </a:extLst>
          </p:cNvPr>
          <p:cNvSpPr>
            <a:spLocks noGrp="1" noChangeArrowheads="1"/>
          </p:cNvSpPr>
          <p:nvPr>
            <p:ph type="hdr" sz="quarter"/>
          </p:nvPr>
        </p:nvSpPr>
        <p:spPr>
          <a:ln/>
        </p:spPr>
        <p:txBody>
          <a:bodyPr/>
          <a:lstStyle/>
          <a:p>
            <a:r>
              <a:rPr lang="en-US" altLang="en-US"/>
              <a:t>Mother's Day 2022 5782 Praying Women</a:t>
            </a:r>
          </a:p>
        </p:txBody>
      </p:sp>
      <p:sp>
        <p:nvSpPr>
          <p:cNvPr id="8" name="Rectangle 3">
            <a:extLst>
              <a:ext uri="{FF2B5EF4-FFF2-40B4-BE49-F238E27FC236}">
                <a16:creationId xmlns:a16="http://schemas.microsoft.com/office/drawing/2014/main" id="{B91FD80E-2389-A105-7DF7-F8D462EF44E1}"/>
              </a:ext>
            </a:extLst>
          </p:cNvPr>
          <p:cNvSpPr>
            <a:spLocks noGrp="1" noChangeArrowheads="1"/>
          </p:cNvSpPr>
          <p:nvPr>
            <p:ph type="dt" idx="1"/>
          </p:nvPr>
        </p:nvSpPr>
        <p:spPr>
          <a:ln/>
        </p:spPr>
        <p:txBody>
          <a:bodyPr/>
          <a:lstStyle/>
          <a:p>
            <a:r>
              <a:rPr lang="en-US" altLang="en-US"/>
              <a:t>May 8, 2022 5782</a:t>
            </a:r>
          </a:p>
        </p:txBody>
      </p:sp>
      <p:sp>
        <p:nvSpPr>
          <p:cNvPr id="9" name="Rectangle 7">
            <a:extLst>
              <a:ext uri="{FF2B5EF4-FFF2-40B4-BE49-F238E27FC236}">
                <a16:creationId xmlns:a16="http://schemas.microsoft.com/office/drawing/2014/main" id="{FB314427-B324-7839-4CE4-6F5B5BB98E3F}"/>
              </a:ext>
            </a:extLst>
          </p:cNvPr>
          <p:cNvSpPr>
            <a:spLocks noGrp="1" noChangeArrowheads="1"/>
          </p:cNvSpPr>
          <p:nvPr>
            <p:ph type="sldNum" sz="quarter" idx="5"/>
          </p:nvPr>
        </p:nvSpPr>
        <p:spPr>
          <a:ln/>
        </p:spPr>
        <p:txBody>
          <a:bodyPr/>
          <a:lstStyle/>
          <a:p>
            <a:fld id="{B4E96E3F-EE55-4555-8171-42DA149A1474}" type="slidenum">
              <a:rPr lang="en-US" altLang="en-US"/>
              <a:pPr/>
              <a:t>29</a:t>
            </a:fld>
            <a:endParaRPr lang="en-US" altLang="en-US"/>
          </a:p>
        </p:txBody>
      </p:sp>
      <p:sp>
        <p:nvSpPr>
          <p:cNvPr id="97282" name="Rectangle 2">
            <a:extLst>
              <a:ext uri="{FF2B5EF4-FFF2-40B4-BE49-F238E27FC236}">
                <a16:creationId xmlns:a16="http://schemas.microsoft.com/office/drawing/2014/main" id="{27CDD8F1-D02D-04AA-BDAA-B326703B6079}"/>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eaLnBrk="1" hangingPunct="1"/>
            <a:endParaRPr lang="en-US" altLang="en-US" sz="1200">
              <a:solidFill>
                <a:schemeClr val="tx1"/>
              </a:solidFill>
              <a:latin typeface="Arial" panose="020B0604020202020204" pitchFamily="34" charset="0"/>
            </a:endParaRPr>
          </a:p>
        </p:txBody>
      </p:sp>
      <p:sp>
        <p:nvSpPr>
          <p:cNvPr id="97283" name="Rectangle 3">
            <a:extLst>
              <a:ext uri="{FF2B5EF4-FFF2-40B4-BE49-F238E27FC236}">
                <a16:creationId xmlns:a16="http://schemas.microsoft.com/office/drawing/2014/main" id="{08421E19-3C89-2467-A8AE-43A99C864EB5}"/>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endParaRPr lang="en-US" altLang="en-US" sz="1200">
              <a:solidFill>
                <a:schemeClr val="tx1"/>
              </a:solidFill>
              <a:latin typeface="Arial" panose="020B0604020202020204" pitchFamily="34" charset="0"/>
            </a:endParaRPr>
          </a:p>
        </p:txBody>
      </p:sp>
      <p:sp>
        <p:nvSpPr>
          <p:cNvPr id="97284" name="Rectangle 7">
            <a:extLst>
              <a:ext uri="{FF2B5EF4-FFF2-40B4-BE49-F238E27FC236}">
                <a16:creationId xmlns:a16="http://schemas.microsoft.com/office/drawing/2014/main" id="{04483560-B55D-48A1-FFE0-C8BF205D75D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fld id="{AC6F4414-08B4-4BEB-99DD-0C634B132FCA}" type="slidenum">
              <a:rPr lang="en-US" altLang="en-US" sz="1200">
                <a:solidFill>
                  <a:schemeClr val="tx1"/>
                </a:solidFill>
                <a:latin typeface="Arial" panose="020B0604020202020204" pitchFamily="34" charset="0"/>
              </a:rPr>
              <a:pPr algn="r" eaLnBrk="1" hangingPunct="1"/>
              <a:t>29</a:t>
            </a:fld>
            <a:endParaRPr lang="en-US" altLang="en-US" sz="1200">
              <a:solidFill>
                <a:schemeClr val="tx1"/>
              </a:solidFill>
              <a:latin typeface="Arial" panose="020B0604020202020204" pitchFamily="34" charset="0"/>
            </a:endParaRPr>
          </a:p>
        </p:txBody>
      </p:sp>
      <p:sp>
        <p:nvSpPr>
          <p:cNvPr id="97285" name="Rectangle 2">
            <a:extLst>
              <a:ext uri="{FF2B5EF4-FFF2-40B4-BE49-F238E27FC236}">
                <a16:creationId xmlns:a16="http://schemas.microsoft.com/office/drawing/2014/main" id="{9BC800AE-C51A-D928-6885-F5735299C3D8}"/>
              </a:ext>
            </a:extLst>
          </p:cNvPr>
          <p:cNvSpPr>
            <a:spLocks noGrp="1" noRot="1" noChangeAspect="1" noChangeArrowheads="1" noTextEdit="1"/>
          </p:cNvSpPr>
          <p:nvPr>
            <p:ph type="sldImg"/>
          </p:nvPr>
        </p:nvSpPr>
        <p:spPr>
          <a:ln/>
        </p:spPr>
      </p:sp>
      <p:sp>
        <p:nvSpPr>
          <p:cNvPr id="97286" name="Rectangle 3">
            <a:extLst>
              <a:ext uri="{FF2B5EF4-FFF2-40B4-BE49-F238E27FC236}">
                <a16:creationId xmlns:a16="http://schemas.microsoft.com/office/drawing/2014/main" id="{69BBE95E-1A81-983F-58D6-233EE36939D3}"/>
              </a:ext>
            </a:extLst>
          </p:cNvPr>
          <p:cNvSpPr>
            <a:spLocks noGrp="1" noChangeArrowheads="1"/>
          </p:cNvSpPr>
          <p:nvPr>
            <p:ph type="body" idx="1"/>
          </p:nvPr>
        </p:nvSpPr>
        <p:spPr>
          <a:xfrm>
            <a:off x="304800" y="4114799"/>
            <a:ext cx="6172200" cy="4570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dirty="0">
                <a:latin typeface="Arial Rounded MT Bold" panose="020F0704030504030204" pitchFamily="34" charset="0"/>
                <a:cs typeface="Arial" panose="020B0604020202020204" pitchFamily="34" charset="0"/>
              </a:rPr>
              <a:t>Are you a woman [men too] takes distresses to prayer and ends in song, or yell about it.</a:t>
            </a:r>
          </a:p>
          <a:p>
            <a:pPr eaLnBrk="1" hangingPunct="1">
              <a:lnSpc>
                <a:spcPct val="90000"/>
              </a:lnSpc>
            </a:pPr>
            <a:r>
              <a:rPr lang="en-US" altLang="en-US" dirty="0">
                <a:latin typeface="Arial Rounded MT Bold" panose="020F0704030504030204" pitchFamily="34" charset="0"/>
                <a:cs typeface="Arial" panose="020B0604020202020204" pitchFamily="34" charset="0"/>
              </a:rPr>
              <a:t>“Sing of Barren one” re abandoned wives.</a:t>
            </a:r>
          </a:p>
          <a:p>
            <a:pPr eaLnBrk="1" hangingPunct="1">
              <a:lnSpc>
                <a:spcPct val="90000"/>
              </a:lnSpc>
            </a:pPr>
            <a:r>
              <a:rPr lang="en-US" altLang="en-US" dirty="0">
                <a:latin typeface="Arial Rounded MT Bold" panose="020F0704030504030204" pitchFamily="34" charset="0"/>
                <a:cs typeface="Arial" panose="020B0604020202020204" pitchFamily="34" charset="0"/>
              </a:rPr>
              <a:t>1 pray </a:t>
            </a:r>
            <a:r>
              <a:rPr lang="en-US" altLang="en-US" dirty="0">
                <a:latin typeface="Arial Rounded MT Bold" panose="020F0704030504030204" pitchFamily="34" charset="0"/>
                <a:cs typeface="Arial" panose="020B0604020202020204" pitchFamily="34" charset="0"/>
                <a:sym typeface="Wingdings" panose="05000000000000000000" pitchFamily="2" charset="2"/>
              </a:rPr>
              <a:t> hear  2 pray sing</a:t>
            </a:r>
            <a:endParaRPr lang="en-US" altLang="en-US" sz="900" dirty="0">
              <a:latin typeface="Arial Rounded MT Bold" panose="020F0704030504030204" pitchFamily="34" charset="0"/>
              <a:cs typeface="Arial" panose="020B0604020202020204" pitchFamily="34" charset="0"/>
            </a:endParaRPr>
          </a:p>
          <a:p>
            <a:pPr eaLnBrk="1" hangingPunct="1">
              <a:lnSpc>
                <a:spcPct val="90000"/>
              </a:lnSpc>
            </a:pPr>
            <a:r>
              <a:rPr lang="en-US" altLang="en-US" dirty="0">
                <a:latin typeface="Arial Rounded MT Bold" panose="020F0704030504030204" pitchFamily="34" charset="0"/>
                <a:cs typeface="Arial" panose="020B0604020202020204" pitchFamily="34" charset="0"/>
              </a:rPr>
              <a:t>I attend City Wide Prayer movement.  Petite lady ~70, 5’ 2” told us when her kids little, no time to pray.  G said what doing 5 am.?  You can pray then.  Has for ~50 years.  Swan Bates.  Quoted scripture 1 Tim 2.2  takes a while.</a:t>
            </a:r>
          </a:p>
          <a:p>
            <a:pPr eaLnBrk="1" hangingPunct="1">
              <a:lnSpc>
                <a:spcPct val="90000"/>
              </a:lnSpc>
            </a:pPr>
            <a:r>
              <a:rPr lang="en-US" altLang="en-US" dirty="0">
                <a:latin typeface="Arial Rounded MT Bold" panose="020F0704030504030204" pitchFamily="34" charset="0"/>
                <a:cs typeface="Arial" panose="020B0604020202020204" pitchFamily="34" charset="0"/>
              </a:rPr>
              <a:t>Woman of faith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Vicki and Steve Kline</a:t>
            </a:r>
          </a:p>
          <a:p>
            <a:r>
              <a:rPr lang="en-US" sz="1000" dirty="0"/>
              <a:t>https://www.theepochtimes.com/will-student-debt-forgiveness-bankrupt-the-country_4439834.html?utm_source=uschinanoe&amp;utm_campaign=uschina-2022-05-07&amp;utm_medium=email&amp;est=GSMpRxuqzGjyMbD6oLDD3MpR4rZbZP%2FjnScvyEr59OfmbazWd0ZVyfVsTsNilzMN5Q%3D%3D</a:t>
            </a:r>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2193335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2477359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2987445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E7B705F-6978-4713-CA39-82B4D72C5A56}"/>
              </a:ext>
            </a:extLst>
          </p:cNvPr>
          <p:cNvSpPr>
            <a:spLocks noGrp="1" noChangeArrowheads="1"/>
          </p:cNvSpPr>
          <p:nvPr>
            <p:ph type="hdr" sz="quarter"/>
          </p:nvPr>
        </p:nvSpPr>
        <p:spPr>
          <a:ln/>
        </p:spPr>
        <p:txBody>
          <a:bodyPr/>
          <a:lstStyle/>
          <a:p>
            <a:r>
              <a:rPr lang="en-US" altLang="en-US"/>
              <a:t>Mother's Day 2022 5782 Praying Women</a:t>
            </a:r>
          </a:p>
        </p:txBody>
      </p:sp>
      <p:sp>
        <p:nvSpPr>
          <p:cNvPr id="8" name="Rectangle 3">
            <a:extLst>
              <a:ext uri="{FF2B5EF4-FFF2-40B4-BE49-F238E27FC236}">
                <a16:creationId xmlns:a16="http://schemas.microsoft.com/office/drawing/2014/main" id="{93FC01E6-D6FA-57B4-6681-CBDF93AE9550}"/>
              </a:ext>
            </a:extLst>
          </p:cNvPr>
          <p:cNvSpPr>
            <a:spLocks noGrp="1" noChangeArrowheads="1"/>
          </p:cNvSpPr>
          <p:nvPr>
            <p:ph type="dt" idx="1"/>
          </p:nvPr>
        </p:nvSpPr>
        <p:spPr>
          <a:ln/>
        </p:spPr>
        <p:txBody>
          <a:bodyPr/>
          <a:lstStyle/>
          <a:p>
            <a:r>
              <a:rPr lang="en-US" altLang="en-US"/>
              <a:t>May 8, 2022 5782</a:t>
            </a:r>
          </a:p>
        </p:txBody>
      </p:sp>
      <p:sp>
        <p:nvSpPr>
          <p:cNvPr id="9" name="Rectangle 7">
            <a:extLst>
              <a:ext uri="{FF2B5EF4-FFF2-40B4-BE49-F238E27FC236}">
                <a16:creationId xmlns:a16="http://schemas.microsoft.com/office/drawing/2014/main" id="{7F5B1C2A-A8A5-10B3-DAEB-43C59008A164}"/>
              </a:ext>
            </a:extLst>
          </p:cNvPr>
          <p:cNvSpPr>
            <a:spLocks noGrp="1" noChangeArrowheads="1"/>
          </p:cNvSpPr>
          <p:nvPr>
            <p:ph type="sldNum" sz="quarter" idx="5"/>
          </p:nvPr>
        </p:nvSpPr>
        <p:spPr>
          <a:ln/>
        </p:spPr>
        <p:txBody>
          <a:bodyPr/>
          <a:lstStyle/>
          <a:p>
            <a:fld id="{A20860A8-792F-413C-9CF8-1B2649FA2ED0}" type="slidenum">
              <a:rPr lang="en-US" altLang="en-US"/>
              <a:pPr/>
              <a:t>32</a:t>
            </a:fld>
            <a:endParaRPr lang="en-US" altLang="en-US"/>
          </a:p>
        </p:txBody>
      </p:sp>
      <p:sp>
        <p:nvSpPr>
          <p:cNvPr id="134146" name="Rectangle 2">
            <a:extLst>
              <a:ext uri="{FF2B5EF4-FFF2-40B4-BE49-F238E27FC236}">
                <a16:creationId xmlns:a16="http://schemas.microsoft.com/office/drawing/2014/main" id="{16D5DB07-AC0F-32A3-5263-4D5C609C4C89}"/>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eaLnBrk="1" hangingPunct="1"/>
            <a:endParaRPr lang="en-US" altLang="en-US" sz="1200">
              <a:solidFill>
                <a:schemeClr val="tx1"/>
              </a:solidFill>
              <a:latin typeface="Arial" panose="020B0604020202020204" pitchFamily="34" charset="0"/>
            </a:endParaRPr>
          </a:p>
        </p:txBody>
      </p:sp>
      <p:sp>
        <p:nvSpPr>
          <p:cNvPr id="134147" name="Rectangle 3">
            <a:extLst>
              <a:ext uri="{FF2B5EF4-FFF2-40B4-BE49-F238E27FC236}">
                <a16:creationId xmlns:a16="http://schemas.microsoft.com/office/drawing/2014/main" id="{F301EF7F-4E2F-BBA1-1494-CEE791EF51FF}"/>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endParaRPr lang="en-US" altLang="en-US" sz="1200">
              <a:solidFill>
                <a:schemeClr val="tx1"/>
              </a:solidFill>
              <a:latin typeface="Arial" panose="020B0604020202020204" pitchFamily="34" charset="0"/>
            </a:endParaRPr>
          </a:p>
        </p:txBody>
      </p:sp>
      <p:sp>
        <p:nvSpPr>
          <p:cNvPr id="134148" name="Rectangle 7">
            <a:extLst>
              <a:ext uri="{FF2B5EF4-FFF2-40B4-BE49-F238E27FC236}">
                <a16:creationId xmlns:a16="http://schemas.microsoft.com/office/drawing/2014/main" id="{77268C63-1C63-4064-8A49-7BE9F41853C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fld id="{F69B1DAC-B7F2-43D5-84E2-1C02928EB8D5}" type="slidenum">
              <a:rPr lang="en-US" altLang="en-US" sz="1200">
                <a:solidFill>
                  <a:schemeClr val="tx1"/>
                </a:solidFill>
                <a:latin typeface="Arial" panose="020B0604020202020204" pitchFamily="34" charset="0"/>
              </a:rPr>
              <a:pPr algn="r" eaLnBrk="1" hangingPunct="1"/>
              <a:t>32</a:t>
            </a:fld>
            <a:endParaRPr lang="en-US" altLang="en-US" sz="1200">
              <a:solidFill>
                <a:schemeClr val="tx1"/>
              </a:solidFill>
              <a:latin typeface="Arial" panose="020B0604020202020204" pitchFamily="34" charset="0"/>
            </a:endParaRPr>
          </a:p>
        </p:txBody>
      </p:sp>
      <p:sp>
        <p:nvSpPr>
          <p:cNvPr id="134149" name="Rectangle 2">
            <a:extLst>
              <a:ext uri="{FF2B5EF4-FFF2-40B4-BE49-F238E27FC236}">
                <a16:creationId xmlns:a16="http://schemas.microsoft.com/office/drawing/2014/main" id="{3A719622-568C-10C5-826B-2E19E9AD0082}"/>
              </a:ext>
            </a:extLst>
          </p:cNvPr>
          <p:cNvSpPr>
            <a:spLocks noGrp="1" noRot="1" noChangeAspect="1" noChangeArrowheads="1" noTextEdit="1"/>
          </p:cNvSpPr>
          <p:nvPr>
            <p:ph type="sldImg"/>
          </p:nvPr>
        </p:nvSpPr>
        <p:spPr>
          <a:ln/>
        </p:spPr>
      </p:sp>
      <p:sp>
        <p:nvSpPr>
          <p:cNvPr id="134150" name="Rectangle 3">
            <a:extLst>
              <a:ext uri="{FF2B5EF4-FFF2-40B4-BE49-F238E27FC236}">
                <a16:creationId xmlns:a16="http://schemas.microsoft.com/office/drawing/2014/main" id="{971A8DFF-CB3E-69B2-B221-F62B61010EB1}"/>
              </a:ext>
            </a:extLst>
          </p:cNvPr>
          <p:cNvSpPr>
            <a:spLocks noGrp="1" noChangeArrowheads="1"/>
          </p:cNvSpPr>
          <p:nvPr>
            <p:ph type="body" idx="1"/>
          </p:nvPr>
        </p:nvSpPr>
        <p:spPr>
          <a:xfrm>
            <a:off x="304800" y="4343400"/>
            <a:ext cx="63246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Rounded MT Bold" panose="020F0704030504030204" pitchFamily="34" charset="0"/>
                <a:cs typeface="Arial" panose="020B0604020202020204" pitchFamily="34" charset="0"/>
              </a:rPr>
              <a:t>Is it conceivable there would have been no Messiah, at that time, without her prayers??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9FBB497-CB35-0BF0-7202-7D0B089A8EBB}"/>
              </a:ext>
            </a:extLst>
          </p:cNvPr>
          <p:cNvSpPr>
            <a:spLocks noGrp="1" noChangeArrowheads="1"/>
          </p:cNvSpPr>
          <p:nvPr>
            <p:ph type="hdr" sz="quarter"/>
          </p:nvPr>
        </p:nvSpPr>
        <p:spPr>
          <a:ln/>
        </p:spPr>
        <p:txBody>
          <a:bodyPr/>
          <a:lstStyle/>
          <a:p>
            <a:r>
              <a:rPr lang="en-US" altLang="en-US"/>
              <a:t>Mother's Day 2022 5782 Praying Women</a:t>
            </a:r>
          </a:p>
        </p:txBody>
      </p:sp>
      <p:sp>
        <p:nvSpPr>
          <p:cNvPr id="8" name="Rectangle 3">
            <a:extLst>
              <a:ext uri="{FF2B5EF4-FFF2-40B4-BE49-F238E27FC236}">
                <a16:creationId xmlns:a16="http://schemas.microsoft.com/office/drawing/2014/main" id="{9AD64138-608A-3E3F-49BA-9FF9134E905F}"/>
              </a:ext>
            </a:extLst>
          </p:cNvPr>
          <p:cNvSpPr>
            <a:spLocks noGrp="1" noChangeArrowheads="1"/>
          </p:cNvSpPr>
          <p:nvPr>
            <p:ph type="dt" idx="1"/>
          </p:nvPr>
        </p:nvSpPr>
        <p:spPr>
          <a:ln/>
        </p:spPr>
        <p:txBody>
          <a:bodyPr/>
          <a:lstStyle/>
          <a:p>
            <a:r>
              <a:rPr lang="en-US" altLang="en-US"/>
              <a:t>May 8, 2022 5782</a:t>
            </a:r>
          </a:p>
        </p:txBody>
      </p:sp>
      <p:sp>
        <p:nvSpPr>
          <p:cNvPr id="9" name="Rectangle 7">
            <a:extLst>
              <a:ext uri="{FF2B5EF4-FFF2-40B4-BE49-F238E27FC236}">
                <a16:creationId xmlns:a16="http://schemas.microsoft.com/office/drawing/2014/main" id="{4B504064-A8EC-A77A-F26D-531B1E3D532C}"/>
              </a:ext>
            </a:extLst>
          </p:cNvPr>
          <p:cNvSpPr>
            <a:spLocks noGrp="1" noChangeArrowheads="1"/>
          </p:cNvSpPr>
          <p:nvPr>
            <p:ph type="sldNum" sz="quarter" idx="5"/>
          </p:nvPr>
        </p:nvSpPr>
        <p:spPr>
          <a:ln/>
        </p:spPr>
        <p:txBody>
          <a:bodyPr/>
          <a:lstStyle/>
          <a:p>
            <a:fld id="{B9FB1690-1466-42AE-945E-B19FED00EB03}" type="slidenum">
              <a:rPr lang="en-US" altLang="en-US"/>
              <a:pPr/>
              <a:t>33</a:t>
            </a:fld>
            <a:endParaRPr lang="en-US" altLang="en-US"/>
          </a:p>
        </p:txBody>
      </p:sp>
      <p:sp>
        <p:nvSpPr>
          <p:cNvPr id="99330" name="Rectangle 2">
            <a:extLst>
              <a:ext uri="{FF2B5EF4-FFF2-40B4-BE49-F238E27FC236}">
                <a16:creationId xmlns:a16="http://schemas.microsoft.com/office/drawing/2014/main" id="{E8942B41-705A-F51A-AC74-050F62AC5917}"/>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eaLnBrk="1" hangingPunct="1"/>
            <a:endParaRPr lang="en-US" altLang="en-US" sz="1200">
              <a:solidFill>
                <a:schemeClr val="tx1"/>
              </a:solidFill>
              <a:latin typeface="Arial" panose="020B0604020202020204" pitchFamily="34" charset="0"/>
            </a:endParaRPr>
          </a:p>
        </p:txBody>
      </p:sp>
      <p:sp>
        <p:nvSpPr>
          <p:cNvPr id="99331" name="Rectangle 3">
            <a:extLst>
              <a:ext uri="{FF2B5EF4-FFF2-40B4-BE49-F238E27FC236}">
                <a16:creationId xmlns:a16="http://schemas.microsoft.com/office/drawing/2014/main" id="{6E3EEE72-5428-8084-19A3-74E17B079611}"/>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endParaRPr lang="en-US" altLang="en-US" sz="1200" dirty="0">
              <a:solidFill>
                <a:schemeClr val="tx1"/>
              </a:solidFill>
              <a:latin typeface="Arial" panose="020B0604020202020204" pitchFamily="34" charset="0"/>
            </a:endParaRPr>
          </a:p>
        </p:txBody>
      </p:sp>
      <p:sp>
        <p:nvSpPr>
          <p:cNvPr id="99332" name="Rectangle 7">
            <a:extLst>
              <a:ext uri="{FF2B5EF4-FFF2-40B4-BE49-F238E27FC236}">
                <a16:creationId xmlns:a16="http://schemas.microsoft.com/office/drawing/2014/main" id="{DD240746-334B-194B-A50B-66918DC2A15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fld id="{1AF6081A-9437-41F5-BA07-D4BC7F363432}" type="slidenum">
              <a:rPr lang="en-US" altLang="en-US" sz="1200">
                <a:solidFill>
                  <a:schemeClr val="tx1"/>
                </a:solidFill>
                <a:latin typeface="Arial" panose="020B0604020202020204" pitchFamily="34" charset="0"/>
              </a:rPr>
              <a:pPr algn="r" eaLnBrk="1" hangingPunct="1"/>
              <a:t>33</a:t>
            </a:fld>
            <a:endParaRPr lang="en-US" altLang="en-US" sz="1200">
              <a:solidFill>
                <a:schemeClr val="tx1"/>
              </a:solidFill>
              <a:latin typeface="Arial" panose="020B0604020202020204" pitchFamily="34" charset="0"/>
            </a:endParaRPr>
          </a:p>
        </p:txBody>
      </p:sp>
      <p:sp>
        <p:nvSpPr>
          <p:cNvPr id="99333" name="Rectangle 2">
            <a:extLst>
              <a:ext uri="{FF2B5EF4-FFF2-40B4-BE49-F238E27FC236}">
                <a16:creationId xmlns:a16="http://schemas.microsoft.com/office/drawing/2014/main" id="{AC450CE8-439B-DCA4-31B4-02D14C253D69}"/>
              </a:ext>
            </a:extLst>
          </p:cNvPr>
          <p:cNvSpPr>
            <a:spLocks noGrp="1" noRot="1" noChangeAspect="1" noChangeArrowheads="1" noTextEdit="1"/>
          </p:cNvSpPr>
          <p:nvPr>
            <p:ph type="sldImg"/>
          </p:nvPr>
        </p:nvSpPr>
        <p:spPr>
          <a:ln/>
        </p:spPr>
      </p:sp>
      <p:sp>
        <p:nvSpPr>
          <p:cNvPr id="99334" name="Rectangle 3">
            <a:extLst>
              <a:ext uri="{FF2B5EF4-FFF2-40B4-BE49-F238E27FC236}">
                <a16:creationId xmlns:a16="http://schemas.microsoft.com/office/drawing/2014/main" id="{B0AD1E2B-E265-758A-CA0D-902032BB5379}"/>
              </a:ext>
            </a:extLst>
          </p:cNvPr>
          <p:cNvSpPr>
            <a:spLocks noGrp="1" noChangeArrowheads="1"/>
          </p:cNvSpPr>
          <p:nvPr>
            <p:ph type="body" idx="1"/>
          </p:nvPr>
        </p:nvSpPr>
        <p:spPr>
          <a:xfrm>
            <a:off x="381000" y="4343400"/>
            <a:ext cx="60960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dirty="0">
                <a:latin typeface="Arial Rounded MT Bold" panose="020F0704030504030204" pitchFamily="34" charset="0"/>
                <a:cs typeface="Arial" panose="020B0604020202020204" pitchFamily="34" charset="0"/>
              </a:rPr>
              <a:t>Anna in KJV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9FBB497-CB35-0BF0-7202-7D0B089A8EBB}"/>
              </a:ext>
            </a:extLst>
          </p:cNvPr>
          <p:cNvSpPr>
            <a:spLocks noGrp="1" noChangeArrowheads="1"/>
          </p:cNvSpPr>
          <p:nvPr>
            <p:ph type="hdr" sz="quarter"/>
          </p:nvPr>
        </p:nvSpPr>
        <p:spPr>
          <a:ln/>
        </p:spPr>
        <p:txBody>
          <a:bodyPr/>
          <a:lstStyle/>
          <a:p>
            <a:r>
              <a:rPr lang="en-US" altLang="en-US"/>
              <a:t>Mother's Day 2022 5782 Praying Women</a:t>
            </a:r>
          </a:p>
        </p:txBody>
      </p:sp>
      <p:sp>
        <p:nvSpPr>
          <p:cNvPr id="8" name="Rectangle 3">
            <a:extLst>
              <a:ext uri="{FF2B5EF4-FFF2-40B4-BE49-F238E27FC236}">
                <a16:creationId xmlns:a16="http://schemas.microsoft.com/office/drawing/2014/main" id="{9AD64138-608A-3E3F-49BA-9FF9134E905F}"/>
              </a:ext>
            </a:extLst>
          </p:cNvPr>
          <p:cNvSpPr>
            <a:spLocks noGrp="1" noChangeArrowheads="1"/>
          </p:cNvSpPr>
          <p:nvPr>
            <p:ph type="dt" idx="1"/>
          </p:nvPr>
        </p:nvSpPr>
        <p:spPr>
          <a:ln/>
        </p:spPr>
        <p:txBody>
          <a:bodyPr/>
          <a:lstStyle/>
          <a:p>
            <a:r>
              <a:rPr lang="en-US" altLang="en-US"/>
              <a:t>May 8, 2022 5782</a:t>
            </a:r>
          </a:p>
        </p:txBody>
      </p:sp>
      <p:sp>
        <p:nvSpPr>
          <p:cNvPr id="9" name="Rectangle 7">
            <a:extLst>
              <a:ext uri="{FF2B5EF4-FFF2-40B4-BE49-F238E27FC236}">
                <a16:creationId xmlns:a16="http://schemas.microsoft.com/office/drawing/2014/main" id="{4B504064-A8EC-A77A-F26D-531B1E3D532C}"/>
              </a:ext>
            </a:extLst>
          </p:cNvPr>
          <p:cNvSpPr>
            <a:spLocks noGrp="1" noChangeArrowheads="1"/>
          </p:cNvSpPr>
          <p:nvPr>
            <p:ph type="sldNum" sz="quarter" idx="5"/>
          </p:nvPr>
        </p:nvSpPr>
        <p:spPr>
          <a:ln/>
        </p:spPr>
        <p:txBody>
          <a:bodyPr/>
          <a:lstStyle/>
          <a:p>
            <a:fld id="{B9FB1690-1466-42AE-945E-B19FED00EB03}" type="slidenum">
              <a:rPr lang="en-US" altLang="en-US"/>
              <a:pPr/>
              <a:t>34</a:t>
            </a:fld>
            <a:endParaRPr lang="en-US" altLang="en-US"/>
          </a:p>
        </p:txBody>
      </p:sp>
      <p:sp>
        <p:nvSpPr>
          <p:cNvPr id="99330" name="Rectangle 2">
            <a:extLst>
              <a:ext uri="{FF2B5EF4-FFF2-40B4-BE49-F238E27FC236}">
                <a16:creationId xmlns:a16="http://schemas.microsoft.com/office/drawing/2014/main" id="{E8942B41-705A-F51A-AC74-050F62AC5917}"/>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eaLnBrk="1" hangingPunct="1"/>
            <a:endParaRPr lang="en-US" altLang="en-US" sz="1200">
              <a:solidFill>
                <a:schemeClr val="tx1"/>
              </a:solidFill>
              <a:latin typeface="Arial" panose="020B0604020202020204" pitchFamily="34" charset="0"/>
            </a:endParaRPr>
          </a:p>
        </p:txBody>
      </p:sp>
      <p:sp>
        <p:nvSpPr>
          <p:cNvPr id="99331" name="Rectangle 3">
            <a:extLst>
              <a:ext uri="{FF2B5EF4-FFF2-40B4-BE49-F238E27FC236}">
                <a16:creationId xmlns:a16="http://schemas.microsoft.com/office/drawing/2014/main" id="{6E3EEE72-5428-8084-19A3-74E17B079611}"/>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endParaRPr lang="en-US" altLang="en-US" sz="1200">
              <a:solidFill>
                <a:schemeClr val="tx1"/>
              </a:solidFill>
              <a:latin typeface="Arial" panose="020B0604020202020204" pitchFamily="34" charset="0"/>
            </a:endParaRPr>
          </a:p>
        </p:txBody>
      </p:sp>
      <p:sp>
        <p:nvSpPr>
          <p:cNvPr id="99332" name="Rectangle 7">
            <a:extLst>
              <a:ext uri="{FF2B5EF4-FFF2-40B4-BE49-F238E27FC236}">
                <a16:creationId xmlns:a16="http://schemas.microsoft.com/office/drawing/2014/main" id="{DD240746-334B-194B-A50B-66918DC2A15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fld id="{1AF6081A-9437-41F5-BA07-D4BC7F363432}" type="slidenum">
              <a:rPr lang="en-US" altLang="en-US" sz="1200">
                <a:solidFill>
                  <a:schemeClr val="tx1"/>
                </a:solidFill>
                <a:latin typeface="Arial" panose="020B0604020202020204" pitchFamily="34" charset="0"/>
              </a:rPr>
              <a:pPr algn="r" eaLnBrk="1" hangingPunct="1"/>
              <a:t>34</a:t>
            </a:fld>
            <a:endParaRPr lang="en-US" altLang="en-US" sz="1200">
              <a:solidFill>
                <a:schemeClr val="tx1"/>
              </a:solidFill>
              <a:latin typeface="Arial" panose="020B0604020202020204" pitchFamily="34" charset="0"/>
            </a:endParaRPr>
          </a:p>
        </p:txBody>
      </p:sp>
      <p:sp>
        <p:nvSpPr>
          <p:cNvPr id="99333" name="Rectangle 2">
            <a:extLst>
              <a:ext uri="{FF2B5EF4-FFF2-40B4-BE49-F238E27FC236}">
                <a16:creationId xmlns:a16="http://schemas.microsoft.com/office/drawing/2014/main" id="{AC450CE8-439B-DCA4-31B4-02D14C253D69}"/>
              </a:ext>
            </a:extLst>
          </p:cNvPr>
          <p:cNvSpPr>
            <a:spLocks noGrp="1" noRot="1" noChangeAspect="1" noChangeArrowheads="1" noTextEdit="1"/>
          </p:cNvSpPr>
          <p:nvPr>
            <p:ph type="sldImg"/>
          </p:nvPr>
        </p:nvSpPr>
        <p:spPr>
          <a:ln/>
        </p:spPr>
      </p:sp>
      <p:sp>
        <p:nvSpPr>
          <p:cNvPr id="99334" name="Rectangle 3">
            <a:extLst>
              <a:ext uri="{FF2B5EF4-FFF2-40B4-BE49-F238E27FC236}">
                <a16:creationId xmlns:a16="http://schemas.microsoft.com/office/drawing/2014/main" id="{B0AD1E2B-E265-758A-CA0D-902032BB5379}"/>
              </a:ext>
            </a:extLst>
          </p:cNvPr>
          <p:cNvSpPr>
            <a:spLocks noGrp="1" noChangeArrowheads="1"/>
          </p:cNvSpPr>
          <p:nvPr>
            <p:ph type="body" idx="1"/>
          </p:nvPr>
        </p:nvSpPr>
        <p:spPr>
          <a:xfrm>
            <a:off x="381000" y="4267200"/>
            <a:ext cx="609600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dirty="0">
                <a:latin typeface="Arial Rounded MT Bold" panose="020F0704030504030204" pitchFamily="34" charset="0"/>
                <a:cs typeface="Arial" panose="020B0604020202020204" pitchFamily="34" charset="0"/>
              </a:rPr>
              <a:t>she attended to the usual fasts of twice a week, and to the several set times of prayer, and to every act of devotion, private or public, by night or day??? </a:t>
            </a:r>
          </a:p>
          <a:p>
            <a:pPr eaLnBrk="1" hangingPunct="1">
              <a:lnSpc>
                <a:spcPct val="90000"/>
              </a:lnSpc>
              <a:buFontTx/>
              <a:buChar char="•"/>
            </a:pPr>
            <a:r>
              <a:rPr lang="en-US" altLang="en-US" dirty="0">
                <a:latin typeface="Arial Rounded MT Bold" panose="020F0704030504030204" pitchFamily="34" charset="0"/>
                <a:cs typeface="Arial" panose="020B0604020202020204" pitchFamily="34" charset="0"/>
              </a:rPr>
              <a:t>In Exodus 38:8   “He made the basin of bronze with its base of bronze from the mirrors of the women serving at the entrance to the tent of meeting.” </a:t>
            </a:r>
          </a:p>
          <a:p>
            <a:pPr eaLnBrk="1" hangingPunct="1">
              <a:lnSpc>
                <a:spcPct val="90000"/>
              </a:lnSpc>
              <a:buFontTx/>
              <a:buChar char="•"/>
            </a:pPr>
            <a:r>
              <a:rPr lang="en-US" altLang="en-US" dirty="0">
                <a:latin typeface="Arial Rounded MT Bold" panose="020F0704030504030204" pitchFamily="34" charset="0"/>
                <a:cs typeface="Arial" panose="020B0604020202020204" pitchFamily="34" charset="0"/>
              </a:rPr>
              <a:t>Targums of </a:t>
            </a:r>
            <a:r>
              <a:rPr lang="en-US" altLang="en-US" dirty="0" err="1">
                <a:latin typeface="Arial Rounded MT Bold" panose="020F0704030504030204" pitchFamily="34" charset="0"/>
                <a:cs typeface="Arial" panose="020B0604020202020204" pitchFamily="34" charset="0"/>
              </a:rPr>
              <a:t>Onkelos</a:t>
            </a:r>
            <a:r>
              <a:rPr lang="en-US" altLang="en-US" dirty="0">
                <a:latin typeface="Arial Rounded MT Bold" panose="020F0704030504030204" pitchFamily="34" charset="0"/>
                <a:cs typeface="Arial" panose="020B0604020202020204" pitchFamily="34" charset="0"/>
              </a:rPr>
              <a:t> and Ben </a:t>
            </a:r>
            <a:r>
              <a:rPr lang="en-US" altLang="en-US" dirty="0" err="1">
                <a:latin typeface="Arial Rounded MT Bold" panose="020F0704030504030204" pitchFamily="34" charset="0"/>
                <a:cs typeface="Arial" panose="020B0604020202020204" pitchFamily="34" charset="0"/>
              </a:rPr>
              <a:t>Uzziel</a:t>
            </a:r>
            <a:r>
              <a:rPr lang="en-US" altLang="en-US" dirty="0">
                <a:latin typeface="Arial Rounded MT Bold" panose="020F0704030504030204" pitchFamily="34" charset="0"/>
                <a:cs typeface="Arial" panose="020B0604020202020204" pitchFamily="34" charset="0"/>
              </a:rPr>
              <a:t> render it, "who came to pray"; and the </a:t>
            </a:r>
          </a:p>
          <a:p>
            <a:pPr eaLnBrk="1" hangingPunct="1">
              <a:lnSpc>
                <a:spcPct val="90000"/>
              </a:lnSpc>
              <a:buFontTx/>
              <a:buChar char="•"/>
            </a:pPr>
            <a:r>
              <a:rPr lang="en-US" altLang="en-US" dirty="0">
                <a:latin typeface="Arial Rounded MT Bold" panose="020F0704030504030204" pitchFamily="34" charset="0"/>
                <a:cs typeface="Arial" panose="020B0604020202020204" pitchFamily="34" charset="0"/>
              </a:rPr>
              <a:t>Septuagint version, "that fasted": </a:t>
            </a:r>
          </a:p>
          <a:p>
            <a:pPr eaLnBrk="1" hangingPunct="1">
              <a:lnSpc>
                <a:spcPct val="90000"/>
              </a:lnSpc>
              <a:buFontTx/>
              <a:buChar char="•"/>
            </a:pPr>
            <a:r>
              <a:rPr lang="en-US" altLang="en-US" dirty="0">
                <a:latin typeface="Arial Rounded MT Bold" panose="020F0704030504030204" pitchFamily="34" charset="0"/>
                <a:cs typeface="Arial" panose="020B0604020202020204" pitchFamily="34" charset="0"/>
              </a:rPr>
              <a:t>Hannah/Anna did both. </a:t>
            </a:r>
          </a:p>
          <a:p>
            <a:pPr eaLnBrk="1" hangingPunct="1">
              <a:lnSpc>
                <a:spcPct val="90000"/>
              </a:lnSpc>
            </a:pPr>
            <a:endParaRPr lang="en-US" altLang="en-US" dirty="0">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11968811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4EA0C42-E00B-FD03-45BB-7C2CA32FC756}"/>
              </a:ext>
            </a:extLst>
          </p:cNvPr>
          <p:cNvSpPr>
            <a:spLocks noGrp="1" noChangeArrowheads="1"/>
          </p:cNvSpPr>
          <p:nvPr>
            <p:ph type="hdr" sz="quarter"/>
          </p:nvPr>
        </p:nvSpPr>
        <p:spPr>
          <a:ln/>
        </p:spPr>
        <p:txBody>
          <a:bodyPr/>
          <a:lstStyle/>
          <a:p>
            <a:r>
              <a:rPr lang="en-US" altLang="en-US"/>
              <a:t>Mother's Day 2022 5782 Praying Women</a:t>
            </a:r>
          </a:p>
        </p:txBody>
      </p:sp>
      <p:sp>
        <p:nvSpPr>
          <p:cNvPr id="8" name="Rectangle 3">
            <a:extLst>
              <a:ext uri="{FF2B5EF4-FFF2-40B4-BE49-F238E27FC236}">
                <a16:creationId xmlns:a16="http://schemas.microsoft.com/office/drawing/2014/main" id="{9B126402-6FBC-5933-75D8-0DEDB877F732}"/>
              </a:ext>
            </a:extLst>
          </p:cNvPr>
          <p:cNvSpPr>
            <a:spLocks noGrp="1" noChangeArrowheads="1"/>
          </p:cNvSpPr>
          <p:nvPr>
            <p:ph type="dt" idx="1"/>
          </p:nvPr>
        </p:nvSpPr>
        <p:spPr>
          <a:ln/>
        </p:spPr>
        <p:txBody>
          <a:bodyPr/>
          <a:lstStyle/>
          <a:p>
            <a:r>
              <a:rPr lang="en-US" altLang="en-US"/>
              <a:t>May 8, 2022 5782</a:t>
            </a:r>
          </a:p>
        </p:txBody>
      </p:sp>
      <p:sp>
        <p:nvSpPr>
          <p:cNvPr id="9" name="Rectangle 7">
            <a:extLst>
              <a:ext uri="{FF2B5EF4-FFF2-40B4-BE49-F238E27FC236}">
                <a16:creationId xmlns:a16="http://schemas.microsoft.com/office/drawing/2014/main" id="{46F77E17-339D-9ABA-D77A-7C8D5F6AEB2A}"/>
              </a:ext>
            </a:extLst>
          </p:cNvPr>
          <p:cNvSpPr>
            <a:spLocks noGrp="1" noChangeArrowheads="1"/>
          </p:cNvSpPr>
          <p:nvPr>
            <p:ph type="sldNum" sz="quarter" idx="5"/>
          </p:nvPr>
        </p:nvSpPr>
        <p:spPr>
          <a:ln/>
        </p:spPr>
        <p:txBody>
          <a:bodyPr/>
          <a:lstStyle/>
          <a:p>
            <a:fld id="{32E50D05-5982-4941-9E69-3535BAFC558F}" type="slidenum">
              <a:rPr lang="en-US" altLang="en-US"/>
              <a:pPr/>
              <a:t>35</a:t>
            </a:fld>
            <a:endParaRPr lang="en-US" altLang="en-US"/>
          </a:p>
        </p:txBody>
      </p:sp>
      <p:sp>
        <p:nvSpPr>
          <p:cNvPr id="101378" name="Rectangle 2">
            <a:extLst>
              <a:ext uri="{FF2B5EF4-FFF2-40B4-BE49-F238E27FC236}">
                <a16:creationId xmlns:a16="http://schemas.microsoft.com/office/drawing/2014/main" id="{89599865-1C37-A84D-C428-712804037AD8}"/>
              </a:ext>
            </a:extLst>
          </p:cNvPr>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eaLnBrk="1" hangingPunct="1"/>
            <a:endParaRPr lang="en-US" altLang="en-US" sz="1200">
              <a:solidFill>
                <a:schemeClr val="tx1"/>
              </a:solidFill>
              <a:latin typeface="Arial" panose="020B0604020202020204" pitchFamily="34" charset="0"/>
            </a:endParaRPr>
          </a:p>
        </p:txBody>
      </p:sp>
      <p:sp>
        <p:nvSpPr>
          <p:cNvPr id="101379" name="Rectangle 3">
            <a:extLst>
              <a:ext uri="{FF2B5EF4-FFF2-40B4-BE49-F238E27FC236}">
                <a16:creationId xmlns:a16="http://schemas.microsoft.com/office/drawing/2014/main" id="{5A71D2DB-AC02-5FB4-C2F9-054A3477BDB2}"/>
              </a:ext>
            </a:extLst>
          </p:cNvPr>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endParaRPr lang="en-US" altLang="en-US" sz="1200">
              <a:solidFill>
                <a:schemeClr val="tx1"/>
              </a:solidFill>
              <a:latin typeface="Arial" panose="020B0604020202020204" pitchFamily="34" charset="0"/>
            </a:endParaRPr>
          </a:p>
        </p:txBody>
      </p:sp>
      <p:sp>
        <p:nvSpPr>
          <p:cNvPr id="101380" name="Rectangle 7">
            <a:extLst>
              <a:ext uri="{FF2B5EF4-FFF2-40B4-BE49-F238E27FC236}">
                <a16:creationId xmlns:a16="http://schemas.microsoft.com/office/drawing/2014/main" id="{B41FFF18-571C-7924-50ED-43812382A3B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000">
                <a:solidFill>
                  <a:schemeClr val="bg1"/>
                </a:solidFill>
                <a:latin typeface="r" charset="0"/>
                <a:cs typeface="Arial" panose="020B0604020202020204" pitchFamily="34" charset="0"/>
              </a:defRPr>
            </a:lvl1pPr>
            <a:lvl2pPr marL="37931725" indent="-37474525" eaLnBrk="0" hangingPunct="0">
              <a:defRPr sz="4000">
                <a:solidFill>
                  <a:schemeClr val="bg1"/>
                </a:solidFill>
                <a:latin typeface="r" charset="0"/>
                <a:cs typeface="Arial" panose="020B0604020202020204" pitchFamily="34" charset="0"/>
              </a:defRPr>
            </a:lvl2pPr>
            <a:lvl3pPr eaLnBrk="0" hangingPunct="0">
              <a:defRPr sz="4000">
                <a:solidFill>
                  <a:schemeClr val="bg1"/>
                </a:solidFill>
                <a:latin typeface="r" charset="0"/>
                <a:cs typeface="Arial" panose="020B0604020202020204" pitchFamily="34" charset="0"/>
              </a:defRPr>
            </a:lvl3pPr>
            <a:lvl4pPr eaLnBrk="0" hangingPunct="0">
              <a:defRPr sz="4000">
                <a:solidFill>
                  <a:schemeClr val="bg1"/>
                </a:solidFill>
                <a:latin typeface="r" charset="0"/>
                <a:cs typeface="Arial" panose="020B0604020202020204" pitchFamily="34" charset="0"/>
              </a:defRPr>
            </a:lvl4pPr>
            <a:lvl5pPr eaLnBrk="0" hangingPunct="0">
              <a:defRPr sz="4000">
                <a:solidFill>
                  <a:schemeClr val="bg1"/>
                </a:solidFill>
                <a:latin typeface="r" charset="0"/>
                <a:cs typeface="Arial" panose="020B0604020202020204" pitchFamily="34" charset="0"/>
              </a:defRPr>
            </a:lvl5pPr>
            <a:lvl6pPr marL="457200" eaLnBrk="0" fontAlgn="base" hangingPunct="0">
              <a:spcBef>
                <a:spcPct val="0"/>
              </a:spcBef>
              <a:spcAft>
                <a:spcPct val="0"/>
              </a:spcAft>
              <a:defRPr sz="4000">
                <a:solidFill>
                  <a:schemeClr val="bg1"/>
                </a:solidFill>
                <a:latin typeface="r" charset="0"/>
                <a:cs typeface="Arial" panose="020B0604020202020204" pitchFamily="34" charset="0"/>
              </a:defRPr>
            </a:lvl6pPr>
            <a:lvl7pPr marL="914400" eaLnBrk="0" fontAlgn="base" hangingPunct="0">
              <a:spcBef>
                <a:spcPct val="0"/>
              </a:spcBef>
              <a:spcAft>
                <a:spcPct val="0"/>
              </a:spcAft>
              <a:defRPr sz="4000">
                <a:solidFill>
                  <a:schemeClr val="bg1"/>
                </a:solidFill>
                <a:latin typeface="r" charset="0"/>
                <a:cs typeface="Arial" panose="020B0604020202020204" pitchFamily="34" charset="0"/>
              </a:defRPr>
            </a:lvl7pPr>
            <a:lvl8pPr marL="1371600" eaLnBrk="0" fontAlgn="base" hangingPunct="0">
              <a:spcBef>
                <a:spcPct val="0"/>
              </a:spcBef>
              <a:spcAft>
                <a:spcPct val="0"/>
              </a:spcAft>
              <a:defRPr sz="4000">
                <a:solidFill>
                  <a:schemeClr val="bg1"/>
                </a:solidFill>
                <a:latin typeface="r" charset="0"/>
                <a:cs typeface="Arial" panose="020B0604020202020204" pitchFamily="34" charset="0"/>
              </a:defRPr>
            </a:lvl8pPr>
            <a:lvl9pPr marL="1828800" eaLnBrk="0" fontAlgn="base" hangingPunct="0">
              <a:spcBef>
                <a:spcPct val="0"/>
              </a:spcBef>
              <a:spcAft>
                <a:spcPct val="0"/>
              </a:spcAft>
              <a:defRPr sz="4000">
                <a:solidFill>
                  <a:schemeClr val="bg1"/>
                </a:solidFill>
                <a:latin typeface="r" charset="0"/>
                <a:cs typeface="Arial" panose="020B0604020202020204" pitchFamily="34" charset="0"/>
              </a:defRPr>
            </a:lvl9pPr>
          </a:lstStyle>
          <a:p>
            <a:pPr algn="r" eaLnBrk="1" hangingPunct="1"/>
            <a:fld id="{F417D944-DC72-4DF4-B76A-FB53A450C4A3}" type="slidenum">
              <a:rPr lang="en-US" altLang="en-US" sz="1200">
                <a:solidFill>
                  <a:schemeClr val="tx1"/>
                </a:solidFill>
                <a:latin typeface="Arial" panose="020B0604020202020204" pitchFamily="34" charset="0"/>
              </a:rPr>
              <a:pPr algn="r" eaLnBrk="1" hangingPunct="1"/>
              <a:t>35</a:t>
            </a:fld>
            <a:endParaRPr lang="en-US" altLang="en-US" sz="1200">
              <a:solidFill>
                <a:schemeClr val="tx1"/>
              </a:solidFill>
              <a:latin typeface="Arial" panose="020B0604020202020204" pitchFamily="34" charset="0"/>
            </a:endParaRPr>
          </a:p>
        </p:txBody>
      </p:sp>
      <p:sp>
        <p:nvSpPr>
          <p:cNvPr id="101381" name="Rectangle 2">
            <a:extLst>
              <a:ext uri="{FF2B5EF4-FFF2-40B4-BE49-F238E27FC236}">
                <a16:creationId xmlns:a16="http://schemas.microsoft.com/office/drawing/2014/main" id="{9179243A-3CD2-1633-8208-6C9B75F1C622}"/>
              </a:ext>
            </a:extLst>
          </p:cNvPr>
          <p:cNvSpPr>
            <a:spLocks noGrp="1" noRot="1" noChangeAspect="1" noChangeArrowheads="1" noTextEdit="1"/>
          </p:cNvSpPr>
          <p:nvPr>
            <p:ph type="sldImg"/>
          </p:nvPr>
        </p:nvSpPr>
        <p:spPr>
          <a:ln/>
        </p:spPr>
      </p:sp>
      <p:sp>
        <p:nvSpPr>
          <p:cNvPr id="101382" name="Rectangle 3">
            <a:extLst>
              <a:ext uri="{FF2B5EF4-FFF2-40B4-BE49-F238E27FC236}">
                <a16:creationId xmlns:a16="http://schemas.microsoft.com/office/drawing/2014/main" id="{48FB0F18-BD75-AFC9-8568-A947EB18C4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Rounded MT Bold" panose="020F0704030504030204" pitchFamily="34" charset="0"/>
                <a:cs typeface="Arial" panose="020B0604020202020204" pitchFamily="34" charset="0"/>
              </a:rPr>
              <a:t>Or Came in, must have been out</a:t>
            </a:r>
          </a:p>
          <a:p>
            <a:pPr eaLnBrk="1" hangingPunct="1"/>
            <a:r>
              <a:rPr lang="en-US" altLang="en-US" dirty="0">
                <a:latin typeface="Arial Rounded MT Bold" panose="020F0704030504030204" pitchFamily="34" charset="0"/>
                <a:cs typeface="Arial" panose="020B0604020202020204" pitchFamily="34" charset="0"/>
              </a:rPr>
              <a:t>Here is a praying woman in widowhood.</a:t>
            </a:r>
          </a:p>
          <a:p>
            <a:pPr eaLnBrk="1" hangingPunct="1"/>
            <a:r>
              <a:rPr lang="en-US" altLang="en-US" dirty="0">
                <a:latin typeface="Arial Rounded MT Bold" panose="020F0704030504030204" pitchFamily="34" charset="0"/>
                <a:cs typeface="Arial" panose="020B0604020202020204" pitchFamily="34" charset="0"/>
              </a:rPr>
              <a:t>Doesn’t say if she was a mother, not pre-occupied w children or grandchildren, probably not.  Yet legacy of prayer and praise</a:t>
            </a:r>
          </a:p>
          <a:p>
            <a:pPr eaLnBrk="1" hangingPunct="1"/>
            <a:r>
              <a:rPr lang="en-US" altLang="en-US" dirty="0">
                <a:cs typeface="Arial" panose="020B0604020202020204" pitchFamily="34" charset="0"/>
              </a:rPr>
              <a:t>Apparently, her prayers are what brought on the first coming of Messiah at that time in history…breakthrough!!</a:t>
            </a:r>
            <a:endParaRPr lang="en-US" altLang="en-US" dirty="0">
              <a:latin typeface="Arial Rounded MT Bold" panose="020F070403050403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10315258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355863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10836925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2022 5782 Praying Women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800" dirty="0"/>
              <a:t>https://www.google.com/search?q=atomic+bomb&amp;safe=active&amp;source=lnms&amp;tbm=isch&amp;sa=X&amp;ved=0ahUKEwj374-nq5zcAhUIR6wKHQWpAK4Q_AUICigB&amp;biw=1151&amp;bih=848#imgrc=XNjflTrnCTGxmM:</a:t>
            </a:r>
          </a:p>
          <a:p>
            <a:endParaRPr lang="en-US" sz="2000" b="0" i="0" kern="1200" dirty="0">
              <a:solidFill>
                <a:schemeClr val="tx1"/>
              </a:solidFill>
              <a:effectLst/>
              <a:latin typeface="Arial Rounded MT Bold" pitchFamily="34" charset="0"/>
              <a:ea typeface="+mn-ea"/>
              <a:cs typeface="Arial" charset="0"/>
            </a:endParaRPr>
          </a:p>
          <a:p>
            <a:r>
              <a:rPr lang="en-US" sz="2000" b="0" i="0" u="sng" kern="1200" dirty="0">
                <a:solidFill>
                  <a:schemeClr val="tx1"/>
                </a:solidFill>
                <a:effectLst/>
                <a:latin typeface="Arial Rounded MT Bold" pitchFamily="34" charset="0"/>
                <a:ea typeface="+mn-ea"/>
                <a:cs typeface="Arial" charset="0"/>
              </a:rPr>
              <a:t>July 16, 1945</a:t>
            </a:r>
            <a:r>
              <a:rPr lang="en-US" sz="2000" b="0" i="0" kern="1200" dirty="0">
                <a:solidFill>
                  <a:schemeClr val="tx1"/>
                </a:solidFill>
                <a:effectLst/>
                <a:latin typeface="Arial Rounded MT Bold" pitchFamily="34" charset="0"/>
                <a:ea typeface="+mn-ea"/>
                <a:cs typeface="Arial" charset="0"/>
              </a:rPr>
              <a:t>, in the desert north of </a:t>
            </a:r>
            <a:r>
              <a:rPr lang="en-US" dirty="0"/>
              <a:t>Alamogordo</a:t>
            </a:r>
            <a:r>
              <a:rPr lang="en-US" sz="2000" b="0" i="0" kern="1200" dirty="0">
                <a:solidFill>
                  <a:schemeClr val="tx1"/>
                </a:solidFill>
                <a:effectLst/>
                <a:latin typeface="Arial Rounded MT Bold" pitchFamily="34" charset="0"/>
                <a:ea typeface="+mn-ea"/>
                <a:cs typeface="Arial" charset="0"/>
              </a:rPr>
              <a:t>, </a:t>
            </a:r>
            <a:r>
              <a:rPr lang="en-US" dirty="0"/>
              <a:t>New Mexico</a:t>
            </a:r>
            <a:r>
              <a:rPr lang="en-US" sz="2000" b="0" i="0" kern="1200" dirty="0">
                <a:solidFill>
                  <a:schemeClr val="tx1"/>
                </a:solidFill>
                <a:effectLst/>
                <a:latin typeface="Arial Rounded MT Bold" pitchFamily="34" charset="0"/>
                <a:ea typeface="+mn-ea"/>
                <a:cs typeface="Arial" charset="0"/>
              </a:rPr>
              <a:t>, the first </a:t>
            </a:r>
            <a:r>
              <a:rPr lang="en-US" dirty="0"/>
              <a:t>nuclear test</a:t>
            </a:r>
            <a:r>
              <a:rPr lang="en-US" sz="2000" b="0" i="0" kern="1200" dirty="0">
                <a:solidFill>
                  <a:schemeClr val="tx1"/>
                </a:solidFill>
                <a:effectLst/>
                <a:latin typeface="Arial Rounded MT Bold" pitchFamily="34" charset="0"/>
                <a:ea typeface="+mn-ea"/>
                <a:cs typeface="Arial" charset="0"/>
              </a:rPr>
              <a:t> took place, released energy equivalent to 19</a:t>
            </a:r>
            <a:r>
              <a:rPr lang="en-US" dirty="0"/>
              <a:t>,000 tons of TNT</a:t>
            </a:r>
            <a:r>
              <a:rPr lang="en-US" sz="2000" b="0" i="0" kern="1200" dirty="0">
                <a:solidFill>
                  <a:schemeClr val="tx1"/>
                </a:solidFill>
                <a:effectLst/>
                <a:latin typeface="Arial Rounded MT Bold" pitchFamily="34" charset="0"/>
                <a:ea typeface="+mn-ea"/>
                <a:cs typeface="Arial" charset="0"/>
              </a:rPr>
              <a:t>, far more powerful than any weapon ever used before.  </a:t>
            </a:r>
          </a:p>
          <a:p>
            <a:r>
              <a:rPr lang="en-US" sz="2000" b="0" i="0" kern="1200" dirty="0">
                <a:solidFill>
                  <a:schemeClr val="tx1"/>
                </a:solidFill>
                <a:effectLst/>
                <a:latin typeface="Arial Rounded MT Bold" pitchFamily="34" charset="0"/>
                <a:ea typeface="+mn-ea"/>
                <a:cs typeface="Arial" charset="0"/>
              </a:rPr>
              <a:t>2 </a:t>
            </a:r>
            <a:r>
              <a:rPr lang="en-US" sz="2000" b="0" i="0" kern="1200" dirty="0" err="1">
                <a:solidFill>
                  <a:schemeClr val="tx1"/>
                </a:solidFill>
                <a:effectLst/>
                <a:latin typeface="Arial Rounded MT Bold" pitchFamily="34" charset="0"/>
                <a:ea typeface="+mn-ea"/>
                <a:cs typeface="Arial" charset="0"/>
              </a:rPr>
              <a:t>lbs</a:t>
            </a:r>
            <a:r>
              <a:rPr lang="en-US" sz="2000" b="0" i="0" kern="1200" dirty="0">
                <a:solidFill>
                  <a:schemeClr val="tx1"/>
                </a:solidFill>
                <a:effectLst/>
                <a:latin typeface="Arial Rounded MT Bold" pitchFamily="34" charset="0"/>
                <a:ea typeface="+mn-ea"/>
                <a:cs typeface="Arial" charset="0"/>
              </a:rPr>
              <a:t> of TNT can obliterate a small car.</a:t>
            </a:r>
          </a:p>
          <a:p>
            <a:r>
              <a:rPr lang="en-US" sz="1050" dirty="0">
                <a:hlinkClick r:id="rId3"/>
              </a:rPr>
              <a:t>https://en.wikipedia.org/wiki/TNT_equivalent</a:t>
            </a:r>
            <a:endParaRPr lang="en-US" sz="1050" dirty="0"/>
          </a:p>
          <a:p>
            <a:r>
              <a:rPr lang="en-US" b="0" i="0" kern="1200" dirty="0">
                <a:solidFill>
                  <a:schemeClr val="tx1"/>
                </a:solidFill>
                <a:effectLst/>
                <a:latin typeface="Arial Rounded MT Bold" pitchFamily="34" charset="0"/>
                <a:ea typeface="+mn-ea"/>
                <a:cs typeface="Arial" charset="0"/>
              </a:rPr>
              <a:t>This was 19 million x  </a:t>
            </a:r>
            <a:r>
              <a:rPr lang="en-US" dirty="0"/>
              <a:t>a car’s worth of TNT.</a:t>
            </a:r>
            <a:endParaRPr lang="en-US" altLang="en-US" sz="800" dirty="0"/>
          </a:p>
        </p:txBody>
      </p:sp>
    </p:spTree>
    <p:extLst>
      <p:ext uri="{BB962C8B-B14F-4D97-AF65-F5344CB8AC3E}">
        <p14:creationId xmlns:p14="http://schemas.microsoft.com/office/powerpoint/2010/main" val="424568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There are three families this community in which the Grandmother lit Friday evening candles in a closet, then shut the door, and no idea why.  </a:t>
            </a:r>
          </a:p>
          <a:p>
            <a:r>
              <a:rPr lang="en-US" dirty="0"/>
              <a:t>Crypto Jews hiding from the Inquisition!!   They found out they were Jewish.  </a:t>
            </a:r>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1817257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2022 5782 Praying Women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93777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2022 5782 Praying Women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457200"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421212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2022 5782 Praying Women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2016 Reprint of 1950 Edition. Along with many others of the depression era Franklin Hall grew up in rural poverty and was deeply religious. During the depression and World War II he travelled as an independent evangelist. In 1946, he published a brief book entitled "Atomic Power with God through Prayer and Fasting." </a:t>
            </a:r>
            <a:r>
              <a:rPr lang="en-US" sz="2000" b="0" i="0" u="sng" kern="1200" dirty="0">
                <a:solidFill>
                  <a:schemeClr val="tx1"/>
                </a:solidFill>
                <a:effectLst/>
                <a:latin typeface="Arial Rounded MT Bold" pitchFamily="34" charset="0"/>
                <a:ea typeface="+mn-ea"/>
                <a:cs typeface="Arial" charset="0"/>
              </a:rPr>
              <a:t>The book, which provided detailed information on the methods and benefits of fasting, was an immediate success and brought Hall considerable fame</a:t>
            </a:r>
            <a:r>
              <a:rPr lang="en-US" sz="2000" b="0" i="0" kern="1200" dirty="0">
                <a:solidFill>
                  <a:schemeClr val="tx1"/>
                </a:solidFill>
                <a:effectLst/>
                <a:latin typeface="Arial Rounded MT Bold" pitchFamily="34" charset="0"/>
                <a:ea typeface="+mn-ea"/>
                <a:cs typeface="Arial" charset="0"/>
              </a:rPr>
              <a:t>. According to Hall, all of the major evangelists began following his fasting regime and miracles erupted everywhere. Many observers of the early revival years agreed, as one said, "Every one of these men down through the years followed Franklin Hall's method of fasting."</a:t>
            </a:r>
            <a:endParaRPr lang="en-US" altLang="en-US" sz="1050" dirty="0"/>
          </a:p>
        </p:txBody>
      </p:sp>
    </p:spTree>
    <p:extLst>
      <p:ext uri="{BB962C8B-B14F-4D97-AF65-F5344CB8AC3E}">
        <p14:creationId xmlns:p14="http://schemas.microsoft.com/office/powerpoint/2010/main" val="40843648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2022 5782 Praying Women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https://www.christianity.ca/page.aspx?pid=10891</a:t>
            </a:r>
          </a:p>
          <a:p>
            <a:r>
              <a:rPr lang="en-US" altLang="en-US" sz="1050" dirty="0"/>
              <a:t>https://www.youtube.com/watch?v=fL85daR2nBI</a:t>
            </a:r>
          </a:p>
          <a:p>
            <a:r>
              <a:rPr lang="en-US" altLang="en-US" sz="2000" dirty="0"/>
              <a:t>Do I endorse all these?  Not wholly.  However, birth is messy.  [Been there?]  Revival is messy.   The Messianic movement is messy: Orthodox Rabbinical </a:t>
            </a:r>
            <a:r>
              <a:rPr lang="en-US" altLang="en-US" sz="2000" dirty="0" err="1"/>
              <a:t>Messianics</a:t>
            </a:r>
            <a:r>
              <a:rPr lang="en-US" altLang="en-US" sz="2000" dirty="0"/>
              <a:t>, anti-Orthodox </a:t>
            </a:r>
            <a:r>
              <a:rPr lang="en-US" altLang="en-US" sz="2000" dirty="0" err="1"/>
              <a:t>Messianics</a:t>
            </a:r>
            <a:r>
              <a:rPr lang="en-US" altLang="en-US" sz="2000" dirty="0"/>
              <a:t>, charismatic </a:t>
            </a:r>
            <a:r>
              <a:rPr lang="en-US" altLang="en-US" sz="2000" dirty="0" err="1"/>
              <a:t>Messianics</a:t>
            </a:r>
            <a:r>
              <a:rPr lang="en-US" altLang="en-US" sz="2000" dirty="0"/>
              <a:t>, anti-charismatic </a:t>
            </a:r>
            <a:r>
              <a:rPr lang="en-US" altLang="en-US" sz="2000" dirty="0" err="1"/>
              <a:t>Messianics</a:t>
            </a:r>
            <a:r>
              <a:rPr lang="en-US" altLang="en-US" sz="2000" dirty="0"/>
              <a:t>.  Hyper charismatics.  Hyper anti charismatics.   Big tent guy, to see LIFE in Yeshua where there is life.   Big heart, big filter.  Sift, keep baby; throw out bathwater.       Secret: </a:t>
            </a:r>
          </a:p>
          <a:p>
            <a:r>
              <a:rPr lang="en-US" altLang="en-US" sz="2000" dirty="0"/>
              <a:t>I can pray in tongues.  Don’t do it much.   Sweet.  </a:t>
            </a:r>
          </a:p>
          <a:p>
            <a:r>
              <a:rPr lang="en-US" altLang="en-US" sz="2000" dirty="0"/>
              <a:t>I can pray in </a:t>
            </a:r>
            <a:r>
              <a:rPr lang="en-US" altLang="en-US" sz="2000" dirty="0" err="1"/>
              <a:t>T’fillin</a:t>
            </a:r>
            <a:r>
              <a:rPr lang="en-US" altLang="en-US" sz="2000" dirty="0"/>
              <a:t>.  Don’t do it much either.   </a:t>
            </a:r>
            <a:r>
              <a:rPr lang="en-US" altLang="en-US" sz="2000" dirty="0" err="1"/>
              <a:t>T’fillin</a:t>
            </a:r>
            <a:r>
              <a:rPr lang="en-US" altLang="en-US" sz="2000" dirty="0"/>
              <a:t> and tongues.  Dan </a:t>
            </a:r>
            <a:r>
              <a:rPr lang="en-US" altLang="en-US" sz="2000" dirty="0" err="1"/>
              <a:t>Juster</a:t>
            </a:r>
            <a:r>
              <a:rPr lang="en-US" altLang="en-US" sz="2000" dirty="0"/>
              <a:t> told me that there was a message on that at the UMJC Conference one year.</a:t>
            </a:r>
          </a:p>
          <a:p>
            <a:endParaRPr lang="en-US" altLang="en-US" sz="1050" dirty="0"/>
          </a:p>
        </p:txBody>
      </p:sp>
    </p:spTree>
    <p:extLst>
      <p:ext uri="{BB962C8B-B14F-4D97-AF65-F5344CB8AC3E}">
        <p14:creationId xmlns:p14="http://schemas.microsoft.com/office/powerpoint/2010/main" val="42527270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2022 5782 Praying Women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https://en.wikipedia.org/wiki/United_Nations_Partition_Plan_for_Palestine</a:t>
            </a:r>
            <a:endParaRPr lang="en-US" altLang="en-US" sz="1050" dirty="0"/>
          </a:p>
          <a:p>
            <a:endParaRPr lang="en-US" altLang="en-US" sz="1050" dirty="0"/>
          </a:p>
          <a:p>
            <a:r>
              <a:rPr lang="en-US" altLang="en-US" dirty="0"/>
              <a:t>Context, breakthrough practice of fasting for the Kingdom before the end! </a:t>
            </a:r>
            <a:r>
              <a:rPr lang="en-US" dirty="0"/>
              <a:t>The end: outreach and abomination.</a:t>
            </a:r>
          </a:p>
          <a:p>
            <a:endParaRPr lang="en-US" altLang="en-US" dirty="0"/>
          </a:p>
        </p:txBody>
      </p:sp>
    </p:spTree>
    <p:extLst>
      <p:ext uri="{BB962C8B-B14F-4D97-AF65-F5344CB8AC3E}">
        <p14:creationId xmlns:p14="http://schemas.microsoft.com/office/powerpoint/2010/main" val="2782328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2022 5782 Praying Women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https://en.wikipedia.org/wiki/United_Nations_Partition_Plan_for_Palestine</a:t>
            </a:r>
          </a:p>
          <a:p>
            <a:endParaRPr lang="en-US" altLang="en-US" sz="1050" dirty="0"/>
          </a:p>
          <a:p>
            <a:r>
              <a:rPr lang="en-US" altLang="en-US" sz="2000" dirty="0"/>
              <a:t>Very difficult to get the votes.   Lots of Arab states </a:t>
            </a:r>
            <a:r>
              <a:rPr lang="en-US" altLang="en-US" sz="2000" u="sng" dirty="0"/>
              <a:t>opposed.</a:t>
            </a:r>
          </a:p>
        </p:txBody>
      </p:sp>
    </p:spTree>
    <p:extLst>
      <p:ext uri="{BB962C8B-B14F-4D97-AF65-F5344CB8AC3E}">
        <p14:creationId xmlns:p14="http://schemas.microsoft.com/office/powerpoint/2010/main" val="1734849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2022 5782 Praying Women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https://www.christianity.ca/page.aspx?pid=10891</a:t>
            </a:r>
          </a:p>
          <a:p>
            <a:r>
              <a:rPr lang="en-US" altLang="en-US" sz="1050" dirty="0"/>
              <a:t>https://www.youtube.com/watch?v=fL85daR2nBI</a:t>
            </a:r>
          </a:p>
          <a:p>
            <a:endParaRPr lang="en-US" altLang="en-US" sz="1050" dirty="0"/>
          </a:p>
        </p:txBody>
      </p:sp>
    </p:spTree>
    <p:extLst>
      <p:ext uri="{BB962C8B-B14F-4D97-AF65-F5344CB8AC3E}">
        <p14:creationId xmlns:p14="http://schemas.microsoft.com/office/powerpoint/2010/main" val="14545639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2022 5782 Praying Women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https://www.christianity.ca/page.aspx?pid=10891</a:t>
            </a:r>
            <a:endParaRPr lang="en-US" altLang="en-US" sz="1050" dirty="0"/>
          </a:p>
          <a:p>
            <a:r>
              <a:rPr lang="en-US" altLang="en-US" sz="1050" dirty="0">
                <a:hlinkClick r:id="rId4"/>
              </a:rPr>
              <a:t>https://www.youtube.com/watch?v=fL85daR2nBI</a:t>
            </a:r>
            <a:endParaRPr lang="en-US" altLang="en-US" sz="1050" dirty="0"/>
          </a:p>
          <a:p>
            <a:endParaRPr lang="en-US" altLang="en-US" dirty="0"/>
          </a:p>
          <a:p>
            <a:r>
              <a:rPr lang="en-US" altLang="en-US" dirty="0"/>
              <a:t>These are some leaders most of us would agree was great, good, powerful.</a:t>
            </a:r>
          </a:p>
          <a:p>
            <a:endParaRPr lang="en-US" altLang="en-US" dirty="0"/>
          </a:p>
        </p:txBody>
      </p:sp>
    </p:spTree>
    <p:extLst>
      <p:ext uri="{BB962C8B-B14F-4D97-AF65-F5344CB8AC3E}">
        <p14:creationId xmlns:p14="http://schemas.microsoft.com/office/powerpoint/2010/main" val="36540603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2022 5782 Praying Women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lvl="0"/>
            <a:r>
              <a:rPr lang="en-US" altLang="en-US" dirty="0">
                <a:solidFill>
                  <a:srgbClr val="000000"/>
                </a:solidFill>
              </a:rPr>
              <a:t>Context, breakthrough practice of fasting for the Kingdom before the end! </a:t>
            </a:r>
            <a:r>
              <a:rPr lang="en-US" dirty="0">
                <a:solidFill>
                  <a:srgbClr val="000000"/>
                </a:solidFill>
              </a:rPr>
              <a:t>The end: outreach and abomination.</a:t>
            </a:r>
          </a:p>
          <a:p>
            <a:pPr lvl="0"/>
            <a:endParaRPr lang="en-US" dirty="0">
              <a:solidFill>
                <a:srgbClr val="000000"/>
              </a:solidFill>
            </a:endParaRPr>
          </a:p>
          <a:p>
            <a:pPr lvl="0"/>
            <a:r>
              <a:rPr lang="en-US" dirty="0">
                <a:solidFill>
                  <a:srgbClr val="000000"/>
                </a:solidFill>
              </a:rPr>
              <a:t>One more, currently ongoing, as big as the above?</a:t>
            </a:r>
          </a:p>
          <a:p>
            <a:endParaRPr lang="en-US" altLang="en-US" sz="1050" dirty="0"/>
          </a:p>
        </p:txBody>
      </p:sp>
    </p:spTree>
    <p:extLst>
      <p:ext uri="{BB962C8B-B14F-4D97-AF65-F5344CB8AC3E}">
        <p14:creationId xmlns:p14="http://schemas.microsoft.com/office/powerpoint/2010/main" val="34107527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2620538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https://external-content.duckduckgo.com/iu/?u=https%3A%2F%2Fi2.wp.com%2Fkiebortzjewishgifts.com%2Fwp-content%2Fuploads%2F2016%2F07%2FKarinEtzChaimPurplePrayingWhite.jpg%3Ffit%3D800%252C1200%26ssl%3D1&amp;f=1&amp;nofb=1</a:t>
            </a:r>
            <a:r>
              <a:rPr lang="en-US" sz="1050" dirty="0"/>
              <a:t> </a:t>
            </a:r>
          </a:p>
          <a:p>
            <a:r>
              <a:rPr lang="en-US" sz="1050" dirty="0">
                <a:hlinkClick r:id="rId4"/>
              </a:rPr>
              <a:t>https://i.pinimg.com/originals/b7/63/7a/b7637ae1e77dc9fc7448067ee88f04f3.jpg</a:t>
            </a:r>
            <a:endParaRPr lang="en-US" sz="1050" dirty="0"/>
          </a:p>
          <a:p>
            <a:r>
              <a:rPr lang="en-US" dirty="0"/>
              <a:t>Single woman can be one candle, married two, increase candles with children</a:t>
            </a:r>
          </a:p>
          <a:p>
            <a:r>
              <a:rPr lang="en-US" dirty="0"/>
              <a:t>Why the woman?  It is the woman who determines the spirituality in the home. By encouraging the study of scripture and the mitzvot and prayer, and through her nurturing presence, the woman transforms her home into a place of holiness, peace and tranquility.  It is thus fitting that she be the one to bring the extra measure of light and holiness with the Shabbat candles.</a:t>
            </a:r>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7997913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4186334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3886475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 believe in </a:t>
            </a:r>
            <a:r>
              <a:rPr lang="en-US" sz="2000" dirty="0"/>
              <a:t>Heaven, hell, holiness, repentance, eternal judgment including the judgment seat of Messiah </a:t>
            </a:r>
            <a:endParaRPr lang="en-US" dirty="0"/>
          </a:p>
          <a:p>
            <a:r>
              <a:rPr lang="en-US" dirty="0"/>
              <a:t>Sinner’s prayer for individual salvation, repentance and faith.  </a:t>
            </a:r>
          </a:p>
          <a:p>
            <a:r>
              <a:rPr lang="en-US" dirty="0"/>
              <a:t> Jewish/worldwide prayer for global salvation.</a:t>
            </a:r>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39942894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34825526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800" b="0" i="0" u="none" strike="noStrike" dirty="0">
                <a:effectLst/>
                <a:latin typeface="Calibri" panose="020F0502020204030204" pitchFamily="34" charset="0"/>
                <a:hlinkClick r:id="rId3"/>
              </a:rPr>
              <a:t>Will You Be 1 of 100 Million Intercessors for Israel? www.i49wall.com</a:t>
            </a:r>
            <a:r>
              <a:rPr lang="en-US" sz="1800" b="0" i="0" u="none" strike="noStrike" dirty="0">
                <a:effectLst/>
                <a:latin typeface="Calibri" panose="020F0502020204030204" pitchFamily="34" charset="0"/>
              </a:rPr>
              <a:t>  </a:t>
            </a:r>
            <a:endParaRPr lang="en-US" dirty="0"/>
          </a:p>
          <a:p>
            <a:r>
              <a:rPr lang="en-US" dirty="0"/>
              <a:t>https://youtu.be/57A43lmeeCY </a:t>
            </a:r>
          </a:p>
          <a:p>
            <a:r>
              <a:rPr lang="en-US" b="0" i="0" dirty="0">
                <a:solidFill>
                  <a:srgbClr val="000000"/>
                </a:solidFill>
                <a:effectLst/>
                <a:latin typeface="Calibri" panose="020F0502020204030204" pitchFamily="34" charset="0"/>
              </a:rPr>
              <a:t>BUT only beginning to 1.12 then 2.11 to the end.</a:t>
            </a:r>
            <a:endParaRPr lang="en-US" dirty="0"/>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3663313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Main application Moms, and all of us:  Join this prayer movement on line or attending.   Or HaOlam two sets, </a:t>
            </a:r>
            <a:r>
              <a:rPr lang="en-US" b="1" i="0" dirty="0">
                <a:solidFill>
                  <a:srgbClr val="3C4043"/>
                </a:solidFill>
                <a:effectLst/>
                <a:latin typeface="Roboto" panose="02000000000000000000" pitchFamily="2" charset="0"/>
              </a:rPr>
              <a:t>Wednesday 5-7pm and Thursday 4-5pm for the pattern of 40 minute worship, 20 minute teaching. </a:t>
            </a:r>
            <a:endParaRPr lang="en-US" dirty="0"/>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23228061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13029915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6191839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3047371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Cover the eyes…the delight, beauty of a candle we want to be totally ascribed to G-d.</a:t>
            </a:r>
          </a:p>
          <a:p>
            <a:r>
              <a:rPr lang="en-US" dirty="0"/>
              <a:t>The Midrash tells us that G‑d says, “If you kindle the Shabbat lights, I will show you the marvelous radiance that will shine upon Jerusalem at the final redemption.”  In other words, the lighting of the Shabbat candles hastens the final redemption, when there will be peace in the entire world. </a:t>
            </a:r>
          </a:p>
          <a:p>
            <a:r>
              <a:rPr lang="en-US" dirty="0"/>
              <a:t>May we merit this speedily in our days! </a:t>
            </a:r>
            <a:r>
              <a:rPr lang="en-US" sz="1100" dirty="0"/>
              <a:t>https://www.chabad.org/library/article_cdo/aid/484176/jewish/Why-Light-Two-or-More-Shabbat-Candles.htm</a:t>
            </a:r>
            <a:endParaRPr lang="en-US" dirty="0"/>
          </a:p>
          <a:p>
            <a:endParaRPr lang="en-US" dirty="0"/>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1332373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000000"/>
                </a:solidFill>
                <a:effectLst/>
              </a:rPr>
              <a:t>So, about 600 CE.  Even the finest cuisine becomes a drab affair when you can’t see the colors, textures and forms of those delicious morsels.</a:t>
            </a:r>
          </a:p>
          <a:p>
            <a:r>
              <a:rPr lang="en-US" dirty="0">
                <a:solidFill>
                  <a:srgbClr val="000000"/>
                </a:solidFill>
              </a:rPr>
              <a:t>So the women bring in the beauty of Shabbat.  </a:t>
            </a:r>
            <a:endParaRPr lang="en-US" b="0" i="0" dirty="0">
              <a:solidFill>
                <a:srgbClr val="000000"/>
              </a:solidFill>
              <a:effectLst/>
            </a:endParaRPr>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329440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Woman of war</a:t>
            </a:r>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506505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Mother's Day 2022 5782 Praying Women</a:t>
            </a:r>
          </a:p>
        </p:txBody>
      </p:sp>
      <p:sp>
        <p:nvSpPr>
          <p:cNvPr id="5" name="Date Placeholder 4"/>
          <p:cNvSpPr>
            <a:spLocks noGrp="1"/>
          </p:cNvSpPr>
          <p:nvPr>
            <p:ph type="dt" idx="1"/>
          </p:nvPr>
        </p:nvSpPr>
        <p:spPr/>
        <p:txBody>
          <a:bodyPr/>
          <a:lstStyle/>
          <a:p>
            <a:r>
              <a:rPr lang="en-US" altLang="en-US"/>
              <a:t>May 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2424368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52"/>
            <a:ext cx="7772400" cy="1102519"/>
          </a:xfrm>
        </p:spPr>
        <p:txBody>
          <a:bodyPr/>
          <a:lstStyle/>
          <a:p>
            <a:r>
              <a:rPr lang="en-US"/>
              <a:t>Click to edit Master title style</a:t>
            </a:r>
          </a:p>
        </p:txBody>
      </p:sp>
      <p:sp>
        <p:nvSpPr>
          <p:cNvPr id="3" name="Subtitle 2"/>
          <p:cNvSpPr>
            <a:spLocks noGrp="1"/>
          </p:cNvSpPr>
          <p:nvPr>
            <p:ph type="subTitle" idx="1"/>
          </p:nvPr>
        </p:nvSpPr>
        <p:spPr>
          <a:xfrm>
            <a:off x="1374812" y="2914650"/>
            <a:ext cx="6400801"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2838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583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1818544"/>
      </p:ext>
    </p:extLst>
  </p:cSld>
  <p:clrMap bg1="lt1" tx1="dk1" bg2="lt2" tx2="dk2" accent1="accent1" accent2="accent2" accent3="accent3" accent4="accent4" accent5="accent5" accent6="accent6" hlink="hlink" folHlink="folHlink"/>
  <p:sldLayoutIdLst>
    <p:sldLayoutId id="2147483837" r:id="rId1"/>
    <p:sldLayoutId id="2147483838"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2022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1800" b="0" i="0" u="none" strike="noStrike" dirty="0">
                <a:effectLst/>
                <a:latin typeface="Calibri" panose="020F0502020204030204" pitchFamily="34" charset="0"/>
              </a:rPr>
              <a:t> </a:t>
            </a:r>
            <a:r>
              <a:rPr lang="en-US" sz="1800" b="0" i="0" dirty="0">
                <a:effectLst/>
                <a:latin typeface="Calibri" panose="020F0502020204030204" pitchFamily="34" charset="0"/>
              </a:rPr>
              <a:t> </a:t>
            </a:r>
            <a:endParaRPr lang="en-US" sz="4000" dirty="0"/>
          </a:p>
        </p:txBody>
      </p:sp>
      <p:pic>
        <p:nvPicPr>
          <p:cNvPr id="3" name="Picture 2">
            <a:extLst>
              <a:ext uri="{FF2B5EF4-FFF2-40B4-BE49-F238E27FC236}">
                <a16:creationId xmlns:a16="http://schemas.microsoft.com/office/drawing/2014/main" id="{AF89405C-2D8E-AF67-A899-90719490A281}"/>
              </a:ext>
            </a:extLst>
          </p:cNvPr>
          <p:cNvPicPr>
            <a:picLocks noChangeAspect="1"/>
          </p:cNvPicPr>
          <p:nvPr/>
        </p:nvPicPr>
        <p:blipFill>
          <a:blip r:embed="rId3"/>
          <a:stretch>
            <a:fillRect/>
          </a:stretch>
        </p:blipFill>
        <p:spPr>
          <a:xfrm>
            <a:off x="1852668" y="0"/>
            <a:ext cx="5438664" cy="5143500"/>
          </a:xfrm>
          <a:prstGeom prst="rect">
            <a:avLst/>
          </a:prstGeom>
        </p:spPr>
      </p:pic>
    </p:spTree>
    <p:extLst>
      <p:ext uri="{BB962C8B-B14F-4D97-AF65-F5344CB8AC3E}">
        <p14:creationId xmlns:p14="http://schemas.microsoft.com/office/powerpoint/2010/main" val="1971298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1800" b="0" i="0" u="none" strike="noStrike" dirty="0">
                <a:effectLst/>
                <a:latin typeface="Calibri" panose="020F0502020204030204" pitchFamily="34" charset="0"/>
              </a:rPr>
              <a:t> </a:t>
            </a:r>
            <a:r>
              <a:rPr lang="en-US" sz="1800" b="0" i="0" dirty="0">
                <a:effectLst/>
                <a:latin typeface="Calibri" panose="020F0502020204030204" pitchFamily="34" charset="0"/>
              </a:rPr>
              <a:t> </a:t>
            </a:r>
            <a:endParaRPr lang="en-US" sz="4000" dirty="0"/>
          </a:p>
        </p:txBody>
      </p:sp>
      <p:pic>
        <p:nvPicPr>
          <p:cNvPr id="3" name="Picture 2">
            <a:extLst>
              <a:ext uri="{FF2B5EF4-FFF2-40B4-BE49-F238E27FC236}">
                <a16:creationId xmlns:a16="http://schemas.microsoft.com/office/drawing/2014/main" id="{FA492776-EF11-7E1C-7E31-68BF788A876F}"/>
              </a:ext>
            </a:extLst>
          </p:cNvPr>
          <p:cNvPicPr>
            <a:picLocks noChangeAspect="1"/>
          </p:cNvPicPr>
          <p:nvPr/>
        </p:nvPicPr>
        <p:blipFill>
          <a:blip r:embed="rId3"/>
          <a:stretch>
            <a:fillRect/>
          </a:stretch>
        </p:blipFill>
        <p:spPr>
          <a:xfrm>
            <a:off x="1514126" y="0"/>
            <a:ext cx="6115747" cy="5143500"/>
          </a:xfrm>
          <a:prstGeom prst="rect">
            <a:avLst/>
          </a:prstGeom>
        </p:spPr>
      </p:pic>
    </p:spTree>
    <p:extLst>
      <p:ext uri="{BB962C8B-B14F-4D97-AF65-F5344CB8AC3E}">
        <p14:creationId xmlns:p14="http://schemas.microsoft.com/office/powerpoint/2010/main" val="646368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2050" name="Picture 2" descr="Mothers- ">
            <a:extLst>
              <a:ext uri="{FF2B5EF4-FFF2-40B4-BE49-F238E27FC236}">
                <a16:creationId xmlns:a16="http://schemas.microsoft.com/office/drawing/2014/main" id="{4ACE2400-8462-82A9-C223-E967C7705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144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u="sng" dirty="0">
                <a:solidFill>
                  <a:srgbClr val="FFFF99"/>
                </a:solidFill>
              </a:rPr>
              <a:t>Birthing of salvation: praying heroines</a:t>
            </a:r>
          </a:p>
          <a:p>
            <a:pPr marL="0" indent="0">
              <a:buNone/>
            </a:pPr>
            <a:r>
              <a:rPr lang="en-US" sz="4000" baseline="30000" dirty="0"/>
              <a:t>Yeshayahu/Is 66.8 </a:t>
            </a:r>
            <a:r>
              <a:rPr lang="en-US" sz="4000" dirty="0"/>
              <a:t>Who has heard such a thing? Who has seen such things?</a:t>
            </a:r>
          </a:p>
          <a:p>
            <a:pPr marL="0" indent="0">
              <a:buNone/>
            </a:pPr>
            <a:r>
              <a:rPr lang="en-US" sz="4000" dirty="0"/>
              <a:t>Can a land be born in one day?</a:t>
            </a:r>
          </a:p>
          <a:p>
            <a:pPr marL="0" indent="0">
              <a:buNone/>
            </a:pPr>
            <a:r>
              <a:rPr lang="en-US" sz="4000" dirty="0"/>
              <a:t>Can a nation be brought forth at once? For </a:t>
            </a:r>
            <a:r>
              <a:rPr lang="en-US" sz="4000" u="sng" dirty="0">
                <a:solidFill>
                  <a:srgbClr val="FFFF99"/>
                </a:solidFill>
              </a:rPr>
              <a:t>as soon as Zion was in labor, she gave birth to her children.</a:t>
            </a:r>
          </a:p>
        </p:txBody>
      </p:sp>
    </p:spTree>
    <p:extLst>
      <p:ext uri="{BB962C8B-B14F-4D97-AF65-F5344CB8AC3E}">
        <p14:creationId xmlns:p14="http://schemas.microsoft.com/office/powerpoint/2010/main" val="4255419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547ADC81-0384-F382-C32B-6F48F78736E8}"/>
              </a:ext>
            </a:extLst>
          </p:cNvPr>
          <p:cNvSpPr>
            <a:spLocks noGrp="1" noChangeArrowheads="1"/>
          </p:cNvSpPr>
          <p:nvPr>
            <p:ph type="subTitle" idx="4294967295"/>
          </p:nvPr>
        </p:nvSpPr>
        <p:spPr>
          <a:xfrm>
            <a:off x="838200" y="361950"/>
            <a:ext cx="7391400" cy="4419600"/>
          </a:xfrm>
        </p:spPr>
        <p:txBody>
          <a:bodyPr/>
          <a:lstStyle/>
          <a:p>
            <a:pPr marL="0" indent="0" algn="ctr">
              <a:spcBef>
                <a:spcPct val="0"/>
              </a:spcBef>
              <a:buNone/>
            </a:pPr>
            <a:endParaRPr lang="en-US" altLang="en-US" sz="3000" dirty="0">
              <a:latin typeface="Arial Rounded MT Bold" panose="020F0704030504030204" pitchFamily="34" charset="0"/>
              <a:cs typeface="Vilna" pitchFamily="2" charset="-79"/>
            </a:endParaRPr>
          </a:p>
          <a:p>
            <a:pPr marL="0" indent="0" algn="ctr">
              <a:spcBef>
                <a:spcPct val="0"/>
              </a:spcBef>
              <a:buNone/>
            </a:pPr>
            <a:endParaRPr lang="en-US" altLang="en-US" sz="3000" dirty="0">
              <a:latin typeface="Arial Rounded MT Bold" panose="020F0704030504030204" pitchFamily="34" charset="0"/>
              <a:cs typeface="Vilna" pitchFamily="2" charset="-79"/>
            </a:endParaRPr>
          </a:p>
          <a:p>
            <a:pPr marL="0" indent="0" algn="ctr">
              <a:spcBef>
                <a:spcPct val="0"/>
              </a:spcBef>
              <a:buNone/>
            </a:pPr>
            <a:r>
              <a:rPr lang="en-US" altLang="en-US" sz="4000" dirty="0">
                <a:latin typeface="Arial Rounded MT Bold" panose="020F0704030504030204" pitchFamily="34" charset="0"/>
                <a:cs typeface="Vilna" pitchFamily="2" charset="-79"/>
              </a:rPr>
              <a:t>Example #1: </a:t>
            </a:r>
            <a:r>
              <a:rPr lang="en-US" altLang="en-US" sz="4000" dirty="0" err="1">
                <a:latin typeface="Arial Rounded MT Bold" panose="020F0704030504030204" pitchFamily="34" charset="0"/>
                <a:cs typeface="Vilna" pitchFamily="2" charset="-79"/>
              </a:rPr>
              <a:t>Yokheved</a:t>
            </a:r>
            <a:endParaRPr lang="en-US" altLang="en-US" sz="4000" dirty="0">
              <a:latin typeface="Arial Rounded MT Bold" panose="020F0704030504030204" pitchFamily="34" charset="0"/>
              <a:cs typeface="Vilna" pitchFamily="2" charset="-79"/>
            </a:endParaRPr>
          </a:p>
          <a:p>
            <a:pPr marL="0" indent="0" algn="ctr">
              <a:spcBef>
                <a:spcPct val="0"/>
              </a:spcBef>
              <a:buNone/>
            </a:pPr>
            <a:r>
              <a:rPr lang="en-US" altLang="en-US" sz="4000" dirty="0">
                <a:latin typeface="Arial Rounded MT Bold" panose="020F0704030504030204" pitchFamily="34" charset="0"/>
                <a:cs typeface="Vilna" pitchFamily="2" charset="-79"/>
              </a:rPr>
              <a:t>Hearing from G-d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DEE5B5B3-CF69-5DF2-C07C-449ADF71CFE5}"/>
              </a:ext>
            </a:extLst>
          </p:cNvPr>
          <p:cNvSpPr>
            <a:spLocks noGrp="1" noChangeArrowheads="1"/>
          </p:cNvSpPr>
          <p:nvPr>
            <p:ph type="subTitle" idx="4294967295"/>
          </p:nvPr>
        </p:nvSpPr>
        <p:spPr>
          <a:xfrm>
            <a:off x="304800" y="133350"/>
            <a:ext cx="8534400" cy="4800600"/>
          </a:xfrm>
        </p:spPr>
        <p:txBody>
          <a:bodyPr/>
          <a:lstStyle/>
          <a:p>
            <a:pPr marL="0" indent="0">
              <a:lnSpc>
                <a:spcPct val="90000"/>
              </a:lnSpc>
              <a:spcBef>
                <a:spcPct val="0"/>
              </a:spcBef>
              <a:buNone/>
            </a:pPr>
            <a:r>
              <a:rPr lang="en-US" altLang="en-US" sz="3000" baseline="30000" dirty="0" err="1">
                <a:latin typeface="Arial Rounded MT Bold" panose="020F0704030504030204" pitchFamily="34" charset="0"/>
                <a:cs typeface="Vilna" pitchFamily="2" charset="-79"/>
              </a:rPr>
              <a:t>Shmot</a:t>
            </a:r>
            <a:r>
              <a:rPr lang="en-US" altLang="en-US" sz="3000" baseline="30000" dirty="0">
                <a:latin typeface="Arial Rounded MT Bold" panose="020F0704030504030204" pitchFamily="34" charset="0"/>
                <a:cs typeface="Vilna" pitchFamily="2" charset="-79"/>
              </a:rPr>
              <a:t>/Ex 2.1-3</a:t>
            </a:r>
            <a:r>
              <a:rPr lang="en-US" altLang="en-US" sz="3000" dirty="0">
                <a:latin typeface="Arial Rounded MT Bold" panose="020F0704030504030204" pitchFamily="34" charset="0"/>
                <a:cs typeface="Vilna" pitchFamily="2" charset="-79"/>
              </a:rPr>
              <a:t> </a:t>
            </a:r>
            <a:r>
              <a:rPr lang="en-US" altLang="en-US" sz="4000" dirty="0">
                <a:latin typeface="Arial Rounded MT Bold" panose="020F0704030504030204" pitchFamily="34" charset="0"/>
                <a:cs typeface="Vilna" pitchFamily="2" charset="-79"/>
              </a:rPr>
              <a:t>A man from the family of Levi took a woman also descended from Levi as his wife.  When she conceived and had a son, upon </a:t>
            </a:r>
            <a:r>
              <a:rPr lang="en-US" altLang="en-US" sz="4000" dirty="0">
                <a:solidFill>
                  <a:srgbClr val="FFFF99"/>
                </a:solidFill>
                <a:latin typeface="Arial Rounded MT Bold" panose="020F0704030504030204" pitchFamily="34" charset="0"/>
                <a:cs typeface="Vilna" pitchFamily="2" charset="-79"/>
              </a:rPr>
              <a:t>seeing what a fine child </a:t>
            </a:r>
            <a:r>
              <a:rPr lang="en-US" altLang="en-US" sz="4000" dirty="0">
                <a:latin typeface="Arial Rounded MT Bold" panose="020F0704030504030204" pitchFamily="34" charset="0"/>
                <a:cs typeface="Vilna" pitchFamily="2" charset="-79"/>
              </a:rPr>
              <a:t>he was, </a:t>
            </a:r>
            <a:r>
              <a:rPr lang="en-US" altLang="en-US" sz="4000" u="sng" dirty="0">
                <a:solidFill>
                  <a:srgbClr val="FFFF99"/>
                </a:solidFill>
                <a:latin typeface="Arial Rounded MT Bold" panose="020F0704030504030204" pitchFamily="34" charset="0"/>
                <a:cs typeface="Vilna" pitchFamily="2" charset="-79"/>
              </a:rPr>
              <a:t>she</a:t>
            </a:r>
            <a:r>
              <a:rPr lang="en-US" altLang="en-US" sz="4000" dirty="0">
                <a:latin typeface="Arial Rounded MT Bold" panose="020F0704030504030204" pitchFamily="34" charset="0"/>
                <a:cs typeface="Vilna" pitchFamily="2" charset="-79"/>
              </a:rPr>
              <a:t> hid him for three months.  </a:t>
            </a:r>
            <a:r>
              <a:rPr lang="he-IL" altLang="en-US" sz="4000" b="1" dirty="0">
                <a:latin typeface="David" panose="020E0502060401010101" pitchFamily="34" charset="-79"/>
                <a:cs typeface="David" panose="020E0502060401010101" pitchFamily="34" charset="-79"/>
              </a:rPr>
              <a:t>וַתֵּרֶא אֹתוֹ כִּי</a:t>
            </a:r>
            <a:r>
              <a:rPr lang="ar-SA" altLang="en-US" sz="4000" b="1" dirty="0">
                <a:latin typeface="David" panose="020E0502060401010101" pitchFamily="34" charset="-79"/>
              </a:rPr>
              <a:t>-</a:t>
            </a:r>
            <a:r>
              <a:rPr lang="he-IL" altLang="en-US" sz="4000" b="1" dirty="0">
                <a:latin typeface="David" panose="020E0502060401010101" pitchFamily="34" charset="-79"/>
                <a:cs typeface="David" panose="020E0502060401010101" pitchFamily="34" charset="-79"/>
              </a:rPr>
              <a:t>טוֹב הוּא</a:t>
            </a:r>
            <a:endParaRPr lang="en-US" altLang="en-US" sz="4000" b="1" dirty="0">
              <a:latin typeface="David" panose="020E0502060401010101" pitchFamily="34" charset="-79"/>
              <a:cs typeface="David" panose="020E0502060401010101" pitchFamily="34" charset="-79"/>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DEE5B5B3-CF69-5DF2-C07C-449ADF71CFE5}"/>
              </a:ext>
            </a:extLst>
          </p:cNvPr>
          <p:cNvSpPr>
            <a:spLocks noGrp="1" noChangeArrowheads="1"/>
          </p:cNvSpPr>
          <p:nvPr>
            <p:ph type="subTitle" idx="4294967295"/>
          </p:nvPr>
        </p:nvSpPr>
        <p:spPr>
          <a:xfrm>
            <a:off x="304800" y="133350"/>
            <a:ext cx="8534400" cy="4800600"/>
          </a:xfrm>
        </p:spPr>
        <p:txBody>
          <a:bodyPr/>
          <a:lstStyle/>
          <a:p>
            <a:pPr marL="0" indent="0">
              <a:lnSpc>
                <a:spcPct val="90000"/>
              </a:lnSpc>
              <a:spcBef>
                <a:spcPct val="0"/>
              </a:spcBef>
              <a:buNone/>
            </a:pPr>
            <a:r>
              <a:rPr lang="en-US" altLang="en-US" sz="4000" dirty="0">
                <a:latin typeface="Arial Rounded MT Bold" panose="020F0704030504030204" pitchFamily="34" charset="0"/>
                <a:cs typeface="Vilna" pitchFamily="2" charset="-79"/>
              </a:rPr>
              <a:t>“He was beautiful in God's sight,”</a:t>
            </a:r>
          </a:p>
          <a:p>
            <a:pPr marL="0" indent="0">
              <a:lnSpc>
                <a:spcPct val="90000"/>
              </a:lnSpc>
              <a:spcBef>
                <a:spcPct val="0"/>
              </a:spcBef>
              <a:buNone/>
            </a:pPr>
            <a:r>
              <a:rPr lang="en-US" altLang="en-US" sz="4000" dirty="0">
                <a:latin typeface="Arial Rounded MT Bold" panose="020F0704030504030204" pitchFamily="34" charset="0"/>
                <a:cs typeface="Vilna" pitchFamily="2" charset="-79"/>
              </a:rPr>
              <a:t>as Stephen expresses it, </a:t>
            </a:r>
            <a:r>
              <a:rPr lang="en-US" altLang="en-US" sz="4000" baseline="30000" dirty="0">
                <a:latin typeface="Arial Rounded MT Bold" panose="020F0704030504030204" pitchFamily="34" charset="0"/>
                <a:cs typeface="Vilna" pitchFamily="2" charset="-79"/>
              </a:rPr>
              <a:t>( Acts 7:20 ) </a:t>
            </a:r>
          </a:p>
          <a:p>
            <a:pPr marL="0" indent="0">
              <a:lnSpc>
                <a:spcPct val="90000"/>
              </a:lnSpc>
              <a:spcBef>
                <a:spcPct val="0"/>
              </a:spcBef>
              <a:buNone/>
            </a:pPr>
            <a:endParaRPr lang="en-US" altLang="en-US" sz="4000" dirty="0">
              <a:latin typeface="Arial Rounded MT Bold" panose="020F0704030504030204" pitchFamily="34" charset="0"/>
              <a:cs typeface="Vilna" pitchFamily="2" charset="-79"/>
            </a:endParaRPr>
          </a:p>
          <a:p>
            <a:pPr marL="0" indent="0">
              <a:lnSpc>
                <a:spcPct val="90000"/>
              </a:lnSpc>
              <a:spcBef>
                <a:spcPct val="0"/>
              </a:spcBef>
              <a:buNone/>
            </a:pPr>
            <a:r>
              <a:rPr lang="en-US" altLang="en-US" sz="4000" baseline="30000" dirty="0">
                <a:latin typeface="Arial Rounded MT Bold" panose="020F0704030504030204" pitchFamily="34" charset="0"/>
                <a:cs typeface="Vilna" pitchFamily="2" charset="-79"/>
              </a:rPr>
              <a:t>[Pirke Eliezer, c. 48. fol. 57. 2]</a:t>
            </a:r>
            <a:r>
              <a:rPr lang="en-US" altLang="en-US" sz="4000" dirty="0">
                <a:latin typeface="Arial Rounded MT Bold" panose="020F0704030504030204" pitchFamily="34" charset="0"/>
                <a:cs typeface="Vilna" pitchFamily="2" charset="-79"/>
              </a:rPr>
              <a:t>  His form was like an angel of God</a:t>
            </a:r>
          </a:p>
        </p:txBody>
      </p:sp>
    </p:spTree>
    <p:extLst>
      <p:ext uri="{BB962C8B-B14F-4D97-AF65-F5344CB8AC3E}">
        <p14:creationId xmlns:p14="http://schemas.microsoft.com/office/powerpoint/2010/main" val="4072387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69D89B66-AA13-9AFE-B8DB-16F14E590FC3}"/>
              </a:ext>
            </a:extLst>
          </p:cNvPr>
          <p:cNvSpPr>
            <a:spLocks noGrp="1" noChangeArrowheads="1"/>
          </p:cNvSpPr>
          <p:nvPr>
            <p:ph type="subTitle" idx="4294967295"/>
          </p:nvPr>
        </p:nvSpPr>
        <p:spPr>
          <a:xfrm>
            <a:off x="1143000" y="514350"/>
            <a:ext cx="6553200" cy="4038600"/>
          </a:xfrm>
        </p:spPr>
        <p:txBody>
          <a:bodyPr/>
          <a:lstStyle/>
          <a:p>
            <a:pPr marL="0" indent="0" algn="ctr">
              <a:spcBef>
                <a:spcPct val="0"/>
              </a:spcBef>
              <a:buNone/>
            </a:pPr>
            <a:endParaRPr lang="en-US" altLang="en-US" sz="4000" dirty="0">
              <a:latin typeface="Arial Rounded MT Bold" panose="020F0704030504030204" pitchFamily="34" charset="0"/>
              <a:cs typeface="Vilna" pitchFamily="2" charset="-79"/>
            </a:endParaRPr>
          </a:p>
          <a:p>
            <a:pPr marL="0" indent="0" algn="ctr">
              <a:spcBef>
                <a:spcPct val="0"/>
              </a:spcBef>
              <a:buNone/>
            </a:pPr>
            <a:r>
              <a:rPr lang="en-US" altLang="en-US" sz="4000" dirty="0">
                <a:latin typeface="Arial Rounded MT Bold" panose="020F0704030504030204" pitchFamily="34" charset="0"/>
                <a:cs typeface="Vilna" pitchFamily="2" charset="-79"/>
              </a:rPr>
              <a:t>She heard from G-d.  Main command of Tanakhic and Messianic Judaism?</a:t>
            </a:r>
          </a:p>
          <a:p>
            <a:pPr marL="0" indent="0" algn="ctr">
              <a:spcBef>
                <a:spcPct val="0"/>
              </a:spcBef>
              <a:buNone/>
            </a:pPr>
            <a:r>
              <a:rPr lang="en-US" altLang="en-US" sz="4000" dirty="0" err="1">
                <a:latin typeface="Arial Rounded MT Bold" panose="020F0704030504030204" pitchFamily="34" charset="0"/>
                <a:cs typeface="Vilna" pitchFamily="2" charset="-79"/>
              </a:rPr>
              <a:t>Shma</a:t>
            </a:r>
            <a:r>
              <a:rPr lang="en-US" altLang="en-US" sz="4000" dirty="0">
                <a:latin typeface="Arial Rounded MT Bold" panose="020F0704030504030204" pitchFamily="34" charset="0"/>
                <a:cs typeface="Vilna" pitchFamily="2" charset="-79"/>
              </a:rPr>
              <a:t>, </a:t>
            </a:r>
            <a:r>
              <a:rPr lang="he-IL" altLang="en-US" sz="4400" b="1" dirty="0">
                <a:latin typeface="David" panose="020E0502060401010101" pitchFamily="34" charset="-79"/>
                <a:cs typeface="David" panose="020E0502060401010101" pitchFamily="34" charset="-79"/>
              </a:rPr>
              <a:t>שמע</a:t>
            </a:r>
            <a:r>
              <a:rPr lang="en-US" altLang="en-US" sz="4000" dirty="0">
                <a:latin typeface="Arial Rounded MT Bold" panose="020F0704030504030204" pitchFamily="34" charset="0"/>
                <a:cs typeface="Vilna" pitchFamily="2" charset="-79"/>
              </a:rPr>
              <a:t> Hear </a:t>
            </a:r>
          </a:p>
          <a:p>
            <a:pPr marL="0" indent="0">
              <a:spcBef>
                <a:spcPct val="0"/>
              </a:spcBef>
              <a:buNone/>
            </a:pPr>
            <a:endParaRPr lang="en-US" altLang="en-US" sz="3600" dirty="0">
              <a:latin typeface="Arial Rounded MT Bold" panose="020F0704030504030204" pitchFamily="34" charset="0"/>
              <a:cs typeface="Vilna" pitchFamily="2" charset="-79"/>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EF11A13B-2A9C-C60B-1098-DD95EF31FC2B}"/>
              </a:ext>
            </a:extLst>
          </p:cNvPr>
          <p:cNvSpPr>
            <a:spLocks noGrp="1" noChangeArrowheads="1"/>
          </p:cNvSpPr>
          <p:nvPr>
            <p:ph type="subTitle" idx="4294967295"/>
          </p:nvPr>
        </p:nvSpPr>
        <p:spPr>
          <a:xfrm>
            <a:off x="381000" y="209550"/>
            <a:ext cx="8534400" cy="4724400"/>
          </a:xfrm>
        </p:spPr>
        <p:txBody>
          <a:bodyPr/>
          <a:lstStyle/>
          <a:p>
            <a:pPr marL="0" indent="0" algn="ctr">
              <a:lnSpc>
                <a:spcPct val="90000"/>
              </a:lnSpc>
              <a:spcBef>
                <a:spcPct val="0"/>
              </a:spcBef>
              <a:buNone/>
            </a:pPr>
            <a:r>
              <a:rPr lang="en-US" altLang="en-US" sz="2800" dirty="0">
                <a:latin typeface="Arial Rounded MT Bold" panose="020F0704030504030204" pitchFamily="34" charset="0"/>
                <a:cs typeface="Vilna" pitchFamily="2" charset="-79"/>
              </a:rPr>
              <a:t>Midrash [traditional interpretation]:</a:t>
            </a:r>
          </a:p>
          <a:p>
            <a:pPr marL="0" indent="0">
              <a:lnSpc>
                <a:spcPct val="90000"/>
              </a:lnSpc>
              <a:spcBef>
                <a:spcPct val="0"/>
              </a:spcBef>
              <a:buNone/>
            </a:pPr>
            <a:r>
              <a:rPr lang="en-US" altLang="en-US" sz="4000" dirty="0">
                <a:latin typeface="Arial Rounded MT Bold" panose="020F0704030504030204" pitchFamily="34" charset="0"/>
                <a:cs typeface="Vilna" pitchFamily="2" charset="-79"/>
              </a:rPr>
              <a:t>Each generation forgets a bit of the Sinaitic revelation because Israel feared the voice of G-d, and asked Moshe to relay the message.  If Israel had listened to the Voice, [at Sinai] no generation would have forgotten.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EF11A13B-2A9C-C60B-1098-DD95EF31FC2B}"/>
              </a:ext>
            </a:extLst>
          </p:cNvPr>
          <p:cNvSpPr>
            <a:spLocks noGrp="1" noChangeArrowheads="1"/>
          </p:cNvSpPr>
          <p:nvPr>
            <p:ph type="subTitle" idx="4294967295"/>
          </p:nvPr>
        </p:nvSpPr>
        <p:spPr>
          <a:xfrm>
            <a:off x="381000" y="209550"/>
            <a:ext cx="8534400" cy="4724400"/>
          </a:xfrm>
        </p:spPr>
        <p:txBody>
          <a:bodyPr/>
          <a:lstStyle/>
          <a:p>
            <a:pPr marL="0" indent="0">
              <a:lnSpc>
                <a:spcPct val="90000"/>
              </a:lnSpc>
              <a:spcBef>
                <a:spcPct val="0"/>
              </a:spcBef>
              <a:buNone/>
            </a:pPr>
            <a:endParaRPr lang="en-US" altLang="en-US" sz="4000" dirty="0">
              <a:latin typeface="Arial Rounded MT Bold" panose="020F0704030504030204" pitchFamily="34" charset="0"/>
              <a:cs typeface="Vilna" pitchFamily="2" charset="-79"/>
            </a:endParaRPr>
          </a:p>
          <a:p>
            <a:pPr marL="0" indent="0">
              <a:lnSpc>
                <a:spcPct val="90000"/>
              </a:lnSpc>
              <a:spcBef>
                <a:spcPct val="0"/>
              </a:spcBef>
              <a:buNone/>
            </a:pPr>
            <a:r>
              <a:rPr lang="en-US" altLang="en-US" sz="4000" dirty="0">
                <a:latin typeface="Arial Rounded MT Bold" panose="020F0704030504030204" pitchFamily="34" charset="0"/>
                <a:cs typeface="Vilna" pitchFamily="2" charset="-79"/>
              </a:rPr>
              <a:t>Message of the New Covenant: </a:t>
            </a:r>
          </a:p>
          <a:p>
            <a:pPr marL="0" indent="0" algn="ctr">
              <a:lnSpc>
                <a:spcPct val="90000"/>
              </a:lnSpc>
              <a:spcBef>
                <a:spcPct val="0"/>
              </a:spcBef>
              <a:buNone/>
            </a:pPr>
            <a:r>
              <a:rPr lang="en-US" altLang="en-US" sz="4000" dirty="0">
                <a:latin typeface="Arial Rounded MT Bold" panose="020F0704030504030204" pitchFamily="34" charset="0"/>
                <a:cs typeface="Vilna" pitchFamily="2" charset="-79"/>
              </a:rPr>
              <a:t>“All will know me.”</a:t>
            </a:r>
          </a:p>
          <a:p>
            <a:pPr marL="0" indent="0" algn="ctr">
              <a:lnSpc>
                <a:spcPct val="90000"/>
              </a:lnSpc>
              <a:spcBef>
                <a:spcPct val="0"/>
              </a:spcBef>
              <a:buNone/>
            </a:pPr>
            <a:r>
              <a:rPr lang="en-US" altLang="en-US" sz="4000" dirty="0">
                <a:latin typeface="Arial Rounded MT Bold" panose="020F0704030504030204" pitchFamily="34" charset="0"/>
                <a:cs typeface="Vilna" pitchFamily="2" charset="-79"/>
              </a:rPr>
              <a:t>How much, how well, how often?</a:t>
            </a:r>
          </a:p>
        </p:txBody>
      </p:sp>
    </p:spTree>
    <p:extLst>
      <p:ext uri="{BB962C8B-B14F-4D97-AF65-F5344CB8AC3E}">
        <p14:creationId xmlns:p14="http://schemas.microsoft.com/office/powerpoint/2010/main" val="1377789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047261"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Student loan $1.7 trillion</a:t>
            </a:r>
          </a:p>
          <a:p>
            <a:pPr marL="0" indent="0">
              <a:buNone/>
            </a:pPr>
            <a:r>
              <a:rPr lang="en-US" sz="4000" dirty="0"/>
              <a:t>debt crisis</a:t>
            </a:r>
          </a:p>
        </p:txBody>
      </p:sp>
      <p:pic>
        <p:nvPicPr>
          <p:cNvPr id="3" name="Picture 2">
            <a:extLst>
              <a:ext uri="{FF2B5EF4-FFF2-40B4-BE49-F238E27FC236}">
                <a16:creationId xmlns:a16="http://schemas.microsoft.com/office/drawing/2014/main" id="{18D61A8D-5F15-FECC-B0D2-8ADDD418474E}"/>
              </a:ext>
            </a:extLst>
          </p:cNvPr>
          <p:cNvPicPr>
            <a:picLocks noChangeAspect="1"/>
          </p:cNvPicPr>
          <p:nvPr/>
        </p:nvPicPr>
        <p:blipFill rotWithShape="1">
          <a:blip r:embed="rId3">
            <a:extLst>
              <a:ext uri="{28A0092B-C50C-407E-A947-70E740481C1C}">
                <a14:useLocalDpi xmlns:a14="http://schemas.microsoft.com/office/drawing/2010/main" val="0"/>
              </a:ext>
            </a:extLst>
          </a:blip>
          <a:srcRect t="24814" b="24815"/>
          <a:stretch/>
        </p:blipFill>
        <p:spPr>
          <a:xfrm>
            <a:off x="3376456" y="12762"/>
            <a:ext cx="5767544" cy="5164682"/>
          </a:xfrm>
          <a:prstGeom prst="rect">
            <a:avLst/>
          </a:prstGeom>
        </p:spPr>
      </p:pic>
      <p:sp>
        <p:nvSpPr>
          <p:cNvPr id="2" name="Rectangle: Diagonal Corners Rounded 1">
            <a:extLst>
              <a:ext uri="{FF2B5EF4-FFF2-40B4-BE49-F238E27FC236}">
                <a16:creationId xmlns:a16="http://schemas.microsoft.com/office/drawing/2014/main" id="{1E109015-9E59-0A0A-1B01-873CD0D73470}"/>
              </a:ext>
            </a:extLst>
          </p:cNvPr>
          <p:cNvSpPr/>
          <p:nvPr/>
        </p:nvSpPr>
        <p:spPr bwMode="auto">
          <a:xfrm>
            <a:off x="5791940" y="2113809"/>
            <a:ext cx="2057400" cy="685800"/>
          </a:xfrm>
          <a:prstGeom prst="round2DiagRect">
            <a:avLst/>
          </a:prstGeom>
          <a:solidFill>
            <a:schemeClr val="bg1">
              <a:lumMod val="95000"/>
            </a:schemeClr>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cxnSp>
        <p:nvCxnSpPr>
          <p:cNvPr id="6" name="Straight Arrow Connector 5">
            <a:extLst>
              <a:ext uri="{FF2B5EF4-FFF2-40B4-BE49-F238E27FC236}">
                <a16:creationId xmlns:a16="http://schemas.microsoft.com/office/drawing/2014/main" id="{F99AB779-BE1B-6C07-2720-628B15128363}"/>
              </a:ext>
            </a:extLst>
          </p:cNvPr>
          <p:cNvCxnSpPr/>
          <p:nvPr/>
        </p:nvCxnSpPr>
        <p:spPr bwMode="auto">
          <a:xfrm flipH="1" flipV="1">
            <a:off x="7772400" y="1768506"/>
            <a:ext cx="914400" cy="1066800"/>
          </a:xfrm>
          <a:prstGeom prst="straightConnector1">
            <a:avLst/>
          </a:prstGeom>
          <a:solidFill>
            <a:schemeClr val="accent1"/>
          </a:solidFill>
          <a:ln w="349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58928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02743B69-FE3E-A236-F0D8-C6B928852AA3}"/>
              </a:ext>
            </a:extLst>
          </p:cNvPr>
          <p:cNvSpPr>
            <a:spLocks noGrp="1" noChangeArrowheads="1"/>
          </p:cNvSpPr>
          <p:nvPr>
            <p:ph type="subTitle" idx="4294967295"/>
          </p:nvPr>
        </p:nvSpPr>
        <p:spPr>
          <a:xfrm>
            <a:off x="304800" y="285750"/>
            <a:ext cx="8458200" cy="4648200"/>
          </a:xfrm>
        </p:spPr>
        <p:txBody>
          <a:bodyPr/>
          <a:lstStyle/>
          <a:p>
            <a:pPr marL="0" indent="0">
              <a:spcBef>
                <a:spcPct val="0"/>
              </a:spcBef>
              <a:buNone/>
            </a:pPr>
            <a:r>
              <a:rPr lang="en-US" altLang="en-US" sz="4000" dirty="0">
                <a:latin typeface="Arial Rounded MT Bold" panose="020F0704030504030204" pitchFamily="34" charset="0"/>
                <a:cs typeface="Vilna" pitchFamily="2" charset="-79"/>
              </a:rPr>
              <a:t>When she could no longer hide him, she took a papyrus basket, coated it with clay and tar, put the child in it and placed it among the reeds on the riverbank. </a:t>
            </a:r>
          </a:p>
          <a:p>
            <a:pPr marL="0" indent="0">
              <a:spcBef>
                <a:spcPct val="0"/>
              </a:spcBef>
              <a:buNone/>
            </a:pPr>
            <a:endParaRPr lang="en-US" altLang="en-US" sz="3000" dirty="0">
              <a:latin typeface="Arial Rounded MT Bold" panose="020F0704030504030204" pitchFamily="34" charset="0"/>
              <a:cs typeface="Vilna" pitchFamily="2" charset="-79"/>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2050" name="Picture 2" descr="Mothers- ">
            <a:extLst>
              <a:ext uri="{FF2B5EF4-FFF2-40B4-BE49-F238E27FC236}">
                <a16:creationId xmlns:a16="http://schemas.microsoft.com/office/drawing/2014/main" id="{4ACE2400-8462-82A9-C223-E967C7705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228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u="sng" dirty="0">
                <a:solidFill>
                  <a:srgbClr val="FFFF99"/>
                </a:solidFill>
              </a:rPr>
              <a:t>Birthing of salvation: praying heroines</a:t>
            </a:r>
          </a:p>
          <a:p>
            <a:pPr marL="0" indent="0">
              <a:buNone/>
            </a:pPr>
            <a:r>
              <a:rPr lang="en-US" sz="4000" baseline="30000" dirty="0"/>
              <a:t>Yeshayahu/Is 66.8 </a:t>
            </a:r>
            <a:r>
              <a:rPr lang="en-US" sz="4000" dirty="0"/>
              <a:t>Who has heard such a thing? Who has seen such things?</a:t>
            </a:r>
          </a:p>
          <a:p>
            <a:pPr marL="0" indent="0">
              <a:buNone/>
            </a:pPr>
            <a:r>
              <a:rPr lang="en-US" sz="4000" dirty="0"/>
              <a:t>Can a land be born in one day?</a:t>
            </a:r>
          </a:p>
          <a:p>
            <a:pPr marL="0" indent="0">
              <a:buNone/>
            </a:pPr>
            <a:r>
              <a:rPr lang="en-US" sz="4000" dirty="0"/>
              <a:t>Can a nation be brought forth at once? For </a:t>
            </a:r>
            <a:r>
              <a:rPr lang="en-US" sz="4000" u="sng" dirty="0">
                <a:solidFill>
                  <a:srgbClr val="FFFF99"/>
                </a:solidFill>
              </a:rPr>
              <a:t>as soon as Zion was in labor, she gave birth to her children.</a:t>
            </a:r>
          </a:p>
        </p:txBody>
      </p:sp>
    </p:spTree>
    <p:extLst>
      <p:ext uri="{BB962C8B-B14F-4D97-AF65-F5344CB8AC3E}">
        <p14:creationId xmlns:p14="http://schemas.microsoft.com/office/powerpoint/2010/main" val="3170588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0A725004-7E75-FE52-4129-32738AF63D90}"/>
              </a:ext>
            </a:extLst>
          </p:cNvPr>
          <p:cNvSpPr>
            <a:spLocks noGrp="1" noChangeArrowheads="1"/>
          </p:cNvSpPr>
          <p:nvPr>
            <p:ph type="subTitle" idx="4294967295"/>
          </p:nvPr>
        </p:nvSpPr>
        <p:spPr>
          <a:xfrm>
            <a:off x="1143000" y="0"/>
            <a:ext cx="6858000" cy="5143500"/>
          </a:xfrm>
        </p:spPr>
        <p:txBody>
          <a:bodyPr/>
          <a:lstStyle/>
          <a:p>
            <a:pPr marL="0" indent="0" algn="ctr">
              <a:spcBef>
                <a:spcPct val="0"/>
              </a:spcBef>
              <a:buNone/>
            </a:pPr>
            <a:endParaRPr lang="en-US" altLang="en-US" sz="3000" dirty="0">
              <a:latin typeface="Arial Rounded MT Bold" panose="020F0704030504030204" pitchFamily="34" charset="0"/>
              <a:cs typeface="Vilna" pitchFamily="2" charset="-79"/>
            </a:endParaRPr>
          </a:p>
          <a:p>
            <a:pPr marL="0" indent="0" algn="ctr">
              <a:spcBef>
                <a:spcPct val="0"/>
              </a:spcBef>
              <a:buNone/>
            </a:pPr>
            <a:endParaRPr lang="en-US" altLang="en-US" sz="3000" dirty="0">
              <a:latin typeface="Arial Rounded MT Bold" panose="020F0704030504030204" pitchFamily="34" charset="0"/>
              <a:cs typeface="Vilna" pitchFamily="2" charset="-79"/>
            </a:endParaRPr>
          </a:p>
          <a:p>
            <a:pPr marL="0" indent="0" algn="ctr">
              <a:spcBef>
                <a:spcPct val="0"/>
              </a:spcBef>
              <a:buNone/>
            </a:pPr>
            <a:r>
              <a:rPr lang="en-US" altLang="en-US" sz="4000" dirty="0">
                <a:latin typeface="Arial Rounded MT Bold" panose="020F0704030504030204" pitchFamily="34" charset="0"/>
                <a:cs typeface="Vilna" pitchFamily="2" charset="-79"/>
              </a:rPr>
              <a:t>Example #2: Hannah: </a:t>
            </a:r>
          </a:p>
          <a:p>
            <a:pPr marL="0" indent="0" algn="ctr">
              <a:spcBef>
                <a:spcPct val="0"/>
              </a:spcBef>
              <a:buNone/>
            </a:pPr>
            <a:r>
              <a:rPr lang="en-US" altLang="en-US" sz="4000" dirty="0">
                <a:latin typeface="Arial Rounded MT Bold" panose="020F0704030504030204" pitchFamily="34" charset="0"/>
                <a:cs typeface="Vilna" pitchFamily="2" charset="-79"/>
              </a:rPr>
              <a:t>Cried out and sought G-d </a:t>
            </a:r>
          </a:p>
          <a:p>
            <a:pPr marL="0" indent="0" algn="ctr">
              <a:spcBef>
                <a:spcPct val="0"/>
              </a:spcBef>
              <a:buNone/>
            </a:pPr>
            <a:r>
              <a:rPr lang="en-US" altLang="en-US" sz="4000" dirty="0">
                <a:latin typeface="Arial Rounded MT Bold" panose="020F0704030504030204" pitchFamily="34" charset="0"/>
                <a:cs typeface="Vilna" pitchFamily="2" charset="-79"/>
              </a:rPr>
              <a:t>in depression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CC27E068-E07A-3EB8-1DE3-D1397611FB0D}"/>
              </a:ext>
            </a:extLst>
          </p:cNvPr>
          <p:cNvSpPr>
            <a:spLocks noGrp="1" noChangeArrowheads="1"/>
          </p:cNvSpPr>
          <p:nvPr>
            <p:ph type="subTitle" idx="4294967295"/>
          </p:nvPr>
        </p:nvSpPr>
        <p:spPr>
          <a:xfrm>
            <a:off x="381000" y="133350"/>
            <a:ext cx="8458200" cy="4800600"/>
          </a:xfrm>
        </p:spPr>
        <p:txBody>
          <a:bodyPr>
            <a:normAutofit fontScale="92500"/>
          </a:bodyPr>
          <a:lstStyle/>
          <a:p>
            <a:pPr marL="0" indent="0">
              <a:spcBef>
                <a:spcPct val="0"/>
              </a:spcBef>
              <a:buNone/>
            </a:pPr>
            <a:r>
              <a:rPr lang="en-US" altLang="en-US" sz="4000" baseline="30000" dirty="0">
                <a:latin typeface="Arial Rounded MT Bold" panose="020F0704030504030204" pitchFamily="34" charset="0"/>
                <a:cs typeface="Vilna" pitchFamily="2" charset="-79"/>
              </a:rPr>
              <a:t>Shmuel </a:t>
            </a:r>
            <a:r>
              <a:rPr lang="he-IL" altLang="en-US" sz="4000" baseline="30000" dirty="0">
                <a:latin typeface="Arial Rounded MT Bold" panose="020F0704030504030204" pitchFamily="34" charset="0"/>
                <a:cs typeface="Vilna" pitchFamily="2" charset="-79"/>
              </a:rPr>
              <a:t>א</a:t>
            </a:r>
            <a:r>
              <a:rPr lang="en-US" altLang="en-US" sz="4000" baseline="30000" dirty="0">
                <a:latin typeface="Arial Rounded MT Bold" panose="020F0704030504030204" pitchFamily="34" charset="0"/>
                <a:cs typeface="Vilna" pitchFamily="2" charset="-79"/>
              </a:rPr>
              <a:t> 1.6-7 </a:t>
            </a:r>
            <a:r>
              <a:rPr lang="en-US" altLang="en-US" sz="4000" dirty="0">
                <a:latin typeface="Arial Rounded MT Bold" panose="020F0704030504030204" pitchFamily="34" charset="0"/>
                <a:cs typeface="Vilna" pitchFamily="2" charset="-79"/>
              </a:rPr>
              <a:t>Her rival taunted her and made her feel bad, because </a:t>
            </a:r>
            <a:r>
              <a:rPr lang="en-US" altLang="en-US" sz="4000" cap="small" dirty="0">
                <a:latin typeface="Arial Rounded MT Bold" panose="020F0704030504030204" pitchFamily="34" charset="0"/>
                <a:cs typeface="Vilna" pitchFamily="2" charset="-79"/>
              </a:rPr>
              <a:t>ADONI</a:t>
            </a:r>
            <a:r>
              <a:rPr lang="en-US" altLang="en-US" sz="4000" dirty="0">
                <a:latin typeface="Arial Rounded MT Bold" panose="020F0704030504030204" pitchFamily="34" charset="0"/>
                <a:cs typeface="Vilna" pitchFamily="2" charset="-79"/>
              </a:rPr>
              <a:t> had kept her from having children.  He [Eli her husband] did the same every year; and each time she went up to the house of </a:t>
            </a:r>
            <a:r>
              <a:rPr lang="en-US" altLang="en-US" sz="4000" cap="small" dirty="0">
                <a:latin typeface="Arial Rounded MT Bold" panose="020F0704030504030204" pitchFamily="34" charset="0"/>
                <a:cs typeface="Vilna" pitchFamily="2" charset="-79"/>
              </a:rPr>
              <a:t>ADONI</a:t>
            </a:r>
            <a:r>
              <a:rPr lang="en-US" altLang="en-US" sz="4000" dirty="0">
                <a:latin typeface="Arial Rounded MT Bold" panose="020F0704030504030204" pitchFamily="34" charset="0"/>
                <a:cs typeface="Vilna" pitchFamily="2" charset="-79"/>
              </a:rPr>
              <a:t> , she taunted her so much that she would cry and not eat.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918E26E-DD83-5334-8CB1-B292C2034A4F}"/>
              </a:ext>
            </a:extLst>
          </p:cNvPr>
          <p:cNvSpPr>
            <a:spLocks noGrp="1" noChangeArrowheads="1"/>
          </p:cNvSpPr>
          <p:nvPr>
            <p:ph type="subTitle" idx="4294967295"/>
          </p:nvPr>
        </p:nvSpPr>
        <p:spPr>
          <a:xfrm>
            <a:off x="381000" y="209550"/>
            <a:ext cx="8458200" cy="4724400"/>
          </a:xfrm>
        </p:spPr>
        <p:txBody>
          <a:bodyPr/>
          <a:lstStyle/>
          <a:p>
            <a:pPr marL="0" indent="0">
              <a:lnSpc>
                <a:spcPct val="90000"/>
              </a:lnSpc>
              <a:spcBef>
                <a:spcPct val="0"/>
              </a:spcBef>
              <a:buNone/>
            </a:pPr>
            <a:r>
              <a:rPr lang="en-US" altLang="en-US" sz="4000" baseline="30000" dirty="0">
                <a:latin typeface="Arial Rounded MT Bold" panose="020F0704030504030204" pitchFamily="34" charset="0"/>
                <a:cs typeface="Vilna" pitchFamily="2" charset="-79"/>
              </a:rPr>
              <a:t>Shmuel </a:t>
            </a:r>
            <a:r>
              <a:rPr lang="he-IL" altLang="en-US" sz="4000" baseline="30000" dirty="0">
                <a:latin typeface="Arial Rounded MT Bold" panose="020F0704030504030204" pitchFamily="34" charset="0"/>
                <a:cs typeface="Vilna" pitchFamily="2" charset="-79"/>
              </a:rPr>
              <a:t>א</a:t>
            </a:r>
            <a:r>
              <a:rPr lang="en-US" altLang="en-US" sz="4000" baseline="30000" dirty="0">
                <a:latin typeface="Arial Rounded MT Bold" panose="020F0704030504030204" pitchFamily="34" charset="0"/>
                <a:cs typeface="Vilna" pitchFamily="2" charset="-79"/>
              </a:rPr>
              <a:t> 1.10-12 </a:t>
            </a:r>
            <a:r>
              <a:rPr lang="en-US" altLang="en-US" sz="4000" dirty="0">
                <a:latin typeface="Arial Rounded MT Bold" panose="020F0704030504030204" pitchFamily="34" charset="0"/>
                <a:cs typeface="Vilna" pitchFamily="2" charset="-79"/>
              </a:rPr>
              <a:t>In deep depression she prayed to </a:t>
            </a:r>
            <a:r>
              <a:rPr lang="en-US" altLang="en-US" sz="4000" cap="small" dirty="0" err="1">
                <a:latin typeface="Arial Rounded MT Bold" panose="020F0704030504030204" pitchFamily="34" charset="0"/>
                <a:cs typeface="Vilna" pitchFamily="2" charset="-79"/>
              </a:rPr>
              <a:t>Adoni</a:t>
            </a:r>
            <a:r>
              <a:rPr lang="en-US" altLang="en-US" sz="4000" dirty="0">
                <a:latin typeface="Arial Rounded MT Bold" panose="020F0704030504030204" pitchFamily="34" charset="0"/>
                <a:cs typeface="Vilna" pitchFamily="2" charset="-79"/>
              </a:rPr>
              <a:t> and cried. Then she took a vow; she said, “</a:t>
            </a:r>
            <a:r>
              <a:rPr lang="en-US" altLang="en-US" sz="4000" cap="small" dirty="0" err="1">
                <a:latin typeface="Arial Rounded MT Bold" panose="020F0704030504030204" pitchFamily="34" charset="0"/>
                <a:cs typeface="Vilna" pitchFamily="2" charset="-79"/>
              </a:rPr>
              <a:t>Adoni</a:t>
            </a:r>
            <a:r>
              <a:rPr lang="en-US" altLang="en-US" sz="4000" dirty="0" err="1">
                <a:latin typeface="Arial Rounded MT Bold" panose="020F0704030504030204" pitchFamily="34" charset="0"/>
                <a:cs typeface="Vilna" pitchFamily="2" charset="-79"/>
              </a:rPr>
              <a:t>-Tzva'ot</a:t>
            </a:r>
            <a:r>
              <a:rPr lang="en-US" altLang="en-US" sz="4000" dirty="0">
                <a:latin typeface="Arial Rounded MT Bold" panose="020F0704030504030204" pitchFamily="34" charset="0"/>
                <a:cs typeface="Vilna" pitchFamily="2" charset="-79"/>
              </a:rPr>
              <a:t>, if you will notice how humiliated your servant is, if you will remember me and not forget your servant but will give your servant a male child, then 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918E26E-DD83-5334-8CB1-B292C2034A4F}"/>
              </a:ext>
            </a:extLst>
          </p:cNvPr>
          <p:cNvSpPr>
            <a:spLocks noGrp="1" noChangeArrowheads="1"/>
          </p:cNvSpPr>
          <p:nvPr>
            <p:ph type="subTitle" idx="4294967295"/>
          </p:nvPr>
        </p:nvSpPr>
        <p:spPr>
          <a:xfrm>
            <a:off x="381000" y="209550"/>
            <a:ext cx="8458200" cy="4724400"/>
          </a:xfrm>
        </p:spPr>
        <p:txBody>
          <a:bodyPr/>
          <a:lstStyle/>
          <a:p>
            <a:pPr marL="0" indent="0">
              <a:lnSpc>
                <a:spcPct val="90000"/>
              </a:lnSpc>
              <a:spcBef>
                <a:spcPct val="0"/>
              </a:spcBef>
              <a:buNone/>
            </a:pPr>
            <a:r>
              <a:rPr lang="en-US" altLang="en-US" sz="4000" baseline="30000" dirty="0">
                <a:latin typeface="Arial Rounded MT Bold" panose="020F0704030504030204" pitchFamily="34" charset="0"/>
                <a:cs typeface="Vilna" pitchFamily="2" charset="-79"/>
              </a:rPr>
              <a:t>Shmuel </a:t>
            </a:r>
            <a:r>
              <a:rPr lang="he-IL" altLang="en-US" sz="4000" baseline="30000" dirty="0">
                <a:latin typeface="Arial Rounded MT Bold" panose="020F0704030504030204" pitchFamily="34" charset="0"/>
                <a:cs typeface="Vilna" pitchFamily="2" charset="-79"/>
              </a:rPr>
              <a:t>א</a:t>
            </a:r>
            <a:r>
              <a:rPr lang="en-US" altLang="en-US" sz="4000" baseline="30000" dirty="0">
                <a:latin typeface="Arial Rounded MT Bold" panose="020F0704030504030204" pitchFamily="34" charset="0"/>
                <a:cs typeface="Vilna" pitchFamily="2" charset="-79"/>
              </a:rPr>
              <a:t> 1.10-12  </a:t>
            </a:r>
            <a:r>
              <a:rPr lang="en-US" altLang="en-US" sz="4000" dirty="0">
                <a:latin typeface="Arial Rounded MT Bold" panose="020F0704030504030204" pitchFamily="34" charset="0"/>
                <a:cs typeface="Vilna" pitchFamily="2" charset="-79"/>
              </a:rPr>
              <a:t>will give him to </a:t>
            </a:r>
            <a:r>
              <a:rPr lang="en-US" altLang="en-US" sz="4000" cap="small" dirty="0" err="1">
                <a:latin typeface="Arial Rounded MT Bold" panose="020F0704030504030204" pitchFamily="34" charset="0"/>
                <a:cs typeface="Vilna" pitchFamily="2" charset="-79"/>
              </a:rPr>
              <a:t>Adoni</a:t>
            </a:r>
            <a:r>
              <a:rPr lang="en-US" altLang="en-US" sz="4000" dirty="0">
                <a:latin typeface="Arial Rounded MT Bold" panose="020F0704030504030204" pitchFamily="34" charset="0"/>
                <a:cs typeface="Vilna" pitchFamily="2" charset="-79"/>
              </a:rPr>
              <a:t> for as long as he lives; and no razor will ever come on his head.”  She prayed for a long time before </a:t>
            </a:r>
            <a:r>
              <a:rPr lang="en-US" altLang="en-US" sz="4000" cap="small" dirty="0" err="1">
                <a:latin typeface="Arial Rounded MT Bold" panose="020F0704030504030204" pitchFamily="34" charset="0"/>
                <a:cs typeface="Vilna" pitchFamily="2" charset="-79"/>
              </a:rPr>
              <a:t>Adoni</a:t>
            </a:r>
            <a:r>
              <a:rPr lang="en-US" altLang="en-US" sz="4000" cap="small" dirty="0">
                <a:latin typeface="Arial Rounded MT Bold" panose="020F0704030504030204" pitchFamily="34" charset="0"/>
                <a:cs typeface="Vilna" pitchFamily="2" charset="-79"/>
              </a:rPr>
              <a:t>.</a:t>
            </a:r>
            <a:endParaRPr lang="en-US" altLang="en-US" sz="4000"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1527976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0DB7042A-3EBC-6CBF-6CB1-D056E55E6EB0}"/>
              </a:ext>
            </a:extLst>
          </p:cNvPr>
          <p:cNvSpPr>
            <a:spLocks noGrp="1" noChangeArrowheads="1"/>
          </p:cNvSpPr>
          <p:nvPr>
            <p:ph type="subTitle" idx="4294967295"/>
          </p:nvPr>
        </p:nvSpPr>
        <p:spPr>
          <a:xfrm>
            <a:off x="304800" y="209550"/>
            <a:ext cx="8305800" cy="4724400"/>
          </a:xfrm>
        </p:spPr>
        <p:txBody>
          <a:bodyPr/>
          <a:lstStyle/>
          <a:p>
            <a:pPr marL="0" indent="0">
              <a:spcBef>
                <a:spcPct val="0"/>
              </a:spcBef>
              <a:buNone/>
            </a:pPr>
            <a:r>
              <a:rPr lang="en-US" altLang="en-US" sz="4000" baseline="30000" dirty="0">
                <a:latin typeface="Arial Rounded MT Bold" panose="020F0704030504030204" pitchFamily="34" charset="0"/>
                <a:cs typeface="Vilna" pitchFamily="2" charset="-79"/>
              </a:rPr>
              <a:t>Shmuel </a:t>
            </a:r>
            <a:r>
              <a:rPr lang="he-IL" altLang="en-US" sz="4000" baseline="30000" dirty="0">
                <a:latin typeface="Arial Rounded MT Bold" panose="020F0704030504030204" pitchFamily="34" charset="0"/>
                <a:cs typeface="Vilna" pitchFamily="2" charset="-79"/>
              </a:rPr>
              <a:t>א</a:t>
            </a:r>
            <a:r>
              <a:rPr lang="en-US" altLang="en-US" sz="4000" baseline="30000" dirty="0">
                <a:latin typeface="Arial Rounded MT Bold" panose="020F0704030504030204" pitchFamily="34" charset="0"/>
                <a:cs typeface="Vilna" pitchFamily="2" charset="-79"/>
              </a:rPr>
              <a:t> 1.13-14 </a:t>
            </a:r>
            <a:r>
              <a:rPr lang="en-US" altLang="en-US" sz="4000" dirty="0">
                <a:latin typeface="Arial Rounded MT Bold" panose="020F0704030504030204" pitchFamily="34" charset="0"/>
                <a:cs typeface="Vilna" pitchFamily="2" charset="-79"/>
              </a:rPr>
              <a:t>Her lips moved, but her voice could not be heard –so 'Eli </a:t>
            </a:r>
            <a:r>
              <a:rPr lang="he-IL" altLang="en-US" sz="4000" dirty="0">
                <a:latin typeface="Arial Rounded MT Bold" panose="020F0704030504030204" pitchFamily="34" charset="0"/>
                <a:cs typeface="Vilna" pitchFamily="2" charset="-79"/>
              </a:rPr>
              <a:t>עֵלִי</a:t>
            </a:r>
            <a:r>
              <a:rPr lang="en-US" altLang="en-US" sz="4000" dirty="0">
                <a:latin typeface="Arial Rounded MT Bold" panose="020F0704030504030204" pitchFamily="34" charset="0"/>
                <a:cs typeface="Vilna" pitchFamily="2" charset="-79"/>
              </a:rPr>
              <a:t> thought she was drunk.  'Eli said to her, "How long are you going to stay drunk? Stop drinking your wine!"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E22B4CD6-66F1-4386-F55C-63BCD063776C}"/>
              </a:ext>
            </a:extLst>
          </p:cNvPr>
          <p:cNvSpPr>
            <a:spLocks noGrp="1" noChangeArrowheads="1"/>
          </p:cNvSpPr>
          <p:nvPr>
            <p:ph type="subTitle" idx="4294967295"/>
          </p:nvPr>
        </p:nvSpPr>
        <p:spPr>
          <a:xfrm>
            <a:off x="381000" y="209550"/>
            <a:ext cx="8458200" cy="4648200"/>
          </a:xfrm>
        </p:spPr>
        <p:txBody>
          <a:bodyPr/>
          <a:lstStyle/>
          <a:p>
            <a:pPr marL="0" indent="0">
              <a:spcBef>
                <a:spcPct val="0"/>
              </a:spcBef>
              <a:buNone/>
            </a:pPr>
            <a:r>
              <a:rPr lang="en-US" altLang="en-US" sz="3000" dirty="0">
                <a:latin typeface="Arial Rounded MT Bold" panose="020F0704030504030204" pitchFamily="34" charset="0"/>
                <a:cs typeface="Vilna" pitchFamily="2" charset="-79"/>
              </a:rPr>
              <a:t> </a:t>
            </a:r>
            <a:r>
              <a:rPr lang="en-US" altLang="en-US" sz="4000" dirty="0">
                <a:latin typeface="Arial Rounded MT Bold" panose="020F0704030504030204" pitchFamily="34" charset="0"/>
                <a:cs typeface="Vilna" pitchFamily="2" charset="-79"/>
              </a:rPr>
              <a:t>Then 'Eli replied, "Go in peace. May the God of </a:t>
            </a:r>
            <a:r>
              <a:rPr lang="en-US" altLang="en-US" sz="4000" dirty="0" err="1">
                <a:latin typeface="Arial Rounded MT Bold" panose="020F0704030504030204" pitchFamily="34" charset="0"/>
                <a:cs typeface="Vilna" pitchFamily="2" charset="-79"/>
              </a:rPr>
              <a:t>Isra'el</a:t>
            </a:r>
            <a:r>
              <a:rPr lang="en-US" altLang="en-US" sz="4000" dirty="0">
                <a:latin typeface="Arial Rounded MT Bold" panose="020F0704030504030204" pitchFamily="34" charset="0"/>
                <a:cs typeface="Vilna" pitchFamily="2" charset="-79"/>
              </a:rPr>
              <a:t> grant what you have asked of him.“</a:t>
            </a:r>
          </a:p>
          <a:p>
            <a:pPr marL="0" indent="0" algn="r" rtl="1">
              <a:spcBef>
                <a:spcPct val="0"/>
              </a:spcBef>
              <a:buNone/>
            </a:pPr>
            <a:r>
              <a:rPr lang="he-IL" altLang="en-US" sz="4000" b="1" dirty="0">
                <a:latin typeface="David" panose="020E0502060401010101" pitchFamily="34" charset="-79"/>
                <a:cs typeface="David" panose="020E0502060401010101" pitchFamily="34" charset="-79"/>
              </a:rPr>
              <a:t>לְכִי לְשָׁלוֹם</a:t>
            </a:r>
            <a:r>
              <a:rPr lang="ar-SA" altLang="en-US" sz="4000" b="1" dirty="0">
                <a:latin typeface="David" panose="020E0502060401010101" pitchFamily="34" charset="-79"/>
              </a:rPr>
              <a:t>; </a:t>
            </a:r>
            <a:r>
              <a:rPr lang="he-IL" altLang="en-US" sz="4000" b="1" dirty="0" err="1">
                <a:latin typeface="David" panose="020E0502060401010101" pitchFamily="34" charset="-79"/>
                <a:cs typeface="David" panose="020E0502060401010101" pitchFamily="34" charset="-79"/>
              </a:rPr>
              <a:t>וֵאלֹהֵי</a:t>
            </a:r>
            <a:r>
              <a:rPr lang="he-IL" altLang="en-US" sz="4000" b="1" dirty="0">
                <a:latin typeface="David" panose="020E0502060401010101" pitchFamily="34" charset="-79"/>
                <a:cs typeface="David" panose="020E0502060401010101" pitchFamily="34" charset="-79"/>
              </a:rPr>
              <a:t> יִשְׂרָאֵל</a:t>
            </a:r>
            <a:r>
              <a:rPr lang="ar-SA" altLang="en-US" sz="4000" b="1" dirty="0">
                <a:latin typeface="David" panose="020E0502060401010101" pitchFamily="34" charset="-79"/>
              </a:rPr>
              <a:t> </a:t>
            </a:r>
            <a:r>
              <a:rPr lang="he-IL" altLang="en-US" sz="4000" b="1" dirty="0" err="1">
                <a:latin typeface="David" panose="020E0502060401010101" pitchFamily="34" charset="-79"/>
                <a:cs typeface="David" panose="020E0502060401010101" pitchFamily="34" charset="-79"/>
              </a:rPr>
              <a:t>יִתֵּן</a:t>
            </a:r>
            <a:r>
              <a:rPr lang="he-IL" altLang="en-US" sz="4000" b="1" dirty="0">
                <a:latin typeface="David" panose="020E0502060401010101" pitchFamily="34" charset="-79"/>
                <a:cs typeface="David" panose="020E0502060401010101" pitchFamily="34" charset="-79"/>
              </a:rPr>
              <a:t> אֶת</a:t>
            </a:r>
            <a:r>
              <a:rPr lang="ar-SA" altLang="en-US" sz="4000" b="1" dirty="0">
                <a:latin typeface="David" panose="020E0502060401010101" pitchFamily="34" charset="-79"/>
              </a:rPr>
              <a:t>-</a:t>
            </a:r>
            <a:r>
              <a:rPr lang="he-IL" altLang="en-US" sz="4000" b="1" dirty="0">
                <a:latin typeface="David" panose="020E0502060401010101" pitchFamily="34" charset="-79"/>
                <a:cs typeface="David" panose="020E0502060401010101" pitchFamily="34" charset="-79"/>
              </a:rPr>
              <a:t>שֵׁלָתֵךְ</a:t>
            </a:r>
            <a:r>
              <a:rPr lang="ar-SA" altLang="en-US" sz="4000" b="1" dirty="0">
                <a:latin typeface="David" panose="020E0502060401010101" pitchFamily="34" charset="-79"/>
              </a:rPr>
              <a:t> </a:t>
            </a:r>
            <a:r>
              <a:rPr lang="he-IL" altLang="en-US" sz="4000" b="1" dirty="0">
                <a:latin typeface="David" panose="020E0502060401010101" pitchFamily="34" charset="-79"/>
                <a:cs typeface="David" panose="020E0502060401010101" pitchFamily="34" charset="-79"/>
              </a:rPr>
              <a:t>אֲשֶׁר שָׁאַלְתְּ</a:t>
            </a:r>
            <a:r>
              <a:rPr lang="ar-SA" altLang="en-US" sz="4000" b="1" dirty="0">
                <a:latin typeface="David" panose="020E0502060401010101" pitchFamily="34" charset="-79"/>
              </a:rPr>
              <a:t> </a:t>
            </a:r>
            <a:r>
              <a:rPr lang="he-IL" altLang="en-US" sz="4000" b="1" dirty="0">
                <a:latin typeface="David" panose="020E0502060401010101" pitchFamily="34" charset="-79"/>
                <a:cs typeface="David" panose="020E0502060401010101" pitchFamily="34" charset="-79"/>
              </a:rPr>
              <a:t>מֵעִמּוֹ</a:t>
            </a:r>
            <a:r>
              <a:rPr lang="en-US" altLang="en-US" sz="4000" dirty="0">
                <a:latin typeface="Arial Rounded MT Bold" panose="020F0704030504030204" pitchFamily="34" charset="0"/>
                <a:cs typeface="Vilna" pitchFamily="2" charset="-79"/>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97582AE9-974C-E1A7-8F08-E7E46C425BDE}"/>
              </a:ext>
            </a:extLst>
          </p:cNvPr>
          <p:cNvSpPr>
            <a:spLocks noGrp="1" noChangeArrowheads="1"/>
          </p:cNvSpPr>
          <p:nvPr>
            <p:ph type="subTitle" idx="4294967295"/>
          </p:nvPr>
        </p:nvSpPr>
        <p:spPr>
          <a:xfrm>
            <a:off x="228600" y="361950"/>
            <a:ext cx="8534400" cy="4419600"/>
          </a:xfrm>
        </p:spPr>
        <p:txBody>
          <a:bodyPr>
            <a:normAutofit fontScale="92500" lnSpcReduction="10000"/>
          </a:bodyPr>
          <a:lstStyle/>
          <a:p>
            <a:pPr marL="0" indent="0">
              <a:spcBef>
                <a:spcPct val="0"/>
              </a:spcBef>
              <a:buNone/>
            </a:pPr>
            <a:r>
              <a:rPr lang="en-US" altLang="en-US" sz="4000" dirty="0">
                <a:latin typeface="Arial Rounded MT Bold" panose="020F0704030504030204" pitchFamily="34" charset="0"/>
                <a:cs typeface="Vilna" pitchFamily="2" charset="-79"/>
              </a:rPr>
              <a:t>Summary: woman in distress &amp; anger, for years</a:t>
            </a:r>
          </a:p>
          <a:p>
            <a:pPr marL="0" indent="0">
              <a:spcBef>
                <a:spcPct val="0"/>
              </a:spcBef>
              <a:buNone/>
            </a:pPr>
            <a:r>
              <a:rPr lang="en-US" altLang="en-US" sz="4000" dirty="0">
                <a:latin typeface="Arial Rounded MT Bold" panose="020F0704030504030204" pitchFamily="34" charset="0"/>
                <a:cs typeface="Vilna" pitchFamily="2" charset="-79"/>
                <a:sym typeface="Wingdings" panose="05000000000000000000" pitchFamily="2" charset="2"/>
              </a:rPr>
              <a:t></a:t>
            </a:r>
            <a:r>
              <a:rPr lang="en-US" altLang="en-US" sz="4000" dirty="0">
                <a:latin typeface="Arial Rounded MT Bold" panose="020F0704030504030204" pitchFamily="34" charset="0"/>
                <a:cs typeface="Vilna" pitchFamily="2" charset="-79"/>
              </a:rPr>
              <a:t>prayer</a:t>
            </a:r>
          </a:p>
          <a:p>
            <a:pPr marL="0" indent="0">
              <a:spcBef>
                <a:spcPct val="0"/>
              </a:spcBef>
              <a:buNone/>
            </a:pPr>
            <a:r>
              <a:rPr lang="en-US" altLang="en-US" sz="4000" dirty="0">
                <a:latin typeface="Arial Rounded MT Bold" panose="020F0704030504030204" pitchFamily="34" charset="0"/>
                <a:cs typeface="Vilna" pitchFamily="2" charset="-79"/>
                <a:sym typeface="Wingdings" panose="05000000000000000000" pitchFamily="2" charset="2"/>
              </a:rPr>
              <a:t></a:t>
            </a:r>
            <a:r>
              <a:rPr lang="en-US" altLang="en-US" sz="4000" dirty="0">
                <a:latin typeface="Arial Rounded MT Bold" panose="020F0704030504030204" pitchFamily="34" charset="0"/>
                <a:cs typeface="Vilna" pitchFamily="2" charset="-79"/>
              </a:rPr>
              <a:t>suspicion of motives</a:t>
            </a:r>
          </a:p>
          <a:p>
            <a:pPr marL="0" indent="0">
              <a:spcBef>
                <a:spcPct val="0"/>
              </a:spcBef>
              <a:buNone/>
            </a:pPr>
            <a:r>
              <a:rPr lang="en-US" altLang="en-US" sz="4000" dirty="0">
                <a:latin typeface="Arial Rounded MT Bold" panose="020F0704030504030204" pitchFamily="34" charset="0"/>
                <a:cs typeface="Vilna" pitchFamily="2" charset="-79"/>
                <a:sym typeface="Wingdings" panose="05000000000000000000" pitchFamily="2" charset="2"/>
              </a:rPr>
              <a:t></a:t>
            </a:r>
            <a:r>
              <a:rPr lang="en-US" altLang="en-US" sz="4000" dirty="0">
                <a:latin typeface="Arial Rounded MT Bold" panose="020F0704030504030204" pitchFamily="34" charset="0"/>
                <a:cs typeface="Vilna" pitchFamily="2" charset="-79"/>
              </a:rPr>
              <a:t>blessing</a:t>
            </a:r>
          </a:p>
          <a:p>
            <a:pPr marL="0" indent="0">
              <a:spcBef>
                <a:spcPct val="0"/>
              </a:spcBef>
              <a:buNone/>
            </a:pPr>
            <a:r>
              <a:rPr lang="en-US" altLang="en-US" sz="4000" dirty="0">
                <a:latin typeface="Arial Rounded MT Bold" panose="020F0704030504030204" pitchFamily="34" charset="0"/>
                <a:cs typeface="Vilna" pitchFamily="2" charset="-79"/>
                <a:sym typeface="Wingdings" panose="05000000000000000000" pitchFamily="2" charset="2"/>
              </a:rPr>
              <a:t>inspired </a:t>
            </a:r>
            <a:r>
              <a:rPr lang="en-US" altLang="en-US" sz="4000" dirty="0">
                <a:latin typeface="Arial Rounded MT Bold" panose="020F0704030504030204" pitchFamily="34" charset="0"/>
                <a:cs typeface="Vilna" pitchFamily="2" charset="-79"/>
              </a:rPr>
              <a:t>praise &amp; music</a:t>
            </a:r>
          </a:p>
          <a:p>
            <a:pPr marL="0" indent="0">
              <a:spcBef>
                <a:spcPct val="0"/>
              </a:spcBef>
              <a:buNone/>
            </a:pPr>
            <a:r>
              <a:rPr lang="en-US" altLang="en-US" sz="4000" dirty="0">
                <a:latin typeface="Arial Rounded MT Bold" panose="020F0704030504030204" pitchFamily="34" charset="0"/>
                <a:cs typeface="Vilna" pitchFamily="2" charset="-79"/>
                <a:sym typeface="Wingdings" panose="05000000000000000000" pitchFamily="2" charset="2"/>
              </a:rPr>
              <a:t>conceived prophet Messiah’s dynasty</a:t>
            </a:r>
            <a:endParaRPr lang="en-US" altLang="en-US" sz="4000" dirty="0">
              <a:latin typeface="Arial Rounded MT Bold" panose="020F0704030504030204" pitchFamily="34" charset="0"/>
              <a:cs typeface="Vilna" pitchFamily="2" charset="-7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2895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Student loan $1.7 trillion</a:t>
            </a:r>
          </a:p>
          <a:p>
            <a:pPr marL="0" indent="0">
              <a:buNone/>
            </a:pPr>
            <a:r>
              <a:rPr lang="en-US" sz="4000" dirty="0"/>
              <a:t>debt crisis solved</a:t>
            </a:r>
          </a:p>
          <a:p>
            <a:pPr marL="0" indent="0">
              <a:buNone/>
            </a:pPr>
            <a:endParaRPr lang="en-US" sz="4000" dirty="0"/>
          </a:p>
        </p:txBody>
      </p:sp>
      <p:pic>
        <p:nvPicPr>
          <p:cNvPr id="3" name="Picture 2">
            <a:extLst>
              <a:ext uri="{FF2B5EF4-FFF2-40B4-BE49-F238E27FC236}">
                <a16:creationId xmlns:a16="http://schemas.microsoft.com/office/drawing/2014/main" id="{18D61A8D-5F15-FECC-B0D2-8ADDD418474E}"/>
              </a:ext>
            </a:extLst>
          </p:cNvPr>
          <p:cNvPicPr>
            <a:picLocks noChangeAspect="1"/>
          </p:cNvPicPr>
          <p:nvPr/>
        </p:nvPicPr>
        <p:blipFill rotWithShape="1">
          <a:blip r:embed="rId3">
            <a:extLst>
              <a:ext uri="{28A0092B-C50C-407E-A947-70E740481C1C}">
                <a14:useLocalDpi xmlns:a14="http://schemas.microsoft.com/office/drawing/2010/main" val="0"/>
              </a:ext>
            </a:extLst>
          </a:blip>
          <a:srcRect t="24814" b="24815"/>
          <a:stretch/>
        </p:blipFill>
        <p:spPr>
          <a:xfrm>
            <a:off x="3374237" y="27508"/>
            <a:ext cx="5767544" cy="5164682"/>
          </a:xfrm>
          <a:prstGeom prst="rect">
            <a:avLst/>
          </a:prstGeom>
        </p:spPr>
      </p:pic>
    </p:spTree>
    <p:extLst>
      <p:ext uri="{BB962C8B-B14F-4D97-AF65-F5344CB8AC3E}">
        <p14:creationId xmlns:p14="http://schemas.microsoft.com/office/powerpoint/2010/main" val="3797613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2050" name="Picture 2" descr="Mothers- ">
            <a:extLst>
              <a:ext uri="{FF2B5EF4-FFF2-40B4-BE49-F238E27FC236}">
                <a16:creationId xmlns:a16="http://schemas.microsoft.com/office/drawing/2014/main" id="{4ACE2400-8462-82A9-C223-E967C7705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512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u="sng" dirty="0">
                <a:solidFill>
                  <a:srgbClr val="FFFF99"/>
                </a:solidFill>
              </a:rPr>
              <a:t>Birthing of salvation: praying heroines</a:t>
            </a:r>
          </a:p>
          <a:p>
            <a:pPr marL="0" indent="0">
              <a:buNone/>
            </a:pPr>
            <a:r>
              <a:rPr lang="en-US" sz="4000" baseline="30000" dirty="0"/>
              <a:t>Yeshayahu/Is 66.8 </a:t>
            </a:r>
            <a:r>
              <a:rPr lang="en-US" sz="4000" dirty="0"/>
              <a:t>Who has heard such a thing? Who has seen such things?</a:t>
            </a:r>
          </a:p>
          <a:p>
            <a:pPr marL="0" indent="0">
              <a:buNone/>
            </a:pPr>
            <a:r>
              <a:rPr lang="en-US" sz="4000" dirty="0"/>
              <a:t>Can a land be born in one day?</a:t>
            </a:r>
          </a:p>
          <a:p>
            <a:pPr marL="0" indent="0">
              <a:buNone/>
            </a:pPr>
            <a:r>
              <a:rPr lang="en-US" sz="4000" dirty="0"/>
              <a:t>Can a nation be brought forth at once? For </a:t>
            </a:r>
            <a:r>
              <a:rPr lang="en-US" sz="4000" u="sng" dirty="0">
                <a:solidFill>
                  <a:srgbClr val="FFFF99"/>
                </a:solidFill>
              </a:rPr>
              <a:t>as soon as Zion was in labor, she gave birth to her children.</a:t>
            </a:r>
          </a:p>
        </p:txBody>
      </p:sp>
    </p:spTree>
    <p:extLst>
      <p:ext uri="{BB962C8B-B14F-4D97-AF65-F5344CB8AC3E}">
        <p14:creationId xmlns:p14="http://schemas.microsoft.com/office/powerpoint/2010/main" val="4175229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6D3C81E1-F632-38C8-3376-64D8E125D45A}"/>
              </a:ext>
            </a:extLst>
          </p:cNvPr>
          <p:cNvSpPr>
            <a:spLocks noGrp="1" noChangeArrowheads="1"/>
          </p:cNvSpPr>
          <p:nvPr>
            <p:ph type="subTitle" idx="4294967295"/>
          </p:nvPr>
        </p:nvSpPr>
        <p:spPr>
          <a:xfrm>
            <a:off x="457200" y="361950"/>
            <a:ext cx="8153400" cy="4495800"/>
          </a:xfrm>
        </p:spPr>
        <p:txBody>
          <a:bodyPr/>
          <a:lstStyle/>
          <a:p>
            <a:pPr marL="0" indent="0" algn="ctr">
              <a:spcBef>
                <a:spcPct val="0"/>
              </a:spcBef>
              <a:buNone/>
            </a:pPr>
            <a:endParaRPr lang="en-US" altLang="en-US" sz="3000" dirty="0">
              <a:latin typeface="Arial Rounded MT Bold" panose="020F0704030504030204" pitchFamily="34" charset="0"/>
              <a:cs typeface="Vilna" pitchFamily="2" charset="-79"/>
            </a:endParaRPr>
          </a:p>
          <a:p>
            <a:pPr marL="0" indent="0" algn="ctr">
              <a:spcBef>
                <a:spcPct val="0"/>
              </a:spcBef>
              <a:buNone/>
            </a:pPr>
            <a:endParaRPr lang="en-US" altLang="en-US" sz="3000" dirty="0">
              <a:latin typeface="Arial Rounded MT Bold" panose="020F0704030504030204" pitchFamily="34" charset="0"/>
              <a:cs typeface="Vilna" pitchFamily="2" charset="-79"/>
            </a:endParaRPr>
          </a:p>
          <a:p>
            <a:pPr marL="0" indent="0" algn="ctr">
              <a:spcBef>
                <a:spcPct val="0"/>
              </a:spcBef>
              <a:buNone/>
            </a:pPr>
            <a:r>
              <a:rPr lang="en-US" altLang="en-US" sz="4000" dirty="0">
                <a:latin typeface="Arial Rounded MT Bold" panose="020F0704030504030204" pitchFamily="34" charset="0"/>
                <a:cs typeface="Vilna" pitchFamily="2" charset="-79"/>
              </a:rPr>
              <a:t>Example #3: Hannah Bat-</a:t>
            </a:r>
            <a:r>
              <a:rPr lang="en-US" altLang="en-US" sz="4000" dirty="0" err="1">
                <a:latin typeface="Arial Rounded MT Bold" panose="020F0704030504030204" pitchFamily="34" charset="0"/>
                <a:cs typeface="Vilna" pitchFamily="2" charset="-79"/>
              </a:rPr>
              <a:t>P'nu'el</a:t>
            </a:r>
            <a:endParaRPr lang="en-US" altLang="en-US" sz="4000" dirty="0">
              <a:latin typeface="Arial Rounded MT Bold" panose="020F0704030504030204" pitchFamily="34" charset="0"/>
              <a:cs typeface="Vilna" pitchFamily="2" charset="-79"/>
            </a:endParaRPr>
          </a:p>
          <a:p>
            <a:pPr marL="0" indent="0" algn="ctr">
              <a:spcBef>
                <a:spcPct val="0"/>
              </a:spcBef>
              <a:buNone/>
            </a:pPr>
            <a:r>
              <a:rPr lang="en-US" altLang="en-US" sz="4000" dirty="0">
                <a:latin typeface="Arial Rounded MT Bold" panose="020F0704030504030204" pitchFamily="34" charset="0"/>
                <a:cs typeface="Vilna" pitchFamily="2" charset="-79"/>
              </a:rPr>
              <a:t>Scriptural / Prophetic Insight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FD408EAB-1AB5-352E-2585-C6869E759711}"/>
              </a:ext>
            </a:extLst>
          </p:cNvPr>
          <p:cNvSpPr>
            <a:spLocks noGrp="1" noChangeArrowheads="1"/>
          </p:cNvSpPr>
          <p:nvPr>
            <p:ph type="subTitle" idx="4294967295"/>
          </p:nvPr>
        </p:nvSpPr>
        <p:spPr>
          <a:xfrm>
            <a:off x="304800" y="209550"/>
            <a:ext cx="8610600" cy="4724400"/>
          </a:xfrm>
        </p:spPr>
        <p:txBody>
          <a:bodyPr/>
          <a:lstStyle/>
          <a:p>
            <a:pPr marL="0" indent="0">
              <a:spcBef>
                <a:spcPct val="0"/>
              </a:spcBef>
              <a:buNone/>
            </a:pPr>
            <a:r>
              <a:rPr lang="en-US" altLang="en-US" sz="4000" baseline="30000" dirty="0">
                <a:latin typeface="Arial Rounded MT Bold" panose="020F0704030504030204" pitchFamily="34" charset="0"/>
                <a:cs typeface="Vilna" pitchFamily="2" charset="-79"/>
              </a:rPr>
              <a:t>Luke 2:36-38  </a:t>
            </a:r>
            <a:r>
              <a:rPr lang="en-US" altLang="en-US" sz="4000" dirty="0">
                <a:latin typeface="Arial Rounded MT Bold" panose="020F0704030504030204" pitchFamily="34" charset="0"/>
                <a:cs typeface="Vilna" pitchFamily="2" charset="-79"/>
              </a:rPr>
              <a:t>There was also a prophet named Hannah Bat-</a:t>
            </a:r>
            <a:r>
              <a:rPr lang="en-US" altLang="en-US" sz="4000" dirty="0" err="1">
                <a:latin typeface="Arial Rounded MT Bold" panose="020F0704030504030204" pitchFamily="34" charset="0"/>
                <a:cs typeface="Vilna" pitchFamily="2" charset="-79"/>
              </a:rPr>
              <a:t>P'nu'el</a:t>
            </a:r>
            <a:r>
              <a:rPr lang="en-US" altLang="en-US" sz="4000" dirty="0">
                <a:latin typeface="Arial Rounded MT Bold" panose="020F0704030504030204" pitchFamily="34" charset="0"/>
                <a:cs typeface="Vilna" pitchFamily="2" charset="-79"/>
              </a:rPr>
              <a:t>, of the tribe of Asher. She was a very old woman -- she had lived with her husband seven years after her marriage and had remained a widow ever since; now</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FD408EAB-1AB5-352E-2585-C6869E759711}"/>
              </a:ext>
            </a:extLst>
          </p:cNvPr>
          <p:cNvSpPr>
            <a:spLocks noGrp="1" noChangeArrowheads="1"/>
          </p:cNvSpPr>
          <p:nvPr>
            <p:ph type="subTitle" idx="4294967295"/>
          </p:nvPr>
        </p:nvSpPr>
        <p:spPr>
          <a:xfrm>
            <a:off x="304800" y="209550"/>
            <a:ext cx="8610600" cy="4724400"/>
          </a:xfrm>
        </p:spPr>
        <p:txBody>
          <a:bodyPr/>
          <a:lstStyle/>
          <a:p>
            <a:pPr marL="0" indent="0">
              <a:spcBef>
                <a:spcPct val="0"/>
              </a:spcBef>
              <a:buNone/>
            </a:pPr>
            <a:r>
              <a:rPr lang="en-US" altLang="en-US" sz="4000" baseline="30000" dirty="0">
                <a:latin typeface="Arial Rounded MT Bold" panose="020F0704030504030204" pitchFamily="34" charset="0"/>
                <a:cs typeface="Vilna" pitchFamily="2" charset="-79"/>
              </a:rPr>
              <a:t>Luke 2:36-38  </a:t>
            </a:r>
            <a:r>
              <a:rPr lang="en-US" altLang="en-US" sz="4000" dirty="0">
                <a:latin typeface="Arial Rounded MT Bold" panose="020F0704030504030204" pitchFamily="34" charset="0"/>
                <a:cs typeface="Vilna" pitchFamily="2" charset="-79"/>
              </a:rPr>
              <a:t>now she was eighty-four. She never left the Temple grounds but worshipped there night and day, fasting and praying.   </a:t>
            </a:r>
          </a:p>
        </p:txBody>
      </p:sp>
    </p:spTree>
    <p:extLst>
      <p:ext uri="{BB962C8B-B14F-4D97-AF65-F5344CB8AC3E}">
        <p14:creationId xmlns:p14="http://schemas.microsoft.com/office/powerpoint/2010/main" val="3198328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34FB1A1E-CBBE-FF2F-A0FD-5B814305B0A1}"/>
              </a:ext>
            </a:extLst>
          </p:cNvPr>
          <p:cNvSpPr>
            <a:spLocks noGrp="1" noChangeArrowheads="1"/>
          </p:cNvSpPr>
          <p:nvPr>
            <p:ph type="subTitle" idx="4294967295"/>
          </p:nvPr>
        </p:nvSpPr>
        <p:spPr>
          <a:xfrm>
            <a:off x="304800" y="209550"/>
            <a:ext cx="8458200" cy="4724400"/>
          </a:xfrm>
        </p:spPr>
        <p:txBody>
          <a:bodyPr/>
          <a:lstStyle/>
          <a:p>
            <a:pPr marL="0" indent="0">
              <a:spcBef>
                <a:spcPct val="0"/>
              </a:spcBef>
              <a:buNone/>
            </a:pPr>
            <a:r>
              <a:rPr lang="en-US" altLang="en-US" sz="4000" baseline="30000" dirty="0">
                <a:latin typeface="Arial Rounded MT Bold" panose="020F0704030504030204" pitchFamily="34" charset="0"/>
                <a:cs typeface="Vilna" pitchFamily="2" charset="-79"/>
              </a:rPr>
              <a:t>Luke 2:36-38 </a:t>
            </a:r>
            <a:r>
              <a:rPr lang="en-US" altLang="en-US" sz="4000" dirty="0">
                <a:latin typeface="Arial Rounded MT Bold" panose="020F0704030504030204" pitchFamily="34" charset="0"/>
                <a:cs typeface="Vilna" pitchFamily="2" charset="-79"/>
              </a:rPr>
              <a:t>She came by at that moment and began thanking God and speaking about the child to everyone who was waiting for </a:t>
            </a:r>
            <a:r>
              <a:rPr lang="en-US" altLang="en-US" sz="4000" dirty="0" err="1">
                <a:latin typeface="Arial Rounded MT Bold" panose="020F0704030504030204" pitchFamily="34" charset="0"/>
                <a:cs typeface="Vilna" pitchFamily="2" charset="-79"/>
              </a:rPr>
              <a:t>Yerushalayim</a:t>
            </a:r>
            <a:r>
              <a:rPr lang="en-US" altLang="en-US" sz="4000" dirty="0">
                <a:latin typeface="Arial Rounded MT Bold" panose="020F0704030504030204" pitchFamily="34" charset="0"/>
                <a:cs typeface="Vilna" pitchFamily="2" charset="-79"/>
              </a:rPr>
              <a:t> to be liberated.</a:t>
            </a:r>
          </a:p>
          <a:p>
            <a:pPr marL="0" indent="0">
              <a:spcBef>
                <a:spcPct val="0"/>
              </a:spcBef>
              <a:buNone/>
            </a:pPr>
            <a:endParaRPr lang="en-US" altLang="en-US" sz="3000" dirty="0">
              <a:latin typeface="Arial Rounded MT Bold" panose="020F0704030504030204" pitchFamily="34" charset="0"/>
              <a:cs typeface="Vilna" pitchFamily="2" charset="-79"/>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A bit of spiritual history…</a:t>
            </a:r>
          </a:p>
        </p:txBody>
      </p:sp>
    </p:spTree>
    <p:extLst>
      <p:ext uri="{BB962C8B-B14F-4D97-AF65-F5344CB8AC3E}">
        <p14:creationId xmlns:p14="http://schemas.microsoft.com/office/powerpoint/2010/main" val="3353488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2050" name="Picture 2" descr="Mothers- ">
            <a:extLst>
              <a:ext uri="{FF2B5EF4-FFF2-40B4-BE49-F238E27FC236}">
                <a16:creationId xmlns:a16="http://schemas.microsoft.com/office/drawing/2014/main" id="{4ACE2400-8462-82A9-C223-E967C7705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282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Yeshayahu/Is 66.8 </a:t>
            </a:r>
            <a:r>
              <a:rPr lang="en-US" sz="4000" dirty="0"/>
              <a:t>Who has heard such a thing? Who has seen such things?</a:t>
            </a:r>
          </a:p>
          <a:p>
            <a:pPr marL="0" indent="0">
              <a:buNone/>
            </a:pPr>
            <a:r>
              <a:rPr lang="en-US" sz="4000" dirty="0"/>
              <a:t>Can a land be born in one day?</a:t>
            </a:r>
          </a:p>
          <a:p>
            <a:pPr marL="0" indent="0">
              <a:buNone/>
            </a:pPr>
            <a:r>
              <a:rPr lang="en-US" sz="4000" dirty="0"/>
              <a:t>Can a nation be brought forth at once? For </a:t>
            </a:r>
            <a:r>
              <a:rPr lang="en-US" sz="4000" u="sng" dirty="0">
                <a:solidFill>
                  <a:srgbClr val="FFFF99"/>
                </a:solidFill>
              </a:rPr>
              <a:t>as soon as Zion was in labor, she gave birth to her children.</a:t>
            </a:r>
          </a:p>
        </p:txBody>
      </p:sp>
    </p:spTree>
    <p:extLst>
      <p:ext uri="{BB962C8B-B14F-4D97-AF65-F5344CB8AC3E}">
        <p14:creationId xmlns:p14="http://schemas.microsoft.com/office/powerpoint/2010/main" val="1588619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pPr algn="l"/>
            <a:r>
              <a:rPr lang="en-US" dirty="0"/>
              <a:t> </a:t>
            </a:r>
          </a:p>
        </p:txBody>
      </p:sp>
      <p:pic>
        <p:nvPicPr>
          <p:cNvPr id="2050" name="Picture 2" descr="Related image">
            <a:extLst>
              <a:ext uri="{FF2B5EF4-FFF2-40B4-BE49-F238E27FC236}">
                <a16:creationId xmlns:a16="http://schemas.microsoft.com/office/drawing/2014/main" id="{EA6192A6-FAD1-4DA0-8570-720A69DF2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76" y="0"/>
            <a:ext cx="7129462"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D5F629E-F20C-4742-987D-8725FFB11EEA}"/>
              </a:ext>
            </a:extLst>
          </p:cNvPr>
          <p:cNvSpPr txBox="1"/>
          <p:nvPr/>
        </p:nvSpPr>
        <p:spPr>
          <a:xfrm>
            <a:off x="1441953" y="4324350"/>
            <a:ext cx="6258508" cy="707886"/>
          </a:xfrm>
          <a:prstGeom prst="rect">
            <a:avLst/>
          </a:prstGeom>
          <a:noFill/>
        </p:spPr>
        <p:txBody>
          <a:bodyPr wrap="none" rtlCol="0">
            <a:spAutoFit/>
          </a:bodyPr>
          <a:lstStyle/>
          <a:p>
            <a:pPr algn="l"/>
            <a:r>
              <a:rPr lang="en-US" dirty="0">
                <a:solidFill>
                  <a:srgbClr val="FFFFFF"/>
                </a:solidFill>
                <a:effectLst>
                  <a:outerShdw blurRad="38100" dist="38100" dir="2700000" algn="tl">
                    <a:srgbClr val="000000">
                      <a:alpha val="43137"/>
                    </a:srgbClr>
                  </a:outerShdw>
                </a:effectLst>
              </a:rPr>
              <a:t>Atomic bomb detonation</a:t>
            </a:r>
          </a:p>
        </p:txBody>
      </p:sp>
    </p:spTree>
    <p:extLst>
      <p:ext uri="{BB962C8B-B14F-4D97-AF65-F5344CB8AC3E}">
        <p14:creationId xmlns:p14="http://schemas.microsoft.com/office/powerpoint/2010/main" val="1947909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One of the most signature customs in a Jewish home is the lighting of Shabbat candles.</a:t>
            </a:r>
          </a:p>
        </p:txBody>
      </p:sp>
    </p:spTree>
    <p:extLst>
      <p:ext uri="{BB962C8B-B14F-4D97-AF65-F5344CB8AC3E}">
        <p14:creationId xmlns:p14="http://schemas.microsoft.com/office/powerpoint/2010/main" val="3004820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fontScale="92500"/>
          </a:bodyPr>
          <a:lstStyle/>
          <a:p>
            <a:pPr algn="l"/>
            <a:r>
              <a:rPr lang="en-US" dirty="0"/>
              <a:t>On </a:t>
            </a:r>
            <a:r>
              <a:rPr lang="en-US" u="sng" dirty="0"/>
              <a:t>August 6, 1945</a:t>
            </a:r>
            <a:r>
              <a:rPr lang="en-US" dirty="0"/>
              <a:t>, a uranium-based weapon, Little Boy, was detonated above the Japanese city of Hiroshima, and three days later, another weapon, Fat Man, was detonated above the Japanese city of Nagasaki. On </a:t>
            </a:r>
            <a:r>
              <a:rPr lang="en-US" u="sng" dirty="0"/>
              <a:t>August 15,1945</a:t>
            </a:r>
            <a:r>
              <a:rPr lang="en-US" dirty="0"/>
              <a:t>, Japanese Emperor Hirohito announced Japan's surrender.</a:t>
            </a:r>
          </a:p>
        </p:txBody>
      </p:sp>
    </p:spTree>
    <p:extLst>
      <p:ext uri="{BB962C8B-B14F-4D97-AF65-F5344CB8AC3E}">
        <p14:creationId xmlns:p14="http://schemas.microsoft.com/office/powerpoint/2010/main" val="2894635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endParaRPr lang="en-US" dirty="0"/>
          </a:p>
          <a:p>
            <a:r>
              <a:rPr lang="en-US" dirty="0"/>
              <a:t>Power, a whole new form </a:t>
            </a:r>
          </a:p>
          <a:p>
            <a:r>
              <a:rPr lang="en-US" dirty="0"/>
              <a:t>and level of power </a:t>
            </a:r>
          </a:p>
          <a:p>
            <a:r>
              <a:rPr lang="en-US" dirty="0"/>
              <a:t>for outreach before the end..</a:t>
            </a:r>
          </a:p>
        </p:txBody>
      </p:sp>
    </p:spTree>
    <p:extLst>
      <p:ext uri="{BB962C8B-B14F-4D97-AF65-F5344CB8AC3E}">
        <p14:creationId xmlns:p14="http://schemas.microsoft.com/office/powerpoint/2010/main" val="2590418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pPr marL="176213" indent="-176213" algn="l">
              <a:buFont typeface="Arial" panose="020B0604020202020204" pitchFamily="34" charset="0"/>
              <a:buChar char="•"/>
            </a:pPr>
            <a:r>
              <a:rPr lang="en-US" dirty="0"/>
              <a:t>published </a:t>
            </a:r>
          </a:p>
          <a:p>
            <a:pPr algn="l"/>
            <a:r>
              <a:rPr lang="en-US" dirty="0">
                <a:solidFill>
                  <a:srgbClr val="FFFF99"/>
                </a:solidFill>
              </a:rPr>
              <a:t>1946</a:t>
            </a:r>
          </a:p>
          <a:p>
            <a:pPr marL="176213" indent="-176213" algn="l">
              <a:buFont typeface="Arial" panose="020B0604020202020204" pitchFamily="34" charset="0"/>
              <a:buChar char="•"/>
            </a:pPr>
            <a:r>
              <a:rPr lang="en-US" i="1" dirty="0"/>
              <a:t>Atomic Power </a:t>
            </a:r>
          </a:p>
          <a:p>
            <a:pPr algn="l"/>
            <a:r>
              <a:rPr lang="en-US" i="1" dirty="0"/>
              <a:t>with God </a:t>
            </a:r>
          </a:p>
          <a:p>
            <a:pPr marL="342900" indent="-342900" algn="l">
              <a:buFont typeface="Arial" panose="020B0604020202020204" pitchFamily="34" charset="0"/>
              <a:buChar char="•"/>
            </a:pPr>
            <a:r>
              <a:rPr lang="en-US" dirty="0"/>
              <a:t>Fasting </a:t>
            </a:r>
          </a:p>
          <a:p>
            <a:pPr algn="l"/>
            <a:r>
              <a:rPr lang="en-US" dirty="0"/>
              <a:t>movement </a:t>
            </a:r>
          </a:p>
          <a:p>
            <a:pPr algn="l"/>
            <a:r>
              <a:rPr lang="en-US" dirty="0"/>
              <a:t>in response</a:t>
            </a:r>
          </a:p>
          <a:p>
            <a:pPr algn="l"/>
            <a:endParaRPr lang="en-US" dirty="0"/>
          </a:p>
        </p:txBody>
      </p:sp>
      <p:pic>
        <p:nvPicPr>
          <p:cNvPr id="1026" name="Picture 2" descr="Image result for atomic power with god through fasting and prayer">
            <a:extLst>
              <a:ext uri="{FF2B5EF4-FFF2-40B4-BE49-F238E27FC236}">
                <a16:creationId xmlns:a16="http://schemas.microsoft.com/office/drawing/2014/main" id="{7ABCAE70-4F00-49FD-B88E-38B9A5566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0"/>
            <a:ext cx="33718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311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pPr marL="114300" indent="-114300" algn="l">
              <a:buFont typeface="Arial" panose="020B0604020202020204" pitchFamily="34" charset="0"/>
              <a:buChar char="•"/>
            </a:pPr>
            <a:r>
              <a:rPr lang="en-US" dirty="0"/>
              <a:t>Then in 1947-1952 the great healing revival broke out with men like William Branham, Oral Roberts, and T.L. Osborne</a:t>
            </a:r>
          </a:p>
          <a:p>
            <a:pPr marL="114300" indent="-114300" algn="l">
              <a:buFont typeface="Arial" panose="020B0604020202020204" pitchFamily="34" charset="0"/>
              <a:buChar char="•"/>
            </a:pPr>
            <a:endParaRPr lang="en-US" dirty="0"/>
          </a:p>
          <a:p>
            <a:pPr marL="114300" indent="-114300" algn="l">
              <a:buFont typeface="Arial" panose="020B0604020202020204" pitchFamily="34" charset="0"/>
              <a:buChar char="•"/>
            </a:pPr>
            <a:r>
              <a:rPr lang="en-US" dirty="0"/>
              <a:t>Big Tent</a:t>
            </a:r>
          </a:p>
        </p:txBody>
      </p:sp>
    </p:spTree>
    <p:extLst>
      <p:ext uri="{BB962C8B-B14F-4D97-AF65-F5344CB8AC3E}">
        <p14:creationId xmlns:p14="http://schemas.microsoft.com/office/powerpoint/2010/main" val="3130005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pPr algn="l"/>
            <a:r>
              <a:rPr lang="en-US" dirty="0"/>
              <a:t>1947 Partition plan</a:t>
            </a:r>
          </a:p>
          <a:p>
            <a:pPr marL="228600" indent="-228600" algn="l">
              <a:buFont typeface="Arial" panose="020B0604020202020204" pitchFamily="34" charset="0"/>
              <a:buChar char="•"/>
            </a:pPr>
            <a:r>
              <a:rPr lang="en-US" dirty="0"/>
              <a:t>Jewish state blue</a:t>
            </a:r>
          </a:p>
          <a:p>
            <a:pPr marL="228600" indent="-228600" algn="l">
              <a:buFont typeface="Arial" panose="020B0604020202020204" pitchFamily="34" charset="0"/>
              <a:buChar char="•"/>
            </a:pPr>
            <a:r>
              <a:rPr lang="en-US" dirty="0"/>
              <a:t>Arab state orange</a:t>
            </a:r>
          </a:p>
          <a:p>
            <a:pPr marL="228600" indent="-228600" algn="l">
              <a:buFont typeface="Arial" panose="020B0604020202020204" pitchFamily="34" charset="0"/>
              <a:buChar char="•"/>
            </a:pPr>
            <a:r>
              <a:rPr lang="en-US" dirty="0"/>
              <a:t>Jerusalem white </a:t>
            </a:r>
          </a:p>
          <a:p>
            <a:pPr algn="l"/>
            <a:r>
              <a:rPr lang="en-US" dirty="0"/>
              <a:t>  internationalized</a:t>
            </a:r>
          </a:p>
          <a:p>
            <a:pPr marL="228600" indent="-228600" algn="l">
              <a:buFont typeface="Arial" panose="020B0604020202020204" pitchFamily="34" charset="0"/>
              <a:buChar char="•"/>
            </a:pPr>
            <a:r>
              <a:rPr lang="en-US" dirty="0">
                <a:solidFill>
                  <a:srgbClr val="FFFF99"/>
                </a:solidFill>
              </a:rPr>
              <a:t>Needed 2/3 majority</a:t>
            </a:r>
          </a:p>
          <a:p>
            <a:pPr algn="l"/>
            <a:r>
              <a:rPr lang="en-US" dirty="0">
                <a:solidFill>
                  <a:srgbClr val="FFFF99"/>
                </a:solidFill>
              </a:rPr>
              <a:t>in UN </a:t>
            </a:r>
            <a:r>
              <a:rPr lang="en-US" dirty="0" err="1">
                <a:solidFill>
                  <a:srgbClr val="FFFF99"/>
                </a:solidFill>
              </a:rPr>
              <a:t>Gen’l</a:t>
            </a:r>
            <a:r>
              <a:rPr lang="en-US" dirty="0">
                <a:solidFill>
                  <a:srgbClr val="FFFF99"/>
                </a:solidFill>
              </a:rPr>
              <a:t> Assembly</a:t>
            </a:r>
          </a:p>
          <a:p>
            <a:pPr algn="l"/>
            <a:endParaRPr lang="en-US" dirty="0"/>
          </a:p>
        </p:txBody>
      </p:sp>
      <p:pic>
        <p:nvPicPr>
          <p:cNvPr id="3074" name="Picture 2" descr="https://upload.wikimedia.org/wikipedia/commons/b/bd/UN_Palestine_Partition_Versions_1947.jpg">
            <a:extLst>
              <a:ext uri="{FF2B5EF4-FFF2-40B4-BE49-F238E27FC236}">
                <a16:creationId xmlns:a16="http://schemas.microsoft.com/office/drawing/2014/main" id="{B58CA713-07A3-4413-BA8F-3BDCDDB8BA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24828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663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pPr algn="l"/>
            <a:r>
              <a:rPr lang="en-US" dirty="0"/>
              <a:t>On 29 November 1947, the United Nations General Assembly voted 33 to 13, with 10 abstentions and 1 absent, in favor of the modified Partition Plan. </a:t>
            </a:r>
            <a:r>
              <a:rPr lang="en-US" dirty="0">
                <a:solidFill>
                  <a:srgbClr val="FFFF99"/>
                </a:solidFill>
              </a:rPr>
              <a:t>All Soviet republics voted FOR.  [To antagonize the British.]</a:t>
            </a:r>
          </a:p>
          <a:p>
            <a:pPr algn="l"/>
            <a:r>
              <a:rPr lang="en-US" dirty="0"/>
              <a:t>Diplomatic miracle.</a:t>
            </a:r>
          </a:p>
        </p:txBody>
      </p:sp>
    </p:spTree>
    <p:extLst>
      <p:ext uri="{BB962C8B-B14F-4D97-AF65-F5344CB8AC3E}">
        <p14:creationId xmlns:p14="http://schemas.microsoft.com/office/powerpoint/2010/main" val="2321654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pPr marL="114300" indent="-114300" algn="l">
              <a:buFont typeface="Arial" panose="020B0604020202020204" pitchFamily="34" charset="0"/>
              <a:buChar char="•"/>
            </a:pPr>
            <a:r>
              <a:rPr lang="en-US" dirty="0"/>
              <a:t>In 1948 the "Latter Rain" outpouring hit North </a:t>
            </a:r>
            <a:r>
              <a:rPr lang="en-US" dirty="0" err="1"/>
              <a:t>Battleford</a:t>
            </a:r>
            <a:r>
              <a:rPr lang="en-US" dirty="0"/>
              <a:t>, Canada, and swept into the United States. </a:t>
            </a:r>
          </a:p>
        </p:txBody>
      </p:sp>
    </p:spTree>
    <p:extLst>
      <p:ext uri="{BB962C8B-B14F-4D97-AF65-F5344CB8AC3E}">
        <p14:creationId xmlns:p14="http://schemas.microsoft.com/office/powerpoint/2010/main" val="7154877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pPr marL="114300" indent="-114300" algn="l">
              <a:buFont typeface="Arial" panose="020B0604020202020204" pitchFamily="34" charset="0"/>
              <a:buChar char="•"/>
            </a:pPr>
            <a:r>
              <a:rPr lang="en-US" dirty="0"/>
              <a:t>In 1948 </a:t>
            </a:r>
            <a:r>
              <a:rPr lang="en-US" dirty="0">
                <a:solidFill>
                  <a:srgbClr val="FFFF99"/>
                </a:solidFill>
              </a:rPr>
              <a:t>Bill Bright </a:t>
            </a:r>
            <a:r>
              <a:rPr lang="en-US" dirty="0"/>
              <a:t>saw a vision of college campus awakenings, </a:t>
            </a:r>
          </a:p>
          <a:p>
            <a:pPr marL="114300" indent="-114300" algn="l">
              <a:buFont typeface="Arial" panose="020B0604020202020204" pitchFamily="34" charset="0"/>
              <a:buChar char="•"/>
            </a:pPr>
            <a:r>
              <a:rPr lang="en-US" dirty="0">
                <a:solidFill>
                  <a:srgbClr val="FFFF99"/>
                </a:solidFill>
              </a:rPr>
              <a:t>Billy Graham's </a:t>
            </a:r>
            <a:r>
              <a:rPr lang="en-US" dirty="0"/>
              <a:t>ministry was released in 1949 </a:t>
            </a:r>
          </a:p>
          <a:p>
            <a:pPr marL="114300" indent="-114300" algn="l">
              <a:buFont typeface="Arial" panose="020B0604020202020204" pitchFamily="34" charset="0"/>
              <a:buChar char="•"/>
            </a:pPr>
            <a:r>
              <a:rPr lang="en-US" dirty="0"/>
              <a:t>The Asbury College revival, along with many others, commenced in 1950.</a:t>
            </a:r>
          </a:p>
          <a:p>
            <a:pPr algn="l"/>
            <a:endParaRPr lang="en-US" dirty="0"/>
          </a:p>
        </p:txBody>
      </p:sp>
    </p:spTree>
    <p:extLst>
      <p:ext uri="{BB962C8B-B14F-4D97-AF65-F5344CB8AC3E}">
        <p14:creationId xmlns:p14="http://schemas.microsoft.com/office/powerpoint/2010/main" val="21839138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pPr marL="176213" indent="-176213" algn="l">
              <a:buFont typeface="Arial" panose="020B0604020202020204" pitchFamily="34" charset="0"/>
              <a:buChar char="•"/>
            </a:pPr>
            <a:r>
              <a:rPr lang="en-US" i="1" dirty="0"/>
              <a:t>Atomic Power </a:t>
            </a:r>
          </a:p>
          <a:p>
            <a:pPr algn="l"/>
            <a:r>
              <a:rPr lang="en-US" i="1" dirty="0"/>
              <a:t>with God </a:t>
            </a:r>
          </a:p>
          <a:p>
            <a:pPr marL="176213" indent="-176213" algn="l">
              <a:buFont typeface="Arial" panose="020B0604020202020204" pitchFamily="34" charset="0"/>
              <a:buChar char="•"/>
            </a:pPr>
            <a:r>
              <a:rPr lang="en-US" dirty="0"/>
              <a:t>published </a:t>
            </a:r>
          </a:p>
          <a:p>
            <a:pPr algn="l"/>
            <a:r>
              <a:rPr lang="en-US" dirty="0"/>
              <a:t>1946</a:t>
            </a:r>
          </a:p>
          <a:p>
            <a:pPr marL="342900" indent="-342900" algn="l">
              <a:buFont typeface="Arial" panose="020B0604020202020204" pitchFamily="34" charset="0"/>
              <a:buChar char="•"/>
            </a:pPr>
            <a:r>
              <a:rPr lang="en-US" dirty="0"/>
              <a:t>Fasting </a:t>
            </a:r>
          </a:p>
          <a:p>
            <a:pPr algn="l"/>
            <a:r>
              <a:rPr lang="en-US" dirty="0"/>
              <a:t>movement in </a:t>
            </a:r>
          </a:p>
          <a:p>
            <a:pPr algn="l"/>
            <a:r>
              <a:rPr lang="en-US" dirty="0"/>
              <a:t>response</a:t>
            </a:r>
            <a:r>
              <a:rPr lang="en-US" dirty="0">
                <a:sym typeface="Wingdings" panose="05000000000000000000" pitchFamily="2" charset="2"/>
              </a:rPr>
              <a:t> </a:t>
            </a:r>
            <a:r>
              <a:rPr lang="en-US" u="sng" dirty="0">
                <a:solidFill>
                  <a:srgbClr val="FFFF99"/>
                </a:solidFill>
                <a:sym typeface="Wingdings" panose="05000000000000000000" pitchFamily="2" charset="2"/>
              </a:rPr>
              <a:t>revival</a:t>
            </a:r>
            <a:endParaRPr lang="en-US" u="sng" dirty="0">
              <a:solidFill>
                <a:srgbClr val="FFFF99"/>
              </a:solidFill>
            </a:endParaRPr>
          </a:p>
          <a:p>
            <a:pPr algn="l"/>
            <a:endParaRPr lang="en-US" dirty="0"/>
          </a:p>
        </p:txBody>
      </p:sp>
      <p:pic>
        <p:nvPicPr>
          <p:cNvPr id="1026" name="Picture 2" descr="Image result for atomic power with god through fasting and prayer">
            <a:extLst>
              <a:ext uri="{FF2B5EF4-FFF2-40B4-BE49-F238E27FC236}">
                <a16:creationId xmlns:a16="http://schemas.microsoft.com/office/drawing/2014/main" id="{7ABCAE70-4F00-49FD-B88E-38B9A5566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0"/>
            <a:ext cx="33718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161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2050" name="Picture 2" descr="Mothers- ">
            <a:extLst>
              <a:ext uri="{FF2B5EF4-FFF2-40B4-BE49-F238E27FC236}">
                <a16:creationId xmlns:a16="http://schemas.microsoft.com/office/drawing/2014/main" id="{4ACE2400-8462-82A9-C223-E967C7705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592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a:extLst>
              <a:ext uri="{FF2B5EF4-FFF2-40B4-BE49-F238E27FC236}">
                <a16:creationId xmlns:a16="http://schemas.microsoft.com/office/drawing/2014/main" id="{3ADD241B-3B94-C912-2CA4-74C3D3E35D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515" y="0"/>
            <a:ext cx="3429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5209316-2563-FB52-61B1-933AC6135C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222" t="-741" r="9999" b="741"/>
          <a:stretch/>
        </p:blipFill>
        <p:spPr bwMode="auto">
          <a:xfrm>
            <a:off x="4191000" y="-22749"/>
            <a:ext cx="46482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5566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u="sng" dirty="0">
                <a:solidFill>
                  <a:srgbClr val="FFFF99"/>
                </a:solidFill>
              </a:rPr>
              <a:t>Birthing of salvation: praying heroines</a:t>
            </a:r>
          </a:p>
          <a:p>
            <a:pPr marL="0" indent="0">
              <a:buNone/>
            </a:pPr>
            <a:r>
              <a:rPr lang="en-US" sz="4000" baseline="30000" dirty="0"/>
              <a:t>Yeshayahu/Is 66.8 </a:t>
            </a:r>
            <a:r>
              <a:rPr lang="en-US" sz="4000" dirty="0"/>
              <a:t>Who has heard such a thing? Who has seen such things?</a:t>
            </a:r>
          </a:p>
          <a:p>
            <a:pPr marL="0" indent="0">
              <a:buNone/>
            </a:pPr>
            <a:r>
              <a:rPr lang="en-US" sz="4000" dirty="0"/>
              <a:t>Can a land be born in one day?</a:t>
            </a:r>
          </a:p>
          <a:p>
            <a:pPr marL="0" indent="0">
              <a:buNone/>
            </a:pPr>
            <a:r>
              <a:rPr lang="en-US" sz="4000" dirty="0"/>
              <a:t>Can a nation be brought forth at once? For </a:t>
            </a:r>
            <a:r>
              <a:rPr lang="en-US" sz="4000" u="sng" dirty="0">
                <a:solidFill>
                  <a:srgbClr val="FFFF99"/>
                </a:solidFill>
              </a:rPr>
              <a:t>as soon as Zion was in labor, she gave birth to her children.</a:t>
            </a:r>
          </a:p>
        </p:txBody>
      </p:sp>
    </p:spTree>
    <p:extLst>
      <p:ext uri="{BB962C8B-B14F-4D97-AF65-F5344CB8AC3E}">
        <p14:creationId xmlns:p14="http://schemas.microsoft.com/office/powerpoint/2010/main" val="11702966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Are we about to pray down the end of the age and the return of the Messiah Yeshua?</a:t>
            </a:r>
          </a:p>
        </p:txBody>
      </p:sp>
    </p:spTree>
    <p:extLst>
      <p:ext uri="{BB962C8B-B14F-4D97-AF65-F5344CB8AC3E}">
        <p14:creationId xmlns:p14="http://schemas.microsoft.com/office/powerpoint/2010/main" val="40240589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Mat. 23.39 </a:t>
            </a:r>
            <a:r>
              <a:rPr lang="en-US" sz="4000" dirty="0"/>
              <a:t>For I tell you, you will never see Me again </a:t>
            </a:r>
            <a:r>
              <a:rPr lang="en-US" sz="4000" dirty="0">
                <a:solidFill>
                  <a:srgbClr val="FFFF99"/>
                </a:solidFill>
              </a:rPr>
              <a:t>until you say</a:t>
            </a:r>
            <a:r>
              <a:rPr lang="en-US" sz="4000" dirty="0"/>
              <a:t>, </a:t>
            </a:r>
          </a:p>
          <a:p>
            <a:pPr marL="0" indent="0" algn="r" rtl="1">
              <a:buNone/>
            </a:pPr>
            <a:r>
              <a:rPr lang="he-IL" sz="4000" b="1" dirty="0">
                <a:latin typeface="David" panose="020E0502060401010101" pitchFamily="34" charset="-79"/>
                <a:cs typeface="David" panose="020E0502060401010101" pitchFamily="34" charset="-79"/>
              </a:rPr>
              <a:t>ברוך הבא בשם יי</a:t>
            </a:r>
            <a:endParaRPr lang="en-US" sz="4000" b="1" dirty="0">
              <a:latin typeface="David" panose="020E0502060401010101" pitchFamily="34" charset="-79"/>
              <a:cs typeface="David" panose="020E0502060401010101" pitchFamily="34" charset="-79"/>
            </a:endParaRPr>
          </a:p>
          <a:p>
            <a:pPr marL="0" indent="0">
              <a:buNone/>
            </a:pPr>
            <a:r>
              <a:rPr lang="en-US" sz="4000" dirty="0"/>
              <a:t>‘</a:t>
            </a:r>
            <a:r>
              <a:rPr lang="en-US" sz="4000" dirty="0" err="1"/>
              <a:t>Barukh</a:t>
            </a:r>
            <a:r>
              <a:rPr lang="en-US" sz="4000" dirty="0"/>
              <a:t> ha-</a:t>
            </a:r>
            <a:r>
              <a:rPr lang="en-US" sz="4000" dirty="0" err="1"/>
              <a:t>ba</a:t>
            </a:r>
            <a:r>
              <a:rPr lang="en-US" sz="4000" dirty="0"/>
              <a:t> </a:t>
            </a:r>
            <a:r>
              <a:rPr lang="en-US" sz="4000" dirty="0" err="1"/>
              <a:t>b’shem</a:t>
            </a:r>
            <a:r>
              <a:rPr lang="en-US" sz="4000" dirty="0"/>
              <a:t> </a:t>
            </a:r>
            <a:r>
              <a:rPr lang="en-US" sz="4000" cap="small" dirty="0" err="1"/>
              <a:t>Adoni</a:t>
            </a:r>
            <a:r>
              <a:rPr lang="en-US" sz="4000" dirty="0"/>
              <a:t>. Blessed is He who comes in the name of the </a:t>
            </a:r>
            <a:r>
              <a:rPr lang="en-US" sz="4000" cap="small" dirty="0" err="1"/>
              <a:t>Adoni</a:t>
            </a:r>
            <a:r>
              <a:rPr lang="en-US" sz="4000" dirty="0"/>
              <a:t>!’”</a:t>
            </a:r>
          </a:p>
          <a:p>
            <a:pPr marL="0" indent="0">
              <a:buNone/>
            </a:pPr>
            <a:endParaRPr lang="en-US" sz="4000" dirty="0"/>
          </a:p>
        </p:txBody>
      </p:sp>
    </p:spTree>
    <p:extLst>
      <p:ext uri="{BB962C8B-B14F-4D97-AF65-F5344CB8AC3E}">
        <p14:creationId xmlns:p14="http://schemas.microsoft.com/office/powerpoint/2010/main" val="30840295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22.20</a:t>
            </a:r>
            <a:r>
              <a:rPr lang="en-US" sz="4000" dirty="0"/>
              <a:t> “The one who is testifying to these things says, ‘Yes, I am coming soon!’”  Amen! </a:t>
            </a:r>
            <a:r>
              <a:rPr lang="en-US" sz="4000" u="sng" dirty="0">
                <a:solidFill>
                  <a:srgbClr val="FFFF99"/>
                </a:solidFill>
              </a:rPr>
              <a:t>Come, Lord Yeshua!</a:t>
            </a:r>
          </a:p>
          <a:p>
            <a:pPr marL="0" indent="0">
              <a:buNone/>
            </a:pPr>
            <a:endParaRPr lang="en-US" sz="4000" dirty="0"/>
          </a:p>
        </p:txBody>
      </p:sp>
    </p:spTree>
    <p:extLst>
      <p:ext uri="{BB962C8B-B14F-4D97-AF65-F5344CB8AC3E}">
        <p14:creationId xmlns:p14="http://schemas.microsoft.com/office/powerpoint/2010/main" val="16521106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a:extLst>
              <a:ext uri="{FF2B5EF4-FFF2-40B4-BE49-F238E27FC236}">
                <a16:creationId xmlns:a16="http://schemas.microsoft.com/office/drawing/2014/main" id="{43B0E3AC-252C-AD6A-E8F1-F5DA37E28748}"/>
              </a:ext>
            </a:extLst>
          </p:cNvPr>
          <p:cNvPicPr>
            <a:picLocks noChangeAspect="1"/>
          </p:cNvPicPr>
          <p:nvPr/>
        </p:nvPicPr>
        <p:blipFill>
          <a:blip r:embed="rId3"/>
          <a:stretch>
            <a:fillRect/>
          </a:stretch>
        </p:blipFill>
        <p:spPr>
          <a:xfrm>
            <a:off x="0" y="11916"/>
            <a:ext cx="9144000" cy="5119667"/>
          </a:xfrm>
          <a:prstGeom prst="rect">
            <a:avLst/>
          </a:prstGeom>
        </p:spPr>
      </p:pic>
    </p:spTree>
    <p:extLst>
      <p:ext uri="{BB962C8B-B14F-4D97-AF65-F5344CB8AC3E}">
        <p14:creationId xmlns:p14="http://schemas.microsoft.com/office/powerpoint/2010/main" val="8983306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213934"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t>
            </a:r>
          </a:p>
          <a:p>
            <a:pPr marL="0" indent="0">
              <a:buNone/>
            </a:pPr>
            <a:r>
              <a:rPr lang="en-US" sz="4000" dirty="0"/>
              <a:t>https://www.i49wall.com/</a:t>
            </a:r>
          </a:p>
        </p:txBody>
      </p:sp>
      <p:pic>
        <p:nvPicPr>
          <p:cNvPr id="6" name="Picture 5">
            <a:extLst>
              <a:ext uri="{FF2B5EF4-FFF2-40B4-BE49-F238E27FC236}">
                <a16:creationId xmlns:a16="http://schemas.microsoft.com/office/drawing/2014/main" id="{32D4DAC3-A088-2FD1-8B1C-C7221D296AE9}"/>
              </a:ext>
            </a:extLst>
          </p:cNvPr>
          <p:cNvPicPr>
            <a:picLocks noChangeAspect="1"/>
          </p:cNvPicPr>
          <p:nvPr/>
        </p:nvPicPr>
        <p:blipFill>
          <a:blip r:embed="rId3"/>
          <a:stretch>
            <a:fillRect/>
          </a:stretch>
        </p:blipFill>
        <p:spPr>
          <a:xfrm>
            <a:off x="4518734" y="0"/>
            <a:ext cx="4578969" cy="5143500"/>
          </a:xfrm>
          <a:prstGeom prst="rect">
            <a:avLst/>
          </a:prstGeom>
        </p:spPr>
      </p:pic>
    </p:spTree>
    <p:extLst>
      <p:ext uri="{BB962C8B-B14F-4D97-AF65-F5344CB8AC3E}">
        <p14:creationId xmlns:p14="http://schemas.microsoft.com/office/powerpoint/2010/main" val="6011211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T’hillim</a:t>
            </a:r>
            <a:r>
              <a:rPr lang="en-US" sz="4000" baseline="30000" dirty="0"/>
              <a:t>/Ps 102.13-14 </a:t>
            </a:r>
            <a:r>
              <a:rPr lang="en-US" sz="4000" dirty="0"/>
              <a:t>You will arise and take pity on </a:t>
            </a:r>
            <a:r>
              <a:rPr lang="en-US" sz="4000" dirty="0" err="1"/>
              <a:t>Tziyon</a:t>
            </a:r>
            <a:r>
              <a:rPr lang="en-US" sz="4000" dirty="0"/>
              <a:t>, for </a:t>
            </a:r>
            <a:r>
              <a:rPr lang="en-US" sz="4000" u="sng" dirty="0">
                <a:solidFill>
                  <a:srgbClr val="FFFF99"/>
                </a:solidFill>
              </a:rPr>
              <a:t>the set time has come to have mercy on her; the set time has come</a:t>
            </a:r>
            <a:r>
              <a:rPr lang="en-US" sz="4000" dirty="0"/>
              <a:t>. For your servants love her very stones; they take pity even on her dust.</a:t>
            </a:r>
          </a:p>
        </p:txBody>
      </p:sp>
    </p:spTree>
    <p:extLst>
      <p:ext uri="{BB962C8B-B14F-4D97-AF65-F5344CB8AC3E}">
        <p14:creationId xmlns:p14="http://schemas.microsoft.com/office/powerpoint/2010/main" val="2204485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57200" indent="-457200">
              <a:buFont typeface="+mj-lt"/>
              <a:buAutoNum type="arabicPeriod"/>
            </a:pPr>
            <a:r>
              <a:rPr lang="en-US" sz="4000" dirty="0"/>
              <a:t>The set time to seek G-d for our own salvation.</a:t>
            </a:r>
          </a:p>
          <a:p>
            <a:pPr marL="457200" indent="-457200">
              <a:buFont typeface="+mj-lt"/>
              <a:buAutoNum type="arabicPeriod"/>
            </a:pPr>
            <a:r>
              <a:rPr lang="en-US" sz="4000" dirty="0"/>
              <a:t>The set time to seek G-d for the spiritual AND physical salvation of Israel…His Return!</a:t>
            </a:r>
          </a:p>
        </p:txBody>
      </p:sp>
    </p:spTree>
    <p:extLst>
      <p:ext uri="{BB962C8B-B14F-4D97-AF65-F5344CB8AC3E}">
        <p14:creationId xmlns:p14="http://schemas.microsoft.com/office/powerpoint/2010/main" val="33524440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2118489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Yeshayahu/Is 58.13 </a:t>
            </a:r>
            <a:r>
              <a:rPr lang="en-US" sz="4000" dirty="0"/>
              <a:t>Call Shabbat a delight, the holy day of </a:t>
            </a:r>
            <a:r>
              <a:rPr lang="en-US" sz="4000" cap="small" dirty="0" err="1"/>
              <a:t>Adoni</a:t>
            </a:r>
            <a:r>
              <a:rPr lang="en-US" sz="4000" cap="small" dirty="0"/>
              <a:t>,</a:t>
            </a:r>
            <a:r>
              <a:rPr lang="en-US" sz="4000" dirty="0"/>
              <a:t> honorable…</a:t>
            </a:r>
          </a:p>
        </p:txBody>
      </p:sp>
    </p:spTree>
    <p:extLst>
      <p:ext uri="{BB962C8B-B14F-4D97-AF65-F5344CB8AC3E}">
        <p14:creationId xmlns:p14="http://schemas.microsoft.com/office/powerpoint/2010/main" val="2922206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The practice of lighting an oil lamp before Shabbat is first recorded in the second chapter of m. Shabbat. The purpose of lighting of Shabbat candles is to dignify the Sabbath. Before the advent of electric lighting, when the alternative was to eat in the dark, it was necessary to light lamps to create an appropriate environment.</a:t>
            </a:r>
          </a:p>
        </p:txBody>
      </p:sp>
    </p:spTree>
    <p:extLst>
      <p:ext uri="{BB962C8B-B14F-4D97-AF65-F5344CB8AC3E}">
        <p14:creationId xmlns:p14="http://schemas.microsoft.com/office/powerpoint/2010/main" val="82394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Valiant women have been the instruments in G-d’s hands of bringing the Kingdom…</a:t>
            </a:r>
          </a:p>
          <a:p>
            <a:pPr marL="0" indent="0">
              <a:buNone/>
            </a:pPr>
            <a:r>
              <a:rPr lang="en-US" sz="4000" dirty="0"/>
              <a:t>Prov 31 </a:t>
            </a:r>
            <a:r>
              <a:rPr lang="en-US" sz="4000" dirty="0" err="1"/>
              <a:t>Eshet</a:t>
            </a:r>
            <a:r>
              <a:rPr lang="en-US" sz="4000" dirty="0"/>
              <a:t> </a:t>
            </a:r>
            <a:r>
              <a:rPr lang="en-US" sz="4000" dirty="0" err="1"/>
              <a:t>Khayil</a:t>
            </a:r>
            <a:r>
              <a:rPr lang="en-US" sz="4000" dirty="0"/>
              <a:t>, </a:t>
            </a:r>
            <a:r>
              <a:rPr lang="he-IL" sz="4000" dirty="0"/>
              <a:t> </a:t>
            </a:r>
            <a:r>
              <a:rPr lang="he-IL" sz="4400" b="1" dirty="0">
                <a:latin typeface="David" panose="020E0502060401010101" pitchFamily="34" charset="-79"/>
                <a:cs typeface="David" panose="020E0502060401010101" pitchFamily="34" charset="-79"/>
              </a:rPr>
              <a:t>אשת חיל</a:t>
            </a:r>
            <a:r>
              <a:rPr lang="en-US" sz="4000" dirty="0"/>
              <a:t>as was elegantly sung…</a:t>
            </a:r>
          </a:p>
        </p:txBody>
      </p:sp>
      <p:pic>
        <p:nvPicPr>
          <p:cNvPr id="3" name="Picture 2">
            <a:extLst>
              <a:ext uri="{FF2B5EF4-FFF2-40B4-BE49-F238E27FC236}">
                <a16:creationId xmlns:a16="http://schemas.microsoft.com/office/drawing/2014/main" id="{AFB6FB38-5613-0E9F-AE5C-50C410DFFB0C}"/>
              </a:ext>
            </a:extLst>
          </p:cNvPr>
          <p:cNvPicPr>
            <a:picLocks noChangeAspect="1"/>
          </p:cNvPicPr>
          <p:nvPr/>
        </p:nvPicPr>
        <p:blipFill>
          <a:blip r:embed="rId3"/>
          <a:stretch>
            <a:fillRect/>
          </a:stretch>
        </p:blipFill>
        <p:spPr>
          <a:xfrm>
            <a:off x="3200400" y="3507172"/>
            <a:ext cx="5842247" cy="1520082"/>
          </a:xfrm>
          <a:prstGeom prst="rect">
            <a:avLst/>
          </a:prstGeom>
        </p:spPr>
      </p:pic>
      <p:sp>
        <p:nvSpPr>
          <p:cNvPr id="5" name="Rectangle: Rounded Corners 4">
            <a:extLst>
              <a:ext uri="{FF2B5EF4-FFF2-40B4-BE49-F238E27FC236}">
                <a16:creationId xmlns:a16="http://schemas.microsoft.com/office/drawing/2014/main" id="{FC508807-B968-0462-DDC8-E79DB32A71F7}"/>
              </a:ext>
            </a:extLst>
          </p:cNvPr>
          <p:cNvSpPr/>
          <p:nvPr/>
        </p:nvSpPr>
        <p:spPr bwMode="auto">
          <a:xfrm>
            <a:off x="3505200" y="4095750"/>
            <a:ext cx="5486400" cy="8382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6" name="Rectangle: Rounded Corners 5">
            <a:extLst>
              <a:ext uri="{FF2B5EF4-FFF2-40B4-BE49-F238E27FC236}">
                <a16:creationId xmlns:a16="http://schemas.microsoft.com/office/drawing/2014/main" id="{0A6B44A1-10E6-D45C-3BEC-1DD42D8AB026}"/>
              </a:ext>
            </a:extLst>
          </p:cNvPr>
          <p:cNvSpPr/>
          <p:nvPr/>
        </p:nvSpPr>
        <p:spPr bwMode="auto">
          <a:xfrm>
            <a:off x="5638800" y="2343150"/>
            <a:ext cx="2057400" cy="6858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cxnSp>
        <p:nvCxnSpPr>
          <p:cNvPr id="8" name="Straight Connector 7">
            <a:extLst>
              <a:ext uri="{FF2B5EF4-FFF2-40B4-BE49-F238E27FC236}">
                <a16:creationId xmlns:a16="http://schemas.microsoft.com/office/drawing/2014/main" id="{9164FADA-C73D-B34C-E882-4391545711E7}"/>
              </a:ext>
            </a:extLst>
          </p:cNvPr>
          <p:cNvCxnSpPr/>
          <p:nvPr/>
        </p:nvCxnSpPr>
        <p:spPr bwMode="auto">
          <a:xfrm>
            <a:off x="6553200" y="3028950"/>
            <a:ext cx="0" cy="1066800"/>
          </a:xfrm>
          <a:prstGeom prst="line">
            <a:avLst/>
          </a:prstGeom>
          <a:solidFill>
            <a:schemeClr val="accent1"/>
          </a:solidFill>
          <a:ln w="4445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23201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5B967458-24D4-8413-290C-EFE10C977F02}"/>
              </a:ext>
            </a:extLst>
          </p:cNvPr>
          <p:cNvPicPr>
            <a:picLocks noChangeAspect="1"/>
          </p:cNvPicPr>
          <p:nvPr/>
        </p:nvPicPr>
        <p:blipFill rotWithShape="1">
          <a:blip r:embed="rId3"/>
          <a:srcRect l="1575"/>
          <a:stretch/>
        </p:blipFill>
        <p:spPr>
          <a:xfrm>
            <a:off x="1523999" y="0"/>
            <a:ext cx="6195093" cy="5143500"/>
          </a:xfrm>
          <a:prstGeom prst="rect">
            <a:avLst/>
          </a:prstGeom>
        </p:spPr>
      </p:pic>
    </p:spTree>
    <p:extLst>
      <p:ext uri="{BB962C8B-B14F-4D97-AF65-F5344CB8AC3E}">
        <p14:creationId xmlns:p14="http://schemas.microsoft.com/office/powerpoint/2010/main" val="4144775110"/>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174341</TotalTime>
  <Words>4395</Words>
  <Application>Microsoft Office PowerPoint</Application>
  <PresentationFormat>On-screen Show (16:9)</PresentationFormat>
  <Paragraphs>440</Paragraphs>
  <Slides>58</Slides>
  <Notes>58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58</vt:i4>
      </vt:variant>
    </vt:vector>
  </HeadingPairs>
  <TitlesOfParts>
    <vt:vector size="65" baseType="lpstr">
      <vt:lpstr>Arial</vt:lpstr>
      <vt:lpstr>Arial Rounded MT Bold</vt:lpstr>
      <vt:lpstr>Calibri</vt:lpstr>
      <vt:lpstr>David</vt:lpstr>
      <vt:lpstr>Roboto</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4553</cp:revision>
  <dcterms:created xsi:type="dcterms:W3CDTF">2006-04-21T19:34:43Z</dcterms:created>
  <dcterms:modified xsi:type="dcterms:W3CDTF">2022-05-07T13:42:41Z</dcterms:modified>
</cp:coreProperties>
</file>