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4" r:id="rId2"/>
    <p:sldMasterId id="2147483706" r:id="rId3"/>
    <p:sldMasterId id="2147483708" r:id="rId4"/>
    <p:sldMasterId id="2147483710" r:id="rId5"/>
    <p:sldMasterId id="2147483712" r:id="rId6"/>
    <p:sldMasterId id="2147483714" r:id="rId7"/>
    <p:sldMasterId id="2147483716" r:id="rId8"/>
    <p:sldMasterId id="2147483718" r:id="rId9"/>
  </p:sldMasterIdLst>
  <p:notesMasterIdLst>
    <p:notesMasterId r:id="rId72"/>
  </p:notesMasterIdLst>
  <p:handoutMasterIdLst>
    <p:handoutMasterId r:id="rId73"/>
  </p:handoutMasterIdLst>
  <p:sldIdLst>
    <p:sldId id="2045" r:id="rId10"/>
    <p:sldId id="2046" r:id="rId11"/>
    <p:sldId id="2047" r:id="rId12"/>
    <p:sldId id="2190" r:id="rId13"/>
    <p:sldId id="2189" r:id="rId14"/>
    <p:sldId id="2181" r:id="rId15"/>
    <p:sldId id="2182" r:id="rId16"/>
    <p:sldId id="2183" r:id="rId17"/>
    <p:sldId id="2180" r:id="rId18"/>
    <p:sldId id="2191" r:id="rId19"/>
    <p:sldId id="2193" r:id="rId20"/>
    <p:sldId id="2192" r:id="rId21"/>
    <p:sldId id="2194" r:id="rId22"/>
    <p:sldId id="2152" r:id="rId23"/>
    <p:sldId id="2174" r:id="rId24"/>
    <p:sldId id="2175" r:id="rId25"/>
    <p:sldId id="2176" r:id="rId26"/>
    <p:sldId id="2110" r:id="rId27"/>
    <p:sldId id="2169" r:id="rId28"/>
    <p:sldId id="2161" r:id="rId29"/>
    <p:sldId id="2184" r:id="rId30"/>
    <p:sldId id="2195" r:id="rId31"/>
    <p:sldId id="2196" r:id="rId32"/>
    <p:sldId id="2197" r:id="rId33"/>
    <p:sldId id="2170" r:id="rId34"/>
    <p:sldId id="2166" r:id="rId35"/>
    <p:sldId id="2203" r:id="rId36"/>
    <p:sldId id="2204" r:id="rId37"/>
    <p:sldId id="2198" r:id="rId38"/>
    <p:sldId id="2200" r:id="rId39"/>
    <p:sldId id="2171" r:id="rId40"/>
    <p:sldId id="2172" r:id="rId41"/>
    <p:sldId id="2173" r:id="rId42"/>
    <p:sldId id="2178" r:id="rId43"/>
    <p:sldId id="2177" r:id="rId44"/>
    <p:sldId id="2179" r:id="rId45"/>
    <p:sldId id="2199" r:id="rId46"/>
    <p:sldId id="2206" r:id="rId47"/>
    <p:sldId id="2201" r:id="rId48"/>
    <p:sldId id="2202" r:id="rId49"/>
    <p:sldId id="2164" r:id="rId50"/>
    <p:sldId id="2137" r:id="rId51"/>
    <p:sldId id="2186" r:id="rId52"/>
    <p:sldId id="2216" r:id="rId53"/>
    <p:sldId id="2218" r:id="rId54"/>
    <p:sldId id="2219" r:id="rId55"/>
    <p:sldId id="2220" r:id="rId56"/>
    <p:sldId id="2217" r:id="rId57"/>
    <p:sldId id="2229" r:id="rId58"/>
    <p:sldId id="2221" r:id="rId59"/>
    <p:sldId id="2222" r:id="rId60"/>
    <p:sldId id="2223" r:id="rId61"/>
    <p:sldId id="2224" r:id="rId62"/>
    <p:sldId id="2225" r:id="rId63"/>
    <p:sldId id="2226" r:id="rId64"/>
    <p:sldId id="2227" r:id="rId65"/>
    <p:sldId id="2228" r:id="rId66"/>
    <p:sldId id="2214" r:id="rId67"/>
    <p:sldId id="2157" r:id="rId68"/>
    <p:sldId id="2230" r:id="rId69"/>
    <p:sldId id="2215" r:id="rId70"/>
    <p:sldId id="2231" r:id="rId71"/>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67419"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734899"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102150"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469621"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836820" algn="l" defTabSz="734899" rtl="0" eaLnBrk="1" latinLnBrk="0" hangingPunct="1">
      <a:defRPr sz="4000" kern="1200">
        <a:solidFill>
          <a:schemeClr val="bg1"/>
        </a:solidFill>
        <a:latin typeface="Arial Rounded MT Bold" pitchFamily="34" charset="0"/>
        <a:ea typeface="+mn-ea"/>
        <a:cs typeface="Arial" charset="0"/>
      </a:defRPr>
    </a:lvl6pPr>
    <a:lvl7pPr marL="2204160" algn="l" defTabSz="734899" rtl="0" eaLnBrk="1" latinLnBrk="0" hangingPunct="1">
      <a:defRPr sz="4000" kern="1200">
        <a:solidFill>
          <a:schemeClr val="bg1"/>
        </a:solidFill>
        <a:latin typeface="Arial Rounded MT Bold" pitchFamily="34" charset="0"/>
        <a:ea typeface="+mn-ea"/>
        <a:cs typeface="Arial" charset="0"/>
      </a:defRPr>
    </a:lvl7pPr>
    <a:lvl8pPr marL="2571565" algn="l" defTabSz="734899" rtl="0" eaLnBrk="1" latinLnBrk="0" hangingPunct="1">
      <a:defRPr sz="4000" kern="1200">
        <a:solidFill>
          <a:schemeClr val="bg1"/>
        </a:solidFill>
        <a:latin typeface="Arial Rounded MT Bold" pitchFamily="34" charset="0"/>
        <a:ea typeface="+mn-ea"/>
        <a:cs typeface="Arial" charset="0"/>
      </a:defRPr>
    </a:lvl8pPr>
    <a:lvl9pPr marL="2938978" algn="l" defTabSz="734899"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xmlns="">
        <p15:guide id="1" orient="horz" pos="1620">
          <p15:clr>
            <a:srgbClr val="A4A3A4"/>
          </p15:clr>
        </p15:guide>
        <p15:guide id="2" pos="276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934" autoAdjust="0"/>
    <p:restoredTop sz="91132" autoAdjust="0"/>
  </p:normalViewPr>
  <p:slideViewPr>
    <p:cSldViewPr>
      <p:cViewPr varScale="1">
        <p:scale>
          <a:sx n="108" d="100"/>
          <a:sy n="108" d="100"/>
        </p:scale>
        <p:origin x="-84" y="-456"/>
      </p:cViewPr>
      <p:guideLst>
        <p:guide orient="horz" pos="1620"/>
        <p:guide pos="27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264"/>
    </p:cViewPr>
  </p:sorterViewPr>
  <p:notesViewPr>
    <p:cSldViewPr>
      <p:cViewPr varScale="1">
        <p:scale>
          <a:sx n="84" d="100"/>
          <a:sy n="84" d="100"/>
        </p:scale>
        <p:origin x="-188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Mt 19.03-09 Forgive--Divorce &amp; Anger</a:t>
            </a:r>
            <a:endParaRPr lang="en-US" altLang="en-US"/>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July 01, 2017  5777</a:t>
            </a:r>
            <a:endParaRPr lang="en-US" altLang="en-US"/>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Mt 19.03-09 Forgive--Divorce &amp; Anger</a:t>
            </a:r>
            <a:endParaRPr lang="en-US"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July 01, 2017  5777</a:t>
            </a:r>
            <a:endParaRPr lang="en-US" altLang="en-US"/>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67419"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734899" algn="l" rtl="0" fontAlgn="base">
      <a:spcBef>
        <a:spcPct val="30000"/>
      </a:spcBef>
      <a:spcAft>
        <a:spcPct val="0"/>
      </a:spcAft>
      <a:defRPr sz="1200" kern="1200">
        <a:solidFill>
          <a:schemeClr val="tx1"/>
        </a:solidFill>
        <a:latin typeface="Arial" charset="0"/>
        <a:ea typeface="+mn-ea"/>
        <a:cs typeface="Arial" charset="0"/>
      </a:defRPr>
    </a:lvl3pPr>
    <a:lvl4pPr marL="1102150" algn="l" rtl="0" fontAlgn="base">
      <a:spcBef>
        <a:spcPct val="30000"/>
      </a:spcBef>
      <a:spcAft>
        <a:spcPct val="0"/>
      </a:spcAft>
      <a:defRPr sz="1200" kern="1200">
        <a:solidFill>
          <a:schemeClr val="tx1"/>
        </a:solidFill>
        <a:latin typeface="Arial" charset="0"/>
        <a:ea typeface="+mn-ea"/>
        <a:cs typeface="Arial" charset="0"/>
      </a:defRPr>
    </a:lvl4pPr>
    <a:lvl5pPr marL="1469621" algn="l" rtl="0" fontAlgn="base">
      <a:spcBef>
        <a:spcPct val="30000"/>
      </a:spcBef>
      <a:spcAft>
        <a:spcPct val="0"/>
      </a:spcAft>
      <a:defRPr sz="1200" kern="1200">
        <a:solidFill>
          <a:schemeClr val="tx1"/>
        </a:solidFill>
        <a:latin typeface="Arial" charset="0"/>
        <a:ea typeface="+mn-ea"/>
        <a:cs typeface="Arial" charset="0"/>
      </a:defRPr>
    </a:lvl5pPr>
    <a:lvl6pPr marL="1836820" algn="l" defTabSz="734899" rtl="0" eaLnBrk="1" latinLnBrk="0" hangingPunct="1">
      <a:defRPr sz="1200" kern="1200">
        <a:solidFill>
          <a:schemeClr val="tx1"/>
        </a:solidFill>
        <a:latin typeface="+mn-lt"/>
        <a:ea typeface="+mn-ea"/>
        <a:cs typeface="+mn-cs"/>
      </a:defRPr>
    </a:lvl6pPr>
    <a:lvl7pPr marL="2204160" algn="l" defTabSz="734899" rtl="0" eaLnBrk="1" latinLnBrk="0" hangingPunct="1">
      <a:defRPr sz="1200" kern="1200">
        <a:solidFill>
          <a:schemeClr val="tx1"/>
        </a:solidFill>
        <a:latin typeface="+mn-lt"/>
        <a:ea typeface="+mn-ea"/>
        <a:cs typeface="+mn-cs"/>
      </a:defRPr>
    </a:lvl7pPr>
    <a:lvl8pPr marL="2571565" algn="l" defTabSz="734899" rtl="0" eaLnBrk="1" latinLnBrk="0" hangingPunct="1">
      <a:defRPr sz="1200" kern="1200">
        <a:solidFill>
          <a:schemeClr val="tx1"/>
        </a:solidFill>
        <a:latin typeface="+mn-lt"/>
        <a:ea typeface="+mn-ea"/>
        <a:cs typeface="+mn-cs"/>
      </a:defRPr>
    </a:lvl8pPr>
    <a:lvl9pPr marL="2938978" algn="l" defTabSz="73489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1.cbn.com/cbnnews/healthscience/2015/June/The-Deadly-Consequences-of-Unforgivenes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1.cbn.com/cbnnews/healthscience/2015/June/The-Deadly-Consequences-of-Unforgivenes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1.cbn.com/cbnnews/healthscience/2015/June/The-Deadly-Consequences-of-Unforgivenes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n.wikipedia.org/wiki/Geoni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haunti.com/2017/06/4-tricks-control-temper-want-explode/"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https://en.wikipedia.org/wiki/International_Holocaust_Cartoon_Competition</a:t>
            </a:r>
            <a:endParaRPr lang="en-US" altLang="en-US" sz="105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https://en.wikipedia.org/wiki/International_Holocaust_Cartoon_Competition</a:t>
            </a:r>
            <a:endParaRPr lang="en-US" altLang="en-US" sz="105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https://en.wikipedia.org/wiki/International_Holocaust_Cartoon_Competition</a:t>
            </a:r>
            <a:endParaRPr lang="en-US" altLang="en-US" sz="105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477838" y="674688"/>
            <a:ext cx="5746750" cy="3367087"/>
          </a:xfrm>
          <a:ln/>
        </p:spPr>
      </p:sp>
      <p:sp>
        <p:nvSpPr>
          <p:cNvPr id="338947" name="Notes Placeholder 2"/>
          <p:cNvSpPr>
            <a:spLocks noGrp="1"/>
          </p:cNvSpPr>
          <p:nvPr>
            <p:ph type="body" idx="1"/>
          </p:nvPr>
        </p:nvSpPr>
        <p:spPr>
          <a:xfrm>
            <a:off x="381000" y="4114800"/>
            <a:ext cx="59436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cs typeface="Arial" pitchFamily="34" charset="0"/>
              </a:rPr>
              <a:t>Know that this is a risky subject.  </a:t>
            </a:r>
            <a:r>
              <a:rPr lang="en-US" altLang="en-US" dirty="0" smtClean="0">
                <a:cs typeface="Arial" pitchFamily="34" charset="0"/>
              </a:rPr>
              <a:t>Many have been through the grief of divorce.   </a:t>
            </a:r>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800">
                <a:solidFill>
                  <a:schemeClr val="tx1"/>
                </a:solidFill>
                <a:latin typeface="Arial" pitchFamily="34" charset="0"/>
                <a:cs typeface="Arial" pitchFamily="34" charset="0"/>
              </a:defRPr>
            </a:lvl1pPr>
            <a:lvl2pPr marL="715424" indent="-275162">
              <a:defRPr sz="7800">
                <a:solidFill>
                  <a:schemeClr val="tx1"/>
                </a:solidFill>
                <a:latin typeface="Arial" pitchFamily="34" charset="0"/>
                <a:cs typeface="Arial" pitchFamily="34" charset="0"/>
              </a:defRPr>
            </a:lvl2pPr>
            <a:lvl3pPr marL="1100652" indent="-220130">
              <a:defRPr sz="7800">
                <a:solidFill>
                  <a:schemeClr val="tx1"/>
                </a:solidFill>
                <a:latin typeface="Arial" pitchFamily="34" charset="0"/>
                <a:cs typeface="Arial" pitchFamily="34" charset="0"/>
              </a:defRPr>
            </a:lvl3pPr>
            <a:lvl4pPr marL="1540912" indent="-220130">
              <a:defRPr sz="7800">
                <a:solidFill>
                  <a:schemeClr val="tx1"/>
                </a:solidFill>
                <a:latin typeface="Arial" pitchFamily="34" charset="0"/>
                <a:cs typeface="Arial" pitchFamily="34" charset="0"/>
              </a:defRPr>
            </a:lvl4pPr>
            <a:lvl5pPr marL="1981173" indent="-220130">
              <a:defRPr sz="7800">
                <a:solidFill>
                  <a:schemeClr val="tx1"/>
                </a:solidFill>
                <a:latin typeface="Arial" pitchFamily="34" charset="0"/>
                <a:cs typeface="Arial" pitchFamily="34" charset="0"/>
              </a:defRPr>
            </a:lvl5pPr>
            <a:lvl6pPr marL="2421433" indent="-220130" eaLnBrk="0" fontAlgn="base" hangingPunct="0">
              <a:spcBef>
                <a:spcPct val="0"/>
              </a:spcBef>
              <a:spcAft>
                <a:spcPct val="0"/>
              </a:spcAft>
              <a:defRPr sz="7800">
                <a:solidFill>
                  <a:schemeClr val="tx1"/>
                </a:solidFill>
                <a:latin typeface="Arial" pitchFamily="34" charset="0"/>
                <a:cs typeface="Arial" pitchFamily="34" charset="0"/>
              </a:defRPr>
            </a:lvl6pPr>
            <a:lvl7pPr marL="2861694" indent="-220130" eaLnBrk="0" fontAlgn="base" hangingPunct="0">
              <a:spcBef>
                <a:spcPct val="0"/>
              </a:spcBef>
              <a:spcAft>
                <a:spcPct val="0"/>
              </a:spcAft>
              <a:defRPr sz="7800">
                <a:solidFill>
                  <a:schemeClr val="tx1"/>
                </a:solidFill>
                <a:latin typeface="Arial" pitchFamily="34" charset="0"/>
                <a:cs typeface="Arial" pitchFamily="34" charset="0"/>
              </a:defRPr>
            </a:lvl7pPr>
            <a:lvl8pPr marL="3301955" indent="-220130" eaLnBrk="0" fontAlgn="base" hangingPunct="0">
              <a:spcBef>
                <a:spcPct val="0"/>
              </a:spcBef>
              <a:spcAft>
                <a:spcPct val="0"/>
              </a:spcAft>
              <a:defRPr sz="7800">
                <a:solidFill>
                  <a:schemeClr val="tx1"/>
                </a:solidFill>
                <a:latin typeface="Arial" pitchFamily="34" charset="0"/>
                <a:cs typeface="Arial" pitchFamily="34" charset="0"/>
              </a:defRPr>
            </a:lvl8pPr>
            <a:lvl9pPr marL="3742215" indent="-220130" eaLnBrk="0" fontAlgn="base" hangingPunct="0">
              <a:spcBef>
                <a:spcPct val="0"/>
              </a:spcBef>
              <a:spcAft>
                <a:spcPct val="0"/>
              </a:spcAft>
              <a:defRPr sz="7800">
                <a:solidFill>
                  <a:schemeClr val="tx1"/>
                </a:solidFill>
                <a:latin typeface="Arial" pitchFamily="34" charset="0"/>
                <a:cs typeface="Arial" pitchFamily="34" charset="0"/>
              </a:defRPr>
            </a:lvl9pPr>
          </a:lstStyle>
          <a:p>
            <a:pPr defTabSz="880521" fontAlgn="auto">
              <a:spcBef>
                <a:spcPts val="0"/>
              </a:spcBef>
              <a:spcAft>
                <a:spcPts val="0"/>
              </a:spcAft>
              <a:defRPr/>
            </a:pPr>
            <a:fld id="{45F6C25F-6C70-4A78-AE69-304999D70D58}" type="slidenum">
              <a:rPr lang="en-US" altLang="en-US" sz="1800" kern="0">
                <a:solidFill>
                  <a:srgbClr val="000000"/>
                </a:solidFill>
              </a:rPr>
              <a:pPr defTabSz="880521" fontAlgn="auto">
                <a:spcBef>
                  <a:spcPts val="0"/>
                </a:spcBef>
                <a:spcAft>
                  <a:spcPts val="0"/>
                </a:spcAft>
                <a:defRPr/>
              </a:pPr>
              <a:t>19</a:t>
            </a:fld>
            <a:endParaRPr lang="en-US" altLang="en-US" sz="1800" kern="0">
              <a:solidFill>
                <a:srgbClr val="000000"/>
              </a:solidFill>
            </a:endParaRPr>
          </a:p>
        </p:txBody>
      </p:sp>
    </p:spTree>
    <p:extLst>
      <p:ext uri="{BB962C8B-B14F-4D97-AF65-F5344CB8AC3E}">
        <p14:creationId xmlns:p14="http://schemas.microsoft.com/office/powerpoint/2010/main" val="175977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Not just random stories and </a:t>
            </a:r>
            <a:r>
              <a:rPr lang="en-US" altLang="en-US" dirty="0" smtClean="0"/>
              <a:t>teachings, flow.</a:t>
            </a:r>
          </a:p>
          <a:p>
            <a:r>
              <a:rPr lang="en-US" dirty="0"/>
              <a:t>Before we go any further, you must understand that God operates in opposites.  His plan is always the opposite of our plan.  If someone does you wrong, you plan to tell him off.  You go through the conversation in your mind, planning exactly what you’re going to say to him.  According to God, all that planning is time and energy wasted, because His plan-the opposite of yours-is to forgive your offender, act as if it never happened and bless him.  God’s law of opposites says that if you want to have authority, you must be under authority.  If you want to receive, you must give.  If you want to be first, you must be last.  If you want to live you must die to self.  </a:t>
            </a:r>
            <a:r>
              <a:rPr lang="en-US" dirty="0" smtClean="0"/>
              <a:t>Robert Morris Gateway Church, Dallas.</a:t>
            </a:r>
            <a:endParaRPr lang="en-US" dirty="0"/>
          </a:p>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If you live with </a:t>
            </a:r>
            <a:r>
              <a:rPr lang="en-US" altLang="en-US" dirty="0" err="1" smtClean="0"/>
              <a:t>unforgiveness</a:t>
            </a:r>
            <a:r>
              <a:rPr lang="en-US" altLang="en-US" dirty="0" smtClean="0"/>
              <a:t>, YOU will be in torment.  Even if you’ve done all the steps Mt. 18 to resolve, and all failed and there is adjudication, separation, restraining order, protection, there still has to be forgiveness</a:t>
            </a:r>
            <a:endParaRPr lang="en-US" altLang="en-US" sz="1000" dirty="0" smtClean="0"/>
          </a:p>
          <a:p>
            <a:endParaRPr lang="en-US" altLang="en-US" sz="105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hlinkClick r:id="rId3"/>
              </a:rPr>
              <a:t>http://www1.cbn.com/cbnnews/healthscience/2015/June/The-Deadly-Consequences-of-Unforgivenes</a:t>
            </a:r>
            <a:endParaRPr lang="en-US" altLang="en-US" sz="105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hlinkClick r:id="rId3"/>
              </a:rPr>
              <a:t>http://www1.cbn.com/cbnnews/healthscience/2015/June/The-Deadly-Consequences-of-Unforgivenes</a:t>
            </a:r>
            <a:endParaRPr lang="en-US" altLang="en-US" sz="105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hlinkClick r:id="rId3"/>
              </a:rPr>
              <a:t>http://www1.cbn.com/cbnnews/healthscience/2015/June/The-Deadly-Consequences-of-Unforgivenes</a:t>
            </a:r>
            <a:endParaRPr lang="en-US" altLang="en-US" sz="1050" dirty="0" smtClean="0"/>
          </a:p>
          <a:p>
            <a:r>
              <a:rPr lang="en-US" altLang="en-US" dirty="0" smtClean="0"/>
              <a:t>Pause…picture who you are mad at, wounded by.  Choose to forgive.  Decide.  Emotions not withstanding.</a:t>
            </a:r>
          </a:p>
          <a:p>
            <a:r>
              <a:rPr lang="en-US" altLang="en-US" dirty="0" smtClean="0"/>
              <a:t>In </a:t>
            </a:r>
            <a:r>
              <a:rPr lang="en-US" altLang="en-US" dirty="0" smtClean="0"/>
              <a:t>the context of </a:t>
            </a:r>
            <a:r>
              <a:rPr lang="en-US" altLang="en-US" dirty="0" smtClean="0"/>
              <a:t>forgiveness…</a:t>
            </a:r>
            <a:endParaRPr lang="en-US" altLang="en-US" sz="105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25</a:t>
            </a:fld>
            <a:endParaRPr lang="en-US" sz="1800" kern="0">
              <a:solidFill>
                <a:sysClr val="windowText" lastClr="000000"/>
              </a:solidFill>
            </a:endParaRPr>
          </a:p>
        </p:txBody>
      </p:sp>
    </p:spTree>
    <p:extLst>
      <p:ext uri="{BB962C8B-B14F-4D97-AF65-F5344CB8AC3E}">
        <p14:creationId xmlns:p14="http://schemas.microsoft.com/office/powerpoint/2010/main" val="1748311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They were a ruling </a:t>
            </a:r>
            <a:r>
              <a:rPr lang="en-US" altLang="en-US" dirty="0" smtClean="0"/>
              <a:t>pair.  Call a Zug, </a:t>
            </a:r>
            <a:r>
              <a:rPr lang="en-US" altLang="en-US" dirty="0" err="1" smtClean="0"/>
              <a:t>Zugot</a:t>
            </a:r>
            <a:r>
              <a:rPr lang="en-US" altLang="en-US" dirty="0" smtClean="0"/>
              <a:t> plural form. </a:t>
            </a:r>
            <a:endParaRPr lang="en-US" altLang="en-US" sz="105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Mt 19.03-09 Forgive--Divorce &amp; Anger</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July 01, 2017  5777</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srgbClr val="000000"/>
                </a:solidFill>
              </a:rPr>
              <a:pPr/>
              <a:t>27</a:t>
            </a:fld>
            <a:endParaRPr lang="en-US" altLang="en-US">
              <a:solidFill>
                <a:srgbClr val="000000"/>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200" dirty="0" smtClean="0"/>
              <a:t>https://en.wikipedia.org/wiki/Geonim</a:t>
            </a:r>
            <a:endParaRPr lang="en-US" alt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Mt 19.03-09 Forgive--Divorce &amp; Anger</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July 01, 2017  5777</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srgbClr val="000000"/>
                </a:solidFill>
              </a:rPr>
              <a:pPr/>
              <a:t>28</a:t>
            </a:fld>
            <a:endParaRPr lang="en-US" altLang="en-US">
              <a:solidFill>
                <a:srgbClr val="000000"/>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200" dirty="0" smtClean="0">
                <a:hlinkClick r:id="rId3"/>
              </a:rPr>
              <a:t>https://</a:t>
            </a:r>
            <a:r>
              <a:rPr lang="en-US" altLang="en-US" sz="1200" dirty="0" smtClean="0">
                <a:hlinkClick r:id="rId3"/>
              </a:rPr>
              <a:t>en.wikipedia.org/wiki/Geonim</a:t>
            </a:r>
            <a:endParaRPr lang="en-US" altLang="en-US" sz="1200" dirty="0" smtClean="0"/>
          </a:p>
          <a:p>
            <a:r>
              <a:rPr lang="en-US" altLang="en-US" dirty="0" smtClean="0"/>
              <a:t>Before that the prophets, then the Great Assembly with Ezra</a:t>
            </a:r>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So, adultery</a:t>
            </a: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Burn your </a:t>
            </a:r>
            <a:r>
              <a:rPr lang="en-US" altLang="en-US" dirty="0" err="1" smtClean="0"/>
              <a:t>hallah</a:t>
            </a:r>
            <a:r>
              <a:rPr lang="en-US" altLang="en-US" dirty="0" smtClean="0"/>
              <a:t>, pancakes, roast beef, she’s out.</a:t>
            </a:r>
          </a:p>
          <a:p>
            <a:r>
              <a:rPr lang="en-US" altLang="en-US" dirty="0" smtClean="0"/>
              <a:t>Same </a:t>
            </a:r>
            <a:r>
              <a:rPr lang="en-US" altLang="en-US" dirty="0" smtClean="0"/>
              <a:t>phrase</a:t>
            </a:r>
            <a:r>
              <a:rPr lang="en-US" altLang="en-US" baseline="0" dirty="0" smtClean="0"/>
              <a:t>, </a:t>
            </a:r>
            <a:r>
              <a:rPr lang="en-US" altLang="en-US" baseline="0" dirty="0" smtClean="0"/>
              <a:t>opposite interpretation!</a:t>
            </a:r>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E7A7E2-61D4-416D-8868-15EA825CCC56}" type="slidenum">
              <a:rPr lang="en-US" smtClean="0">
                <a:solidFill>
                  <a:srgbClr val="000000"/>
                </a:solidFill>
              </a:rPr>
              <a:pPr>
                <a:defRPr/>
              </a:pPr>
              <a:t>31</a:t>
            </a:fld>
            <a:endParaRPr lang="en-US">
              <a:solidFill>
                <a:srgbClr val="000000"/>
              </a:solidFill>
            </a:endParaRPr>
          </a:p>
        </p:txBody>
      </p:sp>
    </p:spTree>
    <p:extLst>
      <p:ext uri="{BB962C8B-B14F-4D97-AF65-F5344CB8AC3E}">
        <p14:creationId xmlns:p14="http://schemas.microsoft.com/office/powerpoint/2010/main" val="939377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E7A7E2-61D4-416D-8868-15EA825CCC56}" type="slidenum">
              <a:rPr lang="en-US"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val="2588181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r>
              <a:rPr lang="en-US" dirty="0" smtClean="0"/>
              <a:t>Unity of spirit, soul, body.</a:t>
            </a:r>
            <a:endParaRPr lang="en-US" dirty="0"/>
          </a:p>
        </p:txBody>
      </p:sp>
      <p:sp>
        <p:nvSpPr>
          <p:cNvPr id="4" name="Slide Number Placeholder 3"/>
          <p:cNvSpPr>
            <a:spLocks noGrp="1"/>
          </p:cNvSpPr>
          <p:nvPr>
            <p:ph type="sldNum" sz="quarter" idx="10"/>
          </p:nvPr>
        </p:nvSpPr>
        <p:spPr/>
        <p:txBody>
          <a:bodyPr/>
          <a:lstStyle/>
          <a:p>
            <a:pPr>
              <a:defRPr/>
            </a:pPr>
            <a:fld id="{59E7A7E2-61D4-416D-8868-15EA825CCC56}" type="slidenum">
              <a:rPr lang="en-US" smtClean="0">
                <a:solidFill>
                  <a:srgbClr val="000000"/>
                </a:solidFill>
              </a:rPr>
              <a:pPr>
                <a:defRPr/>
              </a:pPr>
              <a:t>33</a:t>
            </a:fld>
            <a:endParaRPr lang="en-US">
              <a:solidFill>
                <a:srgbClr val="000000"/>
              </a:solidFill>
            </a:endParaRPr>
          </a:p>
        </p:txBody>
      </p:sp>
    </p:spTree>
    <p:extLst>
      <p:ext uri="{BB962C8B-B14F-4D97-AF65-F5344CB8AC3E}">
        <p14:creationId xmlns:p14="http://schemas.microsoft.com/office/powerpoint/2010/main" val="4683236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E7A7E2-61D4-416D-8868-15EA825CCC56}" type="slidenum">
              <a:rPr lang="en-US" smtClean="0">
                <a:solidFill>
                  <a:srgbClr val="000000"/>
                </a:solidFill>
              </a:rPr>
              <a:pPr>
                <a:defRPr/>
              </a:pPr>
              <a:t>34</a:t>
            </a:fld>
            <a:endParaRPr lang="en-US">
              <a:solidFill>
                <a:srgbClr val="000000"/>
              </a:solidFill>
            </a:endParaRPr>
          </a:p>
        </p:txBody>
      </p:sp>
    </p:spTree>
    <p:extLst>
      <p:ext uri="{BB962C8B-B14F-4D97-AF65-F5344CB8AC3E}">
        <p14:creationId xmlns:p14="http://schemas.microsoft.com/office/powerpoint/2010/main" val="468323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E7A7E2-61D4-416D-8868-15EA825CCC56}" type="slidenum">
              <a:rPr lang="en-US" smtClean="0">
                <a:solidFill>
                  <a:srgbClr val="000000"/>
                </a:solidFill>
              </a:rPr>
              <a:pPr>
                <a:defRPr/>
              </a:pPr>
              <a:t>35</a:t>
            </a:fld>
            <a:endParaRPr lang="en-US">
              <a:solidFill>
                <a:srgbClr val="000000"/>
              </a:solidFill>
            </a:endParaRPr>
          </a:p>
        </p:txBody>
      </p:sp>
    </p:spTree>
    <p:extLst>
      <p:ext uri="{BB962C8B-B14F-4D97-AF65-F5344CB8AC3E}">
        <p14:creationId xmlns:p14="http://schemas.microsoft.com/office/powerpoint/2010/main" val="4683236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E7A7E2-61D4-416D-8868-15EA825CCC56}" type="slidenum">
              <a:rPr lang="en-US" smtClean="0">
                <a:solidFill>
                  <a:srgbClr val="000000"/>
                </a:solidFill>
              </a:rPr>
              <a:pPr>
                <a:defRPr/>
              </a:pPr>
              <a:t>36</a:t>
            </a:fld>
            <a:endParaRPr lang="en-US">
              <a:solidFill>
                <a:srgbClr val="000000"/>
              </a:solidFill>
            </a:endParaRPr>
          </a:p>
        </p:txBody>
      </p:sp>
    </p:spTree>
    <p:extLst>
      <p:ext uri="{BB962C8B-B14F-4D97-AF65-F5344CB8AC3E}">
        <p14:creationId xmlns:p14="http://schemas.microsoft.com/office/powerpoint/2010/main" val="4683236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smtClean="0"/>
              <a:t>Messianic times…</a:t>
            </a:r>
            <a:endParaRPr lang="en-US" altLang="en-US" sz="2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Matt Alford, classmate at Bible College</a:t>
            </a:r>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a:xfrm>
            <a:off x="304800" y="4191000"/>
            <a:ext cx="6172200" cy="4419600"/>
          </a:xfrm>
        </p:spPr>
        <p:txBody>
          <a:bodyPr/>
          <a:lstStyle/>
          <a:p>
            <a:r>
              <a:rPr lang="en-US" dirty="0" smtClean="0"/>
              <a:t>Now we tie into the 490x forgiveness.  Restoration to </a:t>
            </a:r>
            <a:r>
              <a:rPr lang="en-US" dirty="0" err="1" smtClean="0"/>
              <a:t>Gan</a:t>
            </a:r>
            <a:r>
              <a:rPr lang="en-US" dirty="0" smtClean="0"/>
              <a:t> Eden in our hearts and spirits.</a:t>
            </a:r>
          </a:p>
          <a:p>
            <a:endParaRPr lang="en-US" dirty="0"/>
          </a:p>
          <a:p>
            <a:r>
              <a:rPr lang="en-US" dirty="0" smtClean="0"/>
              <a:t>However, there is a caveat…</a:t>
            </a:r>
            <a:endParaRPr lang="en-US" dirty="0"/>
          </a:p>
        </p:txBody>
      </p:sp>
      <p:sp>
        <p:nvSpPr>
          <p:cNvPr id="4" name="Slide Number Placeholder 3"/>
          <p:cNvSpPr>
            <a:spLocks noGrp="1"/>
          </p:cNvSpPr>
          <p:nvPr>
            <p:ph type="sldNum" sz="quarter" idx="10"/>
          </p:nvPr>
        </p:nvSpPr>
        <p:spPr/>
        <p:txBody>
          <a:bodyPr/>
          <a:lstStyle/>
          <a:p>
            <a:pPr>
              <a:defRPr/>
            </a:pPr>
            <a:fld id="{59E7A7E2-61D4-416D-8868-15EA825CCC56}" type="slidenum">
              <a:rPr lang="en-US" smtClean="0">
                <a:solidFill>
                  <a:srgbClr val="000000"/>
                </a:solidFill>
              </a:rPr>
              <a:pPr>
                <a:defRPr/>
              </a:pPr>
              <a:t>40</a:t>
            </a:fld>
            <a:endParaRPr lang="en-US">
              <a:solidFill>
                <a:srgbClr val="000000"/>
              </a:solidFill>
            </a:endParaRPr>
          </a:p>
        </p:txBody>
      </p:sp>
    </p:spTree>
    <p:extLst>
      <p:ext uri="{BB962C8B-B14F-4D97-AF65-F5344CB8AC3E}">
        <p14:creationId xmlns:p14="http://schemas.microsoft.com/office/powerpoint/2010/main" val="4683236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smtClean="0"/>
              <a:t>I have ongoing discussions with fervent</a:t>
            </a:r>
            <a:r>
              <a:rPr lang="en-US" altLang="en-US" sz="2000" baseline="0" dirty="0" smtClean="0"/>
              <a:t> Jewish people who talk about living righteous enough to bring the Messiah.  I tell them that the Messiah MAKES us righteous.   But are we really living up to it??</a:t>
            </a:r>
          </a:p>
          <a:p>
            <a:r>
              <a:rPr lang="en-US" altLang="en-US" dirty="0" smtClean="0"/>
              <a:t>A little aside before I go into an area of dealing with painful relations…</a:t>
            </a:r>
            <a:endParaRPr lang="en-US" altLang="en-US" sz="20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So, if someone is abusing</a:t>
            </a:r>
            <a:r>
              <a:rPr lang="en-US" altLang="en-US" baseline="0" dirty="0" smtClean="0"/>
              <a:t> you bodily, protect, intervene, get out.   Forgive.  Don’t</a:t>
            </a:r>
            <a:r>
              <a:rPr lang="en-US" altLang="en-US" dirty="0" smtClean="0"/>
              <a:t> have to stay and be abused.</a:t>
            </a:r>
            <a:endParaRPr lang="en-US" altLang="en-US" baseline="0" dirty="0" smtClean="0"/>
          </a:p>
          <a:p>
            <a:r>
              <a:rPr lang="en-US" altLang="en-US" dirty="0" smtClean="0"/>
              <a:t>490x?  </a:t>
            </a:r>
            <a:r>
              <a:rPr lang="en-US" altLang="en-US" dirty="0" smtClean="0"/>
              <a:t>Intervene, but from safety.  Your temple is holy, not to be abused.</a:t>
            </a:r>
          </a:p>
          <a:p>
            <a:r>
              <a:rPr lang="en-US" altLang="en-US" dirty="0" smtClean="0"/>
              <a:t>So</a:t>
            </a:r>
            <a:r>
              <a:rPr lang="en-US" altLang="en-US" dirty="0"/>
              <a:t>, if someone is abusing you </a:t>
            </a:r>
            <a:r>
              <a:rPr lang="en-US" altLang="en-US" dirty="0" smtClean="0"/>
              <a:t>emotionally, </a:t>
            </a:r>
            <a:r>
              <a:rPr lang="en-US" altLang="en-US" dirty="0"/>
              <a:t>protect, </a:t>
            </a:r>
            <a:r>
              <a:rPr lang="en-US" altLang="en-US" dirty="0" err="1" smtClean="0"/>
              <a:t>intevene</a:t>
            </a:r>
            <a:r>
              <a:rPr lang="en-US" altLang="en-US" dirty="0" smtClean="0"/>
              <a:t>, get </a:t>
            </a:r>
            <a:r>
              <a:rPr lang="en-US" altLang="en-US" dirty="0"/>
              <a:t>out. </a:t>
            </a:r>
            <a:r>
              <a:rPr lang="en-US" altLang="en-US" dirty="0" smtClean="0"/>
              <a:t> </a:t>
            </a:r>
            <a:r>
              <a:rPr lang="en-US" altLang="en-US" dirty="0"/>
              <a:t>Forgive.  </a:t>
            </a:r>
            <a:r>
              <a:rPr lang="en-US" altLang="en-US" dirty="0" smtClean="0"/>
              <a:t>You are holy.  Don’t </a:t>
            </a:r>
            <a:r>
              <a:rPr lang="en-US" altLang="en-US" dirty="0"/>
              <a:t>have to stay and be abused</a:t>
            </a:r>
            <a:r>
              <a:rPr lang="en-US" altLang="en-US" dirty="0" smtClean="0"/>
              <a:t>.</a:t>
            </a:r>
          </a:p>
          <a:p>
            <a:r>
              <a:rPr lang="en-US" altLang="en-US" dirty="0" smtClean="0"/>
              <a:t>490x?  </a:t>
            </a:r>
            <a:r>
              <a:rPr lang="en-US" altLang="en-US" dirty="0"/>
              <a:t>Intervene, but from safety</a:t>
            </a:r>
            <a:r>
              <a:rPr lang="en-US" altLang="en-US" dirty="0" smtClean="0"/>
              <a:t>.</a:t>
            </a:r>
          </a:p>
          <a:p>
            <a:r>
              <a:rPr lang="en-US" altLang="en-US" dirty="0" smtClean="0"/>
              <a:t>So, what are some of the issues that can break up a marriage, lead to divorce?  Today’s </a:t>
            </a:r>
            <a:r>
              <a:rPr lang="en-US" altLang="en-US" dirty="0" err="1" smtClean="0"/>
              <a:t>parasha</a:t>
            </a:r>
            <a:r>
              <a:rPr lang="en-US" altLang="en-US" smtClean="0"/>
              <a:t>…</a:t>
            </a:r>
            <a:endParaRPr lang="en-US" altLang="en-US" dirty="0"/>
          </a:p>
          <a:p>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Note TWICE</a:t>
            </a:r>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http://shaunti.com/2017/06/4-tricks-control-temper-want-explode/</a:t>
            </a:r>
            <a:endParaRPr lang="en-US" altLang="en-US" sz="1050"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http://shaunti.com/2017/06/4-tricks-control-temper-want-explode/</a:t>
            </a:r>
            <a:endParaRPr lang="en-US" altLang="en-US" sz="105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33400" y="381000"/>
            <a:ext cx="5851525" cy="3429000"/>
          </a:xfrm>
          <a:ln/>
        </p:spPr>
      </p:sp>
      <p:sp>
        <p:nvSpPr>
          <p:cNvPr id="840707" name="Rectangle 3"/>
          <p:cNvSpPr>
            <a:spLocks noGrp="1" noChangeArrowheads="1"/>
          </p:cNvSpPr>
          <p:nvPr>
            <p:ph type="body" idx="1"/>
          </p:nvPr>
        </p:nvSpPr>
        <p:spPr>
          <a:xfrm>
            <a:off x="152400" y="3810000"/>
            <a:ext cx="6553200" cy="5181600"/>
          </a:xfrm>
        </p:spPr>
        <p:txBody>
          <a:bodyPr/>
          <a:lstStyle/>
          <a:p>
            <a:r>
              <a:rPr lang="en-US" altLang="en-US" sz="1050" dirty="0" smtClean="0">
                <a:hlinkClick r:id="rId3"/>
              </a:rPr>
              <a:t>http://shaunti.com/2017/06/4-tricks-control-temper-want-explode</a:t>
            </a:r>
            <a:r>
              <a:rPr lang="en-US" altLang="en-US" sz="1050" dirty="0" smtClean="0">
                <a:hlinkClick r:id="rId3"/>
              </a:rPr>
              <a:t>/</a:t>
            </a:r>
            <a:r>
              <a:rPr lang="en-US" altLang="en-US" sz="1050" dirty="0" smtClean="0"/>
              <a:t> </a:t>
            </a:r>
            <a:r>
              <a:rPr lang="en-US" sz="1050" b="1" dirty="0"/>
              <a:t>Brad J. Bushman</a:t>
            </a:r>
          </a:p>
          <a:p>
            <a:r>
              <a:rPr lang="en-US" sz="1050" i="1" dirty="0"/>
              <a:t>Iowa State University</a:t>
            </a:r>
            <a:endParaRPr lang="en-US" altLang="en-US" sz="1050" dirty="0" smtClean="0"/>
          </a:p>
          <a:p>
            <a:r>
              <a:rPr lang="en-US" sz="1800" dirty="0"/>
              <a:t>Catharsis theory predicts that rumination works best, but </a:t>
            </a:r>
            <a:r>
              <a:rPr lang="en-US" sz="1800" dirty="0" smtClean="0"/>
              <a:t>empirical evidence </a:t>
            </a:r>
            <a:r>
              <a:rPr lang="en-US" sz="1800" dirty="0"/>
              <a:t>is lacking. In this study, angered participants hit </a:t>
            </a:r>
            <a:r>
              <a:rPr lang="en-US" sz="1800" dirty="0" smtClean="0"/>
              <a:t>a punching </a:t>
            </a:r>
            <a:r>
              <a:rPr lang="en-US" sz="1800" dirty="0"/>
              <a:t>bag and thought about the person who had </a:t>
            </a:r>
            <a:r>
              <a:rPr lang="en-US" sz="1800" dirty="0" smtClean="0"/>
              <a:t>angered them </a:t>
            </a:r>
            <a:r>
              <a:rPr lang="en-US" sz="1800" dirty="0"/>
              <a:t>(rumination group) or thought about becoming </a:t>
            </a:r>
            <a:r>
              <a:rPr lang="en-US" sz="1800" dirty="0" smtClean="0"/>
              <a:t>physically fit </a:t>
            </a:r>
            <a:r>
              <a:rPr lang="en-US" sz="1800" dirty="0"/>
              <a:t>(distraction group). After hitting the punching bag, </a:t>
            </a:r>
            <a:r>
              <a:rPr lang="en-US" sz="1800" dirty="0" smtClean="0"/>
              <a:t>they reported </a:t>
            </a:r>
            <a:r>
              <a:rPr lang="en-US" sz="1800" dirty="0"/>
              <a:t>how angry they felt. Next, they were given the chance </a:t>
            </a:r>
            <a:r>
              <a:rPr lang="en-US" sz="1800" dirty="0" smtClean="0"/>
              <a:t>to administer </a:t>
            </a:r>
            <a:r>
              <a:rPr lang="en-US" sz="1800" dirty="0"/>
              <a:t>loud blasts of noise to the person who had </a:t>
            </a:r>
            <a:r>
              <a:rPr lang="en-US" sz="1800" dirty="0" smtClean="0"/>
              <a:t>angered them</a:t>
            </a:r>
            <a:r>
              <a:rPr lang="en-US" sz="1800" dirty="0"/>
              <a:t>. There also was a no punching bag control group. People </a:t>
            </a:r>
            <a:r>
              <a:rPr lang="en-US" sz="1800" dirty="0" smtClean="0"/>
              <a:t>in the </a:t>
            </a:r>
            <a:r>
              <a:rPr lang="en-US" sz="1800" dirty="0"/>
              <a:t>rumination group felt angrier than did people in the </a:t>
            </a:r>
            <a:r>
              <a:rPr lang="en-US" sz="1800" dirty="0" smtClean="0"/>
              <a:t>distraction or </a:t>
            </a:r>
            <a:r>
              <a:rPr lang="en-US" sz="1800" dirty="0"/>
              <a:t>control groups. People in the rumination group were </a:t>
            </a:r>
            <a:r>
              <a:rPr lang="en-US" sz="1800" dirty="0" smtClean="0"/>
              <a:t>also most </a:t>
            </a:r>
            <a:r>
              <a:rPr lang="en-US" sz="1800" dirty="0"/>
              <a:t>aggressive, followed respectively by people in the </a:t>
            </a:r>
            <a:r>
              <a:rPr lang="en-US" sz="1800" dirty="0" smtClean="0"/>
              <a:t>distraction and </a:t>
            </a:r>
            <a:r>
              <a:rPr lang="en-US" sz="1800" dirty="0"/>
              <a:t>control groups. Rumination increased rather </a:t>
            </a:r>
            <a:r>
              <a:rPr lang="en-US" sz="1800" dirty="0" smtClean="0"/>
              <a:t>than decreased </a:t>
            </a:r>
            <a:r>
              <a:rPr lang="en-US" sz="1800" dirty="0"/>
              <a:t>anger and aggression. Doing nothing at all was </a:t>
            </a:r>
            <a:r>
              <a:rPr lang="en-US" sz="1800" dirty="0" smtClean="0"/>
              <a:t>more effective </a:t>
            </a:r>
            <a:r>
              <a:rPr lang="en-US" sz="1800" dirty="0"/>
              <a:t>than venting anger. These results directly </a:t>
            </a:r>
            <a:r>
              <a:rPr lang="en-US" sz="1800" dirty="0" smtClean="0"/>
              <a:t>contradict catharsis </a:t>
            </a:r>
            <a:r>
              <a:rPr lang="en-US" sz="1800" dirty="0"/>
              <a:t>theory.</a:t>
            </a:r>
            <a:endParaRPr lang="en-US" altLang="en-US" sz="1800"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https://www.psychologytoday.com/blog/depression-management-techniques/201604/rumination-problem-in-anxiety-and-depression</a:t>
            </a:r>
            <a:endParaRPr lang="en-US" altLang="en-US" sz="1050"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smtClean="0"/>
              <a:t>http://shaunti.com/2017/06/4-tricks-control-temper-want-explode/</a:t>
            </a:r>
            <a:endParaRPr lang="en-US" altLang="en-US" sz="1050"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smtClean="0"/>
              <a:t>http://shaunti.com/2017/06/4-tricks-control-temper-want-explode/</a:t>
            </a:r>
          </a:p>
          <a:p>
            <a:endParaRPr lang="en-US" altLang="en-US" sz="1050"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smtClean="0"/>
              <a:t>http://shaunti.com/2017/06/4-tricks-control-temper-want-explode/</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We can’t really forgive since it leaves a debt.  </a:t>
            </a:r>
            <a:r>
              <a:rPr lang="en-US" altLang="en-US" i="1" dirty="0" smtClean="0"/>
              <a:t>Say Thank You</a:t>
            </a:r>
            <a:r>
              <a:rPr lang="en-US" altLang="en-US" dirty="0" smtClean="0"/>
              <a:t>. P  16, [19], 20, 24, 32, 33  Black Mercedes story p41</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1050" dirty="0" smtClean="0"/>
          </a:p>
          <a:p>
            <a:endParaRPr lang="en-US" altLang="en-US" sz="1050"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19.03-09 Forgive--Divorce &amp; Anger</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July 01,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0904"/>
            <a:ext cx="7462044" cy="1102519"/>
          </a:xfrm>
        </p:spPr>
        <p:txBody>
          <a:bodyPr/>
          <a:lstStyle/>
          <a:p>
            <a:r>
              <a:rPr lang="en-US"/>
              <a:t>Click to edit Master title style</a:t>
            </a:r>
          </a:p>
        </p:txBody>
      </p:sp>
      <p:sp>
        <p:nvSpPr>
          <p:cNvPr id="3" name="Subtitle 2"/>
          <p:cNvSpPr>
            <a:spLocks noGrp="1"/>
          </p:cNvSpPr>
          <p:nvPr>
            <p:ph type="subTitle" idx="1"/>
          </p:nvPr>
        </p:nvSpPr>
        <p:spPr>
          <a:xfrm>
            <a:off x="1319074" y="2914650"/>
            <a:ext cx="6145213" cy="1314450"/>
          </a:xfrm>
        </p:spPr>
        <p:txBody>
          <a:bodyPr/>
          <a:lstStyle>
            <a:lvl1pPr marL="0" indent="0" algn="ctr">
              <a:buNone/>
              <a:defRPr/>
            </a:lvl1pPr>
            <a:lvl2pPr marL="367419" indent="0" algn="ctr">
              <a:buNone/>
              <a:defRPr/>
            </a:lvl2pPr>
            <a:lvl3pPr marL="734899" indent="0" algn="ctr">
              <a:buNone/>
              <a:defRPr/>
            </a:lvl3pPr>
            <a:lvl4pPr marL="1102150" indent="0" algn="ctr">
              <a:buNone/>
              <a:defRPr/>
            </a:lvl4pPr>
            <a:lvl5pPr marL="1469621" indent="0" algn="ctr">
              <a:buNone/>
              <a:defRPr/>
            </a:lvl5pPr>
            <a:lvl6pPr marL="1836820" indent="0" algn="ctr">
              <a:buNone/>
              <a:defRPr/>
            </a:lvl6pPr>
            <a:lvl7pPr marL="2204160" indent="0" algn="ctr">
              <a:buNone/>
              <a:defRPr/>
            </a:lvl7pPr>
            <a:lvl8pPr marL="2571565" indent="0" algn="ctr">
              <a:buNone/>
              <a:defRPr/>
            </a:lvl8pPr>
            <a:lvl9pPr marL="2938978"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08EDFD0-AEF6-440D-A2A9-52A80FF54F5E}" type="slidenum">
              <a:rPr lang="en-US" altLang="en-US"/>
              <a:pPr/>
              <a:t>‹#›</a:t>
            </a:fld>
            <a:endParaRPr lang="en-US" altLang="en-US"/>
          </a:p>
        </p:txBody>
      </p:sp>
    </p:spTree>
    <p:extLst>
      <p:ext uri="{BB962C8B-B14F-4D97-AF65-F5344CB8AC3E}">
        <p14:creationId xmlns:p14="http://schemas.microsoft.com/office/powerpoint/2010/main" val="3776611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1302450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1302450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1302450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1302450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0285"/>
            <a:ext cx="7462044" cy="1102519"/>
          </a:xfrm>
        </p:spPr>
        <p:txBody>
          <a:bodyPr/>
          <a:lstStyle/>
          <a:p>
            <a:r>
              <a:rPr lang="en-US"/>
              <a:t>Click to edit Master title style</a:t>
            </a:r>
          </a:p>
        </p:txBody>
      </p:sp>
      <p:sp>
        <p:nvSpPr>
          <p:cNvPr id="3" name="Subtitle 2"/>
          <p:cNvSpPr>
            <a:spLocks noGrp="1"/>
          </p:cNvSpPr>
          <p:nvPr>
            <p:ph type="subTitle" idx="1"/>
          </p:nvPr>
        </p:nvSpPr>
        <p:spPr>
          <a:xfrm>
            <a:off x="1318455" y="2914650"/>
            <a:ext cx="6145213" cy="1314450"/>
          </a:xfrm>
        </p:spPr>
        <p:txBody>
          <a:bodyPr/>
          <a:lstStyle>
            <a:lvl1pPr marL="0" indent="0" algn="ctr">
              <a:buNone/>
              <a:defRPr/>
            </a:lvl1pPr>
            <a:lvl2pPr marL="390750" indent="0" algn="ctr">
              <a:buNone/>
              <a:defRPr/>
            </a:lvl2pPr>
            <a:lvl3pPr marL="781693" indent="0" algn="ctr">
              <a:buNone/>
              <a:defRPr/>
            </a:lvl3pPr>
            <a:lvl4pPr marL="1172368" indent="0" algn="ctr">
              <a:buNone/>
              <a:defRPr/>
            </a:lvl4pPr>
            <a:lvl5pPr marL="1563230" indent="0" algn="ctr">
              <a:buNone/>
              <a:defRPr/>
            </a:lvl5pPr>
            <a:lvl6pPr marL="1953862" indent="0" algn="ctr">
              <a:buNone/>
              <a:defRPr/>
            </a:lvl6pPr>
            <a:lvl7pPr marL="2344615" indent="0" algn="ctr">
              <a:buNone/>
              <a:defRPr/>
            </a:lvl7pPr>
            <a:lvl8pPr marL="2735421" indent="0" algn="ctr">
              <a:buNone/>
              <a:defRPr/>
            </a:lvl8pPr>
            <a:lvl9pPr marL="3126242"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8046"/>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6851" y="2914650"/>
            <a:ext cx="6145213" cy="1314450"/>
          </a:xfrm>
        </p:spPr>
        <p:txBody>
          <a:bodyPr/>
          <a:lstStyle>
            <a:lvl1pPr marL="0" indent="0" algn="ctr">
              <a:buNone/>
              <a:defRPr/>
            </a:lvl1pPr>
            <a:lvl2pPr marL="456086" indent="0" algn="ctr">
              <a:buNone/>
              <a:defRPr/>
            </a:lvl2pPr>
            <a:lvl3pPr marL="912308" indent="0" algn="ctr">
              <a:buNone/>
              <a:defRPr/>
            </a:lvl3pPr>
            <a:lvl4pPr marL="1368438" indent="0" algn="ctr">
              <a:buNone/>
              <a:defRPr/>
            </a:lvl4pPr>
            <a:lvl5pPr marL="1824614" indent="0" algn="ctr">
              <a:buNone/>
              <a:defRPr/>
            </a:lvl5pPr>
            <a:lvl6pPr marL="2280699" indent="0" algn="ctr">
              <a:buNone/>
              <a:defRPr/>
            </a:lvl6pPr>
            <a:lvl7pPr marL="2736785" indent="0" algn="ctr">
              <a:buNone/>
              <a:defRPr/>
            </a:lvl7pPr>
            <a:lvl8pPr marL="3192972" indent="0" algn="ctr">
              <a:buNone/>
              <a:defRPr/>
            </a:lvl8pPr>
            <a:lvl9pPr marL="3649123"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2690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8030"/>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6843" y="2914650"/>
            <a:ext cx="6145213" cy="1314450"/>
          </a:xfrm>
        </p:spPr>
        <p:txBody>
          <a:bodyPr/>
          <a:lstStyle>
            <a:lvl1pPr marL="0" indent="0" algn="ctr">
              <a:buNone/>
              <a:defRPr/>
            </a:lvl1pPr>
            <a:lvl2pPr marL="456086" indent="0" algn="ctr">
              <a:buNone/>
              <a:defRPr/>
            </a:lvl2pPr>
            <a:lvl3pPr marL="912308" indent="0" algn="ctr">
              <a:buNone/>
              <a:defRPr/>
            </a:lvl3pPr>
            <a:lvl4pPr marL="1368438" indent="0" algn="ctr">
              <a:buNone/>
              <a:defRPr/>
            </a:lvl4pPr>
            <a:lvl5pPr marL="1824614" indent="0" algn="ctr">
              <a:buNone/>
              <a:defRPr/>
            </a:lvl5pPr>
            <a:lvl6pPr marL="2280699" indent="0" algn="ctr">
              <a:buNone/>
              <a:defRPr/>
            </a:lvl6pPr>
            <a:lvl7pPr marL="2736785" indent="0" algn="ctr">
              <a:buNone/>
              <a:defRPr/>
            </a:lvl7pPr>
            <a:lvl8pPr marL="3192972" indent="0" algn="ctr">
              <a:buNone/>
              <a:defRPr/>
            </a:lvl8pPr>
            <a:lvl9pPr marL="3649123"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2690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67419" indent="0">
              <a:buNone/>
              <a:defRPr sz="1800"/>
            </a:lvl2pPr>
            <a:lvl3pPr marL="734899" indent="0">
              <a:buNone/>
              <a:defRPr sz="1600"/>
            </a:lvl3pPr>
            <a:lvl4pPr marL="1102150" indent="0">
              <a:buNone/>
              <a:defRPr sz="1400"/>
            </a:lvl4pPr>
            <a:lvl5pPr marL="1469621" indent="0">
              <a:buNone/>
              <a:defRPr sz="1400"/>
            </a:lvl5pPr>
            <a:lvl6pPr marL="1836820" indent="0">
              <a:buNone/>
              <a:defRPr sz="1400"/>
            </a:lvl6pPr>
            <a:lvl7pPr marL="2204160" indent="0">
              <a:buNone/>
              <a:defRPr sz="1400"/>
            </a:lvl7pPr>
            <a:lvl8pPr marL="2571565" indent="0">
              <a:buNone/>
              <a:defRPr sz="1400"/>
            </a:lvl8pPr>
            <a:lvl9pPr marL="2938978"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287" y="1151335"/>
            <a:ext cx="3878861" cy="479822"/>
          </a:xfrm>
        </p:spPr>
        <p:txBody>
          <a:bodyPr anchor="b"/>
          <a:lstStyle>
            <a:lvl1pPr marL="0" indent="0">
              <a:buNone/>
              <a:defRPr sz="2400" b="1"/>
            </a:lvl1pPr>
            <a:lvl2pPr marL="367419" indent="0">
              <a:buNone/>
              <a:defRPr sz="2000" b="1"/>
            </a:lvl2pPr>
            <a:lvl3pPr marL="734899" indent="0">
              <a:buNone/>
              <a:defRPr sz="1800" b="1"/>
            </a:lvl3pPr>
            <a:lvl4pPr marL="1102150" indent="0">
              <a:buNone/>
              <a:defRPr sz="1600" b="1"/>
            </a:lvl4pPr>
            <a:lvl5pPr marL="1469621" indent="0">
              <a:buNone/>
              <a:defRPr sz="1600" b="1"/>
            </a:lvl5pPr>
            <a:lvl6pPr marL="1836820" indent="0">
              <a:buNone/>
              <a:defRPr sz="1600" b="1"/>
            </a:lvl6pPr>
            <a:lvl7pPr marL="2204160" indent="0">
              <a:buNone/>
              <a:defRPr sz="1600" b="1"/>
            </a:lvl7pPr>
            <a:lvl8pPr marL="2571565" indent="0">
              <a:buNone/>
              <a:defRPr sz="1600" b="1"/>
            </a:lvl8pPr>
            <a:lvl9pPr marL="2938978" indent="0">
              <a:buNone/>
              <a:defRPr sz="1600" b="1"/>
            </a:lvl9pPr>
          </a:lstStyle>
          <a:p>
            <a:pPr lvl="0"/>
            <a:r>
              <a:rPr lang="en-US"/>
              <a:t>Click to edit Master text styles</a:t>
            </a:r>
          </a:p>
        </p:txBody>
      </p:sp>
      <p:sp>
        <p:nvSpPr>
          <p:cNvPr id="4" name="Content Placeholder 3"/>
          <p:cNvSpPr>
            <a:spLocks noGrp="1"/>
          </p:cNvSpPr>
          <p:nvPr>
            <p:ph sz="half" idx="2"/>
          </p:nvPr>
        </p:nvSpPr>
        <p:spPr>
          <a:xfrm>
            <a:off x="439287"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1872" y="1151335"/>
            <a:ext cx="3880385" cy="479822"/>
          </a:xfrm>
        </p:spPr>
        <p:txBody>
          <a:bodyPr anchor="b"/>
          <a:lstStyle>
            <a:lvl1pPr marL="0" indent="0">
              <a:buNone/>
              <a:defRPr sz="2400" b="1"/>
            </a:lvl1pPr>
            <a:lvl2pPr marL="367419" indent="0">
              <a:buNone/>
              <a:defRPr sz="2000" b="1"/>
            </a:lvl2pPr>
            <a:lvl3pPr marL="734899" indent="0">
              <a:buNone/>
              <a:defRPr sz="1800" b="1"/>
            </a:lvl3pPr>
            <a:lvl4pPr marL="1102150" indent="0">
              <a:buNone/>
              <a:defRPr sz="1600" b="1"/>
            </a:lvl4pPr>
            <a:lvl5pPr marL="1469621" indent="0">
              <a:buNone/>
              <a:defRPr sz="1600" b="1"/>
            </a:lvl5pPr>
            <a:lvl6pPr marL="1836820" indent="0">
              <a:buNone/>
              <a:defRPr sz="1600" b="1"/>
            </a:lvl6pPr>
            <a:lvl7pPr marL="2204160" indent="0">
              <a:buNone/>
              <a:defRPr sz="1600" b="1"/>
            </a:lvl7pPr>
            <a:lvl8pPr marL="2571565" indent="0">
              <a:buNone/>
              <a:defRPr sz="1600" b="1"/>
            </a:lvl8pPr>
            <a:lvl9pPr marL="293897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1872"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1206"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627" y="207870"/>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1206" y="1076343"/>
            <a:ext cx="2888189" cy="3518297"/>
          </a:xfrm>
        </p:spPr>
        <p:txBody>
          <a:bodyPr/>
          <a:lstStyle>
            <a:lvl1pPr marL="0" indent="0">
              <a:buNone/>
              <a:defRPr sz="1400"/>
            </a:lvl1pPr>
            <a:lvl2pPr marL="367419" indent="0">
              <a:buNone/>
              <a:defRPr sz="1200"/>
            </a:lvl2pPr>
            <a:lvl3pPr marL="734899" indent="0">
              <a:buNone/>
              <a:defRPr sz="1000"/>
            </a:lvl3pPr>
            <a:lvl4pPr marL="1102150" indent="0">
              <a:buNone/>
              <a:defRPr sz="900"/>
            </a:lvl4pPr>
            <a:lvl5pPr marL="1469621" indent="0">
              <a:buNone/>
              <a:defRPr sz="900"/>
            </a:lvl5pPr>
            <a:lvl6pPr marL="1836820" indent="0">
              <a:buNone/>
              <a:defRPr sz="900"/>
            </a:lvl6pPr>
            <a:lvl7pPr marL="2204160" indent="0">
              <a:buNone/>
              <a:defRPr sz="900"/>
            </a:lvl7pPr>
            <a:lvl8pPr marL="2571565" indent="0">
              <a:buNone/>
              <a:defRPr sz="900"/>
            </a:lvl8pPr>
            <a:lvl9pPr marL="293897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67419" indent="0">
              <a:buNone/>
              <a:defRPr sz="2800"/>
            </a:lvl2pPr>
            <a:lvl3pPr marL="734899" indent="0">
              <a:buNone/>
              <a:defRPr sz="2400"/>
            </a:lvl3pPr>
            <a:lvl4pPr marL="1102150" indent="0">
              <a:buNone/>
              <a:defRPr sz="2000"/>
            </a:lvl4pPr>
            <a:lvl5pPr marL="1469621" indent="0">
              <a:buNone/>
              <a:defRPr sz="2000"/>
            </a:lvl5pPr>
            <a:lvl6pPr marL="1836820" indent="0">
              <a:buNone/>
              <a:defRPr sz="2000"/>
            </a:lvl6pPr>
            <a:lvl7pPr marL="2204160" indent="0">
              <a:buNone/>
              <a:defRPr sz="2000"/>
            </a:lvl7pPr>
            <a:lvl8pPr marL="2571565" indent="0">
              <a:buNone/>
              <a:defRPr sz="2000"/>
            </a:lvl8pPr>
            <a:lvl9pPr marL="2938978" indent="0">
              <a:buNone/>
              <a:defRPr sz="2000"/>
            </a:lvl9pPr>
          </a:lstStyle>
          <a:p>
            <a:endParaRPr lang="en-US"/>
          </a:p>
        </p:txBody>
      </p:sp>
      <p:sp>
        <p:nvSpPr>
          <p:cNvPr id="4" name="Text Placeholder 3"/>
          <p:cNvSpPr>
            <a:spLocks noGrp="1"/>
          </p:cNvSpPr>
          <p:nvPr>
            <p:ph type="body" sz="half" idx="2"/>
          </p:nvPr>
        </p:nvSpPr>
        <p:spPr>
          <a:xfrm>
            <a:off x="1720734" y="4028572"/>
            <a:ext cx="5267325" cy="603647"/>
          </a:xfrm>
        </p:spPr>
        <p:txBody>
          <a:bodyPr/>
          <a:lstStyle>
            <a:lvl1pPr marL="0" indent="0">
              <a:buNone/>
              <a:defRPr sz="1400"/>
            </a:lvl1pPr>
            <a:lvl2pPr marL="367419" indent="0">
              <a:buNone/>
              <a:defRPr sz="1200"/>
            </a:lvl2pPr>
            <a:lvl3pPr marL="734899" indent="0">
              <a:buNone/>
              <a:defRPr sz="1000"/>
            </a:lvl3pPr>
            <a:lvl4pPr marL="1102150" indent="0">
              <a:buNone/>
              <a:defRPr sz="900"/>
            </a:lvl4pPr>
            <a:lvl5pPr marL="1469621" indent="0">
              <a:buNone/>
              <a:defRPr sz="900"/>
            </a:lvl5pPr>
            <a:lvl6pPr marL="1836820" indent="0">
              <a:buNone/>
              <a:defRPr sz="900"/>
            </a:lvl6pPr>
            <a:lvl7pPr marL="2204160" indent="0">
              <a:buNone/>
              <a:defRPr sz="900"/>
            </a:lvl7pPr>
            <a:lvl8pPr marL="2571565" indent="0">
              <a:buNone/>
              <a:defRPr sz="900"/>
            </a:lvl8pPr>
            <a:lvl9pPr marL="293897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553" tIns="36752" rIns="73553" bIns="36752"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553" tIns="36752" rIns="73553" bIns="3675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553" tIns="36752" rIns="73553" bIns="36752"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553" tIns="36752" rIns="73553" bIns="36752"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553" tIns="36752" rIns="73553" bIns="36752"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67419" algn="ctr" rtl="0" fontAlgn="base">
        <a:spcBef>
          <a:spcPct val="0"/>
        </a:spcBef>
        <a:spcAft>
          <a:spcPct val="0"/>
        </a:spcAft>
        <a:defRPr sz="4400">
          <a:solidFill>
            <a:schemeClr val="tx2"/>
          </a:solidFill>
          <a:latin typeface="Arial" charset="0"/>
          <a:cs typeface="Arial" charset="0"/>
        </a:defRPr>
      </a:lvl6pPr>
      <a:lvl7pPr marL="734899" algn="ctr" rtl="0" fontAlgn="base">
        <a:spcBef>
          <a:spcPct val="0"/>
        </a:spcBef>
        <a:spcAft>
          <a:spcPct val="0"/>
        </a:spcAft>
        <a:defRPr sz="4400">
          <a:solidFill>
            <a:schemeClr val="tx2"/>
          </a:solidFill>
          <a:latin typeface="Arial" charset="0"/>
          <a:cs typeface="Arial" charset="0"/>
        </a:defRPr>
      </a:lvl7pPr>
      <a:lvl8pPr marL="1102150" algn="ctr" rtl="0" fontAlgn="base">
        <a:spcBef>
          <a:spcPct val="0"/>
        </a:spcBef>
        <a:spcAft>
          <a:spcPct val="0"/>
        </a:spcAft>
        <a:defRPr sz="4400">
          <a:solidFill>
            <a:schemeClr val="tx2"/>
          </a:solidFill>
          <a:latin typeface="Arial" charset="0"/>
          <a:cs typeface="Arial" charset="0"/>
        </a:defRPr>
      </a:lvl8pPr>
      <a:lvl9pPr marL="1469621" algn="ctr" rtl="0" fontAlgn="base">
        <a:spcBef>
          <a:spcPct val="0"/>
        </a:spcBef>
        <a:spcAft>
          <a:spcPct val="0"/>
        </a:spcAft>
        <a:defRPr sz="4400">
          <a:solidFill>
            <a:schemeClr val="tx2"/>
          </a:solidFill>
          <a:latin typeface="Arial" charset="0"/>
          <a:cs typeface="Arial" charset="0"/>
        </a:defRPr>
      </a:lvl9pPr>
    </p:titleStyle>
    <p:bodyStyle>
      <a:lvl1pPr marL="275440" indent="-275440" algn="l" rtl="0" fontAlgn="base">
        <a:spcBef>
          <a:spcPct val="20000"/>
        </a:spcBef>
        <a:spcAft>
          <a:spcPct val="0"/>
        </a:spcAft>
        <a:buChar char="•"/>
        <a:defRPr sz="4000">
          <a:solidFill>
            <a:schemeClr val="bg1"/>
          </a:solidFill>
          <a:latin typeface="+mn-lt"/>
          <a:ea typeface="+mn-ea"/>
          <a:cs typeface="+mn-cs"/>
        </a:defRPr>
      </a:lvl1pPr>
      <a:lvl2pPr marL="597039" indent="-229620" algn="l" rtl="0" fontAlgn="base">
        <a:spcBef>
          <a:spcPct val="20000"/>
        </a:spcBef>
        <a:spcAft>
          <a:spcPct val="0"/>
        </a:spcAft>
        <a:buChar char="–"/>
        <a:defRPr sz="4000">
          <a:solidFill>
            <a:schemeClr val="bg1"/>
          </a:solidFill>
          <a:latin typeface="+mn-lt"/>
        </a:defRPr>
      </a:lvl2pPr>
      <a:lvl3pPr marL="918413" indent="-183804" algn="l" rtl="0" fontAlgn="base">
        <a:spcBef>
          <a:spcPct val="20000"/>
        </a:spcBef>
        <a:spcAft>
          <a:spcPct val="0"/>
        </a:spcAft>
        <a:buChar char="•"/>
        <a:defRPr sz="2400">
          <a:solidFill>
            <a:schemeClr val="tx1"/>
          </a:solidFill>
          <a:latin typeface="+mj-lt"/>
          <a:cs typeface="+mj-cs"/>
        </a:defRPr>
      </a:lvl3pPr>
      <a:lvl4pPr marL="1285889" indent="-183804" algn="l" rtl="0" fontAlgn="base">
        <a:spcBef>
          <a:spcPct val="20000"/>
        </a:spcBef>
        <a:spcAft>
          <a:spcPct val="0"/>
        </a:spcAft>
        <a:buChar char="–"/>
        <a:defRPr sz="2000">
          <a:solidFill>
            <a:schemeClr val="tx1"/>
          </a:solidFill>
          <a:latin typeface="+mj-lt"/>
          <a:cs typeface="+mj-cs"/>
        </a:defRPr>
      </a:lvl4pPr>
      <a:lvl5pPr marL="1653244" indent="-183804" algn="l" rtl="0" fontAlgn="base">
        <a:spcBef>
          <a:spcPct val="20000"/>
        </a:spcBef>
        <a:spcAft>
          <a:spcPct val="0"/>
        </a:spcAft>
        <a:buChar char="»"/>
        <a:defRPr sz="2000">
          <a:solidFill>
            <a:schemeClr val="tx1"/>
          </a:solidFill>
          <a:latin typeface="+mj-lt"/>
          <a:cs typeface="+mj-cs"/>
        </a:defRPr>
      </a:lvl5pPr>
      <a:lvl6pPr marL="2020428" indent="-183804" algn="l" rtl="0" fontAlgn="base">
        <a:spcBef>
          <a:spcPct val="20000"/>
        </a:spcBef>
        <a:spcAft>
          <a:spcPct val="0"/>
        </a:spcAft>
        <a:buChar char="»"/>
        <a:defRPr sz="2000">
          <a:solidFill>
            <a:schemeClr val="tx1"/>
          </a:solidFill>
          <a:latin typeface="+mj-lt"/>
          <a:cs typeface="+mj-cs"/>
        </a:defRPr>
      </a:lvl6pPr>
      <a:lvl7pPr marL="2387919" indent="-183804" algn="l" rtl="0" fontAlgn="base">
        <a:spcBef>
          <a:spcPct val="20000"/>
        </a:spcBef>
        <a:spcAft>
          <a:spcPct val="0"/>
        </a:spcAft>
        <a:buChar char="»"/>
        <a:defRPr sz="2000">
          <a:solidFill>
            <a:schemeClr val="tx1"/>
          </a:solidFill>
          <a:latin typeface="+mj-lt"/>
          <a:cs typeface="+mj-cs"/>
        </a:defRPr>
      </a:lvl7pPr>
      <a:lvl8pPr marL="2755267" indent="-183804" algn="l" rtl="0" fontAlgn="base">
        <a:spcBef>
          <a:spcPct val="20000"/>
        </a:spcBef>
        <a:spcAft>
          <a:spcPct val="0"/>
        </a:spcAft>
        <a:buChar char="»"/>
        <a:defRPr sz="2000">
          <a:solidFill>
            <a:schemeClr val="tx1"/>
          </a:solidFill>
          <a:latin typeface="+mj-lt"/>
          <a:cs typeface="+mj-cs"/>
        </a:defRPr>
      </a:lvl8pPr>
      <a:lvl9pPr marL="3122692" indent="-183804"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734899" rtl="0" eaLnBrk="1" latinLnBrk="0" hangingPunct="1">
        <a:defRPr sz="1800" kern="1200">
          <a:solidFill>
            <a:schemeClr val="tx1"/>
          </a:solidFill>
          <a:latin typeface="+mn-lt"/>
          <a:ea typeface="+mn-ea"/>
          <a:cs typeface="+mn-cs"/>
        </a:defRPr>
      </a:lvl1pPr>
      <a:lvl2pPr marL="367419" algn="l" defTabSz="734899" rtl="0" eaLnBrk="1" latinLnBrk="0" hangingPunct="1">
        <a:defRPr sz="1800" kern="1200">
          <a:solidFill>
            <a:schemeClr val="tx1"/>
          </a:solidFill>
          <a:latin typeface="+mn-lt"/>
          <a:ea typeface="+mn-ea"/>
          <a:cs typeface="+mn-cs"/>
        </a:defRPr>
      </a:lvl2pPr>
      <a:lvl3pPr marL="734899" algn="l" defTabSz="734899" rtl="0" eaLnBrk="1" latinLnBrk="0" hangingPunct="1">
        <a:defRPr sz="1800" kern="1200">
          <a:solidFill>
            <a:schemeClr val="tx1"/>
          </a:solidFill>
          <a:latin typeface="+mn-lt"/>
          <a:ea typeface="+mn-ea"/>
          <a:cs typeface="+mn-cs"/>
        </a:defRPr>
      </a:lvl3pPr>
      <a:lvl4pPr marL="1102150" algn="l" defTabSz="734899" rtl="0" eaLnBrk="1" latinLnBrk="0" hangingPunct="1">
        <a:defRPr sz="1800" kern="1200">
          <a:solidFill>
            <a:schemeClr val="tx1"/>
          </a:solidFill>
          <a:latin typeface="+mn-lt"/>
          <a:ea typeface="+mn-ea"/>
          <a:cs typeface="+mn-cs"/>
        </a:defRPr>
      </a:lvl4pPr>
      <a:lvl5pPr marL="1469621" algn="l" defTabSz="734899" rtl="0" eaLnBrk="1" latinLnBrk="0" hangingPunct="1">
        <a:defRPr sz="1800" kern="1200">
          <a:solidFill>
            <a:schemeClr val="tx1"/>
          </a:solidFill>
          <a:latin typeface="+mn-lt"/>
          <a:ea typeface="+mn-ea"/>
          <a:cs typeface="+mn-cs"/>
        </a:defRPr>
      </a:lvl5pPr>
      <a:lvl6pPr marL="1836820" algn="l" defTabSz="734899" rtl="0" eaLnBrk="1" latinLnBrk="0" hangingPunct="1">
        <a:defRPr sz="1800" kern="1200">
          <a:solidFill>
            <a:schemeClr val="tx1"/>
          </a:solidFill>
          <a:latin typeface="+mn-lt"/>
          <a:ea typeface="+mn-ea"/>
          <a:cs typeface="+mn-cs"/>
        </a:defRPr>
      </a:lvl6pPr>
      <a:lvl7pPr marL="2204160" algn="l" defTabSz="734899" rtl="0" eaLnBrk="1" latinLnBrk="0" hangingPunct="1">
        <a:defRPr sz="1800" kern="1200">
          <a:solidFill>
            <a:schemeClr val="tx1"/>
          </a:solidFill>
          <a:latin typeface="+mn-lt"/>
          <a:ea typeface="+mn-ea"/>
          <a:cs typeface="+mn-cs"/>
        </a:defRPr>
      </a:lvl7pPr>
      <a:lvl8pPr marL="2571565" algn="l" defTabSz="734899" rtl="0" eaLnBrk="1" latinLnBrk="0" hangingPunct="1">
        <a:defRPr sz="1800" kern="1200">
          <a:solidFill>
            <a:schemeClr val="tx1"/>
          </a:solidFill>
          <a:latin typeface="+mn-lt"/>
          <a:ea typeface="+mn-ea"/>
          <a:cs typeface="+mn-cs"/>
        </a:defRPr>
      </a:lvl8pPr>
      <a:lvl9pPr marL="2938978" algn="l" defTabSz="73489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70" tIns="33384" rIns="66770" bIns="33384"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70" tIns="33384" rIns="66770" bIns="3338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770" tIns="33384" rIns="66770" bIns="33384" numCol="1" anchor="t" anchorCtr="0" compatLnSpc="1">
            <a:prstTxWarp prst="textNoShape">
              <a:avLst/>
            </a:prstTxWarp>
          </a:bodyPr>
          <a:lstStyle>
            <a:lvl1pPr eaLnBrk="1" hangingPunct="1">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61" y="4683919"/>
            <a:ext cx="2779977" cy="357188"/>
          </a:xfrm>
          <a:prstGeom prst="rect">
            <a:avLst/>
          </a:prstGeom>
          <a:noFill/>
          <a:ln w="9525">
            <a:noFill/>
            <a:miter lim="800000"/>
            <a:headEnd/>
            <a:tailEnd/>
          </a:ln>
          <a:effectLst/>
        </p:spPr>
        <p:txBody>
          <a:bodyPr vert="horz" wrap="square" lIns="66770" tIns="33384" rIns="66770" bIns="33384" numCol="1" anchor="t" anchorCtr="0" compatLnSpc="1">
            <a:prstTxWarp prst="textNoShape">
              <a:avLst/>
            </a:prstTxWarp>
          </a:bodyPr>
          <a:lstStyle>
            <a:lvl1pPr algn="ctr" eaLnBrk="1" hangingPunct="1">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770" tIns="33384" rIns="66770" bIns="33384" numCol="1" anchor="t" anchorCtr="0" compatLnSpc="1">
            <a:prstTxWarp prst="textNoShape">
              <a:avLst/>
            </a:prstTxWarp>
          </a:bodyPr>
          <a:lstStyle>
            <a:lvl1pPr algn="r" eaLnBrk="1" hangingPunct="1">
              <a:defRPr sz="1000">
                <a:solidFill>
                  <a:srgbClr val="000000"/>
                </a:solidFill>
              </a:defRPr>
            </a:lvl1pPr>
          </a:lstStyle>
          <a:p>
            <a:fld id="{94317EE0-CD2D-4428-881C-38C7122CD0C7}" type="slidenum">
              <a:rPr lang="en-US" altLang="en-US" smtClean="0">
                <a:latin typeface="Arial" pitchFamily="34" charset="0"/>
                <a:cs typeface="Arial" pitchFamily="34" charset="0"/>
              </a:rPr>
              <a:pPr/>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2965785634"/>
      </p:ext>
    </p:extLst>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837" algn="ctr" rtl="0" fontAlgn="base">
        <a:spcBef>
          <a:spcPct val="0"/>
        </a:spcBef>
        <a:spcAft>
          <a:spcPct val="0"/>
        </a:spcAft>
        <a:defRPr sz="3200">
          <a:solidFill>
            <a:schemeClr val="bg1"/>
          </a:solidFill>
          <a:latin typeface="Arial Rounded MT Bold" pitchFamily="34" charset="0"/>
          <a:cs typeface="Arial" charset="0"/>
        </a:defRPr>
      </a:lvl6pPr>
      <a:lvl7pPr marL="667686" algn="ctr" rtl="0" fontAlgn="base">
        <a:spcBef>
          <a:spcPct val="0"/>
        </a:spcBef>
        <a:spcAft>
          <a:spcPct val="0"/>
        </a:spcAft>
        <a:defRPr sz="3200">
          <a:solidFill>
            <a:schemeClr val="bg1"/>
          </a:solidFill>
          <a:latin typeface="Arial Rounded MT Bold" pitchFamily="34" charset="0"/>
          <a:cs typeface="Arial" charset="0"/>
        </a:defRPr>
      </a:lvl7pPr>
      <a:lvl8pPr marL="1001534" algn="ctr" rtl="0" fontAlgn="base">
        <a:spcBef>
          <a:spcPct val="0"/>
        </a:spcBef>
        <a:spcAft>
          <a:spcPct val="0"/>
        </a:spcAft>
        <a:defRPr sz="3200">
          <a:solidFill>
            <a:schemeClr val="bg1"/>
          </a:solidFill>
          <a:latin typeface="Arial Rounded MT Bold" pitchFamily="34" charset="0"/>
          <a:cs typeface="Arial" charset="0"/>
        </a:defRPr>
      </a:lvl8pPr>
      <a:lvl9pPr marL="1335371"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387" indent="-250387" algn="l" rtl="0" eaLnBrk="0" fontAlgn="base" hangingPunct="0">
        <a:spcBef>
          <a:spcPct val="20000"/>
        </a:spcBef>
        <a:spcAft>
          <a:spcPct val="0"/>
        </a:spcAft>
        <a:defRPr sz="3200">
          <a:solidFill>
            <a:schemeClr val="bg1"/>
          </a:solidFill>
          <a:latin typeface="+mn-lt"/>
          <a:ea typeface="+mn-ea"/>
          <a:cs typeface="+mn-cs"/>
        </a:defRPr>
      </a:lvl1pPr>
      <a:lvl2pPr marL="542498" indent="-208655" algn="l" rtl="0" eaLnBrk="0" fontAlgn="base" hangingPunct="0">
        <a:spcBef>
          <a:spcPct val="20000"/>
        </a:spcBef>
        <a:spcAft>
          <a:spcPct val="0"/>
        </a:spcAft>
        <a:buChar char="–"/>
        <a:defRPr sz="2000">
          <a:solidFill>
            <a:schemeClr val="tx1"/>
          </a:solidFill>
          <a:latin typeface="Arial" charset="0"/>
          <a:cs typeface="+mn-cs"/>
        </a:defRPr>
      </a:lvl2pPr>
      <a:lvl3pPr marL="834615" indent="-166919" algn="l" rtl="0" eaLnBrk="0" fontAlgn="base" hangingPunct="0">
        <a:spcBef>
          <a:spcPct val="20000"/>
        </a:spcBef>
        <a:spcAft>
          <a:spcPct val="0"/>
        </a:spcAft>
        <a:buChar char="•"/>
        <a:defRPr sz="1800">
          <a:solidFill>
            <a:schemeClr val="tx1"/>
          </a:solidFill>
          <a:latin typeface="Arial" charset="0"/>
          <a:cs typeface="+mn-cs"/>
        </a:defRPr>
      </a:lvl3pPr>
      <a:lvl4pPr marL="1168452" indent="-166919" algn="l" rtl="0" eaLnBrk="0" fontAlgn="base" hangingPunct="0">
        <a:spcBef>
          <a:spcPct val="20000"/>
        </a:spcBef>
        <a:spcAft>
          <a:spcPct val="0"/>
        </a:spcAft>
        <a:buChar char="–"/>
        <a:defRPr sz="1500">
          <a:solidFill>
            <a:schemeClr val="tx1"/>
          </a:solidFill>
          <a:latin typeface="Arial" charset="0"/>
          <a:cs typeface="+mn-cs"/>
        </a:defRPr>
      </a:lvl4pPr>
      <a:lvl5pPr marL="1502293" indent="-166919" algn="l" rtl="0" eaLnBrk="0" fontAlgn="base" hangingPunct="0">
        <a:spcBef>
          <a:spcPct val="20000"/>
        </a:spcBef>
        <a:spcAft>
          <a:spcPct val="0"/>
        </a:spcAft>
        <a:buChar char="»"/>
        <a:defRPr sz="1500">
          <a:solidFill>
            <a:schemeClr val="tx1"/>
          </a:solidFill>
          <a:latin typeface="Arial" charset="0"/>
          <a:cs typeface="+mn-cs"/>
        </a:defRPr>
      </a:lvl5pPr>
      <a:lvl6pPr marL="1836140" indent="-166919" algn="l" rtl="0" fontAlgn="base">
        <a:spcBef>
          <a:spcPct val="20000"/>
        </a:spcBef>
        <a:spcAft>
          <a:spcPct val="0"/>
        </a:spcAft>
        <a:buChar char="»"/>
        <a:defRPr sz="1500">
          <a:solidFill>
            <a:schemeClr val="tx1"/>
          </a:solidFill>
          <a:latin typeface="Arial" charset="0"/>
          <a:cs typeface="+mn-cs"/>
        </a:defRPr>
      </a:lvl6pPr>
      <a:lvl7pPr marL="2169983" indent="-166919" algn="l" rtl="0" fontAlgn="base">
        <a:spcBef>
          <a:spcPct val="20000"/>
        </a:spcBef>
        <a:spcAft>
          <a:spcPct val="0"/>
        </a:spcAft>
        <a:buChar char="»"/>
        <a:defRPr sz="1500">
          <a:solidFill>
            <a:schemeClr val="tx1"/>
          </a:solidFill>
          <a:latin typeface="Arial" charset="0"/>
          <a:cs typeface="+mn-cs"/>
        </a:defRPr>
      </a:lvl7pPr>
      <a:lvl8pPr marL="2503825" indent="-166919" algn="l" rtl="0" fontAlgn="base">
        <a:spcBef>
          <a:spcPct val="20000"/>
        </a:spcBef>
        <a:spcAft>
          <a:spcPct val="0"/>
        </a:spcAft>
        <a:buChar char="»"/>
        <a:defRPr sz="1500">
          <a:solidFill>
            <a:schemeClr val="tx1"/>
          </a:solidFill>
          <a:latin typeface="Arial" charset="0"/>
          <a:cs typeface="+mn-cs"/>
        </a:defRPr>
      </a:lvl8pPr>
      <a:lvl9pPr marL="2837669" indent="-166919"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686" rtl="0" eaLnBrk="1" latinLnBrk="0" hangingPunct="1">
        <a:defRPr sz="1300" kern="1200">
          <a:solidFill>
            <a:schemeClr val="tx1"/>
          </a:solidFill>
          <a:latin typeface="+mn-lt"/>
          <a:ea typeface="+mn-ea"/>
          <a:cs typeface="+mn-cs"/>
        </a:defRPr>
      </a:lvl1pPr>
      <a:lvl2pPr marL="333837" algn="l" defTabSz="667686" rtl="0" eaLnBrk="1" latinLnBrk="0" hangingPunct="1">
        <a:defRPr sz="1300" kern="1200">
          <a:solidFill>
            <a:schemeClr val="tx1"/>
          </a:solidFill>
          <a:latin typeface="+mn-lt"/>
          <a:ea typeface="+mn-ea"/>
          <a:cs typeface="+mn-cs"/>
        </a:defRPr>
      </a:lvl2pPr>
      <a:lvl3pPr marL="667686" algn="l" defTabSz="667686" rtl="0" eaLnBrk="1" latinLnBrk="0" hangingPunct="1">
        <a:defRPr sz="1300" kern="1200">
          <a:solidFill>
            <a:schemeClr val="tx1"/>
          </a:solidFill>
          <a:latin typeface="+mn-lt"/>
          <a:ea typeface="+mn-ea"/>
          <a:cs typeface="+mn-cs"/>
        </a:defRPr>
      </a:lvl3pPr>
      <a:lvl4pPr marL="1001534" algn="l" defTabSz="667686" rtl="0" eaLnBrk="1" latinLnBrk="0" hangingPunct="1">
        <a:defRPr sz="1300" kern="1200">
          <a:solidFill>
            <a:schemeClr val="tx1"/>
          </a:solidFill>
          <a:latin typeface="+mn-lt"/>
          <a:ea typeface="+mn-ea"/>
          <a:cs typeface="+mn-cs"/>
        </a:defRPr>
      </a:lvl4pPr>
      <a:lvl5pPr marL="1335371" algn="l" defTabSz="667686" rtl="0" eaLnBrk="1" latinLnBrk="0" hangingPunct="1">
        <a:defRPr sz="1300" kern="1200">
          <a:solidFill>
            <a:schemeClr val="tx1"/>
          </a:solidFill>
          <a:latin typeface="+mn-lt"/>
          <a:ea typeface="+mn-ea"/>
          <a:cs typeface="+mn-cs"/>
        </a:defRPr>
      </a:lvl5pPr>
      <a:lvl6pPr marL="1669213" algn="l" defTabSz="667686" rtl="0" eaLnBrk="1" latinLnBrk="0" hangingPunct="1">
        <a:defRPr sz="1300" kern="1200">
          <a:solidFill>
            <a:schemeClr val="tx1"/>
          </a:solidFill>
          <a:latin typeface="+mn-lt"/>
          <a:ea typeface="+mn-ea"/>
          <a:cs typeface="+mn-cs"/>
        </a:defRPr>
      </a:lvl6pPr>
      <a:lvl7pPr marL="2003057" algn="l" defTabSz="667686" rtl="0" eaLnBrk="1" latinLnBrk="0" hangingPunct="1">
        <a:defRPr sz="1300" kern="1200">
          <a:solidFill>
            <a:schemeClr val="tx1"/>
          </a:solidFill>
          <a:latin typeface="+mn-lt"/>
          <a:ea typeface="+mn-ea"/>
          <a:cs typeface="+mn-cs"/>
        </a:defRPr>
      </a:lvl7pPr>
      <a:lvl8pPr marL="2336897" algn="l" defTabSz="667686" rtl="0" eaLnBrk="1" latinLnBrk="0" hangingPunct="1">
        <a:defRPr sz="1300" kern="1200">
          <a:solidFill>
            <a:schemeClr val="tx1"/>
          </a:solidFill>
          <a:latin typeface="+mn-lt"/>
          <a:ea typeface="+mn-ea"/>
          <a:cs typeface="+mn-cs"/>
        </a:defRPr>
      </a:lvl8pPr>
      <a:lvl9pPr marL="2670742" algn="l" defTabSz="667686"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76" tIns="33387" rIns="66776" bIns="33387"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76" tIns="33387" rIns="66776" bIns="3338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776" tIns="33387" rIns="66776" bIns="33387"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61" y="4683919"/>
            <a:ext cx="2779977" cy="357188"/>
          </a:xfrm>
          <a:prstGeom prst="rect">
            <a:avLst/>
          </a:prstGeom>
          <a:noFill/>
          <a:ln w="9525">
            <a:noFill/>
            <a:miter lim="800000"/>
            <a:headEnd/>
            <a:tailEnd/>
          </a:ln>
          <a:effectLst/>
        </p:spPr>
        <p:txBody>
          <a:bodyPr vert="horz" wrap="square" lIns="66776" tIns="33387" rIns="66776" bIns="33387"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776" tIns="33387" rIns="66776" bIns="33387"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691658103"/>
      </p:ext>
    </p:extLst>
  </p:cSld>
  <p:clrMap bg1="lt1" tx1="dk1" bg2="lt2" tx2="dk2" accent1="accent1" accent2="accent2" accent3="accent3" accent4="accent4" accent5="accent5" accent6="accent6" hlink="hlink" folHlink="folHlink"/>
  <p:sldLayoutIdLst>
    <p:sldLayoutId id="2147483707"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868" algn="ctr" rtl="0" fontAlgn="base">
        <a:spcBef>
          <a:spcPct val="0"/>
        </a:spcBef>
        <a:spcAft>
          <a:spcPct val="0"/>
        </a:spcAft>
        <a:defRPr sz="3200">
          <a:solidFill>
            <a:schemeClr val="bg1"/>
          </a:solidFill>
          <a:latin typeface="Arial Rounded MT Bold" pitchFamily="34" charset="0"/>
          <a:cs typeface="Arial" charset="0"/>
        </a:defRPr>
      </a:lvl6pPr>
      <a:lvl7pPr marL="667748" algn="ctr" rtl="0" fontAlgn="base">
        <a:spcBef>
          <a:spcPct val="0"/>
        </a:spcBef>
        <a:spcAft>
          <a:spcPct val="0"/>
        </a:spcAft>
        <a:defRPr sz="3200">
          <a:solidFill>
            <a:schemeClr val="bg1"/>
          </a:solidFill>
          <a:latin typeface="Arial Rounded MT Bold" pitchFamily="34" charset="0"/>
          <a:cs typeface="Arial" charset="0"/>
        </a:defRPr>
      </a:lvl7pPr>
      <a:lvl8pPr marL="1001626" algn="ctr" rtl="0" fontAlgn="base">
        <a:spcBef>
          <a:spcPct val="0"/>
        </a:spcBef>
        <a:spcAft>
          <a:spcPct val="0"/>
        </a:spcAft>
        <a:defRPr sz="3200">
          <a:solidFill>
            <a:schemeClr val="bg1"/>
          </a:solidFill>
          <a:latin typeface="Arial Rounded MT Bold" pitchFamily="34" charset="0"/>
          <a:cs typeface="Arial" charset="0"/>
        </a:defRPr>
      </a:lvl8pPr>
      <a:lvl9pPr marL="1335495"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409" indent="-250409" algn="l" rtl="0" eaLnBrk="0" fontAlgn="base" hangingPunct="0">
        <a:spcBef>
          <a:spcPct val="20000"/>
        </a:spcBef>
        <a:spcAft>
          <a:spcPct val="0"/>
        </a:spcAft>
        <a:defRPr sz="3200">
          <a:solidFill>
            <a:schemeClr val="bg1"/>
          </a:solidFill>
          <a:latin typeface="+mn-lt"/>
          <a:ea typeface="+mn-ea"/>
          <a:cs typeface="+mn-cs"/>
        </a:defRPr>
      </a:lvl1pPr>
      <a:lvl2pPr marL="542548" indent="-208674" algn="l" rtl="0" eaLnBrk="0" fontAlgn="base" hangingPunct="0">
        <a:spcBef>
          <a:spcPct val="20000"/>
        </a:spcBef>
        <a:spcAft>
          <a:spcPct val="0"/>
        </a:spcAft>
        <a:buChar char="–"/>
        <a:defRPr sz="2000">
          <a:solidFill>
            <a:schemeClr val="tx1"/>
          </a:solidFill>
          <a:latin typeface="Arial" charset="0"/>
          <a:cs typeface="+mn-cs"/>
        </a:defRPr>
      </a:lvl2pPr>
      <a:lvl3pPr marL="834691" indent="-166935" algn="l" rtl="0" eaLnBrk="0" fontAlgn="base" hangingPunct="0">
        <a:spcBef>
          <a:spcPct val="20000"/>
        </a:spcBef>
        <a:spcAft>
          <a:spcPct val="0"/>
        </a:spcAft>
        <a:buChar char="•"/>
        <a:defRPr sz="1800">
          <a:solidFill>
            <a:schemeClr val="tx1"/>
          </a:solidFill>
          <a:latin typeface="Arial" charset="0"/>
          <a:cs typeface="+mn-cs"/>
        </a:defRPr>
      </a:lvl3pPr>
      <a:lvl4pPr marL="1168560" indent="-166935" algn="l" rtl="0" eaLnBrk="0" fontAlgn="base" hangingPunct="0">
        <a:spcBef>
          <a:spcPct val="20000"/>
        </a:spcBef>
        <a:spcAft>
          <a:spcPct val="0"/>
        </a:spcAft>
        <a:buChar char="–"/>
        <a:defRPr sz="1500">
          <a:solidFill>
            <a:schemeClr val="tx1"/>
          </a:solidFill>
          <a:latin typeface="Arial" charset="0"/>
          <a:cs typeface="+mn-cs"/>
        </a:defRPr>
      </a:lvl4pPr>
      <a:lvl5pPr marL="1502432" indent="-166935" algn="l" rtl="0" eaLnBrk="0" fontAlgn="base" hangingPunct="0">
        <a:spcBef>
          <a:spcPct val="20000"/>
        </a:spcBef>
        <a:spcAft>
          <a:spcPct val="0"/>
        </a:spcAft>
        <a:buChar char="»"/>
        <a:defRPr sz="1500">
          <a:solidFill>
            <a:schemeClr val="tx1"/>
          </a:solidFill>
          <a:latin typeface="Arial" charset="0"/>
          <a:cs typeface="+mn-cs"/>
        </a:defRPr>
      </a:lvl5pPr>
      <a:lvl6pPr marL="1836310" indent="-166935" algn="l" rtl="0" fontAlgn="base">
        <a:spcBef>
          <a:spcPct val="20000"/>
        </a:spcBef>
        <a:spcAft>
          <a:spcPct val="0"/>
        </a:spcAft>
        <a:buChar char="»"/>
        <a:defRPr sz="1500">
          <a:solidFill>
            <a:schemeClr val="tx1"/>
          </a:solidFill>
          <a:latin typeface="Arial" charset="0"/>
          <a:cs typeface="+mn-cs"/>
        </a:defRPr>
      </a:lvl6pPr>
      <a:lvl7pPr marL="2170184" indent="-166935" algn="l" rtl="0" fontAlgn="base">
        <a:spcBef>
          <a:spcPct val="20000"/>
        </a:spcBef>
        <a:spcAft>
          <a:spcPct val="0"/>
        </a:spcAft>
        <a:buChar char="»"/>
        <a:defRPr sz="1500">
          <a:solidFill>
            <a:schemeClr val="tx1"/>
          </a:solidFill>
          <a:latin typeface="Arial" charset="0"/>
          <a:cs typeface="+mn-cs"/>
        </a:defRPr>
      </a:lvl7pPr>
      <a:lvl8pPr marL="2504057" indent="-166935" algn="l" rtl="0" fontAlgn="base">
        <a:spcBef>
          <a:spcPct val="20000"/>
        </a:spcBef>
        <a:spcAft>
          <a:spcPct val="0"/>
        </a:spcAft>
        <a:buChar char="»"/>
        <a:defRPr sz="1500">
          <a:solidFill>
            <a:schemeClr val="tx1"/>
          </a:solidFill>
          <a:latin typeface="Arial" charset="0"/>
          <a:cs typeface="+mn-cs"/>
        </a:defRPr>
      </a:lvl8pPr>
      <a:lvl9pPr marL="2837932" indent="-166935"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748" rtl="0" eaLnBrk="1" latinLnBrk="0" hangingPunct="1">
        <a:defRPr sz="1300" kern="1200">
          <a:solidFill>
            <a:schemeClr val="tx1"/>
          </a:solidFill>
          <a:latin typeface="+mn-lt"/>
          <a:ea typeface="+mn-ea"/>
          <a:cs typeface="+mn-cs"/>
        </a:defRPr>
      </a:lvl1pPr>
      <a:lvl2pPr marL="333868" algn="l" defTabSz="667748" rtl="0" eaLnBrk="1" latinLnBrk="0" hangingPunct="1">
        <a:defRPr sz="1300" kern="1200">
          <a:solidFill>
            <a:schemeClr val="tx1"/>
          </a:solidFill>
          <a:latin typeface="+mn-lt"/>
          <a:ea typeface="+mn-ea"/>
          <a:cs typeface="+mn-cs"/>
        </a:defRPr>
      </a:lvl2pPr>
      <a:lvl3pPr marL="667748" algn="l" defTabSz="667748" rtl="0" eaLnBrk="1" latinLnBrk="0" hangingPunct="1">
        <a:defRPr sz="1300" kern="1200">
          <a:solidFill>
            <a:schemeClr val="tx1"/>
          </a:solidFill>
          <a:latin typeface="+mn-lt"/>
          <a:ea typeface="+mn-ea"/>
          <a:cs typeface="+mn-cs"/>
        </a:defRPr>
      </a:lvl3pPr>
      <a:lvl4pPr marL="1001626" algn="l" defTabSz="667748" rtl="0" eaLnBrk="1" latinLnBrk="0" hangingPunct="1">
        <a:defRPr sz="1300" kern="1200">
          <a:solidFill>
            <a:schemeClr val="tx1"/>
          </a:solidFill>
          <a:latin typeface="+mn-lt"/>
          <a:ea typeface="+mn-ea"/>
          <a:cs typeface="+mn-cs"/>
        </a:defRPr>
      </a:lvl4pPr>
      <a:lvl5pPr marL="1335495" algn="l" defTabSz="667748" rtl="0" eaLnBrk="1" latinLnBrk="0" hangingPunct="1">
        <a:defRPr sz="1300" kern="1200">
          <a:solidFill>
            <a:schemeClr val="tx1"/>
          </a:solidFill>
          <a:latin typeface="+mn-lt"/>
          <a:ea typeface="+mn-ea"/>
          <a:cs typeface="+mn-cs"/>
        </a:defRPr>
      </a:lvl5pPr>
      <a:lvl6pPr marL="1669368" algn="l" defTabSz="667748" rtl="0" eaLnBrk="1" latinLnBrk="0" hangingPunct="1">
        <a:defRPr sz="1300" kern="1200">
          <a:solidFill>
            <a:schemeClr val="tx1"/>
          </a:solidFill>
          <a:latin typeface="+mn-lt"/>
          <a:ea typeface="+mn-ea"/>
          <a:cs typeface="+mn-cs"/>
        </a:defRPr>
      </a:lvl6pPr>
      <a:lvl7pPr marL="2003243" algn="l" defTabSz="667748" rtl="0" eaLnBrk="1" latinLnBrk="0" hangingPunct="1">
        <a:defRPr sz="1300" kern="1200">
          <a:solidFill>
            <a:schemeClr val="tx1"/>
          </a:solidFill>
          <a:latin typeface="+mn-lt"/>
          <a:ea typeface="+mn-ea"/>
          <a:cs typeface="+mn-cs"/>
        </a:defRPr>
      </a:lvl7pPr>
      <a:lvl8pPr marL="2337114" algn="l" defTabSz="667748" rtl="0" eaLnBrk="1" latinLnBrk="0" hangingPunct="1">
        <a:defRPr sz="1300" kern="1200">
          <a:solidFill>
            <a:schemeClr val="tx1"/>
          </a:solidFill>
          <a:latin typeface="+mn-lt"/>
          <a:ea typeface="+mn-ea"/>
          <a:cs typeface="+mn-cs"/>
        </a:defRPr>
      </a:lvl8pPr>
      <a:lvl9pPr marL="2670990" algn="l" defTabSz="667748"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85" tIns="33392" rIns="66785" bIns="33392"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85" tIns="33392" rIns="66785" bIns="3339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785" tIns="33392" rIns="66785" bIns="33392"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61" y="4683919"/>
            <a:ext cx="2779977" cy="357188"/>
          </a:xfrm>
          <a:prstGeom prst="rect">
            <a:avLst/>
          </a:prstGeom>
          <a:noFill/>
          <a:ln w="9525">
            <a:noFill/>
            <a:miter lim="800000"/>
            <a:headEnd/>
            <a:tailEnd/>
          </a:ln>
          <a:effectLst/>
        </p:spPr>
        <p:txBody>
          <a:bodyPr vert="horz" wrap="square" lIns="66785" tIns="33392" rIns="66785" bIns="33392"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785" tIns="33392" rIns="66785" bIns="33392"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691658103"/>
      </p:ext>
    </p:extLst>
  </p:cSld>
  <p:clrMap bg1="lt1" tx1="dk1" bg2="lt2" tx2="dk2" accent1="accent1" accent2="accent2" accent3="accent3" accent4="accent4" accent5="accent5" accent6="accent6" hlink="hlink" folHlink="folHlink"/>
  <p:sldLayoutIdLst>
    <p:sldLayoutId id="2147483709"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916" algn="ctr" rtl="0" fontAlgn="base">
        <a:spcBef>
          <a:spcPct val="0"/>
        </a:spcBef>
        <a:spcAft>
          <a:spcPct val="0"/>
        </a:spcAft>
        <a:defRPr sz="3200">
          <a:solidFill>
            <a:schemeClr val="bg1"/>
          </a:solidFill>
          <a:latin typeface="Arial Rounded MT Bold" pitchFamily="34" charset="0"/>
          <a:cs typeface="Arial" charset="0"/>
        </a:defRPr>
      </a:lvl6pPr>
      <a:lvl7pPr marL="667841" algn="ctr" rtl="0" fontAlgn="base">
        <a:spcBef>
          <a:spcPct val="0"/>
        </a:spcBef>
        <a:spcAft>
          <a:spcPct val="0"/>
        </a:spcAft>
        <a:defRPr sz="3200">
          <a:solidFill>
            <a:schemeClr val="bg1"/>
          </a:solidFill>
          <a:latin typeface="Arial Rounded MT Bold" pitchFamily="34" charset="0"/>
          <a:cs typeface="Arial" charset="0"/>
        </a:defRPr>
      </a:lvl7pPr>
      <a:lvl8pPr marL="1001765" algn="ctr" rtl="0" fontAlgn="base">
        <a:spcBef>
          <a:spcPct val="0"/>
        </a:spcBef>
        <a:spcAft>
          <a:spcPct val="0"/>
        </a:spcAft>
        <a:defRPr sz="3200">
          <a:solidFill>
            <a:schemeClr val="bg1"/>
          </a:solidFill>
          <a:latin typeface="Arial Rounded MT Bold" pitchFamily="34" charset="0"/>
          <a:cs typeface="Arial" charset="0"/>
        </a:defRPr>
      </a:lvl8pPr>
      <a:lvl9pPr marL="1335681"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444" indent="-250444" algn="l" rtl="0" eaLnBrk="0" fontAlgn="base" hangingPunct="0">
        <a:spcBef>
          <a:spcPct val="20000"/>
        </a:spcBef>
        <a:spcAft>
          <a:spcPct val="0"/>
        </a:spcAft>
        <a:defRPr sz="3200">
          <a:solidFill>
            <a:schemeClr val="bg1"/>
          </a:solidFill>
          <a:latin typeface="+mn-lt"/>
          <a:ea typeface="+mn-ea"/>
          <a:cs typeface="+mn-cs"/>
        </a:defRPr>
      </a:lvl1pPr>
      <a:lvl2pPr marL="542623" indent="-208703" algn="l" rtl="0" eaLnBrk="0" fontAlgn="base" hangingPunct="0">
        <a:spcBef>
          <a:spcPct val="20000"/>
        </a:spcBef>
        <a:spcAft>
          <a:spcPct val="0"/>
        </a:spcAft>
        <a:buChar char="–"/>
        <a:defRPr sz="2000">
          <a:solidFill>
            <a:schemeClr val="tx1"/>
          </a:solidFill>
          <a:latin typeface="Arial" charset="0"/>
          <a:cs typeface="+mn-cs"/>
        </a:defRPr>
      </a:lvl2pPr>
      <a:lvl3pPr marL="834805" indent="-166959" algn="l" rtl="0" eaLnBrk="0" fontAlgn="base" hangingPunct="0">
        <a:spcBef>
          <a:spcPct val="20000"/>
        </a:spcBef>
        <a:spcAft>
          <a:spcPct val="0"/>
        </a:spcAft>
        <a:buChar char="•"/>
        <a:defRPr sz="1800">
          <a:solidFill>
            <a:schemeClr val="tx1"/>
          </a:solidFill>
          <a:latin typeface="Arial" charset="0"/>
          <a:cs typeface="+mn-cs"/>
        </a:defRPr>
      </a:lvl3pPr>
      <a:lvl4pPr marL="1168722" indent="-166959" algn="l" rtl="0" eaLnBrk="0" fontAlgn="base" hangingPunct="0">
        <a:spcBef>
          <a:spcPct val="20000"/>
        </a:spcBef>
        <a:spcAft>
          <a:spcPct val="0"/>
        </a:spcAft>
        <a:buChar char="–"/>
        <a:defRPr sz="1500">
          <a:solidFill>
            <a:schemeClr val="tx1"/>
          </a:solidFill>
          <a:latin typeface="Arial" charset="0"/>
          <a:cs typeface="+mn-cs"/>
        </a:defRPr>
      </a:lvl4pPr>
      <a:lvl5pPr marL="1502641" indent="-166959" algn="l" rtl="0" eaLnBrk="0" fontAlgn="base" hangingPunct="0">
        <a:spcBef>
          <a:spcPct val="20000"/>
        </a:spcBef>
        <a:spcAft>
          <a:spcPct val="0"/>
        </a:spcAft>
        <a:buChar char="»"/>
        <a:defRPr sz="1500">
          <a:solidFill>
            <a:schemeClr val="tx1"/>
          </a:solidFill>
          <a:latin typeface="Arial" charset="0"/>
          <a:cs typeface="+mn-cs"/>
        </a:defRPr>
      </a:lvl5pPr>
      <a:lvl6pPr marL="1836565" indent="-166959" algn="l" rtl="0" fontAlgn="base">
        <a:spcBef>
          <a:spcPct val="20000"/>
        </a:spcBef>
        <a:spcAft>
          <a:spcPct val="0"/>
        </a:spcAft>
        <a:buChar char="»"/>
        <a:defRPr sz="1500">
          <a:solidFill>
            <a:schemeClr val="tx1"/>
          </a:solidFill>
          <a:latin typeface="Arial" charset="0"/>
          <a:cs typeface="+mn-cs"/>
        </a:defRPr>
      </a:lvl6pPr>
      <a:lvl7pPr marL="2170486" indent="-166959" algn="l" rtl="0" fontAlgn="base">
        <a:spcBef>
          <a:spcPct val="20000"/>
        </a:spcBef>
        <a:spcAft>
          <a:spcPct val="0"/>
        </a:spcAft>
        <a:buChar char="»"/>
        <a:defRPr sz="1500">
          <a:solidFill>
            <a:schemeClr val="tx1"/>
          </a:solidFill>
          <a:latin typeface="Arial" charset="0"/>
          <a:cs typeface="+mn-cs"/>
        </a:defRPr>
      </a:lvl7pPr>
      <a:lvl8pPr marL="2504405" indent="-166959" algn="l" rtl="0" fontAlgn="base">
        <a:spcBef>
          <a:spcPct val="20000"/>
        </a:spcBef>
        <a:spcAft>
          <a:spcPct val="0"/>
        </a:spcAft>
        <a:buChar char="»"/>
        <a:defRPr sz="1500">
          <a:solidFill>
            <a:schemeClr val="tx1"/>
          </a:solidFill>
          <a:latin typeface="Arial" charset="0"/>
          <a:cs typeface="+mn-cs"/>
        </a:defRPr>
      </a:lvl8pPr>
      <a:lvl9pPr marL="2838326" indent="-166959"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841" rtl="0" eaLnBrk="1" latinLnBrk="0" hangingPunct="1">
        <a:defRPr sz="1300" kern="1200">
          <a:solidFill>
            <a:schemeClr val="tx1"/>
          </a:solidFill>
          <a:latin typeface="+mn-lt"/>
          <a:ea typeface="+mn-ea"/>
          <a:cs typeface="+mn-cs"/>
        </a:defRPr>
      </a:lvl1pPr>
      <a:lvl2pPr marL="333916" algn="l" defTabSz="667841" rtl="0" eaLnBrk="1" latinLnBrk="0" hangingPunct="1">
        <a:defRPr sz="1300" kern="1200">
          <a:solidFill>
            <a:schemeClr val="tx1"/>
          </a:solidFill>
          <a:latin typeface="+mn-lt"/>
          <a:ea typeface="+mn-ea"/>
          <a:cs typeface="+mn-cs"/>
        </a:defRPr>
      </a:lvl2pPr>
      <a:lvl3pPr marL="667841" algn="l" defTabSz="667841" rtl="0" eaLnBrk="1" latinLnBrk="0" hangingPunct="1">
        <a:defRPr sz="1300" kern="1200">
          <a:solidFill>
            <a:schemeClr val="tx1"/>
          </a:solidFill>
          <a:latin typeface="+mn-lt"/>
          <a:ea typeface="+mn-ea"/>
          <a:cs typeface="+mn-cs"/>
        </a:defRPr>
      </a:lvl3pPr>
      <a:lvl4pPr marL="1001765" algn="l" defTabSz="667841" rtl="0" eaLnBrk="1" latinLnBrk="0" hangingPunct="1">
        <a:defRPr sz="1300" kern="1200">
          <a:solidFill>
            <a:schemeClr val="tx1"/>
          </a:solidFill>
          <a:latin typeface="+mn-lt"/>
          <a:ea typeface="+mn-ea"/>
          <a:cs typeface="+mn-cs"/>
        </a:defRPr>
      </a:lvl4pPr>
      <a:lvl5pPr marL="1335681" algn="l" defTabSz="667841" rtl="0" eaLnBrk="1" latinLnBrk="0" hangingPunct="1">
        <a:defRPr sz="1300" kern="1200">
          <a:solidFill>
            <a:schemeClr val="tx1"/>
          </a:solidFill>
          <a:latin typeface="+mn-lt"/>
          <a:ea typeface="+mn-ea"/>
          <a:cs typeface="+mn-cs"/>
        </a:defRPr>
      </a:lvl5pPr>
      <a:lvl6pPr marL="1669600" algn="l" defTabSz="667841" rtl="0" eaLnBrk="1" latinLnBrk="0" hangingPunct="1">
        <a:defRPr sz="1300" kern="1200">
          <a:solidFill>
            <a:schemeClr val="tx1"/>
          </a:solidFill>
          <a:latin typeface="+mn-lt"/>
          <a:ea typeface="+mn-ea"/>
          <a:cs typeface="+mn-cs"/>
        </a:defRPr>
      </a:lvl6pPr>
      <a:lvl7pPr marL="2003522" algn="l" defTabSz="667841" rtl="0" eaLnBrk="1" latinLnBrk="0" hangingPunct="1">
        <a:defRPr sz="1300" kern="1200">
          <a:solidFill>
            <a:schemeClr val="tx1"/>
          </a:solidFill>
          <a:latin typeface="+mn-lt"/>
          <a:ea typeface="+mn-ea"/>
          <a:cs typeface="+mn-cs"/>
        </a:defRPr>
      </a:lvl7pPr>
      <a:lvl8pPr marL="2337440" algn="l" defTabSz="667841" rtl="0" eaLnBrk="1" latinLnBrk="0" hangingPunct="1">
        <a:defRPr sz="1300" kern="1200">
          <a:solidFill>
            <a:schemeClr val="tx1"/>
          </a:solidFill>
          <a:latin typeface="+mn-lt"/>
          <a:ea typeface="+mn-ea"/>
          <a:cs typeface="+mn-cs"/>
        </a:defRPr>
      </a:lvl8pPr>
      <a:lvl9pPr marL="2671362" algn="l" defTabSz="667841"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97" tIns="33398" rIns="66797" bIns="33398"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97" tIns="33398" rIns="66797" bIns="3339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797" tIns="33398" rIns="66797" bIns="33398"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61" y="4683919"/>
            <a:ext cx="2779977" cy="357188"/>
          </a:xfrm>
          <a:prstGeom prst="rect">
            <a:avLst/>
          </a:prstGeom>
          <a:noFill/>
          <a:ln w="9525">
            <a:noFill/>
            <a:miter lim="800000"/>
            <a:headEnd/>
            <a:tailEnd/>
          </a:ln>
          <a:effectLst/>
        </p:spPr>
        <p:txBody>
          <a:bodyPr vert="horz" wrap="square" lIns="66797" tIns="33398" rIns="66797" bIns="33398"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797" tIns="33398" rIns="66797" bIns="33398"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691658103"/>
      </p:ext>
    </p:extLst>
  </p:cSld>
  <p:clrMap bg1="lt1" tx1="dk1" bg2="lt2" tx2="dk2" accent1="accent1" accent2="accent2" accent3="accent3" accent4="accent4" accent5="accent5" accent6="accent6" hlink="hlink" folHlink="folHlink"/>
  <p:sldLayoutIdLst>
    <p:sldLayoutId id="2147483711"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979" algn="ctr" rtl="0" fontAlgn="base">
        <a:spcBef>
          <a:spcPct val="0"/>
        </a:spcBef>
        <a:spcAft>
          <a:spcPct val="0"/>
        </a:spcAft>
        <a:defRPr sz="3200">
          <a:solidFill>
            <a:schemeClr val="bg1"/>
          </a:solidFill>
          <a:latin typeface="Arial Rounded MT Bold" pitchFamily="34" charset="0"/>
          <a:cs typeface="Arial" charset="0"/>
        </a:defRPr>
      </a:lvl6pPr>
      <a:lvl7pPr marL="667965" algn="ctr" rtl="0" fontAlgn="base">
        <a:spcBef>
          <a:spcPct val="0"/>
        </a:spcBef>
        <a:spcAft>
          <a:spcPct val="0"/>
        </a:spcAft>
        <a:defRPr sz="3200">
          <a:solidFill>
            <a:schemeClr val="bg1"/>
          </a:solidFill>
          <a:latin typeface="Arial Rounded MT Bold" pitchFamily="34" charset="0"/>
          <a:cs typeface="Arial" charset="0"/>
        </a:defRPr>
      </a:lvl7pPr>
      <a:lvl8pPr marL="1001949" algn="ctr" rtl="0" fontAlgn="base">
        <a:spcBef>
          <a:spcPct val="0"/>
        </a:spcBef>
        <a:spcAft>
          <a:spcPct val="0"/>
        </a:spcAft>
        <a:defRPr sz="3200">
          <a:solidFill>
            <a:schemeClr val="bg1"/>
          </a:solidFill>
          <a:latin typeface="Arial Rounded MT Bold" pitchFamily="34" charset="0"/>
          <a:cs typeface="Arial" charset="0"/>
        </a:defRPr>
      </a:lvl8pPr>
      <a:lvl9pPr marL="1335929"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490" indent="-250490" algn="l" rtl="0" eaLnBrk="0" fontAlgn="base" hangingPunct="0">
        <a:spcBef>
          <a:spcPct val="20000"/>
        </a:spcBef>
        <a:spcAft>
          <a:spcPct val="0"/>
        </a:spcAft>
        <a:defRPr sz="3200">
          <a:solidFill>
            <a:schemeClr val="bg1"/>
          </a:solidFill>
          <a:latin typeface="+mn-lt"/>
          <a:ea typeface="+mn-ea"/>
          <a:cs typeface="+mn-cs"/>
        </a:defRPr>
      </a:lvl1pPr>
      <a:lvl2pPr marL="542723" indent="-208741" algn="l" rtl="0" eaLnBrk="0" fontAlgn="base" hangingPunct="0">
        <a:spcBef>
          <a:spcPct val="20000"/>
        </a:spcBef>
        <a:spcAft>
          <a:spcPct val="0"/>
        </a:spcAft>
        <a:buChar char="–"/>
        <a:defRPr sz="2000">
          <a:solidFill>
            <a:schemeClr val="tx1"/>
          </a:solidFill>
          <a:latin typeface="Arial" charset="0"/>
          <a:cs typeface="+mn-cs"/>
        </a:defRPr>
      </a:lvl2pPr>
      <a:lvl3pPr marL="834957" indent="-166990" algn="l" rtl="0" eaLnBrk="0" fontAlgn="base" hangingPunct="0">
        <a:spcBef>
          <a:spcPct val="20000"/>
        </a:spcBef>
        <a:spcAft>
          <a:spcPct val="0"/>
        </a:spcAft>
        <a:buChar char="•"/>
        <a:defRPr sz="1800">
          <a:solidFill>
            <a:schemeClr val="tx1"/>
          </a:solidFill>
          <a:latin typeface="Arial" charset="0"/>
          <a:cs typeface="+mn-cs"/>
        </a:defRPr>
      </a:lvl3pPr>
      <a:lvl4pPr marL="1168939" indent="-166990" algn="l" rtl="0" eaLnBrk="0" fontAlgn="base" hangingPunct="0">
        <a:spcBef>
          <a:spcPct val="20000"/>
        </a:spcBef>
        <a:spcAft>
          <a:spcPct val="0"/>
        </a:spcAft>
        <a:buChar char="–"/>
        <a:defRPr sz="1500">
          <a:solidFill>
            <a:schemeClr val="tx1"/>
          </a:solidFill>
          <a:latin typeface="Arial" charset="0"/>
          <a:cs typeface="+mn-cs"/>
        </a:defRPr>
      </a:lvl4pPr>
      <a:lvl5pPr marL="1502920" indent="-166990" algn="l" rtl="0" eaLnBrk="0" fontAlgn="base" hangingPunct="0">
        <a:spcBef>
          <a:spcPct val="20000"/>
        </a:spcBef>
        <a:spcAft>
          <a:spcPct val="0"/>
        </a:spcAft>
        <a:buChar char="»"/>
        <a:defRPr sz="1500">
          <a:solidFill>
            <a:schemeClr val="tx1"/>
          </a:solidFill>
          <a:latin typeface="Arial" charset="0"/>
          <a:cs typeface="+mn-cs"/>
        </a:defRPr>
      </a:lvl5pPr>
      <a:lvl6pPr marL="1836905" indent="-166990" algn="l" rtl="0" fontAlgn="base">
        <a:spcBef>
          <a:spcPct val="20000"/>
        </a:spcBef>
        <a:spcAft>
          <a:spcPct val="0"/>
        </a:spcAft>
        <a:buChar char="»"/>
        <a:defRPr sz="1500">
          <a:solidFill>
            <a:schemeClr val="tx1"/>
          </a:solidFill>
          <a:latin typeface="Arial" charset="0"/>
          <a:cs typeface="+mn-cs"/>
        </a:defRPr>
      </a:lvl6pPr>
      <a:lvl7pPr marL="2170887" indent="-166990" algn="l" rtl="0" fontAlgn="base">
        <a:spcBef>
          <a:spcPct val="20000"/>
        </a:spcBef>
        <a:spcAft>
          <a:spcPct val="0"/>
        </a:spcAft>
        <a:buChar char="»"/>
        <a:defRPr sz="1500">
          <a:solidFill>
            <a:schemeClr val="tx1"/>
          </a:solidFill>
          <a:latin typeface="Arial" charset="0"/>
          <a:cs typeface="+mn-cs"/>
        </a:defRPr>
      </a:lvl7pPr>
      <a:lvl8pPr marL="2504869" indent="-166990" algn="l" rtl="0" fontAlgn="base">
        <a:spcBef>
          <a:spcPct val="20000"/>
        </a:spcBef>
        <a:spcAft>
          <a:spcPct val="0"/>
        </a:spcAft>
        <a:buChar char="»"/>
        <a:defRPr sz="1500">
          <a:solidFill>
            <a:schemeClr val="tx1"/>
          </a:solidFill>
          <a:latin typeface="Arial" charset="0"/>
          <a:cs typeface="+mn-cs"/>
        </a:defRPr>
      </a:lvl8pPr>
      <a:lvl9pPr marL="2838851" indent="-166990"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965" rtl="0" eaLnBrk="1" latinLnBrk="0" hangingPunct="1">
        <a:defRPr sz="1300" kern="1200">
          <a:solidFill>
            <a:schemeClr val="tx1"/>
          </a:solidFill>
          <a:latin typeface="+mn-lt"/>
          <a:ea typeface="+mn-ea"/>
          <a:cs typeface="+mn-cs"/>
        </a:defRPr>
      </a:lvl1pPr>
      <a:lvl2pPr marL="333979" algn="l" defTabSz="667965" rtl="0" eaLnBrk="1" latinLnBrk="0" hangingPunct="1">
        <a:defRPr sz="1300" kern="1200">
          <a:solidFill>
            <a:schemeClr val="tx1"/>
          </a:solidFill>
          <a:latin typeface="+mn-lt"/>
          <a:ea typeface="+mn-ea"/>
          <a:cs typeface="+mn-cs"/>
        </a:defRPr>
      </a:lvl2pPr>
      <a:lvl3pPr marL="667965" algn="l" defTabSz="667965" rtl="0" eaLnBrk="1" latinLnBrk="0" hangingPunct="1">
        <a:defRPr sz="1300" kern="1200">
          <a:solidFill>
            <a:schemeClr val="tx1"/>
          </a:solidFill>
          <a:latin typeface="+mn-lt"/>
          <a:ea typeface="+mn-ea"/>
          <a:cs typeface="+mn-cs"/>
        </a:defRPr>
      </a:lvl3pPr>
      <a:lvl4pPr marL="1001949" algn="l" defTabSz="667965" rtl="0" eaLnBrk="1" latinLnBrk="0" hangingPunct="1">
        <a:defRPr sz="1300" kern="1200">
          <a:solidFill>
            <a:schemeClr val="tx1"/>
          </a:solidFill>
          <a:latin typeface="+mn-lt"/>
          <a:ea typeface="+mn-ea"/>
          <a:cs typeface="+mn-cs"/>
        </a:defRPr>
      </a:lvl4pPr>
      <a:lvl5pPr marL="1335929" algn="l" defTabSz="667965" rtl="0" eaLnBrk="1" latinLnBrk="0" hangingPunct="1">
        <a:defRPr sz="1300" kern="1200">
          <a:solidFill>
            <a:schemeClr val="tx1"/>
          </a:solidFill>
          <a:latin typeface="+mn-lt"/>
          <a:ea typeface="+mn-ea"/>
          <a:cs typeface="+mn-cs"/>
        </a:defRPr>
      </a:lvl5pPr>
      <a:lvl6pPr marL="1669911" algn="l" defTabSz="667965" rtl="0" eaLnBrk="1" latinLnBrk="0" hangingPunct="1">
        <a:defRPr sz="1300" kern="1200">
          <a:solidFill>
            <a:schemeClr val="tx1"/>
          </a:solidFill>
          <a:latin typeface="+mn-lt"/>
          <a:ea typeface="+mn-ea"/>
          <a:cs typeface="+mn-cs"/>
        </a:defRPr>
      </a:lvl6pPr>
      <a:lvl7pPr marL="2003894" algn="l" defTabSz="667965" rtl="0" eaLnBrk="1" latinLnBrk="0" hangingPunct="1">
        <a:defRPr sz="1300" kern="1200">
          <a:solidFill>
            <a:schemeClr val="tx1"/>
          </a:solidFill>
          <a:latin typeface="+mn-lt"/>
          <a:ea typeface="+mn-ea"/>
          <a:cs typeface="+mn-cs"/>
        </a:defRPr>
      </a:lvl7pPr>
      <a:lvl8pPr marL="2337875" algn="l" defTabSz="667965" rtl="0" eaLnBrk="1" latinLnBrk="0" hangingPunct="1">
        <a:defRPr sz="1300" kern="1200">
          <a:solidFill>
            <a:schemeClr val="tx1"/>
          </a:solidFill>
          <a:latin typeface="+mn-lt"/>
          <a:ea typeface="+mn-ea"/>
          <a:cs typeface="+mn-cs"/>
        </a:defRPr>
      </a:lvl8pPr>
      <a:lvl9pPr marL="2671858" algn="l" defTabSz="667965"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12" tIns="33406" rIns="66812" bIns="33406"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12" tIns="33406" rIns="66812" bIns="3340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812" tIns="33406" rIns="66812" bIns="33406"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61" y="4683919"/>
            <a:ext cx="2779977" cy="357188"/>
          </a:xfrm>
          <a:prstGeom prst="rect">
            <a:avLst/>
          </a:prstGeom>
          <a:noFill/>
          <a:ln w="9525">
            <a:noFill/>
            <a:miter lim="800000"/>
            <a:headEnd/>
            <a:tailEnd/>
          </a:ln>
          <a:effectLst/>
        </p:spPr>
        <p:txBody>
          <a:bodyPr vert="horz" wrap="square" lIns="66812" tIns="33406" rIns="66812" bIns="33406"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812" tIns="33406" rIns="66812" bIns="33406"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691658103"/>
      </p:ext>
    </p:extLst>
  </p:cSld>
  <p:clrMap bg1="lt1" tx1="dk1" bg2="lt2" tx2="dk2" accent1="accent1" accent2="accent2" accent3="accent3" accent4="accent4" accent5="accent5" accent6="accent6" hlink="hlink" folHlink="folHlink"/>
  <p:sldLayoutIdLst>
    <p:sldLayoutId id="2147483713"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4058" algn="ctr" rtl="0" fontAlgn="base">
        <a:spcBef>
          <a:spcPct val="0"/>
        </a:spcBef>
        <a:spcAft>
          <a:spcPct val="0"/>
        </a:spcAft>
        <a:defRPr sz="3200">
          <a:solidFill>
            <a:schemeClr val="bg1"/>
          </a:solidFill>
          <a:latin typeface="Arial Rounded MT Bold" pitchFamily="34" charset="0"/>
          <a:cs typeface="Arial" charset="0"/>
        </a:defRPr>
      </a:lvl6pPr>
      <a:lvl7pPr marL="668120" algn="ctr" rtl="0" fontAlgn="base">
        <a:spcBef>
          <a:spcPct val="0"/>
        </a:spcBef>
        <a:spcAft>
          <a:spcPct val="0"/>
        </a:spcAft>
        <a:defRPr sz="3200">
          <a:solidFill>
            <a:schemeClr val="bg1"/>
          </a:solidFill>
          <a:latin typeface="Arial Rounded MT Bold" pitchFamily="34" charset="0"/>
          <a:cs typeface="Arial" charset="0"/>
        </a:defRPr>
      </a:lvl7pPr>
      <a:lvl8pPr marL="1002180" algn="ctr" rtl="0" fontAlgn="base">
        <a:spcBef>
          <a:spcPct val="0"/>
        </a:spcBef>
        <a:spcAft>
          <a:spcPct val="0"/>
        </a:spcAft>
        <a:defRPr sz="3200">
          <a:solidFill>
            <a:schemeClr val="bg1"/>
          </a:solidFill>
          <a:latin typeface="Arial Rounded MT Bold" pitchFamily="34" charset="0"/>
          <a:cs typeface="Arial" charset="0"/>
        </a:defRPr>
      </a:lvl8pPr>
      <a:lvl9pPr marL="1336239"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547" indent="-250547" algn="l" rtl="0" eaLnBrk="0" fontAlgn="base" hangingPunct="0">
        <a:spcBef>
          <a:spcPct val="20000"/>
        </a:spcBef>
        <a:spcAft>
          <a:spcPct val="0"/>
        </a:spcAft>
        <a:defRPr sz="3200">
          <a:solidFill>
            <a:schemeClr val="bg1"/>
          </a:solidFill>
          <a:latin typeface="+mn-lt"/>
          <a:ea typeface="+mn-ea"/>
          <a:cs typeface="+mn-cs"/>
        </a:defRPr>
      </a:lvl1pPr>
      <a:lvl2pPr marL="542848" indent="-208788" algn="l" rtl="0" eaLnBrk="0" fontAlgn="base" hangingPunct="0">
        <a:spcBef>
          <a:spcPct val="20000"/>
        </a:spcBef>
        <a:spcAft>
          <a:spcPct val="0"/>
        </a:spcAft>
        <a:buChar char="–"/>
        <a:defRPr sz="2000">
          <a:solidFill>
            <a:schemeClr val="tx1"/>
          </a:solidFill>
          <a:latin typeface="Arial" charset="0"/>
          <a:cs typeface="+mn-cs"/>
        </a:defRPr>
      </a:lvl2pPr>
      <a:lvl3pPr marL="835148" indent="-167030" algn="l" rtl="0" eaLnBrk="0" fontAlgn="base" hangingPunct="0">
        <a:spcBef>
          <a:spcPct val="20000"/>
        </a:spcBef>
        <a:spcAft>
          <a:spcPct val="0"/>
        </a:spcAft>
        <a:buChar char="•"/>
        <a:defRPr sz="1800">
          <a:solidFill>
            <a:schemeClr val="tx1"/>
          </a:solidFill>
          <a:latin typeface="Arial" charset="0"/>
          <a:cs typeface="+mn-cs"/>
        </a:defRPr>
      </a:lvl3pPr>
      <a:lvl4pPr marL="1169210" indent="-167030" algn="l" rtl="0" eaLnBrk="0" fontAlgn="base" hangingPunct="0">
        <a:spcBef>
          <a:spcPct val="20000"/>
        </a:spcBef>
        <a:spcAft>
          <a:spcPct val="0"/>
        </a:spcAft>
        <a:buChar char="–"/>
        <a:defRPr sz="1500">
          <a:solidFill>
            <a:schemeClr val="tx1"/>
          </a:solidFill>
          <a:latin typeface="Arial" charset="0"/>
          <a:cs typeface="+mn-cs"/>
        </a:defRPr>
      </a:lvl4pPr>
      <a:lvl5pPr marL="1503268" indent="-167030" algn="l" rtl="0" eaLnBrk="0" fontAlgn="base" hangingPunct="0">
        <a:spcBef>
          <a:spcPct val="20000"/>
        </a:spcBef>
        <a:spcAft>
          <a:spcPct val="0"/>
        </a:spcAft>
        <a:buChar char="»"/>
        <a:defRPr sz="1500">
          <a:solidFill>
            <a:schemeClr val="tx1"/>
          </a:solidFill>
          <a:latin typeface="Arial" charset="0"/>
          <a:cs typeface="+mn-cs"/>
        </a:defRPr>
      </a:lvl5pPr>
      <a:lvl6pPr marL="1837330" indent="-167030" algn="l" rtl="0" fontAlgn="base">
        <a:spcBef>
          <a:spcPct val="20000"/>
        </a:spcBef>
        <a:spcAft>
          <a:spcPct val="0"/>
        </a:spcAft>
        <a:buChar char="»"/>
        <a:defRPr sz="1500">
          <a:solidFill>
            <a:schemeClr val="tx1"/>
          </a:solidFill>
          <a:latin typeface="Arial" charset="0"/>
          <a:cs typeface="+mn-cs"/>
        </a:defRPr>
      </a:lvl6pPr>
      <a:lvl7pPr marL="2171390" indent="-167030" algn="l" rtl="0" fontAlgn="base">
        <a:spcBef>
          <a:spcPct val="20000"/>
        </a:spcBef>
        <a:spcAft>
          <a:spcPct val="0"/>
        </a:spcAft>
        <a:buChar char="»"/>
        <a:defRPr sz="1500">
          <a:solidFill>
            <a:schemeClr val="tx1"/>
          </a:solidFill>
          <a:latin typeface="Arial" charset="0"/>
          <a:cs typeface="+mn-cs"/>
        </a:defRPr>
      </a:lvl7pPr>
      <a:lvl8pPr marL="2505449" indent="-167030" algn="l" rtl="0" fontAlgn="base">
        <a:spcBef>
          <a:spcPct val="20000"/>
        </a:spcBef>
        <a:spcAft>
          <a:spcPct val="0"/>
        </a:spcAft>
        <a:buChar char="»"/>
        <a:defRPr sz="1500">
          <a:solidFill>
            <a:schemeClr val="tx1"/>
          </a:solidFill>
          <a:latin typeface="Arial" charset="0"/>
          <a:cs typeface="+mn-cs"/>
        </a:defRPr>
      </a:lvl8pPr>
      <a:lvl9pPr marL="2839508" indent="-167030"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8120" rtl="0" eaLnBrk="1" latinLnBrk="0" hangingPunct="1">
        <a:defRPr sz="1300" kern="1200">
          <a:solidFill>
            <a:schemeClr val="tx1"/>
          </a:solidFill>
          <a:latin typeface="+mn-lt"/>
          <a:ea typeface="+mn-ea"/>
          <a:cs typeface="+mn-cs"/>
        </a:defRPr>
      </a:lvl1pPr>
      <a:lvl2pPr marL="334058" algn="l" defTabSz="668120" rtl="0" eaLnBrk="1" latinLnBrk="0" hangingPunct="1">
        <a:defRPr sz="1300" kern="1200">
          <a:solidFill>
            <a:schemeClr val="tx1"/>
          </a:solidFill>
          <a:latin typeface="+mn-lt"/>
          <a:ea typeface="+mn-ea"/>
          <a:cs typeface="+mn-cs"/>
        </a:defRPr>
      </a:lvl2pPr>
      <a:lvl3pPr marL="668120" algn="l" defTabSz="668120" rtl="0" eaLnBrk="1" latinLnBrk="0" hangingPunct="1">
        <a:defRPr sz="1300" kern="1200">
          <a:solidFill>
            <a:schemeClr val="tx1"/>
          </a:solidFill>
          <a:latin typeface="+mn-lt"/>
          <a:ea typeface="+mn-ea"/>
          <a:cs typeface="+mn-cs"/>
        </a:defRPr>
      </a:lvl3pPr>
      <a:lvl4pPr marL="1002180" algn="l" defTabSz="668120" rtl="0" eaLnBrk="1" latinLnBrk="0" hangingPunct="1">
        <a:defRPr sz="1300" kern="1200">
          <a:solidFill>
            <a:schemeClr val="tx1"/>
          </a:solidFill>
          <a:latin typeface="+mn-lt"/>
          <a:ea typeface="+mn-ea"/>
          <a:cs typeface="+mn-cs"/>
        </a:defRPr>
      </a:lvl4pPr>
      <a:lvl5pPr marL="1336239" algn="l" defTabSz="668120" rtl="0" eaLnBrk="1" latinLnBrk="0" hangingPunct="1">
        <a:defRPr sz="1300" kern="1200">
          <a:solidFill>
            <a:schemeClr val="tx1"/>
          </a:solidFill>
          <a:latin typeface="+mn-lt"/>
          <a:ea typeface="+mn-ea"/>
          <a:cs typeface="+mn-cs"/>
        </a:defRPr>
      </a:lvl5pPr>
      <a:lvl6pPr marL="1670298" algn="l" defTabSz="668120" rtl="0" eaLnBrk="1" latinLnBrk="0" hangingPunct="1">
        <a:defRPr sz="1300" kern="1200">
          <a:solidFill>
            <a:schemeClr val="tx1"/>
          </a:solidFill>
          <a:latin typeface="+mn-lt"/>
          <a:ea typeface="+mn-ea"/>
          <a:cs typeface="+mn-cs"/>
        </a:defRPr>
      </a:lvl6pPr>
      <a:lvl7pPr marL="2004359" algn="l" defTabSz="668120" rtl="0" eaLnBrk="1" latinLnBrk="0" hangingPunct="1">
        <a:defRPr sz="1300" kern="1200">
          <a:solidFill>
            <a:schemeClr val="tx1"/>
          </a:solidFill>
          <a:latin typeface="+mn-lt"/>
          <a:ea typeface="+mn-ea"/>
          <a:cs typeface="+mn-cs"/>
        </a:defRPr>
      </a:lvl7pPr>
      <a:lvl8pPr marL="2338417" algn="l" defTabSz="668120" rtl="0" eaLnBrk="1" latinLnBrk="0" hangingPunct="1">
        <a:defRPr sz="1300" kern="1200">
          <a:solidFill>
            <a:schemeClr val="tx1"/>
          </a:solidFill>
          <a:latin typeface="+mn-lt"/>
          <a:ea typeface="+mn-ea"/>
          <a:cs typeface="+mn-cs"/>
        </a:defRPr>
      </a:lvl8pPr>
      <a:lvl9pPr marL="2672478" algn="l" defTabSz="668120" rtl="0" eaLnBrk="1" latinLnBrk="0" hangingPunct="1">
        <a:defRPr sz="1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85" tIns="39064" rIns="78185" bIns="3906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85" tIns="39064" rIns="78185" bIns="3906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85" tIns="39064" rIns="78185" bIns="39064"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85" tIns="39064" rIns="78185" bIns="39064"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85" tIns="39064" rIns="78185" bIns="39064"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71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90750" algn="ctr" rtl="0" fontAlgn="base">
        <a:spcBef>
          <a:spcPct val="0"/>
        </a:spcBef>
        <a:spcAft>
          <a:spcPct val="0"/>
        </a:spcAft>
        <a:defRPr sz="4400">
          <a:solidFill>
            <a:schemeClr val="tx2"/>
          </a:solidFill>
          <a:latin typeface="Arial" charset="0"/>
          <a:cs typeface="Arial" charset="0"/>
        </a:defRPr>
      </a:lvl6pPr>
      <a:lvl7pPr marL="781693" algn="ctr" rtl="0" fontAlgn="base">
        <a:spcBef>
          <a:spcPct val="0"/>
        </a:spcBef>
        <a:spcAft>
          <a:spcPct val="0"/>
        </a:spcAft>
        <a:defRPr sz="4400">
          <a:solidFill>
            <a:schemeClr val="tx2"/>
          </a:solidFill>
          <a:latin typeface="Arial" charset="0"/>
          <a:cs typeface="Arial" charset="0"/>
        </a:defRPr>
      </a:lvl7pPr>
      <a:lvl8pPr marL="1172368" algn="ctr" rtl="0" fontAlgn="base">
        <a:spcBef>
          <a:spcPct val="0"/>
        </a:spcBef>
        <a:spcAft>
          <a:spcPct val="0"/>
        </a:spcAft>
        <a:defRPr sz="4400">
          <a:solidFill>
            <a:schemeClr val="tx2"/>
          </a:solidFill>
          <a:latin typeface="Arial" charset="0"/>
          <a:cs typeface="Arial" charset="0"/>
        </a:defRPr>
      </a:lvl8pPr>
      <a:lvl9pPr marL="1563230" algn="ctr" rtl="0" fontAlgn="base">
        <a:spcBef>
          <a:spcPct val="0"/>
        </a:spcBef>
        <a:spcAft>
          <a:spcPct val="0"/>
        </a:spcAft>
        <a:defRPr sz="4400">
          <a:solidFill>
            <a:schemeClr val="tx2"/>
          </a:solidFill>
          <a:latin typeface="Arial" charset="0"/>
          <a:cs typeface="Arial" charset="0"/>
        </a:defRPr>
      </a:lvl9pPr>
    </p:titleStyle>
    <p:bodyStyle>
      <a:lvl1pPr marL="292981" indent="-292981" algn="l" rtl="0" fontAlgn="base">
        <a:spcBef>
          <a:spcPct val="20000"/>
        </a:spcBef>
        <a:spcAft>
          <a:spcPct val="0"/>
        </a:spcAft>
        <a:buChar char="•"/>
        <a:defRPr sz="4000">
          <a:solidFill>
            <a:schemeClr val="bg1"/>
          </a:solidFill>
          <a:latin typeface="+mn-lt"/>
          <a:ea typeface="+mn-ea"/>
          <a:cs typeface="+mn-cs"/>
        </a:defRPr>
      </a:lvl1pPr>
      <a:lvl2pPr marL="635094" indent="-244347" algn="l" rtl="0" fontAlgn="base">
        <a:spcBef>
          <a:spcPct val="20000"/>
        </a:spcBef>
        <a:spcAft>
          <a:spcPct val="0"/>
        </a:spcAft>
        <a:buChar char="–"/>
        <a:defRPr sz="4000">
          <a:solidFill>
            <a:schemeClr val="bg1"/>
          </a:solidFill>
          <a:latin typeface="+mn-lt"/>
        </a:defRPr>
      </a:lvl2pPr>
      <a:lvl3pPr marL="976936" indent="-195337" algn="l" rtl="0" fontAlgn="base">
        <a:spcBef>
          <a:spcPct val="20000"/>
        </a:spcBef>
        <a:spcAft>
          <a:spcPct val="0"/>
        </a:spcAft>
        <a:buChar char="•"/>
        <a:defRPr sz="2400">
          <a:solidFill>
            <a:schemeClr val="tx1"/>
          </a:solidFill>
          <a:latin typeface="+mj-lt"/>
          <a:cs typeface="+mj-cs"/>
        </a:defRPr>
      </a:lvl3pPr>
      <a:lvl4pPr marL="1367807" indent="-195337" algn="l" rtl="0" fontAlgn="base">
        <a:spcBef>
          <a:spcPct val="20000"/>
        </a:spcBef>
        <a:spcAft>
          <a:spcPct val="0"/>
        </a:spcAft>
        <a:buChar char="–"/>
        <a:defRPr sz="2000">
          <a:solidFill>
            <a:schemeClr val="tx1"/>
          </a:solidFill>
          <a:latin typeface="+mj-lt"/>
          <a:cs typeface="+mj-cs"/>
        </a:defRPr>
      </a:lvl4pPr>
      <a:lvl5pPr marL="1758555" indent="-195337" algn="l" rtl="0" fontAlgn="base">
        <a:spcBef>
          <a:spcPct val="20000"/>
        </a:spcBef>
        <a:spcAft>
          <a:spcPct val="0"/>
        </a:spcAft>
        <a:buChar char="»"/>
        <a:defRPr sz="2000">
          <a:solidFill>
            <a:schemeClr val="tx1"/>
          </a:solidFill>
          <a:latin typeface="+mj-lt"/>
          <a:cs typeface="+mj-cs"/>
        </a:defRPr>
      </a:lvl5pPr>
      <a:lvl6pPr marL="2149173" indent="-195337" algn="l" rtl="0" fontAlgn="base">
        <a:spcBef>
          <a:spcPct val="20000"/>
        </a:spcBef>
        <a:spcAft>
          <a:spcPct val="0"/>
        </a:spcAft>
        <a:buChar char="»"/>
        <a:defRPr sz="2000">
          <a:solidFill>
            <a:schemeClr val="tx1"/>
          </a:solidFill>
          <a:latin typeface="+mj-lt"/>
          <a:cs typeface="+mj-cs"/>
        </a:defRPr>
      </a:lvl6pPr>
      <a:lvl7pPr marL="2540072" indent="-195337" algn="l" rtl="0" fontAlgn="base">
        <a:spcBef>
          <a:spcPct val="20000"/>
        </a:spcBef>
        <a:spcAft>
          <a:spcPct val="0"/>
        </a:spcAft>
        <a:buChar char="»"/>
        <a:defRPr sz="2000">
          <a:solidFill>
            <a:schemeClr val="tx1"/>
          </a:solidFill>
          <a:latin typeface="+mj-lt"/>
          <a:cs typeface="+mj-cs"/>
        </a:defRPr>
      </a:lvl7pPr>
      <a:lvl8pPr marL="2930836" indent="-195337" algn="l" rtl="0" fontAlgn="base">
        <a:spcBef>
          <a:spcPct val="20000"/>
        </a:spcBef>
        <a:spcAft>
          <a:spcPct val="0"/>
        </a:spcAft>
        <a:buChar char="»"/>
        <a:defRPr sz="2000">
          <a:solidFill>
            <a:schemeClr val="tx1"/>
          </a:solidFill>
          <a:latin typeface="+mj-lt"/>
          <a:cs typeface="+mj-cs"/>
        </a:defRPr>
      </a:lvl8pPr>
      <a:lvl9pPr marL="3321682" indent="-195337"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781693" rtl="0" eaLnBrk="1" latinLnBrk="0" hangingPunct="1">
        <a:defRPr sz="1800" kern="1200">
          <a:solidFill>
            <a:schemeClr val="tx1"/>
          </a:solidFill>
          <a:latin typeface="+mn-lt"/>
          <a:ea typeface="+mn-ea"/>
          <a:cs typeface="+mn-cs"/>
        </a:defRPr>
      </a:lvl1pPr>
      <a:lvl2pPr marL="390750" algn="l" defTabSz="781693" rtl="0" eaLnBrk="1" latinLnBrk="0" hangingPunct="1">
        <a:defRPr sz="1800" kern="1200">
          <a:solidFill>
            <a:schemeClr val="tx1"/>
          </a:solidFill>
          <a:latin typeface="+mn-lt"/>
          <a:ea typeface="+mn-ea"/>
          <a:cs typeface="+mn-cs"/>
        </a:defRPr>
      </a:lvl2pPr>
      <a:lvl3pPr marL="781693" algn="l" defTabSz="781693" rtl="0" eaLnBrk="1" latinLnBrk="0" hangingPunct="1">
        <a:defRPr sz="1800" kern="1200">
          <a:solidFill>
            <a:schemeClr val="tx1"/>
          </a:solidFill>
          <a:latin typeface="+mn-lt"/>
          <a:ea typeface="+mn-ea"/>
          <a:cs typeface="+mn-cs"/>
        </a:defRPr>
      </a:lvl3pPr>
      <a:lvl4pPr marL="1172368" algn="l" defTabSz="781693" rtl="0" eaLnBrk="1" latinLnBrk="0" hangingPunct="1">
        <a:defRPr sz="1800" kern="1200">
          <a:solidFill>
            <a:schemeClr val="tx1"/>
          </a:solidFill>
          <a:latin typeface="+mn-lt"/>
          <a:ea typeface="+mn-ea"/>
          <a:cs typeface="+mn-cs"/>
        </a:defRPr>
      </a:lvl4pPr>
      <a:lvl5pPr marL="1563230" algn="l" defTabSz="781693" rtl="0" eaLnBrk="1" latinLnBrk="0" hangingPunct="1">
        <a:defRPr sz="1800" kern="1200">
          <a:solidFill>
            <a:schemeClr val="tx1"/>
          </a:solidFill>
          <a:latin typeface="+mn-lt"/>
          <a:ea typeface="+mn-ea"/>
          <a:cs typeface="+mn-cs"/>
        </a:defRPr>
      </a:lvl5pPr>
      <a:lvl6pPr marL="1953862" algn="l" defTabSz="781693" rtl="0" eaLnBrk="1" latinLnBrk="0" hangingPunct="1">
        <a:defRPr sz="1800" kern="1200">
          <a:solidFill>
            <a:schemeClr val="tx1"/>
          </a:solidFill>
          <a:latin typeface="+mn-lt"/>
          <a:ea typeface="+mn-ea"/>
          <a:cs typeface="+mn-cs"/>
        </a:defRPr>
      </a:lvl6pPr>
      <a:lvl7pPr marL="2344615" algn="l" defTabSz="781693" rtl="0" eaLnBrk="1" latinLnBrk="0" hangingPunct="1">
        <a:defRPr sz="1800" kern="1200">
          <a:solidFill>
            <a:schemeClr val="tx1"/>
          </a:solidFill>
          <a:latin typeface="+mn-lt"/>
          <a:ea typeface="+mn-ea"/>
          <a:cs typeface="+mn-cs"/>
        </a:defRPr>
      </a:lvl7pPr>
      <a:lvl8pPr marL="2735421" algn="l" defTabSz="781693" rtl="0" eaLnBrk="1" latinLnBrk="0" hangingPunct="1">
        <a:defRPr sz="1800" kern="1200">
          <a:solidFill>
            <a:schemeClr val="tx1"/>
          </a:solidFill>
          <a:latin typeface="+mn-lt"/>
          <a:ea typeface="+mn-ea"/>
          <a:cs typeface="+mn-cs"/>
        </a:defRPr>
      </a:lvl8pPr>
      <a:lvl9pPr marL="3126242" algn="l" defTabSz="78169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4" tIns="45627" rIns="91254" bIns="45627"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4" tIns="45627" rIns="91254" bIns="4562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4" tIns="45627" rIns="91254" bIns="45627"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4" tIns="45627" rIns="91254" bIns="45627"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4" tIns="45627" rIns="91254" bIns="45627"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6086" algn="ctr" rtl="0" fontAlgn="base">
        <a:spcBef>
          <a:spcPct val="0"/>
        </a:spcBef>
        <a:spcAft>
          <a:spcPct val="0"/>
        </a:spcAft>
        <a:defRPr sz="4400">
          <a:solidFill>
            <a:schemeClr val="tx2"/>
          </a:solidFill>
          <a:latin typeface="Arial" charset="0"/>
          <a:cs typeface="Arial" charset="0"/>
        </a:defRPr>
      </a:lvl6pPr>
      <a:lvl7pPr marL="912308" algn="ctr" rtl="0" fontAlgn="base">
        <a:spcBef>
          <a:spcPct val="0"/>
        </a:spcBef>
        <a:spcAft>
          <a:spcPct val="0"/>
        </a:spcAft>
        <a:defRPr sz="4400">
          <a:solidFill>
            <a:schemeClr val="tx2"/>
          </a:solidFill>
          <a:latin typeface="Arial" charset="0"/>
          <a:cs typeface="Arial" charset="0"/>
        </a:defRPr>
      </a:lvl7pPr>
      <a:lvl8pPr marL="1368438" algn="ctr" rtl="0" fontAlgn="base">
        <a:spcBef>
          <a:spcPct val="0"/>
        </a:spcBef>
        <a:spcAft>
          <a:spcPct val="0"/>
        </a:spcAft>
        <a:defRPr sz="4400">
          <a:solidFill>
            <a:schemeClr val="tx2"/>
          </a:solidFill>
          <a:latin typeface="Arial" charset="0"/>
          <a:cs typeface="Arial" charset="0"/>
        </a:defRPr>
      </a:lvl8pPr>
      <a:lvl9pPr marL="1824614" algn="ctr" rtl="0" fontAlgn="base">
        <a:spcBef>
          <a:spcPct val="0"/>
        </a:spcBef>
        <a:spcAft>
          <a:spcPct val="0"/>
        </a:spcAft>
        <a:defRPr sz="4400">
          <a:solidFill>
            <a:schemeClr val="tx2"/>
          </a:solidFill>
          <a:latin typeface="Arial" charset="0"/>
          <a:cs typeface="Arial" charset="0"/>
        </a:defRPr>
      </a:lvl9pPr>
    </p:titleStyle>
    <p:bodyStyle>
      <a:lvl1pPr marL="342065" indent="-342065" algn="l" rtl="0" fontAlgn="base">
        <a:spcBef>
          <a:spcPct val="20000"/>
        </a:spcBef>
        <a:spcAft>
          <a:spcPct val="0"/>
        </a:spcAft>
        <a:buChar char="•"/>
        <a:defRPr sz="4000">
          <a:solidFill>
            <a:schemeClr val="bg1"/>
          </a:solidFill>
          <a:latin typeface="+mn-lt"/>
          <a:ea typeface="+mn-ea"/>
          <a:cs typeface="+mn-cs"/>
        </a:defRPr>
      </a:lvl1pPr>
      <a:lvl2pPr marL="741275" indent="-285099" algn="l" rtl="0" fontAlgn="base">
        <a:spcBef>
          <a:spcPct val="20000"/>
        </a:spcBef>
        <a:spcAft>
          <a:spcPct val="0"/>
        </a:spcAft>
        <a:buChar char="–"/>
        <a:defRPr sz="4000">
          <a:solidFill>
            <a:schemeClr val="bg1"/>
          </a:solidFill>
          <a:latin typeface="+mn-lt"/>
        </a:defRPr>
      </a:lvl2pPr>
      <a:lvl3pPr marL="1140350" indent="-228042" algn="l" rtl="0" fontAlgn="base">
        <a:spcBef>
          <a:spcPct val="20000"/>
        </a:spcBef>
        <a:spcAft>
          <a:spcPct val="0"/>
        </a:spcAft>
        <a:buChar char="•"/>
        <a:defRPr sz="2400">
          <a:solidFill>
            <a:schemeClr val="tx1"/>
          </a:solidFill>
          <a:latin typeface="+mj-lt"/>
          <a:cs typeface="+mj-cs"/>
        </a:defRPr>
      </a:lvl3pPr>
      <a:lvl4pPr marL="1596480" indent="-228042" algn="l" rtl="0" fontAlgn="base">
        <a:spcBef>
          <a:spcPct val="20000"/>
        </a:spcBef>
        <a:spcAft>
          <a:spcPct val="0"/>
        </a:spcAft>
        <a:buChar char="–"/>
        <a:defRPr sz="2000">
          <a:solidFill>
            <a:schemeClr val="tx1"/>
          </a:solidFill>
          <a:latin typeface="+mj-lt"/>
          <a:cs typeface="+mj-cs"/>
        </a:defRPr>
      </a:lvl4pPr>
      <a:lvl5pPr marL="2052656" indent="-228042" algn="l" rtl="0" fontAlgn="base">
        <a:spcBef>
          <a:spcPct val="20000"/>
        </a:spcBef>
        <a:spcAft>
          <a:spcPct val="0"/>
        </a:spcAft>
        <a:buChar char="»"/>
        <a:defRPr sz="2000">
          <a:solidFill>
            <a:schemeClr val="tx1"/>
          </a:solidFill>
          <a:latin typeface="+mj-lt"/>
          <a:cs typeface="+mj-cs"/>
        </a:defRPr>
      </a:lvl5pPr>
      <a:lvl6pPr marL="2508741" indent="-228042" algn="l" rtl="0" fontAlgn="base">
        <a:spcBef>
          <a:spcPct val="20000"/>
        </a:spcBef>
        <a:spcAft>
          <a:spcPct val="0"/>
        </a:spcAft>
        <a:buChar char="»"/>
        <a:defRPr sz="2000">
          <a:solidFill>
            <a:schemeClr val="tx1"/>
          </a:solidFill>
          <a:latin typeface="+mj-lt"/>
          <a:cs typeface="+mj-cs"/>
        </a:defRPr>
      </a:lvl6pPr>
      <a:lvl7pPr marL="2964918" indent="-228042" algn="l" rtl="0" fontAlgn="base">
        <a:spcBef>
          <a:spcPct val="20000"/>
        </a:spcBef>
        <a:spcAft>
          <a:spcPct val="0"/>
        </a:spcAft>
        <a:buChar char="»"/>
        <a:defRPr sz="2000">
          <a:solidFill>
            <a:schemeClr val="tx1"/>
          </a:solidFill>
          <a:latin typeface="+mj-lt"/>
          <a:cs typeface="+mj-cs"/>
        </a:defRPr>
      </a:lvl7pPr>
      <a:lvl8pPr marL="3421049" indent="-228042" algn="l" rtl="0" fontAlgn="base">
        <a:spcBef>
          <a:spcPct val="20000"/>
        </a:spcBef>
        <a:spcAft>
          <a:spcPct val="0"/>
        </a:spcAft>
        <a:buChar char="»"/>
        <a:defRPr sz="2000">
          <a:solidFill>
            <a:schemeClr val="tx1"/>
          </a:solidFill>
          <a:latin typeface="+mj-lt"/>
          <a:cs typeface="+mj-cs"/>
        </a:defRPr>
      </a:lvl8pPr>
      <a:lvl9pPr marL="3877179" indent="-228042"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912308" rtl="0" eaLnBrk="1" latinLnBrk="0" hangingPunct="1">
        <a:defRPr sz="1800" kern="1200">
          <a:solidFill>
            <a:schemeClr val="tx1"/>
          </a:solidFill>
          <a:latin typeface="+mn-lt"/>
          <a:ea typeface="+mn-ea"/>
          <a:cs typeface="+mn-cs"/>
        </a:defRPr>
      </a:lvl1pPr>
      <a:lvl2pPr marL="456086" algn="l" defTabSz="912308" rtl="0" eaLnBrk="1" latinLnBrk="0" hangingPunct="1">
        <a:defRPr sz="1800" kern="1200">
          <a:solidFill>
            <a:schemeClr val="tx1"/>
          </a:solidFill>
          <a:latin typeface="+mn-lt"/>
          <a:ea typeface="+mn-ea"/>
          <a:cs typeface="+mn-cs"/>
        </a:defRPr>
      </a:lvl2pPr>
      <a:lvl3pPr marL="912308" algn="l" defTabSz="912308" rtl="0" eaLnBrk="1" latinLnBrk="0" hangingPunct="1">
        <a:defRPr sz="1800" kern="1200">
          <a:solidFill>
            <a:schemeClr val="tx1"/>
          </a:solidFill>
          <a:latin typeface="+mn-lt"/>
          <a:ea typeface="+mn-ea"/>
          <a:cs typeface="+mn-cs"/>
        </a:defRPr>
      </a:lvl3pPr>
      <a:lvl4pPr marL="1368438" algn="l" defTabSz="912308" rtl="0" eaLnBrk="1" latinLnBrk="0" hangingPunct="1">
        <a:defRPr sz="1800" kern="1200">
          <a:solidFill>
            <a:schemeClr val="tx1"/>
          </a:solidFill>
          <a:latin typeface="+mn-lt"/>
          <a:ea typeface="+mn-ea"/>
          <a:cs typeface="+mn-cs"/>
        </a:defRPr>
      </a:lvl4pPr>
      <a:lvl5pPr marL="1824614" algn="l" defTabSz="912308" rtl="0" eaLnBrk="1" latinLnBrk="0" hangingPunct="1">
        <a:defRPr sz="1800" kern="1200">
          <a:solidFill>
            <a:schemeClr val="tx1"/>
          </a:solidFill>
          <a:latin typeface="+mn-lt"/>
          <a:ea typeface="+mn-ea"/>
          <a:cs typeface="+mn-cs"/>
        </a:defRPr>
      </a:lvl5pPr>
      <a:lvl6pPr marL="2280699" algn="l" defTabSz="912308" rtl="0" eaLnBrk="1" latinLnBrk="0" hangingPunct="1">
        <a:defRPr sz="1800" kern="1200">
          <a:solidFill>
            <a:schemeClr val="tx1"/>
          </a:solidFill>
          <a:latin typeface="+mn-lt"/>
          <a:ea typeface="+mn-ea"/>
          <a:cs typeface="+mn-cs"/>
        </a:defRPr>
      </a:lvl6pPr>
      <a:lvl7pPr marL="2736785" algn="l" defTabSz="912308" rtl="0" eaLnBrk="1" latinLnBrk="0" hangingPunct="1">
        <a:defRPr sz="1800" kern="1200">
          <a:solidFill>
            <a:schemeClr val="tx1"/>
          </a:solidFill>
          <a:latin typeface="+mn-lt"/>
          <a:ea typeface="+mn-ea"/>
          <a:cs typeface="+mn-cs"/>
        </a:defRPr>
      </a:lvl7pPr>
      <a:lvl8pPr marL="3192972" algn="l" defTabSz="912308" rtl="0" eaLnBrk="1" latinLnBrk="0" hangingPunct="1">
        <a:defRPr sz="1800" kern="1200">
          <a:solidFill>
            <a:schemeClr val="tx1"/>
          </a:solidFill>
          <a:latin typeface="+mn-lt"/>
          <a:ea typeface="+mn-ea"/>
          <a:cs typeface="+mn-cs"/>
        </a:defRPr>
      </a:lvl8pPr>
      <a:lvl9pPr marL="3649123" algn="l" defTabSz="91230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4" tIns="45627" rIns="91254" bIns="45627"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4" tIns="45627" rIns="91254" bIns="4562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4" tIns="45627" rIns="91254" bIns="45627"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0"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4" tIns="45627" rIns="91254" bIns="45627"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4" tIns="45627" rIns="91254" bIns="45627"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1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6086" algn="ctr" rtl="0" fontAlgn="base">
        <a:spcBef>
          <a:spcPct val="0"/>
        </a:spcBef>
        <a:spcAft>
          <a:spcPct val="0"/>
        </a:spcAft>
        <a:defRPr sz="4400">
          <a:solidFill>
            <a:schemeClr val="tx2"/>
          </a:solidFill>
          <a:latin typeface="Arial" charset="0"/>
          <a:cs typeface="Arial" charset="0"/>
        </a:defRPr>
      </a:lvl6pPr>
      <a:lvl7pPr marL="912308" algn="ctr" rtl="0" fontAlgn="base">
        <a:spcBef>
          <a:spcPct val="0"/>
        </a:spcBef>
        <a:spcAft>
          <a:spcPct val="0"/>
        </a:spcAft>
        <a:defRPr sz="4400">
          <a:solidFill>
            <a:schemeClr val="tx2"/>
          </a:solidFill>
          <a:latin typeface="Arial" charset="0"/>
          <a:cs typeface="Arial" charset="0"/>
        </a:defRPr>
      </a:lvl7pPr>
      <a:lvl8pPr marL="1368438" algn="ctr" rtl="0" fontAlgn="base">
        <a:spcBef>
          <a:spcPct val="0"/>
        </a:spcBef>
        <a:spcAft>
          <a:spcPct val="0"/>
        </a:spcAft>
        <a:defRPr sz="4400">
          <a:solidFill>
            <a:schemeClr val="tx2"/>
          </a:solidFill>
          <a:latin typeface="Arial" charset="0"/>
          <a:cs typeface="Arial" charset="0"/>
        </a:defRPr>
      </a:lvl8pPr>
      <a:lvl9pPr marL="1824614" algn="ctr" rtl="0" fontAlgn="base">
        <a:spcBef>
          <a:spcPct val="0"/>
        </a:spcBef>
        <a:spcAft>
          <a:spcPct val="0"/>
        </a:spcAft>
        <a:defRPr sz="4400">
          <a:solidFill>
            <a:schemeClr val="tx2"/>
          </a:solidFill>
          <a:latin typeface="Arial" charset="0"/>
          <a:cs typeface="Arial" charset="0"/>
        </a:defRPr>
      </a:lvl9pPr>
    </p:titleStyle>
    <p:bodyStyle>
      <a:lvl1pPr marL="342065" indent="-342065" algn="l" rtl="0" fontAlgn="base">
        <a:spcBef>
          <a:spcPct val="20000"/>
        </a:spcBef>
        <a:spcAft>
          <a:spcPct val="0"/>
        </a:spcAft>
        <a:buChar char="•"/>
        <a:defRPr sz="4000">
          <a:solidFill>
            <a:schemeClr val="bg1"/>
          </a:solidFill>
          <a:latin typeface="+mn-lt"/>
          <a:ea typeface="+mn-ea"/>
          <a:cs typeface="+mn-cs"/>
        </a:defRPr>
      </a:lvl1pPr>
      <a:lvl2pPr marL="741275" indent="-285099" algn="l" rtl="0" fontAlgn="base">
        <a:spcBef>
          <a:spcPct val="20000"/>
        </a:spcBef>
        <a:spcAft>
          <a:spcPct val="0"/>
        </a:spcAft>
        <a:buChar char="–"/>
        <a:defRPr sz="4000">
          <a:solidFill>
            <a:schemeClr val="bg1"/>
          </a:solidFill>
          <a:latin typeface="+mn-lt"/>
        </a:defRPr>
      </a:lvl2pPr>
      <a:lvl3pPr marL="1140350" indent="-228042" algn="l" rtl="0" fontAlgn="base">
        <a:spcBef>
          <a:spcPct val="20000"/>
        </a:spcBef>
        <a:spcAft>
          <a:spcPct val="0"/>
        </a:spcAft>
        <a:buChar char="•"/>
        <a:defRPr sz="2400">
          <a:solidFill>
            <a:schemeClr val="tx1"/>
          </a:solidFill>
          <a:latin typeface="+mj-lt"/>
          <a:cs typeface="+mj-cs"/>
        </a:defRPr>
      </a:lvl3pPr>
      <a:lvl4pPr marL="1596480" indent="-228042" algn="l" rtl="0" fontAlgn="base">
        <a:spcBef>
          <a:spcPct val="20000"/>
        </a:spcBef>
        <a:spcAft>
          <a:spcPct val="0"/>
        </a:spcAft>
        <a:buChar char="–"/>
        <a:defRPr sz="2000">
          <a:solidFill>
            <a:schemeClr val="tx1"/>
          </a:solidFill>
          <a:latin typeface="+mj-lt"/>
          <a:cs typeface="+mj-cs"/>
        </a:defRPr>
      </a:lvl4pPr>
      <a:lvl5pPr marL="2052656" indent="-228042" algn="l" rtl="0" fontAlgn="base">
        <a:spcBef>
          <a:spcPct val="20000"/>
        </a:spcBef>
        <a:spcAft>
          <a:spcPct val="0"/>
        </a:spcAft>
        <a:buChar char="»"/>
        <a:defRPr sz="2000">
          <a:solidFill>
            <a:schemeClr val="tx1"/>
          </a:solidFill>
          <a:latin typeface="+mj-lt"/>
          <a:cs typeface="+mj-cs"/>
        </a:defRPr>
      </a:lvl5pPr>
      <a:lvl6pPr marL="2508741" indent="-228042" algn="l" rtl="0" fontAlgn="base">
        <a:spcBef>
          <a:spcPct val="20000"/>
        </a:spcBef>
        <a:spcAft>
          <a:spcPct val="0"/>
        </a:spcAft>
        <a:buChar char="»"/>
        <a:defRPr sz="2000">
          <a:solidFill>
            <a:schemeClr val="tx1"/>
          </a:solidFill>
          <a:latin typeface="+mj-lt"/>
          <a:cs typeface="+mj-cs"/>
        </a:defRPr>
      </a:lvl6pPr>
      <a:lvl7pPr marL="2964918" indent="-228042" algn="l" rtl="0" fontAlgn="base">
        <a:spcBef>
          <a:spcPct val="20000"/>
        </a:spcBef>
        <a:spcAft>
          <a:spcPct val="0"/>
        </a:spcAft>
        <a:buChar char="»"/>
        <a:defRPr sz="2000">
          <a:solidFill>
            <a:schemeClr val="tx1"/>
          </a:solidFill>
          <a:latin typeface="+mj-lt"/>
          <a:cs typeface="+mj-cs"/>
        </a:defRPr>
      </a:lvl7pPr>
      <a:lvl8pPr marL="3421049" indent="-228042" algn="l" rtl="0" fontAlgn="base">
        <a:spcBef>
          <a:spcPct val="20000"/>
        </a:spcBef>
        <a:spcAft>
          <a:spcPct val="0"/>
        </a:spcAft>
        <a:buChar char="»"/>
        <a:defRPr sz="2000">
          <a:solidFill>
            <a:schemeClr val="tx1"/>
          </a:solidFill>
          <a:latin typeface="+mj-lt"/>
          <a:cs typeface="+mj-cs"/>
        </a:defRPr>
      </a:lvl8pPr>
      <a:lvl9pPr marL="3877179" indent="-228042"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912308" rtl="0" eaLnBrk="1" latinLnBrk="0" hangingPunct="1">
        <a:defRPr sz="1800" kern="1200">
          <a:solidFill>
            <a:schemeClr val="tx1"/>
          </a:solidFill>
          <a:latin typeface="+mn-lt"/>
          <a:ea typeface="+mn-ea"/>
          <a:cs typeface="+mn-cs"/>
        </a:defRPr>
      </a:lvl1pPr>
      <a:lvl2pPr marL="456086" algn="l" defTabSz="912308" rtl="0" eaLnBrk="1" latinLnBrk="0" hangingPunct="1">
        <a:defRPr sz="1800" kern="1200">
          <a:solidFill>
            <a:schemeClr val="tx1"/>
          </a:solidFill>
          <a:latin typeface="+mn-lt"/>
          <a:ea typeface="+mn-ea"/>
          <a:cs typeface="+mn-cs"/>
        </a:defRPr>
      </a:lvl2pPr>
      <a:lvl3pPr marL="912308" algn="l" defTabSz="912308" rtl="0" eaLnBrk="1" latinLnBrk="0" hangingPunct="1">
        <a:defRPr sz="1800" kern="1200">
          <a:solidFill>
            <a:schemeClr val="tx1"/>
          </a:solidFill>
          <a:latin typeface="+mn-lt"/>
          <a:ea typeface="+mn-ea"/>
          <a:cs typeface="+mn-cs"/>
        </a:defRPr>
      </a:lvl3pPr>
      <a:lvl4pPr marL="1368438" algn="l" defTabSz="912308" rtl="0" eaLnBrk="1" latinLnBrk="0" hangingPunct="1">
        <a:defRPr sz="1800" kern="1200">
          <a:solidFill>
            <a:schemeClr val="tx1"/>
          </a:solidFill>
          <a:latin typeface="+mn-lt"/>
          <a:ea typeface="+mn-ea"/>
          <a:cs typeface="+mn-cs"/>
        </a:defRPr>
      </a:lvl4pPr>
      <a:lvl5pPr marL="1824614" algn="l" defTabSz="912308" rtl="0" eaLnBrk="1" latinLnBrk="0" hangingPunct="1">
        <a:defRPr sz="1800" kern="1200">
          <a:solidFill>
            <a:schemeClr val="tx1"/>
          </a:solidFill>
          <a:latin typeface="+mn-lt"/>
          <a:ea typeface="+mn-ea"/>
          <a:cs typeface="+mn-cs"/>
        </a:defRPr>
      </a:lvl5pPr>
      <a:lvl6pPr marL="2280699" algn="l" defTabSz="912308" rtl="0" eaLnBrk="1" latinLnBrk="0" hangingPunct="1">
        <a:defRPr sz="1800" kern="1200">
          <a:solidFill>
            <a:schemeClr val="tx1"/>
          </a:solidFill>
          <a:latin typeface="+mn-lt"/>
          <a:ea typeface="+mn-ea"/>
          <a:cs typeface="+mn-cs"/>
        </a:defRPr>
      </a:lvl6pPr>
      <a:lvl7pPr marL="2736785" algn="l" defTabSz="912308" rtl="0" eaLnBrk="1" latinLnBrk="0" hangingPunct="1">
        <a:defRPr sz="1800" kern="1200">
          <a:solidFill>
            <a:schemeClr val="tx1"/>
          </a:solidFill>
          <a:latin typeface="+mn-lt"/>
          <a:ea typeface="+mn-ea"/>
          <a:cs typeface="+mn-cs"/>
        </a:defRPr>
      </a:lvl7pPr>
      <a:lvl8pPr marL="3192972" algn="l" defTabSz="912308" rtl="0" eaLnBrk="1" latinLnBrk="0" hangingPunct="1">
        <a:defRPr sz="1800" kern="1200">
          <a:solidFill>
            <a:schemeClr val="tx1"/>
          </a:solidFill>
          <a:latin typeface="+mn-lt"/>
          <a:ea typeface="+mn-ea"/>
          <a:cs typeface="+mn-cs"/>
        </a:defRPr>
      </a:lvl8pPr>
      <a:lvl9pPr marL="3649123" algn="l" defTabSz="91230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Hamshahri"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To easily follow these notes, log on to our </a:t>
            </a:r>
            <a:r>
              <a:rPr lang="en-US" dirty="0" err="1" smtClean="0"/>
              <a:t>Wifi</a:t>
            </a:r>
            <a:r>
              <a:rPr lang="en-US" dirty="0" smtClean="0"/>
              <a:t> </a:t>
            </a:r>
          </a:p>
          <a:p>
            <a:r>
              <a:rPr lang="en-US" dirty="0" err="1"/>
              <a:t>Wifi</a:t>
            </a:r>
            <a:r>
              <a:rPr lang="en-US" dirty="0"/>
              <a:t>: </a:t>
            </a:r>
            <a:r>
              <a:rPr lang="en-US" dirty="0">
                <a:solidFill>
                  <a:srgbClr val="FFFF66"/>
                </a:solidFill>
              </a:rPr>
              <a:t>mycci01</a:t>
            </a:r>
            <a:r>
              <a:rPr lang="en-US" dirty="0"/>
              <a:t/>
            </a:r>
            <a:br>
              <a:rPr lang="en-US" dirty="0"/>
            </a:br>
            <a:r>
              <a:rPr lang="en-US" dirty="0"/>
              <a:t>p/w: </a:t>
            </a:r>
            <a:r>
              <a:rPr lang="en-US" dirty="0" smtClean="0">
                <a:solidFill>
                  <a:srgbClr val="FFFF66"/>
                </a:solidFill>
              </a:rPr>
              <a:t>ancientquail060</a:t>
            </a:r>
          </a:p>
          <a:p>
            <a:r>
              <a:rPr lang="en-US" dirty="0"/>
              <a:t>Go to </a:t>
            </a:r>
            <a:r>
              <a:rPr lang="en-US" dirty="0">
                <a:solidFill>
                  <a:srgbClr val="FFFF66"/>
                </a:solidFill>
              </a:rPr>
              <a:t>OrHaOlam.com</a:t>
            </a:r>
          </a:p>
          <a:p>
            <a:r>
              <a:rPr lang="en-US" dirty="0" smtClean="0"/>
              <a:t>Click on</a:t>
            </a:r>
            <a:r>
              <a:rPr lang="en-US" dirty="0" smtClean="0">
                <a:solidFill>
                  <a:srgbClr val="FFFF66"/>
                </a:solidFill>
              </a:rPr>
              <a:t> downloads, messages, 2017</a:t>
            </a:r>
            <a:endParaRPr lang="en-US" dirty="0">
              <a:solidFill>
                <a:srgbClr val="FFFF66"/>
              </a:solidFill>
            </a:endParaRPr>
          </a:p>
        </p:txBody>
      </p:sp>
    </p:spTree>
    <p:extLst>
      <p:ext uri="{BB962C8B-B14F-4D97-AF65-F5344CB8AC3E}">
        <p14:creationId xmlns:p14="http://schemas.microsoft.com/office/powerpoint/2010/main" val="3204019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solidFill>
                  <a:srgbClr val="FFFF66"/>
                </a:solidFill>
              </a:rPr>
              <a:t>International Holocaust Cartoon Contest</a:t>
            </a:r>
            <a:r>
              <a:rPr lang="en-US" dirty="0"/>
              <a:t> was a cartoon competition sponsored by the Iranian </a:t>
            </a:r>
            <a:r>
              <a:rPr lang="en-US" dirty="0" smtClean="0"/>
              <a:t>newspaper </a:t>
            </a:r>
            <a:r>
              <a:rPr lang="en-US" i="1" dirty="0" err="1" smtClean="0">
                <a:hlinkClick r:id="rId3" tooltip="Hamshahri"/>
              </a:rPr>
              <a:t>Hamshahri</a:t>
            </a:r>
            <a:r>
              <a:rPr lang="en-US" dirty="0" smtClean="0"/>
              <a:t>. On </a:t>
            </a:r>
            <a:r>
              <a:rPr lang="en-US" dirty="0"/>
              <a:t>February 6, 2006, </a:t>
            </a:r>
            <a:r>
              <a:rPr lang="en-US" dirty="0" err="1"/>
              <a:t>Farid</a:t>
            </a:r>
            <a:r>
              <a:rPr lang="en-US" dirty="0"/>
              <a:t> </a:t>
            </a:r>
            <a:r>
              <a:rPr lang="en-US" dirty="0" err="1"/>
              <a:t>Mortazavi</a:t>
            </a:r>
            <a:r>
              <a:rPr lang="en-US" dirty="0"/>
              <a:t>, graphics editor of </a:t>
            </a:r>
            <a:r>
              <a:rPr lang="en-US" dirty="0" err="1"/>
              <a:t>Hamshahri</a:t>
            </a:r>
            <a:r>
              <a:rPr lang="en-US" dirty="0"/>
              <a:t>, announced a competition </a:t>
            </a:r>
            <a:r>
              <a:rPr lang="en-US" dirty="0" smtClean="0"/>
              <a:t>for</a:t>
            </a:r>
            <a:endParaRPr lang="en-US" dirty="0"/>
          </a:p>
        </p:txBody>
      </p:sp>
    </p:spTree>
    <p:extLst>
      <p:ext uri="{BB962C8B-B14F-4D97-AF65-F5344CB8AC3E}">
        <p14:creationId xmlns:p14="http://schemas.microsoft.com/office/powerpoint/2010/main" val="1461640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cartoons </a:t>
            </a:r>
            <a:r>
              <a:rPr lang="en-US" dirty="0"/>
              <a:t>on the Holocaust. The twelve best contributions were to be rewarded with a gold coin each, which were later increased to $5,000 to $</a:t>
            </a:r>
            <a:r>
              <a:rPr lang="en-US" dirty="0" smtClean="0"/>
              <a:t>12,000</a:t>
            </a:r>
            <a:endParaRPr lang="en-US" dirty="0"/>
          </a:p>
        </p:txBody>
      </p:sp>
    </p:spTree>
    <p:extLst>
      <p:ext uri="{BB962C8B-B14F-4D97-AF65-F5344CB8AC3E}">
        <p14:creationId xmlns:p14="http://schemas.microsoft.com/office/powerpoint/2010/main" val="4168509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After </a:t>
            </a:r>
            <a:r>
              <a:rPr lang="en-US" dirty="0"/>
              <a:t>the winners were announced in November 2006, </a:t>
            </a:r>
            <a:r>
              <a:rPr lang="en-US" dirty="0" err="1"/>
              <a:t>Shojaei</a:t>
            </a:r>
            <a:r>
              <a:rPr lang="en-US" dirty="0"/>
              <a:t> said the competition would become an annual event. The Associated Press quoted him as saying "Actually, we will continue until the destruction of Israel".</a:t>
            </a:r>
          </a:p>
        </p:txBody>
      </p:sp>
    </p:spTree>
    <p:extLst>
      <p:ext uri="{BB962C8B-B14F-4D97-AF65-F5344CB8AC3E}">
        <p14:creationId xmlns:p14="http://schemas.microsoft.com/office/powerpoint/2010/main" val="3349539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0"/>
            <a:ext cx="3440468"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3879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699" t="29717" r="57644" b="48934"/>
          <a:stretch/>
        </p:blipFill>
        <p:spPr bwMode="auto">
          <a:xfrm>
            <a:off x="2484448" y="-30773"/>
            <a:ext cx="3245511" cy="5201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637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356" t="29717" r="46987" b="48934"/>
          <a:stretch/>
        </p:blipFill>
        <p:spPr bwMode="auto">
          <a:xfrm>
            <a:off x="2725617" y="-57637"/>
            <a:ext cx="3264022" cy="5230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5493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699" t="51236" r="57644" b="31546"/>
          <a:stretch/>
        </p:blipFill>
        <p:spPr bwMode="auto">
          <a:xfrm>
            <a:off x="2255837" y="-6848"/>
            <a:ext cx="3940670" cy="509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52816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356" t="51236" r="46987" b="30147"/>
          <a:stretch/>
        </p:blipFill>
        <p:spPr bwMode="auto">
          <a:xfrm>
            <a:off x="2484437" y="-6848"/>
            <a:ext cx="3685568" cy="5150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2815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457" t="37232" r="42889" b="25024"/>
          <a:stretch/>
        </p:blipFill>
        <p:spPr bwMode="auto">
          <a:xfrm>
            <a:off x="1265264" y="-58929"/>
            <a:ext cx="5615061" cy="5192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1813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22591" y="13188"/>
            <a:ext cx="4038600" cy="2787162"/>
          </a:xfrm>
        </p:spPr>
        <p:txBody>
          <a:bodyPr/>
          <a:lstStyle/>
          <a:p>
            <a:pPr lvl="0" algn="r" rtl="1" eaLnBrk="1" hangingPunct="1"/>
            <a:r>
              <a:rPr lang="he-IL" altLang="en-US" sz="5300" b="1" dirty="0">
                <a:solidFill>
                  <a:schemeClr val="accent1"/>
                </a:solidFill>
                <a:effectLst>
                  <a:outerShdw blurRad="38100" dist="38100" dir="2700000" algn="tl">
                    <a:srgbClr val="000000">
                      <a:alpha val="43137"/>
                    </a:srgbClr>
                  </a:outerShdw>
                </a:effectLst>
                <a:cs typeface="David" panose="020E0502060401010101" pitchFamily="34" charset="-79"/>
              </a:rPr>
              <a:t>מַתִּתְיָהוּ</a:t>
            </a:r>
            <a:r>
              <a:rPr lang="en-US" altLang="en-US" sz="3500" dirty="0">
                <a:solidFill>
                  <a:schemeClr val="accent1"/>
                </a:solidFill>
                <a:effectLst>
                  <a:outerShdw blurRad="38100" dist="38100" dir="2700000" algn="tl">
                    <a:srgbClr val="000000">
                      <a:alpha val="43137"/>
                    </a:srgbClr>
                  </a:outerShdw>
                </a:effectLst>
              </a:rPr>
              <a:t> </a:t>
            </a:r>
            <a:r>
              <a:rPr lang="en-US" altLang="en-US" sz="3500" dirty="0" err="1">
                <a:solidFill>
                  <a:schemeClr val="accent1"/>
                </a:solidFill>
                <a:effectLst>
                  <a:outerShdw blurRad="38100" dist="38100" dir="2700000" algn="tl">
                    <a:srgbClr val="000000">
                      <a:alpha val="43137"/>
                    </a:srgbClr>
                  </a:outerShdw>
                </a:effectLst>
              </a:rPr>
              <a:t>Mattityahu</a:t>
            </a:r>
            <a:r>
              <a:rPr lang="en-US" altLang="en-US" sz="3500" dirty="0">
                <a:solidFill>
                  <a:schemeClr val="accent1"/>
                </a:solidFill>
                <a:effectLst>
                  <a:outerShdw blurRad="38100" dist="38100" dir="2700000" algn="tl">
                    <a:srgbClr val="000000">
                      <a:alpha val="43137"/>
                    </a:srgbClr>
                  </a:outerShdw>
                </a:effectLst>
              </a:rPr>
              <a:t>  </a:t>
            </a:r>
          </a:p>
          <a:p>
            <a:pPr lvl="0" algn="r" eaLnBrk="1" hangingPunct="1"/>
            <a:r>
              <a:rPr lang="en-US" altLang="en-US" sz="3500" dirty="0">
                <a:solidFill>
                  <a:schemeClr val="accent1"/>
                </a:solidFill>
                <a:effectLst>
                  <a:outerShdw blurRad="38100" dist="38100" dir="2700000" algn="tl">
                    <a:srgbClr val="000000">
                      <a:alpha val="43137"/>
                    </a:srgbClr>
                  </a:outerShdw>
                </a:effectLst>
              </a:rPr>
              <a:t>(Matthew) </a:t>
            </a:r>
            <a:r>
              <a:rPr lang="en-US" altLang="en-US" sz="3500" dirty="0" smtClean="0">
                <a:solidFill>
                  <a:schemeClr val="accent1"/>
                </a:solidFill>
                <a:effectLst>
                  <a:outerShdw blurRad="38100" dist="38100" dir="2700000" algn="tl">
                    <a:srgbClr val="000000">
                      <a:alpha val="43137"/>
                    </a:srgbClr>
                  </a:outerShdw>
                </a:effectLst>
              </a:rPr>
              <a:t>19:3-6</a:t>
            </a:r>
          </a:p>
          <a:p>
            <a:pPr lvl="0" algn="r" eaLnBrk="1" hangingPunct="1"/>
            <a:r>
              <a:rPr lang="en-US" altLang="en-US" sz="3500" dirty="0" smtClean="0">
                <a:solidFill>
                  <a:schemeClr val="accent1"/>
                </a:solidFill>
                <a:effectLst>
                  <a:outerShdw blurRad="38100" dist="38100" dir="2700000" algn="tl">
                    <a:srgbClr val="000000">
                      <a:alpha val="43137"/>
                    </a:srgbClr>
                  </a:outerShdw>
                </a:effectLst>
              </a:rPr>
              <a:t>Divorce: </a:t>
            </a:r>
            <a:r>
              <a:rPr lang="en-US" altLang="en-US" sz="3500" dirty="0" err="1" smtClean="0">
                <a:solidFill>
                  <a:schemeClr val="accent1"/>
                </a:solidFill>
                <a:effectLst>
                  <a:outerShdw blurRad="38100" dist="38100" dir="2700000" algn="tl">
                    <a:srgbClr val="000000">
                      <a:alpha val="43137"/>
                    </a:srgbClr>
                  </a:outerShdw>
                </a:effectLst>
              </a:rPr>
              <a:t>unforgivenss</a:t>
            </a:r>
            <a:r>
              <a:rPr lang="en-US" altLang="en-US" sz="3500" dirty="0" smtClean="0">
                <a:solidFill>
                  <a:schemeClr val="accent1"/>
                </a:solidFill>
                <a:effectLst>
                  <a:outerShdw blurRad="38100" dist="38100" dir="2700000" algn="tl">
                    <a:srgbClr val="000000">
                      <a:alpha val="43137"/>
                    </a:srgbClr>
                  </a:outerShdw>
                </a:effectLst>
              </a:rPr>
              <a:t> and anger</a:t>
            </a:r>
            <a:endParaRPr lang="en-US" altLang="en-US" sz="3500" dirty="0" smtClean="0">
              <a:solidFill>
                <a:schemeClr val="accent1"/>
              </a:solidFill>
              <a:effectLst>
                <a:outerShdw blurRad="38100" dist="38100" dir="2700000" algn="tl">
                  <a:srgbClr val="000000">
                    <a:alpha val="43137"/>
                  </a:srgbClr>
                </a:outerShdw>
              </a:effectLst>
            </a:endParaRPr>
          </a:p>
          <a:p>
            <a:pPr lvl="0" algn="r" eaLnBrk="1" hangingPunct="1"/>
            <a:endParaRPr lang="en-US" altLang="en-US" sz="3500" dirty="0">
              <a:solidFill>
                <a:srgbClr val="FFFFFF"/>
              </a:solidFill>
            </a:endParaRPr>
          </a:p>
        </p:txBody>
      </p:sp>
    </p:spTree>
    <p:extLst>
      <p:ext uri="{BB962C8B-B14F-4D97-AF65-F5344CB8AC3E}">
        <p14:creationId xmlns:p14="http://schemas.microsoft.com/office/powerpoint/2010/main" val="4229995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0899"/>
          <a:stretch/>
        </p:blipFill>
        <p:spPr bwMode="auto">
          <a:xfrm>
            <a:off x="325438" y="0"/>
            <a:ext cx="8128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341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smtClean="0"/>
              <a:t>Flow of scripture</a:t>
            </a:r>
          </a:p>
          <a:p>
            <a:pPr algn="l"/>
            <a:r>
              <a:rPr lang="en-US" u="sng" dirty="0" smtClean="0"/>
              <a:t>Mt</a:t>
            </a:r>
            <a:r>
              <a:rPr lang="en-US" u="sng" dirty="0"/>
              <a:t>. 18.15-20</a:t>
            </a:r>
            <a:r>
              <a:rPr lang="en-US" dirty="0"/>
              <a:t>  </a:t>
            </a:r>
            <a:r>
              <a:rPr lang="en-US" dirty="0" smtClean="0"/>
              <a:t>Communicate</a:t>
            </a:r>
            <a:r>
              <a:rPr lang="en-US" dirty="0"/>
              <a:t>: </a:t>
            </a:r>
            <a:r>
              <a:rPr lang="en-US" dirty="0">
                <a:solidFill>
                  <a:srgbClr val="FFFF66"/>
                </a:solidFill>
              </a:rPr>
              <a:t>Go</a:t>
            </a:r>
            <a:r>
              <a:rPr lang="en-US" dirty="0"/>
              <a:t>.  solve offenses, problems.  Ultimately </a:t>
            </a:r>
            <a:r>
              <a:rPr lang="en-US" dirty="0" smtClean="0"/>
              <a:t>adjudicate.</a:t>
            </a:r>
            <a:endParaRPr lang="en-US" dirty="0"/>
          </a:p>
          <a:p>
            <a:pPr algn="l"/>
            <a:r>
              <a:rPr lang="en-US" u="sng" dirty="0"/>
              <a:t>21-35</a:t>
            </a:r>
            <a:r>
              <a:rPr lang="en-US" dirty="0"/>
              <a:t>  </a:t>
            </a:r>
            <a:r>
              <a:rPr lang="en-US" dirty="0">
                <a:solidFill>
                  <a:srgbClr val="FFFF66"/>
                </a:solidFill>
              </a:rPr>
              <a:t>How </a:t>
            </a:r>
            <a:r>
              <a:rPr lang="en-US" dirty="0" smtClean="0">
                <a:solidFill>
                  <a:srgbClr val="FFFF66"/>
                </a:solidFill>
              </a:rPr>
              <a:t>long </a:t>
            </a:r>
            <a:r>
              <a:rPr lang="en-US" dirty="0"/>
              <a:t>should </a:t>
            </a:r>
            <a:r>
              <a:rPr lang="en-US" dirty="0" smtClean="0"/>
              <a:t>we </a:t>
            </a:r>
            <a:r>
              <a:rPr lang="en-US" dirty="0" smtClean="0">
                <a:solidFill>
                  <a:srgbClr val="FFFF66"/>
                </a:solidFill>
              </a:rPr>
              <a:t>go,</a:t>
            </a:r>
            <a:r>
              <a:rPr lang="en-US" dirty="0" smtClean="0"/>
              <a:t> </a:t>
            </a:r>
            <a:r>
              <a:rPr lang="en-US" dirty="0"/>
              <a:t>be involved with each </a:t>
            </a:r>
            <a:r>
              <a:rPr lang="en-US" dirty="0" smtClean="0"/>
              <a:t>other? When they </a:t>
            </a:r>
            <a:r>
              <a:rPr lang="en-US" dirty="0"/>
              <a:t>‘sin against you’ </a:t>
            </a:r>
            <a:endParaRPr lang="en-US" dirty="0" smtClean="0"/>
          </a:p>
          <a:p>
            <a:pPr algn="l"/>
            <a:r>
              <a:rPr lang="en-US" dirty="0" smtClean="0"/>
              <a:t>490x work forgiveness, healing</a:t>
            </a:r>
            <a:endParaRPr lang="en-US" dirty="0"/>
          </a:p>
        </p:txBody>
      </p:sp>
    </p:spTree>
    <p:extLst>
      <p:ext uri="{BB962C8B-B14F-4D97-AF65-F5344CB8AC3E}">
        <p14:creationId xmlns:p14="http://schemas.microsoft.com/office/powerpoint/2010/main" val="44804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I can’t do that.  Hurts too much.  Can’t release it.</a:t>
            </a:r>
          </a:p>
          <a:p>
            <a:pPr algn="l"/>
            <a:r>
              <a:rPr lang="en-US" dirty="0" smtClean="0"/>
              <a:t>Forgive or face: </a:t>
            </a:r>
          </a:p>
          <a:p>
            <a:pPr algn="l"/>
            <a:r>
              <a:rPr lang="en-US" baseline="30000" dirty="0" smtClean="0"/>
              <a:t>Mt. 18.34 </a:t>
            </a:r>
            <a:r>
              <a:rPr lang="en-US" dirty="0" smtClean="0"/>
              <a:t>His </a:t>
            </a:r>
            <a:r>
              <a:rPr lang="en-US" dirty="0"/>
              <a:t>master turned him over to the jailers for </a:t>
            </a:r>
            <a:r>
              <a:rPr lang="en-US" dirty="0">
                <a:solidFill>
                  <a:srgbClr val="FFFF66"/>
                </a:solidFill>
              </a:rPr>
              <a:t>punishment</a:t>
            </a:r>
            <a:r>
              <a:rPr lang="en-US" dirty="0"/>
              <a:t> until he paid back everything he owed.</a:t>
            </a:r>
          </a:p>
          <a:p>
            <a:pPr algn="l"/>
            <a:endParaRPr lang="en-US" dirty="0"/>
          </a:p>
        </p:txBody>
      </p:sp>
    </p:spTree>
    <p:extLst>
      <p:ext uri="{BB962C8B-B14F-4D97-AF65-F5344CB8AC3E}">
        <p14:creationId xmlns:p14="http://schemas.microsoft.com/office/powerpoint/2010/main" val="29394040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Of all cancer patients, </a:t>
            </a:r>
            <a:r>
              <a:rPr lang="en-US" dirty="0" smtClean="0">
                <a:solidFill>
                  <a:srgbClr val="FFFF66"/>
                </a:solidFill>
              </a:rPr>
              <a:t>61% have </a:t>
            </a:r>
            <a:r>
              <a:rPr lang="en-US" dirty="0">
                <a:solidFill>
                  <a:srgbClr val="FFFF66"/>
                </a:solidFill>
              </a:rPr>
              <a:t>forgiveness issues</a:t>
            </a:r>
            <a:r>
              <a:rPr lang="en-US" dirty="0"/>
              <a:t>, and of those, more than half are severe, according to research by Dr. Michael Barry, a pastor and the author of the book, </a:t>
            </a:r>
            <a:r>
              <a:rPr lang="en-US" i="1" dirty="0"/>
              <a:t>The Forgiveness Project</a:t>
            </a:r>
            <a:r>
              <a:rPr lang="en-US" dirty="0" smtClean="0"/>
              <a:t>.</a:t>
            </a:r>
            <a:endParaRPr lang="en-US" dirty="0"/>
          </a:p>
        </p:txBody>
      </p:sp>
    </p:spTree>
    <p:extLst>
      <p:ext uri="{BB962C8B-B14F-4D97-AF65-F5344CB8AC3E}">
        <p14:creationId xmlns:p14="http://schemas.microsoft.com/office/powerpoint/2010/main" val="3082771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a:t>
            </a:r>
            <a:r>
              <a:rPr lang="en-US" dirty="0"/>
              <a:t>Harboring these negative emotions, this anger and hatred, creates a state of chronic anxiety," he said</a:t>
            </a:r>
            <a:r>
              <a:rPr lang="en-US" dirty="0" smtClean="0"/>
              <a:t>. "</a:t>
            </a:r>
            <a:r>
              <a:rPr lang="en-US" dirty="0"/>
              <a:t>Chronic anxiety very predictably produces excess adrenaline and cortisol, which </a:t>
            </a:r>
            <a:r>
              <a:rPr lang="en-US" dirty="0">
                <a:solidFill>
                  <a:srgbClr val="FFFF66"/>
                </a:solidFill>
              </a:rPr>
              <a:t>deplete the production of natural killer </a:t>
            </a:r>
            <a:r>
              <a:rPr lang="en-US" dirty="0" smtClean="0">
                <a:solidFill>
                  <a:srgbClr val="FFFF66"/>
                </a:solidFill>
              </a:rPr>
              <a:t>cells</a:t>
            </a:r>
            <a:endParaRPr lang="en-US" dirty="0">
              <a:solidFill>
                <a:srgbClr val="FFFF66"/>
              </a:solidFill>
            </a:endParaRPr>
          </a:p>
        </p:txBody>
      </p:sp>
    </p:spTree>
    <p:extLst>
      <p:ext uri="{BB962C8B-B14F-4D97-AF65-F5344CB8AC3E}">
        <p14:creationId xmlns:p14="http://schemas.microsoft.com/office/powerpoint/2010/main" val="22597706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solidFill>
                  <a:srgbClr val="FFFF66"/>
                </a:solidFill>
              </a:rPr>
              <a:t>which </a:t>
            </a:r>
            <a:r>
              <a:rPr lang="en-US" dirty="0">
                <a:solidFill>
                  <a:srgbClr val="FFFF66"/>
                </a:solidFill>
              </a:rPr>
              <a:t>is your body's foot soldier in the fight against cancer</a:t>
            </a:r>
            <a:r>
              <a:rPr lang="en-US" dirty="0"/>
              <a:t>," he explained.</a:t>
            </a:r>
          </a:p>
          <a:p>
            <a:pPr algn="l"/>
            <a:r>
              <a:rPr lang="en-US" dirty="0" smtClean="0"/>
              <a:t>Dr. Barry said </a:t>
            </a:r>
            <a:r>
              <a:rPr lang="en-US" dirty="0"/>
              <a:t>the first step in learning to forgive is to realize how much we have been forgiven by God.</a:t>
            </a:r>
          </a:p>
        </p:txBody>
      </p:sp>
    </p:spTree>
    <p:extLst>
      <p:ext uri="{BB962C8B-B14F-4D97-AF65-F5344CB8AC3E}">
        <p14:creationId xmlns:p14="http://schemas.microsoft.com/office/powerpoint/2010/main" val="4373937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0"/>
            <a:ext cx="7900988" cy="4629150"/>
          </a:xfrm>
        </p:spPr>
        <p:txBody>
          <a:bodyPr>
            <a:normAutofit fontScale="92500"/>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נִגְּשׁוּ אֵלָיו כַּמָּה פְּרוּשִׁים לְנַסּוֹת אוֹתוֹ וְאָמְרוּ: "הַאִם מֻתָּר לְאִישׁ לְגָרֵשׁ אֶת אִשְׁתּוֹ עַל כָּל דָּבָר?".  </a:t>
            </a:r>
            <a:endParaRPr lang="en-US" sz="4100" b="1" dirty="0">
              <a:latin typeface="David" panose="020E0502060401010101" pitchFamily="34" charset="-79"/>
              <a:cs typeface="David" panose="020E0502060401010101" pitchFamily="34" charset="-79"/>
            </a:endParaRPr>
          </a:p>
          <a:p>
            <a:pPr marL="0" indent="0"/>
            <a:r>
              <a:rPr lang="en-US" sz="4000" dirty="0"/>
              <a:t>Some </a:t>
            </a:r>
            <a:r>
              <a:rPr lang="en-US" sz="4000" dirty="0" err="1"/>
              <a:t>P'rushim</a:t>
            </a:r>
            <a:r>
              <a:rPr lang="en-US" sz="4000" dirty="0"/>
              <a:t> came and tried to trap him by asking, "Is it permitted for a man to divorce his wife on any ground whatever?"</a:t>
            </a:r>
          </a:p>
        </p:txBody>
      </p:sp>
      <p:sp>
        <p:nvSpPr>
          <p:cNvPr id="372738" name="Rectangle 2"/>
          <p:cNvSpPr>
            <a:spLocks noGrp="1" noChangeArrowheads="1"/>
          </p:cNvSpPr>
          <p:nvPr>
            <p:ph type="title"/>
          </p:nvPr>
        </p:nvSpPr>
        <p:spPr>
          <a:xfrm>
            <a:off x="1426584"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19:3</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7078114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198437" y="0"/>
            <a:ext cx="8266774" cy="5143500"/>
          </a:xfrm>
        </p:spPr>
        <p:txBody>
          <a:bodyPr>
            <a:normAutofit lnSpcReduction="10000"/>
          </a:bodyPr>
          <a:lstStyle/>
          <a:p>
            <a:pPr algn="l"/>
            <a:r>
              <a:rPr lang="en-US" dirty="0" smtClean="0"/>
              <a:t>David Stern: The </a:t>
            </a:r>
            <a:r>
              <a:rPr lang="en-US" dirty="0"/>
              <a:t>only text in the Five Books of Moses dealing with divorce is Deuteronomy 24:1-4, and its discussion of grounds is perfunctory. </a:t>
            </a:r>
            <a:r>
              <a:rPr lang="en-US" dirty="0">
                <a:solidFill>
                  <a:srgbClr val="FFFF66"/>
                </a:solidFill>
              </a:rPr>
              <a:t>Hillel and </a:t>
            </a:r>
            <a:r>
              <a:rPr lang="en-US" dirty="0" err="1">
                <a:solidFill>
                  <a:srgbClr val="FFFF66"/>
                </a:solidFill>
              </a:rPr>
              <a:t>Shammai</a:t>
            </a:r>
            <a:r>
              <a:rPr lang="en-US" dirty="0"/>
              <a:t>, who lived in the generation before Yeshua, took opposing sides in interpreting this passage</a:t>
            </a:r>
            <a:r>
              <a:rPr lang="en-US" dirty="0" smtClean="0"/>
              <a:t>.</a:t>
            </a:r>
            <a:endParaRPr lang="en-US" dirty="0"/>
          </a:p>
        </p:txBody>
      </p:sp>
    </p:spTree>
    <p:extLst>
      <p:ext uri="{BB962C8B-B14F-4D97-AF65-F5344CB8AC3E}">
        <p14:creationId xmlns:p14="http://schemas.microsoft.com/office/powerpoint/2010/main" val="6017096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l-GR" dirty="0" smtClean="0"/>
              <a:t> </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133" t="33545" r="20351" b="57080"/>
          <a:stretch/>
        </p:blipFill>
        <p:spPr bwMode="auto">
          <a:xfrm>
            <a:off x="136897" y="1428791"/>
            <a:ext cx="8459085"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56194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l-GR" dirty="0" smtClean="0"/>
              <a:t> </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914" t="34004" r="48778" b="56621"/>
          <a:stretch/>
        </p:blipFill>
        <p:spPr bwMode="auto">
          <a:xfrm>
            <a:off x="355576" y="285750"/>
            <a:ext cx="8011789" cy="3418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928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198437" y="0"/>
            <a:ext cx="8266774" cy="5143500"/>
          </a:xfrm>
        </p:spPr>
        <p:txBody>
          <a:bodyPr>
            <a:normAutofit fontScale="92500"/>
          </a:bodyPr>
          <a:lstStyle/>
          <a:p>
            <a:pPr algn="l"/>
            <a:r>
              <a:rPr lang="en-US" dirty="0" smtClean="0"/>
              <a:t>"</a:t>
            </a:r>
            <a:r>
              <a:rPr lang="en-US" dirty="0"/>
              <a:t>The School of </a:t>
            </a:r>
            <a:r>
              <a:rPr lang="en-US" dirty="0" err="1"/>
              <a:t>Shammai</a:t>
            </a:r>
            <a:r>
              <a:rPr lang="en-US" dirty="0"/>
              <a:t> </a:t>
            </a:r>
            <a:r>
              <a:rPr lang="en-US" dirty="0" smtClean="0"/>
              <a:t>says </a:t>
            </a:r>
            <a:r>
              <a:rPr lang="en-US" dirty="0"/>
              <a:t>a man may not divorce his wile unless he has found </a:t>
            </a:r>
            <a:r>
              <a:rPr lang="en-US" dirty="0" err="1"/>
              <a:t>unchastity</a:t>
            </a:r>
            <a:r>
              <a:rPr lang="en-US" dirty="0"/>
              <a:t> in </a:t>
            </a:r>
            <a:r>
              <a:rPr lang="en-US" dirty="0" smtClean="0"/>
              <a:t>her, </a:t>
            </a:r>
            <a:r>
              <a:rPr lang="en-US" dirty="0"/>
              <a:t>as it is said, </a:t>
            </a:r>
            <a:r>
              <a:rPr lang="en-US" dirty="0">
                <a:solidFill>
                  <a:srgbClr val="FFFF66"/>
                </a:solidFill>
              </a:rPr>
              <a:t>'...because he has found in her </a:t>
            </a:r>
            <a:r>
              <a:rPr lang="en-US" u="sng" dirty="0">
                <a:solidFill>
                  <a:srgbClr val="FFFF66"/>
                </a:solidFill>
              </a:rPr>
              <a:t>indecency</a:t>
            </a:r>
            <a:r>
              <a:rPr lang="en-US" dirty="0">
                <a:solidFill>
                  <a:srgbClr val="FFFF66"/>
                </a:solidFill>
              </a:rPr>
              <a:t> in a matter</a:t>
            </a:r>
            <a:r>
              <a:rPr lang="en-US" dirty="0" smtClean="0">
                <a:solidFill>
                  <a:srgbClr val="FFFF66"/>
                </a:solidFill>
              </a:rPr>
              <a:t>.‘</a:t>
            </a:r>
          </a:p>
          <a:p>
            <a:pPr algn="r" rtl="1" fontAlgn="t"/>
            <a:r>
              <a:rPr lang="he-IL" sz="4400" b="1" dirty="0">
                <a:latin typeface="David" panose="020E0502060401010101" pitchFamily="34" charset="-79"/>
                <a:cs typeface="David" panose="020E0502060401010101" pitchFamily="34" charset="-79"/>
              </a:rPr>
              <a:t>עֶרְוָה</a:t>
            </a:r>
            <a:r>
              <a:rPr lang="he-IL" sz="4400" dirty="0">
                <a:latin typeface="David" panose="020E0502060401010101" pitchFamily="34" charset="-79"/>
                <a:cs typeface="David" panose="020E0502060401010101" pitchFamily="34" charset="-79"/>
              </a:rPr>
              <a:t> </a:t>
            </a:r>
            <a:r>
              <a:rPr lang="en-US" sz="4400" dirty="0" smtClean="0"/>
              <a:t>nakedness</a:t>
            </a:r>
            <a:r>
              <a:rPr lang="en-US" sz="4400" dirty="0"/>
              <a:t>, nudity ; genitalia ; (</a:t>
            </a:r>
            <a:r>
              <a:rPr lang="en-US" sz="4400" dirty="0" err="1"/>
              <a:t>talmudic</a:t>
            </a:r>
            <a:r>
              <a:rPr lang="en-US" sz="4400" dirty="0"/>
              <a:t>, Jewish law) forbidden </a:t>
            </a:r>
            <a:r>
              <a:rPr lang="en-US" sz="4400" dirty="0" smtClean="0"/>
              <a:t>sex partner</a:t>
            </a:r>
            <a:endParaRPr lang="en-US" sz="4400" baseline="30000" dirty="0">
              <a:solidFill>
                <a:srgbClr val="FFFF66"/>
              </a:solidFill>
            </a:endParaRPr>
          </a:p>
        </p:txBody>
      </p:sp>
      <p:sp>
        <p:nvSpPr>
          <p:cNvPr id="2" name="Rectangle 1"/>
          <p:cNvSpPr/>
          <p:nvPr/>
        </p:nvSpPr>
        <p:spPr bwMode="auto">
          <a:xfrm>
            <a:off x="3094037" y="2343150"/>
            <a:ext cx="2362200" cy="609600"/>
          </a:xfrm>
          <a:prstGeom prst="rect">
            <a:avLst/>
          </a:prstGeom>
          <a:noFill/>
          <a:ln w="4445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bg1"/>
              </a:solidFill>
              <a:effectLst/>
              <a:latin typeface="Arial Rounded MT Bold" pitchFamily="34" charset="0"/>
              <a:cs typeface="Arial" charset="0"/>
            </a:endParaRPr>
          </a:p>
        </p:txBody>
      </p:sp>
      <p:sp>
        <p:nvSpPr>
          <p:cNvPr id="3" name="Rectangle 2"/>
          <p:cNvSpPr/>
          <p:nvPr/>
        </p:nvSpPr>
        <p:spPr bwMode="auto">
          <a:xfrm>
            <a:off x="7361237" y="2952750"/>
            <a:ext cx="1066800" cy="609600"/>
          </a:xfrm>
          <a:prstGeom prst="rect">
            <a:avLst/>
          </a:prstGeom>
          <a:noFill/>
          <a:ln w="4445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bg1"/>
              </a:solidFill>
              <a:effectLst/>
              <a:latin typeface="Arial Rounded MT Bold" pitchFamily="34" charset="0"/>
              <a:cs typeface="Arial" charset="0"/>
            </a:endParaRPr>
          </a:p>
        </p:txBody>
      </p:sp>
      <p:cxnSp>
        <p:nvCxnSpPr>
          <p:cNvPr id="5" name="Straight Connector 4"/>
          <p:cNvCxnSpPr/>
          <p:nvPr/>
        </p:nvCxnSpPr>
        <p:spPr bwMode="auto">
          <a:xfrm flipH="1">
            <a:off x="5456237" y="2952750"/>
            <a:ext cx="1905000" cy="0"/>
          </a:xfrm>
          <a:prstGeom prst="line">
            <a:avLst/>
          </a:prstGeom>
          <a:solidFill>
            <a:schemeClr val="accent1"/>
          </a:solidFill>
          <a:ln w="4445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54399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8317" y="1389916"/>
            <a:ext cx="4724353" cy="377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13034" y="239"/>
            <a:ext cx="5733828" cy="1320147"/>
          </a:xfrm>
          <a:prstGeom prst="rect">
            <a:avLst/>
          </a:prstGeom>
          <a:noFill/>
          <a:ln w="38100">
            <a:solidFill>
              <a:srgbClr val="FFC000"/>
            </a:solidFill>
          </a:ln>
        </p:spPr>
        <p:txBody>
          <a:bodyPr wrap="none" lIns="88177" tIns="44090" rIns="88177" bIns="44090" rtlCol="0">
            <a:spAutoFit/>
          </a:bodyPr>
          <a:lstStyle/>
          <a:p>
            <a:pPr algn="l"/>
            <a:r>
              <a:rPr lang="en-US" dirty="0" smtClean="0">
                <a:solidFill>
                  <a:srgbClr val="FFFFFF"/>
                </a:solidFill>
              </a:rPr>
              <a:t>Downloads\messages\</a:t>
            </a:r>
          </a:p>
          <a:p>
            <a:pPr algn="l"/>
            <a:r>
              <a:rPr lang="en-US" dirty="0" smtClean="0">
                <a:solidFill>
                  <a:srgbClr val="FFFFFF"/>
                </a:solidFill>
              </a:rPr>
              <a:t>2017 Messages</a:t>
            </a:r>
            <a:endParaRPr lang="en-US" dirty="0">
              <a:solidFill>
                <a:srgbClr val="FFFFFF"/>
              </a:solidFill>
            </a:endParaRPr>
          </a:p>
        </p:txBody>
      </p:sp>
    </p:spTree>
    <p:extLst>
      <p:ext uri="{BB962C8B-B14F-4D97-AF65-F5344CB8AC3E}">
        <p14:creationId xmlns:p14="http://schemas.microsoft.com/office/powerpoint/2010/main" val="6526245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198437" y="0"/>
            <a:ext cx="8266774" cy="5143500"/>
          </a:xfrm>
        </p:spPr>
        <p:txBody>
          <a:bodyPr>
            <a:normAutofit/>
          </a:bodyPr>
          <a:lstStyle/>
          <a:p>
            <a:pPr algn="l"/>
            <a:r>
              <a:rPr lang="en-US" dirty="0" smtClean="0"/>
              <a:t>But </a:t>
            </a:r>
            <a:r>
              <a:rPr lang="en-US" dirty="0"/>
              <a:t>the School of Hillel </a:t>
            </a:r>
            <a:r>
              <a:rPr lang="en-US" dirty="0" smtClean="0"/>
              <a:t>says </a:t>
            </a:r>
            <a:r>
              <a:rPr lang="en-US" dirty="0"/>
              <a:t>he may divorce her </a:t>
            </a:r>
            <a:r>
              <a:rPr lang="en-US" u="sng" dirty="0"/>
              <a:t>even if she burns his food</a:t>
            </a:r>
            <a:r>
              <a:rPr lang="en-US" dirty="0"/>
              <a:t>, as it is said, </a:t>
            </a:r>
            <a:r>
              <a:rPr lang="en-US" dirty="0">
                <a:solidFill>
                  <a:srgbClr val="FFFF66"/>
                </a:solidFill>
              </a:rPr>
              <a:t>'...because he has found in her indecency </a:t>
            </a:r>
            <a:r>
              <a:rPr lang="en-US" u="sng" dirty="0">
                <a:solidFill>
                  <a:srgbClr val="FFFF66"/>
                </a:solidFill>
              </a:rPr>
              <a:t>in a </a:t>
            </a:r>
            <a:r>
              <a:rPr lang="en-US" u="sng" dirty="0" smtClean="0">
                <a:solidFill>
                  <a:srgbClr val="FFFF66"/>
                </a:solidFill>
              </a:rPr>
              <a:t>matter</a:t>
            </a:r>
            <a:r>
              <a:rPr lang="en-US" dirty="0" smtClean="0"/>
              <a:t>.'"</a:t>
            </a:r>
            <a:r>
              <a:rPr lang="en-US" sz="1800" dirty="0" smtClean="0"/>
              <a:t>(</a:t>
            </a:r>
            <a:r>
              <a:rPr lang="en-US" sz="1800" dirty="0"/>
              <a:t>Mishna: </a:t>
            </a:r>
            <a:r>
              <a:rPr lang="en-US" sz="1800" dirty="0" err="1"/>
              <a:t>Gittin</a:t>
            </a:r>
            <a:r>
              <a:rPr lang="en-US" sz="1800" dirty="0"/>
              <a:t> 9:10</a:t>
            </a:r>
            <a:r>
              <a:rPr lang="en-US" sz="1800" dirty="0" smtClean="0"/>
              <a:t>)</a:t>
            </a:r>
          </a:p>
          <a:p>
            <a:pPr algn="l"/>
            <a:endParaRPr lang="en-US" dirty="0"/>
          </a:p>
          <a:p>
            <a:pPr algn="l"/>
            <a:r>
              <a:rPr lang="en-US" dirty="0" err="1" smtClean="0"/>
              <a:t>Shammai</a:t>
            </a:r>
            <a:r>
              <a:rPr lang="en-US" dirty="0" smtClean="0"/>
              <a:t> closer to the Hebrew</a:t>
            </a:r>
            <a:endParaRPr lang="en-US" sz="7200" dirty="0"/>
          </a:p>
        </p:txBody>
      </p:sp>
    </p:spTree>
    <p:extLst>
      <p:ext uri="{BB962C8B-B14F-4D97-AF65-F5344CB8AC3E}">
        <p14:creationId xmlns:p14="http://schemas.microsoft.com/office/powerpoint/2010/main" val="42221520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8" y="457200"/>
            <a:ext cx="7955855" cy="4686300"/>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הֵשִׁיב לָהֶם וְאָמַר: "הַאִם לֹא קְרָאתֶם שֶׁהַבּוֹרֵא 'עָשָׂה אוֹתָם זָכָר וּנְקֵבָה' מִבְּרֵאשִׁית</a:t>
            </a:r>
            <a:endParaRPr lang="en-US" sz="4400" b="1" dirty="0">
              <a:latin typeface="David" panose="020E0502060401010101" pitchFamily="34" charset="-79"/>
              <a:cs typeface="David" panose="020E0502060401010101" pitchFamily="34" charset="-79"/>
            </a:endParaRPr>
          </a:p>
          <a:p>
            <a:pPr marL="0">
              <a:spcBef>
                <a:spcPts val="0"/>
              </a:spcBef>
              <a:spcAft>
                <a:spcPts val="585"/>
              </a:spcAft>
            </a:pPr>
            <a:r>
              <a:rPr lang="en-US" sz="4000" dirty="0"/>
              <a:t>He replied, "Haven't you read that at the beginning the Creator made them male and female,</a:t>
            </a:r>
            <a:endParaRPr lang="en-US" sz="3600" dirty="0"/>
          </a:p>
        </p:txBody>
      </p:sp>
      <p:sp>
        <p:nvSpPr>
          <p:cNvPr id="372738" name="Rectangle 2"/>
          <p:cNvSpPr>
            <a:spLocks noGrp="1" noChangeArrowheads="1"/>
          </p:cNvSpPr>
          <p:nvPr>
            <p:ph type="title"/>
          </p:nvPr>
        </p:nvSpPr>
        <p:spPr>
          <a:xfrm>
            <a:off x="1426581"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19:4</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35520893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6" y="457200"/>
            <a:ext cx="7955855" cy="4686300"/>
          </a:xfrm>
        </p:spPr>
        <p:txBody>
          <a:bodyPr>
            <a:normAutofit fontScale="92500"/>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וְגַם אָמַר, 'עַל-כֵּן יַעֲזָב-אִישׁ אֶת-אָבִיו וְאֶת-אִמּוֹ וְדָבַק בְּאִשְׁתּוֹ וְהָיוּ </a:t>
            </a:r>
            <a:r>
              <a:rPr lang="he-IL" sz="4400" b="1" dirty="0">
                <a:solidFill>
                  <a:srgbClr val="FFFF66"/>
                </a:solidFill>
                <a:latin typeface="David" panose="020E0502060401010101" pitchFamily="34" charset="-79"/>
                <a:cs typeface="David" panose="020E0502060401010101" pitchFamily="34" charset="-79"/>
              </a:rPr>
              <a:t>לְבָשָׂר אֶחָד</a:t>
            </a:r>
            <a:r>
              <a:rPr lang="he-IL" sz="4400" b="1" dirty="0">
                <a:latin typeface="David" panose="020E0502060401010101" pitchFamily="34" charset="-79"/>
                <a:cs typeface="David" panose="020E0502060401010101" pitchFamily="34" charset="-79"/>
              </a:rPr>
              <a:t>'?</a:t>
            </a:r>
            <a:endParaRPr lang="en-US" sz="4400" b="1" dirty="0">
              <a:latin typeface="David" panose="020E0502060401010101" pitchFamily="34" charset="-79"/>
              <a:cs typeface="David" panose="020E0502060401010101" pitchFamily="34" charset="-79"/>
            </a:endParaRPr>
          </a:p>
          <a:p>
            <a:pPr marL="0">
              <a:spcBef>
                <a:spcPts val="0"/>
              </a:spcBef>
              <a:spcAft>
                <a:spcPts val="585"/>
              </a:spcAft>
            </a:pPr>
            <a:r>
              <a:rPr lang="en-US" sz="4000" dirty="0"/>
              <a:t>and that he said, 'For this reason a man should leave his father and mother and be united with his wife, and the two are to become </a:t>
            </a:r>
            <a:r>
              <a:rPr lang="en-US" sz="4000" dirty="0">
                <a:solidFill>
                  <a:srgbClr val="FFFF66"/>
                </a:solidFill>
              </a:rPr>
              <a:t>one flesh</a:t>
            </a:r>
            <a:r>
              <a:rPr lang="en-US" sz="4000" dirty="0"/>
              <a:t>'?</a:t>
            </a:r>
            <a:endParaRPr lang="en-US" sz="3600" dirty="0"/>
          </a:p>
        </p:txBody>
      </p:sp>
      <p:sp>
        <p:nvSpPr>
          <p:cNvPr id="372738" name="Rectangle 2"/>
          <p:cNvSpPr>
            <a:spLocks noGrp="1" noChangeArrowheads="1"/>
          </p:cNvSpPr>
          <p:nvPr>
            <p:ph type="title"/>
          </p:nvPr>
        </p:nvSpPr>
        <p:spPr>
          <a:xfrm>
            <a:off x="1426579"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19:5</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66515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6" y="457200"/>
            <a:ext cx="7955855" cy="4686300"/>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אֵין הֵם עוֹד שְׁנַיִם אֶלָּא </a:t>
            </a:r>
            <a:r>
              <a:rPr lang="he-IL" sz="4400" b="1" dirty="0">
                <a:solidFill>
                  <a:srgbClr val="FFFF66"/>
                </a:solidFill>
                <a:latin typeface="David" panose="020E0502060401010101" pitchFamily="34" charset="-79"/>
                <a:cs typeface="David" panose="020E0502060401010101" pitchFamily="34" charset="-79"/>
              </a:rPr>
              <a:t>בָּשָׂר אֶחָד</a:t>
            </a:r>
            <a:r>
              <a:rPr lang="he-IL" sz="4400" b="1" dirty="0">
                <a:latin typeface="David" panose="020E0502060401010101" pitchFamily="34" charset="-79"/>
                <a:cs typeface="David" panose="020E0502060401010101" pitchFamily="34" charset="-79"/>
              </a:rPr>
              <a:t>. לָכֵן מַה שֶּׁחִבֵּר הָאֱלֹהִים אַל יַפְרִיד הָאָדָם."</a:t>
            </a:r>
            <a:endParaRPr lang="en-US" sz="4400" b="1" dirty="0">
              <a:latin typeface="David" panose="020E0502060401010101" pitchFamily="34" charset="-79"/>
              <a:cs typeface="David" panose="020E0502060401010101" pitchFamily="34" charset="-79"/>
            </a:endParaRPr>
          </a:p>
          <a:p>
            <a:pPr marL="0">
              <a:spcBef>
                <a:spcPts val="0"/>
              </a:spcBef>
              <a:spcAft>
                <a:spcPts val="585"/>
              </a:spcAft>
            </a:pPr>
            <a:r>
              <a:rPr lang="en-US" sz="4000" dirty="0"/>
              <a:t>Thus they are no longer two, </a:t>
            </a:r>
            <a:r>
              <a:rPr lang="en-US" sz="4000" dirty="0">
                <a:solidFill>
                  <a:srgbClr val="FFFF66"/>
                </a:solidFill>
              </a:rPr>
              <a:t>but one</a:t>
            </a:r>
            <a:r>
              <a:rPr lang="en-US" sz="4000" dirty="0"/>
              <a:t>. So then, no one should split apart what God has joined together."</a:t>
            </a:r>
            <a:endParaRPr lang="en-US" sz="3600" dirty="0"/>
          </a:p>
        </p:txBody>
      </p:sp>
      <p:sp>
        <p:nvSpPr>
          <p:cNvPr id="372738" name="Rectangle 2"/>
          <p:cNvSpPr>
            <a:spLocks noGrp="1" noChangeArrowheads="1"/>
          </p:cNvSpPr>
          <p:nvPr>
            <p:ph type="title"/>
          </p:nvPr>
        </p:nvSpPr>
        <p:spPr>
          <a:xfrm>
            <a:off x="1426579"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19:6</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14349271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6" y="457200"/>
            <a:ext cx="7955855" cy="4686300"/>
          </a:xfrm>
        </p:spPr>
        <p:txBody>
          <a:bodyPr>
            <a:normAutofit/>
          </a:bodyPr>
          <a:lstStyle/>
          <a:p>
            <a:r>
              <a:rPr lang="en-US" sz="4000" dirty="0" smtClean="0"/>
              <a:t>They </a:t>
            </a:r>
            <a:r>
              <a:rPr lang="en-US" sz="4000" dirty="0"/>
              <a:t>said to him, "Then why did Moshe give the commandment that a man should hand his wife a get and divorce her</a:t>
            </a:r>
            <a:r>
              <a:rPr lang="en-US" sz="4000" dirty="0" smtClean="0"/>
              <a:t>?" </a:t>
            </a:r>
            <a:endParaRPr lang="en-US" sz="4000" dirty="0"/>
          </a:p>
        </p:txBody>
      </p:sp>
      <p:sp>
        <p:nvSpPr>
          <p:cNvPr id="372738" name="Rectangle 2"/>
          <p:cNvSpPr>
            <a:spLocks noGrp="1" noChangeArrowheads="1"/>
          </p:cNvSpPr>
          <p:nvPr>
            <p:ph type="title"/>
          </p:nvPr>
        </p:nvSpPr>
        <p:spPr>
          <a:xfrm>
            <a:off x="1426579"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a:t>
            </a:r>
            <a:r>
              <a:rPr lang="en-US" altLang="en-US" sz="2000" dirty="0" smtClean="0">
                <a:solidFill>
                  <a:srgbClr val="FFFF00"/>
                </a:solidFill>
              </a:rPr>
              <a:t>19:7</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7322299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6" y="457200"/>
            <a:ext cx="7955855" cy="4686300"/>
          </a:xfrm>
        </p:spPr>
        <p:txBody>
          <a:bodyPr>
            <a:normAutofit/>
          </a:bodyPr>
          <a:lstStyle/>
          <a:p>
            <a:pPr marL="0" indent="0"/>
            <a:r>
              <a:rPr lang="en-US" sz="4000" dirty="0" smtClean="0"/>
              <a:t>He answered, "Moshe allowed you to divorce your wives because your </a:t>
            </a:r>
            <a:r>
              <a:rPr lang="en-US" sz="4000" dirty="0" smtClean="0">
                <a:solidFill>
                  <a:srgbClr val="FFFF66"/>
                </a:solidFill>
              </a:rPr>
              <a:t>hearts are so hardened</a:t>
            </a:r>
            <a:r>
              <a:rPr lang="en-US" sz="4000" dirty="0" smtClean="0"/>
              <a:t>. But this is not how it was at the beginning. </a:t>
            </a:r>
            <a:endParaRPr lang="en-US" sz="4000" dirty="0"/>
          </a:p>
        </p:txBody>
      </p:sp>
      <p:sp>
        <p:nvSpPr>
          <p:cNvPr id="372738" name="Rectangle 2"/>
          <p:cNvSpPr>
            <a:spLocks noGrp="1" noChangeArrowheads="1"/>
          </p:cNvSpPr>
          <p:nvPr>
            <p:ph type="title"/>
          </p:nvPr>
        </p:nvSpPr>
        <p:spPr>
          <a:xfrm>
            <a:off x="1426579"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a:t>
            </a:r>
            <a:r>
              <a:rPr lang="en-US" altLang="en-US" sz="2000" dirty="0" smtClean="0">
                <a:solidFill>
                  <a:srgbClr val="FFFF00"/>
                </a:solidFill>
              </a:rPr>
              <a:t>19:8</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12662657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6" y="457200"/>
            <a:ext cx="7955855" cy="4686300"/>
          </a:xfrm>
        </p:spPr>
        <p:txBody>
          <a:bodyPr>
            <a:normAutofit/>
          </a:bodyPr>
          <a:lstStyle/>
          <a:p>
            <a:r>
              <a:rPr lang="en-US" sz="4400" b="1" dirty="0"/>
              <a:t>	</a:t>
            </a:r>
            <a:r>
              <a:rPr lang="en-US" sz="4000" dirty="0" smtClean="0"/>
              <a:t>Now what I say to you is that whoever divorces his wife, except on the ground of sexual immorality, and marries another woman commits adultery!" </a:t>
            </a:r>
            <a:endParaRPr lang="en-US" sz="4000" dirty="0"/>
          </a:p>
        </p:txBody>
      </p:sp>
      <p:sp>
        <p:nvSpPr>
          <p:cNvPr id="372738" name="Rectangle 2"/>
          <p:cNvSpPr>
            <a:spLocks noGrp="1" noChangeArrowheads="1"/>
          </p:cNvSpPr>
          <p:nvPr>
            <p:ph type="title"/>
          </p:nvPr>
        </p:nvSpPr>
        <p:spPr>
          <a:xfrm>
            <a:off x="1426579"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a:t>
            </a:r>
            <a:r>
              <a:rPr lang="en-US" altLang="en-US" sz="2000" dirty="0" smtClean="0">
                <a:solidFill>
                  <a:srgbClr val="FFFF00"/>
                </a:solidFill>
              </a:rPr>
              <a:t>19:9</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35239128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198437" y="0"/>
            <a:ext cx="8266774" cy="5143500"/>
          </a:xfrm>
        </p:spPr>
        <p:txBody>
          <a:bodyPr>
            <a:normAutofit fontScale="92500" lnSpcReduction="10000"/>
          </a:bodyPr>
          <a:lstStyle/>
          <a:p>
            <a:pPr algn="l"/>
            <a:r>
              <a:rPr lang="en-US" dirty="0" smtClean="0"/>
              <a:t>Yeshua </a:t>
            </a:r>
            <a:r>
              <a:rPr lang="en-US" dirty="0"/>
              <a:t>in v. 9 agrees with the strict-constructionist Beit-</a:t>
            </a:r>
            <a:r>
              <a:rPr lang="en-US" dirty="0" err="1"/>
              <a:t>Shammai</a:t>
            </a:r>
            <a:r>
              <a:rPr lang="en-US" dirty="0" smtClean="0"/>
              <a:t>.</a:t>
            </a:r>
          </a:p>
          <a:p>
            <a:pPr algn="l"/>
            <a:r>
              <a:rPr lang="en-US" dirty="0"/>
              <a:t>, </a:t>
            </a:r>
            <a:r>
              <a:rPr lang="en-US" dirty="0">
                <a:solidFill>
                  <a:srgbClr val="FFFF66"/>
                </a:solidFill>
              </a:rPr>
              <a:t>'...because he has found in her </a:t>
            </a:r>
            <a:r>
              <a:rPr lang="en-US" u="sng" dirty="0">
                <a:solidFill>
                  <a:srgbClr val="FFFF66"/>
                </a:solidFill>
              </a:rPr>
              <a:t>indecency</a:t>
            </a:r>
            <a:r>
              <a:rPr lang="en-US" dirty="0">
                <a:solidFill>
                  <a:srgbClr val="FFFF66"/>
                </a:solidFill>
              </a:rPr>
              <a:t> in a matter.‘</a:t>
            </a:r>
          </a:p>
          <a:p>
            <a:pPr algn="r" rtl="1" fontAlgn="t"/>
            <a:r>
              <a:rPr lang="he-IL" b="1" dirty="0">
                <a:latin typeface="David" panose="020E0502060401010101" pitchFamily="34" charset="-79"/>
                <a:cs typeface="David" panose="020E0502060401010101" pitchFamily="34" charset="-79"/>
              </a:rPr>
              <a:t>עֶרְוָה</a:t>
            </a:r>
            <a:r>
              <a:rPr lang="he-IL" dirty="0">
                <a:latin typeface="David" panose="020E0502060401010101" pitchFamily="34" charset="-79"/>
                <a:cs typeface="David" panose="020E0502060401010101" pitchFamily="34" charset="-79"/>
              </a:rPr>
              <a:t> </a:t>
            </a:r>
            <a:r>
              <a:rPr lang="en-US" dirty="0"/>
              <a:t>nakedness, nudity ; genitalia ; (</a:t>
            </a:r>
            <a:r>
              <a:rPr lang="en-US" dirty="0" err="1"/>
              <a:t>talmudic</a:t>
            </a:r>
            <a:r>
              <a:rPr lang="en-US" dirty="0"/>
              <a:t>, Jewish law) forbidden sex partner</a:t>
            </a:r>
            <a:endParaRPr lang="en-US" baseline="30000" dirty="0">
              <a:solidFill>
                <a:srgbClr val="FFFF66"/>
              </a:solidFill>
            </a:endParaRPr>
          </a:p>
          <a:p>
            <a:pPr algn="l"/>
            <a:r>
              <a:rPr lang="en-US" dirty="0" smtClean="0"/>
              <a:t> </a:t>
            </a:r>
            <a:endParaRPr lang="en-US" dirty="0"/>
          </a:p>
        </p:txBody>
      </p:sp>
    </p:spTree>
    <p:extLst>
      <p:ext uri="{BB962C8B-B14F-4D97-AF65-F5344CB8AC3E}">
        <p14:creationId xmlns:p14="http://schemas.microsoft.com/office/powerpoint/2010/main" val="29572180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198437" y="0"/>
            <a:ext cx="8266774" cy="5143500"/>
          </a:xfrm>
        </p:spPr>
        <p:txBody>
          <a:bodyPr>
            <a:normAutofit/>
          </a:bodyPr>
          <a:lstStyle/>
          <a:p>
            <a:pPr algn="l"/>
            <a:r>
              <a:rPr lang="en-US" dirty="0" smtClean="0"/>
              <a:t>Beit-Hillel's </a:t>
            </a:r>
            <a:r>
              <a:rPr lang="en-US" dirty="0"/>
              <a:t>lenient position became the halakhic norm. </a:t>
            </a:r>
            <a:r>
              <a:rPr lang="en-US" dirty="0" smtClean="0"/>
              <a:t>Nevertheless, Rabbi </a:t>
            </a:r>
            <a:r>
              <a:rPr lang="en-US" dirty="0" err="1"/>
              <a:t>El'azar</a:t>
            </a:r>
            <a:r>
              <a:rPr lang="en-US" dirty="0"/>
              <a:t>, a member of </a:t>
            </a:r>
            <a:r>
              <a:rPr lang="en-US" dirty="0" smtClean="0"/>
              <a:t>Beit-Hillel</a:t>
            </a:r>
            <a:r>
              <a:rPr lang="en-US" dirty="0"/>
              <a:t>, commented in the </a:t>
            </a:r>
            <a:r>
              <a:rPr lang="en-US" dirty="0" err="1"/>
              <a:t>Gemara</a:t>
            </a:r>
            <a:r>
              <a:rPr lang="en-US" dirty="0"/>
              <a:t> to this </a:t>
            </a:r>
            <a:r>
              <a:rPr lang="en-US" dirty="0" err="1" smtClean="0"/>
              <a:t>mishna</a:t>
            </a:r>
            <a:endParaRPr lang="en-US" dirty="0"/>
          </a:p>
        </p:txBody>
      </p:sp>
    </p:spTree>
    <p:extLst>
      <p:ext uri="{BB962C8B-B14F-4D97-AF65-F5344CB8AC3E}">
        <p14:creationId xmlns:p14="http://schemas.microsoft.com/office/powerpoint/2010/main" val="86944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198437" y="0"/>
            <a:ext cx="8266774" cy="5143500"/>
          </a:xfrm>
        </p:spPr>
        <p:txBody>
          <a:bodyPr>
            <a:normAutofit/>
          </a:bodyPr>
          <a:lstStyle/>
          <a:p>
            <a:pPr algn="l"/>
            <a:r>
              <a:rPr lang="en-US" dirty="0" smtClean="0"/>
              <a:t>"</a:t>
            </a:r>
            <a:r>
              <a:rPr lang="en-US" dirty="0"/>
              <a:t>When a man divorces his first wife, even the altar sheds tears," </a:t>
            </a:r>
            <a:r>
              <a:rPr lang="en-US" baseline="30000" dirty="0" smtClean="0"/>
              <a:t>(</a:t>
            </a:r>
            <a:r>
              <a:rPr lang="en-US" baseline="30000" dirty="0" err="1"/>
              <a:t>Gittin</a:t>
            </a:r>
            <a:r>
              <a:rPr lang="en-US" baseline="30000" dirty="0"/>
              <a:t> 90b). </a:t>
            </a:r>
            <a:r>
              <a:rPr lang="en-US" dirty="0"/>
              <a:t>There is a Jewish tradition that in Messianic times the stricter rulings of Beit-</a:t>
            </a:r>
            <a:r>
              <a:rPr lang="en-US" dirty="0" err="1"/>
              <a:t>Shammai</a:t>
            </a:r>
            <a:r>
              <a:rPr lang="en-US" dirty="0"/>
              <a:t> will become the standard.</a:t>
            </a:r>
            <a:br>
              <a:rPr lang="en-US" dirty="0"/>
            </a:br>
            <a:endParaRPr lang="en-US" dirty="0"/>
          </a:p>
        </p:txBody>
      </p:sp>
    </p:spTree>
    <p:extLst>
      <p:ext uri="{BB962C8B-B14F-4D97-AF65-F5344CB8AC3E}">
        <p14:creationId xmlns:p14="http://schemas.microsoft.com/office/powerpoint/2010/main" val="1062641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The other day my wife asked me to pass her lipstick to her. </a:t>
            </a:r>
            <a:endParaRPr lang="en-US" dirty="0" smtClean="0"/>
          </a:p>
          <a:p>
            <a:pPr algn="l"/>
            <a:r>
              <a:rPr lang="en-US" dirty="0" smtClean="0"/>
              <a:t>I </a:t>
            </a:r>
            <a:r>
              <a:rPr lang="en-US" dirty="0"/>
              <a:t>accidentally gave her a glue stick. </a:t>
            </a:r>
            <a:endParaRPr lang="en-US" dirty="0" smtClean="0"/>
          </a:p>
          <a:p>
            <a:pPr algn="l"/>
            <a:r>
              <a:rPr lang="en-US" dirty="0" smtClean="0"/>
              <a:t>She </a:t>
            </a:r>
            <a:r>
              <a:rPr lang="en-US" dirty="0"/>
              <a:t>still isn't talking to me.</a:t>
            </a:r>
          </a:p>
        </p:txBody>
      </p:sp>
    </p:spTree>
    <p:extLst>
      <p:ext uri="{BB962C8B-B14F-4D97-AF65-F5344CB8AC3E}">
        <p14:creationId xmlns:p14="http://schemas.microsoft.com/office/powerpoint/2010/main" val="11431862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6" y="457200"/>
            <a:ext cx="7955855" cy="4686300"/>
          </a:xfrm>
        </p:spPr>
        <p:txBody>
          <a:bodyPr>
            <a:normAutofit/>
          </a:bodyPr>
          <a:lstStyle/>
          <a:p>
            <a:pPr marL="0" indent="0"/>
            <a:r>
              <a:rPr lang="en-US" sz="4000" dirty="0" smtClean="0"/>
              <a:t>He answered, "Moshe allowed you to divorce your wives because </a:t>
            </a:r>
            <a:r>
              <a:rPr lang="en-US" sz="4000" dirty="0" smtClean="0">
                <a:solidFill>
                  <a:srgbClr val="FFFF66"/>
                </a:solidFill>
              </a:rPr>
              <a:t>your hearts are so hardened</a:t>
            </a:r>
            <a:r>
              <a:rPr lang="en-US" sz="4000" dirty="0" smtClean="0"/>
              <a:t>. But this is not how it was at the beginning. </a:t>
            </a:r>
            <a:endParaRPr lang="en-US" sz="4000" dirty="0"/>
          </a:p>
        </p:txBody>
      </p:sp>
      <p:sp>
        <p:nvSpPr>
          <p:cNvPr id="372738" name="Rectangle 2"/>
          <p:cNvSpPr>
            <a:spLocks noGrp="1" noChangeArrowheads="1"/>
          </p:cNvSpPr>
          <p:nvPr>
            <p:ph type="title"/>
          </p:nvPr>
        </p:nvSpPr>
        <p:spPr>
          <a:xfrm>
            <a:off x="1426579"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a:t>
            </a:r>
            <a:r>
              <a:rPr lang="en-US" altLang="en-US" sz="2000" dirty="0" smtClean="0">
                <a:solidFill>
                  <a:srgbClr val="FFFF00"/>
                </a:solidFill>
              </a:rPr>
              <a:t>19:8</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39065455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Yermiyahu</a:t>
            </a:r>
            <a:r>
              <a:rPr lang="en-US" baseline="30000" dirty="0" smtClean="0"/>
              <a:t>/Jer.31.33</a:t>
            </a:r>
            <a:r>
              <a:rPr lang="en-US" baseline="30000" dirty="0"/>
              <a:t> </a:t>
            </a:r>
            <a:r>
              <a:rPr lang="en-US" dirty="0"/>
              <a:t>"For this is the covenant I will make with the house of </a:t>
            </a:r>
            <a:r>
              <a:rPr lang="en-US" dirty="0" err="1"/>
              <a:t>Isra'el</a:t>
            </a:r>
            <a:r>
              <a:rPr lang="en-US" dirty="0"/>
              <a:t> after those days," says </a:t>
            </a:r>
            <a:r>
              <a:rPr lang="en-US" dirty="0" smtClean="0"/>
              <a:t>A</a:t>
            </a:r>
            <a:r>
              <a:rPr lang="en-US" sz="3200" cap="small" dirty="0" smtClean="0"/>
              <a:t>DONI</a:t>
            </a:r>
            <a:r>
              <a:rPr lang="en-US" dirty="0"/>
              <a:t>: "</a:t>
            </a:r>
            <a:r>
              <a:rPr lang="en-US" dirty="0">
                <a:solidFill>
                  <a:srgbClr val="FFFF66"/>
                </a:solidFill>
              </a:rPr>
              <a:t>I will put my Torah within them and write it on their hearts;</a:t>
            </a:r>
            <a:r>
              <a:rPr lang="en-US" dirty="0"/>
              <a:t> I will be their God, and they will be my people.</a:t>
            </a:r>
            <a:endParaRPr lang="en-US" dirty="0"/>
          </a:p>
        </p:txBody>
      </p:sp>
    </p:spTree>
    <p:extLst>
      <p:ext uri="{BB962C8B-B14F-4D97-AF65-F5344CB8AC3E}">
        <p14:creationId xmlns:p14="http://schemas.microsoft.com/office/powerpoint/2010/main" val="35150464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u="sng" dirty="0" smtClean="0"/>
              <a:t>Integrity of Spirit, Soul, Body</a:t>
            </a:r>
            <a:r>
              <a:rPr lang="en-US" dirty="0" smtClean="0"/>
              <a:t>:</a:t>
            </a:r>
          </a:p>
          <a:p>
            <a:pPr algn="l"/>
            <a:r>
              <a:rPr lang="en-US" baseline="30000" dirty="0" smtClean="0"/>
              <a:t>1 Cor. 3.16-17</a:t>
            </a:r>
            <a:r>
              <a:rPr lang="en-US" dirty="0"/>
              <a:t> </a:t>
            </a:r>
            <a:r>
              <a:rPr lang="en-US" dirty="0" smtClean="0"/>
              <a:t>You </a:t>
            </a:r>
            <a:r>
              <a:rPr lang="en-US" dirty="0"/>
              <a:t>people are God’s temple and that God’s Spirit lives in </a:t>
            </a:r>
            <a:r>
              <a:rPr lang="en-US" dirty="0" smtClean="0"/>
              <a:t>you. </a:t>
            </a:r>
            <a:r>
              <a:rPr lang="en-US" b="1" baseline="30000" dirty="0"/>
              <a:t> </a:t>
            </a:r>
            <a:r>
              <a:rPr lang="en-US" dirty="0"/>
              <a:t>So if anyone destroys God’s temple, God will destroy him. For God’s temple is holy, and you yourselves are that temple</a:t>
            </a:r>
          </a:p>
        </p:txBody>
      </p:sp>
    </p:spTree>
    <p:extLst>
      <p:ext uri="{BB962C8B-B14F-4D97-AF65-F5344CB8AC3E}">
        <p14:creationId xmlns:p14="http://schemas.microsoft.com/office/powerpoint/2010/main" val="24257277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207" y="54"/>
            <a:ext cx="6260122" cy="5086349"/>
          </a:xfrm>
          <a:prstGeom prst="rect">
            <a:avLst/>
          </a:prstGeom>
        </p:spPr>
      </p:pic>
    </p:spTree>
    <p:extLst>
      <p:ext uri="{BB962C8B-B14F-4D97-AF65-F5344CB8AC3E}">
        <p14:creationId xmlns:p14="http://schemas.microsoft.com/office/powerpoint/2010/main" val="37774601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r" rtl="1"/>
            <a:r>
              <a:rPr lang="en-US" b="1" dirty="0" smtClean="0">
                <a:latin typeface="David" panose="020E0502060401010101" pitchFamily="34" charset="-79"/>
                <a:cs typeface="David" panose="020E0502060401010101" pitchFamily="34" charset="-79"/>
              </a:rPr>
              <a:t> </a:t>
            </a:r>
            <a:r>
              <a:rPr lang="he-IL" sz="4300" b="1" dirty="0">
                <a:latin typeface="David" panose="020E0502060401010101" pitchFamily="34" charset="-79"/>
                <a:cs typeface="David" panose="020E0502060401010101" pitchFamily="34" charset="-79"/>
              </a:rPr>
              <a:t>וַיָּרֶם מֹשֶׁה אֶת יָדוֹ וַיַּךְ אֶת הַסֶּלַע בְּמַטֵּהוּ פ</a:t>
            </a:r>
            <a:r>
              <a:rPr lang="he-IL" sz="4300" b="1" dirty="0">
                <a:solidFill>
                  <a:srgbClr val="FFFF66"/>
                </a:solidFill>
                <a:latin typeface="David" panose="020E0502060401010101" pitchFamily="34" charset="-79"/>
                <a:cs typeface="David" panose="020E0502060401010101" pitchFamily="34" charset="-79"/>
              </a:rPr>
              <a:t>ַּעֲמָיִם</a:t>
            </a:r>
            <a:r>
              <a:rPr lang="he-IL" sz="4300" b="1" dirty="0">
                <a:latin typeface="David" panose="020E0502060401010101" pitchFamily="34" charset="-79"/>
                <a:cs typeface="David" panose="020E0502060401010101" pitchFamily="34" charset="-79"/>
              </a:rPr>
              <a:t>, וַיֵּצְאוּ מַיִם רַבִּים וַתֵּשְׁתְּ הָעֵדָה וּבְעִירָם</a:t>
            </a:r>
            <a:endParaRPr lang="he-IL" sz="4300" dirty="0">
              <a:latin typeface="David" panose="020E0502060401010101" pitchFamily="34" charset="-79"/>
              <a:cs typeface="David" panose="020E0502060401010101" pitchFamily="34" charset="-79"/>
            </a:endParaRPr>
          </a:p>
          <a:p>
            <a:pPr algn="l"/>
            <a:r>
              <a:rPr lang="he-IL" dirty="0" smtClean="0"/>
              <a:t>"</a:t>
            </a:r>
            <a:r>
              <a:rPr lang="en-US" dirty="0"/>
              <a:t>Moshe lifted up his hand and hit the rock with his staff </a:t>
            </a:r>
            <a:r>
              <a:rPr lang="en-US" dirty="0">
                <a:solidFill>
                  <a:srgbClr val="FFFF66"/>
                </a:solidFill>
              </a:rPr>
              <a:t>twice</a:t>
            </a:r>
            <a:r>
              <a:rPr lang="en-US" dirty="0"/>
              <a:t>; much water came forth and the congregation and their cattle drank." </a:t>
            </a:r>
            <a:r>
              <a:rPr lang="en-US" baseline="30000" dirty="0"/>
              <a:t>(Numbers 20:11)</a:t>
            </a:r>
          </a:p>
          <a:p>
            <a:endParaRPr lang="en-US" dirty="0"/>
          </a:p>
        </p:txBody>
      </p:sp>
    </p:spTree>
    <p:extLst>
      <p:ext uri="{BB962C8B-B14F-4D97-AF65-F5344CB8AC3E}">
        <p14:creationId xmlns:p14="http://schemas.microsoft.com/office/powerpoint/2010/main" val="18881524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Actually</a:t>
            </a:r>
            <a:r>
              <a:rPr lang="en-US" dirty="0"/>
              <a:t>, because Moshe </a:t>
            </a:r>
            <a:r>
              <a:rPr lang="en-US" b="1" dirty="0"/>
              <a:t>hit </a:t>
            </a:r>
            <a:r>
              <a:rPr lang="en-US" dirty="0"/>
              <a:t>the rock and </a:t>
            </a:r>
            <a:r>
              <a:rPr lang="en-US" dirty="0">
                <a:solidFill>
                  <a:srgbClr val="FFFF66"/>
                </a:solidFill>
              </a:rPr>
              <a:t>did not speak</a:t>
            </a:r>
            <a:r>
              <a:rPr lang="en-US" dirty="0"/>
              <a:t> to it, he received a harsh punishment and did not enter the Land of Israel.</a:t>
            </a:r>
          </a:p>
          <a:p>
            <a:pPr algn="l"/>
            <a:endParaRPr lang="en-US" dirty="0"/>
          </a:p>
        </p:txBody>
      </p:sp>
    </p:spTree>
    <p:extLst>
      <p:ext uri="{BB962C8B-B14F-4D97-AF65-F5344CB8AC3E}">
        <p14:creationId xmlns:p14="http://schemas.microsoft.com/office/powerpoint/2010/main" val="37113274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It </a:t>
            </a:r>
            <a:r>
              <a:rPr lang="en-US" dirty="0"/>
              <a:t>is told that Rabbi </a:t>
            </a:r>
            <a:r>
              <a:rPr lang="en-US" dirty="0" err="1"/>
              <a:t>Yisrael</a:t>
            </a:r>
            <a:r>
              <a:rPr lang="en-US" dirty="0"/>
              <a:t> of </a:t>
            </a:r>
            <a:r>
              <a:rPr lang="en-US" dirty="0" err="1"/>
              <a:t>Ruzhin</a:t>
            </a:r>
            <a:r>
              <a:rPr lang="en-US" dirty="0"/>
              <a:t> once saw his son get angry at someone, and then became angry again.</a:t>
            </a:r>
          </a:p>
          <a:p>
            <a:pPr algn="l"/>
            <a:r>
              <a:rPr lang="en-US" dirty="0" smtClean="0"/>
              <a:t>The </a:t>
            </a:r>
            <a:r>
              <a:rPr lang="en-US" dirty="0"/>
              <a:t>father said to the son: We see that Moshe our </a:t>
            </a:r>
            <a:r>
              <a:rPr lang="en-US" dirty="0" smtClean="0"/>
              <a:t>Teacher</a:t>
            </a:r>
            <a:endParaRPr lang="en-US" dirty="0"/>
          </a:p>
        </p:txBody>
      </p:sp>
    </p:spTree>
    <p:extLst>
      <p:ext uri="{BB962C8B-B14F-4D97-AF65-F5344CB8AC3E}">
        <p14:creationId xmlns:p14="http://schemas.microsoft.com/office/powerpoint/2010/main" val="27256077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who </a:t>
            </a:r>
            <a:r>
              <a:rPr lang="en-US" dirty="0"/>
              <a:t>hit the rock twice received a harsh punishment and did not enter the Land of Israel. </a:t>
            </a:r>
          </a:p>
          <a:p>
            <a:pPr algn="l"/>
            <a:r>
              <a:rPr lang="en-US" dirty="0" smtClean="0"/>
              <a:t>From </a:t>
            </a:r>
            <a:r>
              <a:rPr lang="en-US" dirty="0"/>
              <a:t>this we learn that if a person gets angry once, this can happen and it is natural.</a:t>
            </a:r>
          </a:p>
        </p:txBody>
      </p:sp>
    </p:spTree>
    <p:extLst>
      <p:ext uri="{BB962C8B-B14F-4D97-AF65-F5344CB8AC3E}">
        <p14:creationId xmlns:p14="http://schemas.microsoft.com/office/powerpoint/2010/main" val="22483534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But, if he gets angry twice in a row – it is a sign that he is hot-tempered - </a:t>
            </a:r>
            <a:r>
              <a:rPr lang="he-IL" b="1" dirty="0" smtClean="0">
                <a:solidFill>
                  <a:srgbClr val="FFFF66"/>
                </a:solidFill>
                <a:latin typeface="David" panose="020E0502060401010101" pitchFamily="34" charset="-79"/>
                <a:cs typeface="David" panose="020E0502060401010101" pitchFamily="34" charset="-79"/>
              </a:rPr>
              <a:t>כַּעֲסָן</a:t>
            </a:r>
            <a:r>
              <a:rPr lang="he-IL" dirty="0" smtClean="0">
                <a:solidFill>
                  <a:srgbClr val="FFFF66"/>
                </a:solidFill>
                <a:latin typeface="David" panose="020E0502060401010101" pitchFamily="34" charset="-79"/>
                <a:cs typeface="David" panose="020E0502060401010101" pitchFamily="34" charset="-79"/>
              </a:rPr>
              <a:t>,</a:t>
            </a:r>
            <a:r>
              <a:rPr lang="he-IL" dirty="0" smtClean="0"/>
              <a:t> </a:t>
            </a:r>
            <a:r>
              <a:rPr lang="en-US" dirty="0" smtClean="0"/>
              <a:t> and </a:t>
            </a:r>
            <a:r>
              <a:rPr lang="en-US" dirty="0"/>
              <a:t>that is a very bad characteristic</a:t>
            </a:r>
            <a:r>
              <a:rPr lang="en-US" dirty="0" smtClean="0"/>
              <a:t>!</a:t>
            </a:r>
          </a:p>
          <a:p>
            <a:pPr algn="l"/>
            <a:endParaRPr lang="en-US" dirty="0" smtClean="0"/>
          </a:p>
        </p:txBody>
      </p:sp>
    </p:spTree>
    <p:extLst>
      <p:ext uri="{BB962C8B-B14F-4D97-AF65-F5344CB8AC3E}">
        <p14:creationId xmlns:p14="http://schemas.microsoft.com/office/powerpoint/2010/main" val="9523195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7" y="16119"/>
            <a:ext cx="811530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0093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074" name="Picture 2" descr="Image result for solar eclipse 2017"/>
          <p:cNvPicPr>
            <a:picLocks noChangeAspect="1" noChangeArrowheads="1"/>
          </p:cNvPicPr>
          <p:nvPr/>
        </p:nvPicPr>
        <p:blipFill rotWithShape="1">
          <a:blip r:embed="rId3">
            <a:extLst>
              <a:ext uri="{28A0092B-C50C-407E-A947-70E740481C1C}">
                <a14:useLocalDpi xmlns:a14="http://schemas.microsoft.com/office/drawing/2010/main" val="0"/>
              </a:ext>
            </a:extLst>
          </a:blip>
          <a:srcRect l="11821" r="8156"/>
          <a:stretch/>
        </p:blipFill>
        <p:spPr bwMode="auto">
          <a:xfrm>
            <a:off x="576956" y="57150"/>
            <a:ext cx="7731388" cy="50863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0875" y="68"/>
            <a:ext cx="4797793" cy="1323379"/>
          </a:xfrm>
          <a:prstGeom prst="rect">
            <a:avLst/>
          </a:prstGeom>
          <a:noFill/>
        </p:spPr>
        <p:txBody>
          <a:bodyPr wrap="none" lIns="91379" tIns="45690" rIns="91379" bIns="45690" rtlCol="0">
            <a:spAutoFit/>
          </a:bodyPr>
          <a:lstStyle/>
          <a:p>
            <a:pPr algn="l"/>
            <a:r>
              <a:rPr lang="en-US" dirty="0" smtClean="0">
                <a:solidFill>
                  <a:srgbClr val="FFFFFF"/>
                </a:solidFill>
              </a:rPr>
              <a:t>Total Solar Eclipse</a:t>
            </a:r>
          </a:p>
          <a:p>
            <a:pPr algn="l"/>
            <a:r>
              <a:rPr lang="en-US" dirty="0" smtClean="0">
                <a:solidFill>
                  <a:srgbClr val="FFFFFF"/>
                </a:solidFill>
              </a:rPr>
              <a:t>Aug 21, 2017</a:t>
            </a:r>
            <a:endParaRPr lang="en-US" dirty="0">
              <a:solidFill>
                <a:srgbClr val="FFFFFF"/>
              </a:solidFill>
            </a:endParaRPr>
          </a:p>
        </p:txBody>
      </p:sp>
    </p:spTree>
    <p:extLst>
      <p:ext uri="{BB962C8B-B14F-4D97-AF65-F5344CB8AC3E}">
        <p14:creationId xmlns:p14="http://schemas.microsoft.com/office/powerpoint/2010/main" val="27794280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1. In advance, realize: “venting” only makes things worse! Most of us have bought into the idea that letting a little steam out of the kettle now prevents it from exploding later, right? </a:t>
            </a:r>
          </a:p>
        </p:txBody>
      </p:sp>
    </p:spTree>
    <p:extLst>
      <p:ext uri="{BB962C8B-B14F-4D97-AF65-F5344CB8AC3E}">
        <p14:creationId xmlns:p14="http://schemas.microsoft.com/office/powerpoint/2010/main" val="12328044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And </a:t>
            </a:r>
            <a:r>
              <a:rPr lang="en-US" dirty="0"/>
              <a:t>taking a few minutes to vent to or about your spouse, child or boss just feels quite satisfying when we have steam pouring out of our ears.  The problem is, it turns out, it hurts instead of helping</a:t>
            </a:r>
            <a:r>
              <a:rPr lang="en-US" dirty="0" smtClean="0"/>
              <a:t>.</a:t>
            </a:r>
            <a:endParaRPr lang="en-US" dirty="0"/>
          </a:p>
        </p:txBody>
      </p:sp>
    </p:spTree>
    <p:extLst>
      <p:ext uri="{BB962C8B-B14F-4D97-AF65-F5344CB8AC3E}">
        <p14:creationId xmlns:p14="http://schemas.microsoft.com/office/powerpoint/2010/main" val="35931568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6581" r="11015"/>
          <a:stretch/>
        </p:blipFill>
        <p:spPr>
          <a:xfrm>
            <a:off x="2484464" y="0"/>
            <a:ext cx="3604847" cy="5143500"/>
          </a:xfrm>
          <a:prstGeom prst="rect">
            <a:avLst/>
          </a:prstGeom>
        </p:spPr>
      </p:pic>
    </p:spTree>
    <p:extLst>
      <p:ext uri="{BB962C8B-B14F-4D97-AF65-F5344CB8AC3E}">
        <p14:creationId xmlns:p14="http://schemas.microsoft.com/office/powerpoint/2010/main" val="31083526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Neuroscientists </a:t>
            </a:r>
            <a:r>
              <a:rPr lang="en-US" dirty="0"/>
              <a:t>such as Dr. Brad Bushman at Ohio State have discovered that actually expressing the anger we feel further activates an interconnected anger system in the brain and makes the kettle boil that much more. </a:t>
            </a:r>
          </a:p>
        </p:txBody>
      </p:sp>
    </p:spTree>
    <p:extLst>
      <p:ext uri="{BB962C8B-B14F-4D97-AF65-F5344CB8AC3E}">
        <p14:creationId xmlns:p14="http://schemas.microsoft.com/office/powerpoint/2010/main" val="19051010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7" y="133350"/>
            <a:ext cx="7429501"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75292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So </a:t>
            </a:r>
            <a:r>
              <a:rPr lang="en-US" dirty="0"/>
              <a:t>while we can certainly express anger any time we want to, the question is whether we should if we want to keep her temper in check and preserve a relationship, a job, or our sanity.</a:t>
            </a:r>
          </a:p>
        </p:txBody>
      </p:sp>
    </p:spTree>
    <p:extLst>
      <p:ext uri="{BB962C8B-B14F-4D97-AF65-F5344CB8AC3E}">
        <p14:creationId xmlns:p14="http://schemas.microsoft.com/office/powerpoint/2010/main" val="11326199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2. </a:t>
            </a:r>
            <a:r>
              <a:rPr lang="en-US" dirty="0" smtClean="0">
                <a:solidFill>
                  <a:srgbClr val="FFFF66"/>
                </a:solidFill>
              </a:rPr>
              <a:t>Instead </a:t>
            </a:r>
            <a:r>
              <a:rPr lang="en-US" dirty="0">
                <a:solidFill>
                  <a:srgbClr val="FFFF66"/>
                </a:solidFill>
              </a:rPr>
              <a:t>of “letting off steam,” remove yourself from the heat.</a:t>
            </a:r>
            <a:r>
              <a:rPr lang="en-US" dirty="0"/>
              <a:t> </a:t>
            </a:r>
            <a:r>
              <a:rPr lang="en-US" dirty="0" smtClean="0"/>
              <a:t>When </a:t>
            </a:r>
            <a:r>
              <a:rPr lang="en-US" dirty="0"/>
              <a:t>we </a:t>
            </a:r>
            <a:r>
              <a:rPr lang="en-US" dirty="0">
                <a:solidFill>
                  <a:srgbClr val="FFFF66"/>
                </a:solidFill>
              </a:rPr>
              <a:t>decide </a:t>
            </a:r>
            <a:r>
              <a:rPr lang="en-US" dirty="0"/>
              <a:t>to be </a:t>
            </a:r>
            <a:r>
              <a:rPr lang="en-US" dirty="0" smtClean="0"/>
              <a:t>calm, it </a:t>
            </a:r>
            <a:r>
              <a:rPr lang="en-US" dirty="0"/>
              <a:t>is the equivalent of smothering the anger and denying it oxygen to burn. </a:t>
            </a:r>
            <a:endParaRPr lang="en-US" dirty="0"/>
          </a:p>
        </p:txBody>
      </p:sp>
    </p:spTree>
    <p:extLst>
      <p:ext uri="{BB962C8B-B14F-4D97-AF65-F5344CB8AC3E}">
        <p14:creationId xmlns:p14="http://schemas.microsoft.com/office/powerpoint/2010/main" val="14975887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And </a:t>
            </a:r>
            <a:r>
              <a:rPr lang="en-US" dirty="0"/>
              <a:t>when we remove or distract ourselves from whatever is making us furious, we find our anger cooling off until, in many cases, we’re simply not angry anymore.</a:t>
            </a:r>
            <a:endParaRPr lang="en-US" dirty="0"/>
          </a:p>
        </p:txBody>
      </p:sp>
    </p:spTree>
    <p:extLst>
      <p:ext uri="{BB962C8B-B14F-4D97-AF65-F5344CB8AC3E}">
        <p14:creationId xmlns:p14="http://schemas.microsoft.com/office/powerpoint/2010/main" val="4239580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Messiah wants us to receive joy and love from Him as we praise Him. </a:t>
            </a:r>
          </a:p>
          <a:p>
            <a:pPr algn="l"/>
            <a:r>
              <a:rPr lang="en-US" dirty="0" smtClean="0"/>
              <a:t>He wants us to be </a:t>
            </a:r>
            <a:r>
              <a:rPr lang="en-US" dirty="0" smtClean="0">
                <a:solidFill>
                  <a:srgbClr val="FFFF66"/>
                </a:solidFill>
              </a:rPr>
              <a:t>GIVERS</a:t>
            </a:r>
            <a:r>
              <a:rPr lang="en-US" dirty="0" smtClean="0"/>
              <a:t>, relationally, emotionally, physically, financially.</a:t>
            </a:r>
            <a:r>
              <a:rPr lang="en-US" dirty="0" smtClean="0"/>
              <a:t> </a:t>
            </a:r>
            <a:endParaRPr lang="en-US" dirty="0"/>
          </a:p>
        </p:txBody>
      </p:sp>
    </p:spTree>
    <p:extLst>
      <p:ext uri="{BB962C8B-B14F-4D97-AF65-F5344CB8AC3E}">
        <p14:creationId xmlns:p14="http://schemas.microsoft.com/office/powerpoint/2010/main" val="3739273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smtClean="0"/>
              <a:t> </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166" t="36979" r="27638" b="6661"/>
          <a:stretch/>
        </p:blipFill>
        <p:spPr bwMode="auto">
          <a:xfrm>
            <a:off x="1722437" y="-1"/>
            <a:ext cx="6236039" cy="5178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8780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Remember NEVER to look directly at the sun while any part of its bright disk is visible (not TOTALLY eclipsed).  If there is ANY bright part of the sun showing, you CANNOT look at it without eye protection. When the eclipse is TOTAL, that is, </a:t>
            </a:r>
          </a:p>
        </p:txBody>
      </p:sp>
    </p:spTree>
    <p:extLst>
      <p:ext uri="{BB962C8B-B14F-4D97-AF65-F5344CB8AC3E}">
        <p14:creationId xmlns:p14="http://schemas.microsoft.com/office/powerpoint/2010/main" val="26028968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aseline="30000" dirty="0" err="1" smtClean="0"/>
              <a:t>Mes</a:t>
            </a:r>
            <a:r>
              <a:rPr lang="en-US" baseline="30000" dirty="0" smtClean="0"/>
              <a:t> Jews 13.5</a:t>
            </a:r>
            <a:r>
              <a:rPr lang="en-US" baseline="30000" dirty="0"/>
              <a:t> </a:t>
            </a:r>
            <a:r>
              <a:rPr lang="en-US" dirty="0"/>
              <a:t>Through him, therefore</a:t>
            </a:r>
            <a:r>
              <a:rPr lang="en-US" dirty="0" smtClean="0"/>
              <a:t>, let </a:t>
            </a:r>
            <a:r>
              <a:rPr lang="en-US" dirty="0"/>
              <a:t>us offer God a sacrifice of </a:t>
            </a:r>
            <a:r>
              <a:rPr lang="en-US" dirty="0" smtClean="0"/>
              <a:t>praise continually. For </a:t>
            </a:r>
            <a:r>
              <a:rPr lang="en-US" dirty="0"/>
              <a:t>this is the natural product of lips that acknowledge his </a:t>
            </a:r>
            <a:r>
              <a:rPr lang="en-US" dirty="0" smtClean="0"/>
              <a:t>name. But </a:t>
            </a:r>
            <a:r>
              <a:rPr lang="en-US" dirty="0"/>
              <a:t>don’t forget doing good and sharing with others, for with such sacrifices God is well pleased.</a:t>
            </a:r>
          </a:p>
          <a:p>
            <a:pPr algn="l"/>
            <a:endParaRPr lang="en-US" dirty="0"/>
          </a:p>
        </p:txBody>
      </p:sp>
    </p:spTree>
    <p:extLst>
      <p:ext uri="{BB962C8B-B14F-4D97-AF65-F5344CB8AC3E}">
        <p14:creationId xmlns:p14="http://schemas.microsoft.com/office/powerpoint/2010/main" val="36941956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20000"/>
          </a:bodyPr>
          <a:lstStyle/>
          <a:p>
            <a:pPr algn="l"/>
            <a:r>
              <a:rPr lang="en-US" baseline="30000" dirty="0" err="1"/>
              <a:t>Mes</a:t>
            </a:r>
            <a:r>
              <a:rPr lang="en-US" baseline="30000" dirty="0"/>
              <a:t> Jews </a:t>
            </a:r>
            <a:r>
              <a:rPr lang="en-US" baseline="30000" dirty="0" smtClean="0"/>
              <a:t>13.20-21</a:t>
            </a:r>
            <a:r>
              <a:rPr lang="en-US" b="1" baseline="30000" dirty="0"/>
              <a:t> </a:t>
            </a:r>
            <a:r>
              <a:rPr lang="en-US" dirty="0"/>
              <a:t>The God </a:t>
            </a:r>
            <a:r>
              <a:rPr lang="en-US" dirty="0" smtClean="0"/>
              <a:t>of shalom</a:t>
            </a:r>
            <a:r>
              <a:rPr lang="en-US" dirty="0"/>
              <a:t> brought up from the dead the great Shepherd of the sheep, our Lord Yeshua, by the blood of an eternal covenant</a:t>
            </a:r>
            <a:r>
              <a:rPr lang="en-US" dirty="0" smtClean="0"/>
              <a:t>. May </a:t>
            </a:r>
            <a:r>
              <a:rPr lang="en-US" dirty="0"/>
              <a:t>that God equip you with every good thing you need to do his will; and may he do in us whatever pleases him, through Yeshua the Messiah. </a:t>
            </a:r>
            <a:r>
              <a:rPr lang="en-US" dirty="0">
                <a:solidFill>
                  <a:srgbClr val="FFFF66"/>
                </a:solidFill>
              </a:rPr>
              <a:t>To him be the glory forever and ever. </a:t>
            </a:r>
            <a:r>
              <a:rPr lang="en-US" i="1" dirty="0">
                <a:solidFill>
                  <a:srgbClr val="FFFF66"/>
                </a:solidFill>
              </a:rPr>
              <a:t>Amen</a:t>
            </a:r>
            <a:r>
              <a:rPr lang="en-US" dirty="0">
                <a:solidFill>
                  <a:srgbClr val="FFFF66"/>
                </a:solidFill>
              </a:rPr>
              <a:t>.</a:t>
            </a:r>
            <a:endParaRPr lang="en-US" dirty="0">
              <a:solidFill>
                <a:srgbClr val="FFFF66"/>
              </a:solidFill>
            </a:endParaRPr>
          </a:p>
        </p:txBody>
      </p:sp>
    </p:spTree>
    <p:extLst>
      <p:ext uri="{BB962C8B-B14F-4D97-AF65-F5344CB8AC3E}">
        <p14:creationId xmlns:p14="http://schemas.microsoft.com/office/powerpoint/2010/main" val="7537828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endParaRPr lang="en-US" dirty="0"/>
          </a:p>
        </p:txBody>
      </p:sp>
    </p:spTree>
    <p:extLst>
      <p:ext uri="{BB962C8B-B14F-4D97-AF65-F5344CB8AC3E}">
        <p14:creationId xmlns:p14="http://schemas.microsoft.com/office/powerpoint/2010/main" val="2951467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when </a:t>
            </a:r>
            <a:r>
              <a:rPr lang="en-US" dirty="0"/>
              <a:t>ALL of it is COMPLETELY covered by the moon, you can then look at it directly without eye protection. In fact, during those few brief minutes and seconds of totality, you MUST look at it without protection to see anything at all. </a:t>
            </a:r>
          </a:p>
        </p:txBody>
      </p:sp>
    </p:spTree>
    <p:extLst>
      <p:ext uri="{BB962C8B-B14F-4D97-AF65-F5344CB8AC3E}">
        <p14:creationId xmlns:p14="http://schemas.microsoft.com/office/powerpoint/2010/main" val="3419333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smtClean="0"/>
              <a:t>During </a:t>
            </a:r>
            <a:r>
              <a:rPr lang="en-US" dirty="0"/>
              <a:t>totality, the eclipsed sun is no brighter than the full moon, and it is an experience you simply will not believe. But please, </a:t>
            </a:r>
            <a:r>
              <a:rPr lang="en-US" dirty="0">
                <a:solidFill>
                  <a:srgbClr val="FFFF66"/>
                </a:solidFill>
              </a:rPr>
              <a:t>do NOT look at the sun when ANY PART of it is still bright </a:t>
            </a:r>
            <a:r>
              <a:rPr lang="en-US" dirty="0"/>
              <a:t>(not covered by the moon</a:t>
            </a:r>
            <a:r>
              <a:rPr lang="en-US" dirty="0" smtClean="0"/>
              <a:t>), or </a:t>
            </a:r>
            <a:r>
              <a:rPr lang="en-US" u="sng" dirty="0" smtClean="0">
                <a:solidFill>
                  <a:srgbClr val="FFFF66"/>
                </a:solidFill>
              </a:rPr>
              <a:t>it will be the last thing you ever see</a:t>
            </a:r>
            <a:r>
              <a:rPr lang="en-US" dirty="0" smtClean="0"/>
              <a:t>.</a:t>
            </a:r>
            <a:endParaRPr lang="en-US" dirty="0"/>
          </a:p>
        </p:txBody>
      </p:sp>
    </p:spTree>
    <p:extLst>
      <p:ext uri="{BB962C8B-B14F-4D97-AF65-F5344CB8AC3E}">
        <p14:creationId xmlns:p14="http://schemas.microsoft.com/office/powerpoint/2010/main" val="2148911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802" t="54396" r="18295" b="18406"/>
          <a:stretch/>
        </p:blipFill>
        <p:spPr bwMode="auto">
          <a:xfrm>
            <a:off x="198437" y="9525"/>
            <a:ext cx="8178444" cy="2659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98438" y="2800350"/>
            <a:ext cx="8382000" cy="1938992"/>
          </a:xfrm>
          <a:prstGeom prst="rect">
            <a:avLst/>
          </a:prstGeom>
          <a:noFill/>
        </p:spPr>
        <p:txBody>
          <a:bodyPr wrap="square" rtlCol="0">
            <a:spAutoFit/>
          </a:bodyPr>
          <a:lstStyle/>
          <a:p>
            <a:pPr algn="l"/>
            <a:r>
              <a:rPr lang="en-US" dirty="0" smtClean="0"/>
              <a:t>Or </a:t>
            </a:r>
            <a:r>
              <a:rPr lang="en-US" dirty="0" err="1" smtClean="0"/>
              <a:t>HaOlam</a:t>
            </a:r>
            <a:r>
              <a:rPr lang="en-US" dirty="0" smtClean="0"/>
              <a:t> will get a bulk order of glasses for $2 or $3 each.  </a:t>
            </a:r>
            <a:r>
              <a:rPr lang="en-US" dirty="0" smtClean="0">
                <a:solidFill>
                  <a:srgbClr val="FFFF66"/>
                </a:solidFill>
              </a:rPr>
              <a:t>How many?   [Show of hands]</a:t>
            </a:r>
            <a:endParaRPr lang="en-US" dirty="0">
              <a:solidFill>
                <a:srgbClr val="FFFF66"/>
              </a:solidFill>
            </a:endParaRPr>
          </a:p>
        </p:txBody>
      </p:sp>
    </p:spTree>
    <p:extLst>
      <p:ext uri="{BB962C8B-B14F-4D97-AF65-F5344CB8AC3E}">
        <p14:creationId xmlns:p14="http://schemas.microsoft.com/office/powerpoint/2010/main" val="154155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9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1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2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45529</TotalTime>
  <Words>2830</Words>
  <Application>Microsoft Office PowerPoint</Application>
  <PresentationFormat>Custom</PresentationFormat>
  <Paragraphs>313</Paragraphs>
  <Slides>62</Slides>
  <Notes>62</Notes>
  <HiddenSlides>0</HiddenSlides>
  <MMClips>0</MMClips>
  <ScaleCrop>false</ScaleCrop>
  <HeadingPairs>
    <vt:vector size="4" baseType="variant">
      <vt:variant>
        <vt:lpstr>Theme</vt:lpstr>
      </vt:variant>
      <vt:variant>
        <vt:i4>9</vt:i4>
      </vt:variant>
      <vt:variant>
        <vt:lpstr>Slide Titles</vt:lpstr>
      </vt:variant>
      <vt:variant>
        <vt:i4>62</vt:i4>
      </vt:variant>
    </vt:vector>
  </HeadingPairs>
  <TitlesOfParts>
    <vt:vector size="71" baseType="lpstr">
      <vt:lpstr>1_Default Design</vt:lpstr>
      <vt:lpstr>136_Default Design</vt:lpstr>
      <vt:lpstr>128_Default Design</vt:lpstr>
      <vt:lpstr>129_Default Design</vt:lpstr>
      <vt:lpstr>131_Default Design</vt:lpstr>
      <vt:lpstr>132_Default Design</vt:lpstr>
      <vt:lpstr>2_Default Design</vt:lpstr>
      <vt:lpstr>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19:3</vt:lpstr>
      <vt:lpstr>PowerPoint Presentation</vt:lpstr>
      <vt:lpstr>PowerPoint Presentation</vt:lpstr>
      <vt:lpstr>PowerPoint Presentation</vt:lpstr>
      <vt:lpstr>PowerPoint Presentation</vt:lpstr>
      <vt:lpstr>PowerPoint Presentation</vt:lpstr>
      <vt:lpstr>Mattityahu (Matthew) 19:4</vt:lpstr>
      <vt:lpstr>Mattityahu (Matthew) 19:5</vt:lpstr>
      <vt:lpstr>Mattityahu (Matthew) 19:6</vt:lpstr>
      <vt:lpstr>Mattityahu (Matthew) 19:7</vt:lpstr>
      <vt:lpstr>Mattityahu (Matthew) 19:8</vt:lpstr>
      <vt:lpstr>Mattityahu (Matthew) 19:9</vt:lpstr>
      <vt:lpstr>PowerPoint Presentation</vt:lpstr>
      <vt:lpstr>PowerPoint Presentation</vt:lpstr>
      <vt:lpstr>PowerPoint Presentation</vt:lpstr>
      <vt:lpstr>Mattityahu (Matthew) 19:8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1144</cp:revision>
  <dcterms:created xsi:type="dcterms:W3CDTF">2006-04-21T19:34:43Z</dcterms:created>
  <dcterms:modified xsi:type="dcterms:W3CDTF">2017-07-01T05:08:14Z</dcterms:modified>
</cp:coreProperties>
</file>