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836" r:id="rId2"/>
  </p:sldMasterIdLst>
  <p:notesMasterIdLst>
    <p:notesMasterId r:id="rId63"/>
  </p:notesMasterIdLst>
  <p:handoutMasterIdLst>
    <p:handoutMasterId r:id="rId64"/>
  </p:handoutMasterIdLst>
  <p:sldIdLst>
    <p:sldId id="2045" r:id="rId3"/>
    <p:sldId id="64881" r:id="rId4"/>
    <p:sldId id="64899" r:id="rId5"/>
    <p:sldId id="64904" r:id="rId6"/>
    <p:sldId id="64905" r:id="rId7"/>
    <p:sldId id="64893" r:id="rId8"/>
    <p:sldId id="64886" r:id="rId9"/>
    <p:sldId id="64883" r:id="rId10"/>
    <p:sldId id="64931" r:id="rId11"/>
    <p:sldId id="64885" r:id="rId12"/>
    <p:sldId id="64900" r:id="rId13"/>
    <p:sldId id="64884" r:id="rId14"/>
    <p:sldId id="64879" r:id="rId15"/>
    <p:sldId id="64890" r:id="rId16"/>
    <p:sldId id="64891" r:id="rId17"/>
    <p:sldId id="64894" r:id="rId18"/>
    <p:sldId id="64897" r:id="rId19"/>
    <p:sldId id="64895" r:id="rId20"/>
    <p:sldId id="64892" r:id="rId21"/>
    <p:sldId id="64898" r:id="rId22"/>
    <p:sldId id="64901" r:id="rId23"/>
    <p:sldId id="355" r:id="rId24"/>
    <p:sldId id="64902" r:id="rId25"/>
    <p:sldId id="358" r:id="rId26"/>
    <p:sldId id="64903" r:id="rId27"/>
    <p:sldId id="64906" r:id="rId28"/>
    <p:sldId id="64907" r:id="rId29"/>
    <p:sldId id="362" r:id="rId30"/>
    <p:sldId id="64908" r:id="rId31"/>
    <p:sldId id="64909" r:id="rId32"/>
    <p:sldId id="64928" r:id="rId33"/>
    <p:sldId id="64896" r:id="rId34"/>
    <p:sldId id="64910" r:id="rId35"/>
    <p:sldId id="64912" r:id="rId36"/>
    <p:sldId id="64915" r:id="rId37"/>
    <p:sldId id="64911" r:id="rId38"/>
    <p:sldId id="64914" r:id="rId39"/>
    <p:sldId id="64913" r:id="rId40"/>
    <p:sldId id="64922" r:id="rId41"/>
    <p:sldId id="64923" r:id="rId42"/>
    <p:sldId id="64924" r:id="rId43"/>
    <p:sldId id="64925" r:id="rId44"/>
    <p:sldId id="64926" r:id="rId45"/>
    <p:sldId id="64929" r:id="rId46"/>
    <p:sldId id="64871" r:id="rId47"/>
    <p:sldId id="64927" r:id="rId48"/>
    <p:sldId id="64916" r:id="rId49"/>
    <p:sldId id="64917" r:id="rId50"/>
    <p:sldId id="64918" r:id="rId51"/>
    <p:sldId id="64880" r:id="rId52"/>
    <p:sldId id="64919" r:id="rId53"/>
    <p:sldId id="64920" r:id="rId54"/>
    <p:sldId id="64932" r:id="rId55"/>
    <p:sldId id="64933" r:id="rId56"/>
    <p:sldId id="64875" r:id="rId57"/>
    <p:sldId id="64876" r:id="rId58"/>
    <p:sldId id="64878" r:id="rId59"/>
    <p:sldId id="64930" r:id="rId60"/>
    <p:sldId id="64774" r:id="rId61"/>
    <p:sldId id="63844" r:id="rId62"/>
  </p:sldIdLst>
  <p:sldSz cx="9144000" cy="5143500" type="screen16x9"/>
  <p:notesSz cx="6858000" cy="9144000"/>
  <p:defaultTextStyle>
    <a:defPPr>
      <a:defRPr lang="en-US"/>
    </a:defPPr>
    <a:lvl1pPr algn="ctr" rtl="0" fontAlgn="base">
      <a:spcBef>
        <a:spcPct val="0"/>
      </a:spcBef>
      <a:spcAft>
        <a:spcPct val="0"/>
      </a:spcAft>
      <a:defRPr sz="4000" kern="1200">
        <a:solidFill>
          <a:schemeClr val="bg1"/>
        </a:solidFill>
        <a:latin typeface="Arial Rounded MT Bold" pitchFamily="34" charset="0"/>
        <a:ea typeface="+mn-ea"/>
        <a:cs typeface="Arial" charset="0"/>
      </a:defRPr>
    </a:lvl1pPr>
    <a:lvl2pPr marL="339061" algn="ctr" rtl="0" fontAlgn="base">
      <a:spcBef>
        <a:spcPct val="0"/>
      </a:spcBef>
      <a:spcAft>
        <a:spcPct val="0"/>
      </a:spcAft>
      <a:defRPr sz="4000" kern="1200">
        <a:solidFill>
          <a:schemeClr val="bg1"/>
        </a:solidFill>
        <a:latin typeface="Arial Rounded MT Bold" pitchFamily="34" charset="0"/>
        <a:ea typeface="+mn-ea"/>
        <a:cs typeface="Arial" charset="0"/>
      </a:defRPr>
    </a:lvl2pPr>
    <a:lvl3pPr marL="678271" algn="ctr" rtl="0" fontAlgn="base">
      <a:spcBef>
        <a:spcPct val="0"/>
      </a:spcBef>
      <a:spcAft>
        <a:spcPct val="0"/>
      </a:spcAft>
      <a:defRPr sz="4000" kern="1200">
        <a:solidFill>
          <a:schemeClr val="bg1"/>
        </a:solidFill>
        <a:latin typeface="Arial Rounded MT Bold" pitchFamily="34" charset="0"/>
        <a:ea typeface="+mn-ea"/>
        <a:cs typeface="Arial" charset="0"/>
      </a:defRPr>
    </a:lvl3pPr>
    <a:lvl4pPr marL="1017217" algn="ctr" rtl="0" fontAlgn="base">
      <a:spcBef>
        <a:spcPct val="0"/>
      </a:spcBef>
      <a:spcAft>
        <a:spcPct val="0"/>
      </a:spcAft>
      <a:defRPr sz="4000" kern="1200">
        <a:solidFill>
          <a:schemeClr val="bg1"/>
        </a:solidFill>
        <a:latin typeface="Arial Rounded MT Bold" pitchFamily="34" charset="0"/>
        <a:ea typeface="+mn-ea"/>
        <a:cs typeface="Arial" charset="0"/>
      </a:defRPr>
    </a:lvl4pPr>
    <a:lvl5pPr marL="1356390" algn="ctr" rtl="0" fontAlgn="base">
      <a:spcBef>
        <a:spcPct val="0"/>
      </a:spcBef>
      <a:spcAft>
        <a:spcPct val="0"/>
      </a:spcAft>
      <a:defRPr sz="4000" kern="1200">
        <a:solidFill>
          <a:schemeClr val="bg1"/>
        </a:solidFill>
        <a:latin typeface="Arial Rounded MT Bold" pitchFamily="34" charset="0"/>
        <a:ea typeface="+mn-ea"/>
        <a:cs typeface="Arial" charset="0"/>
      </a:defRPr>
    </a:lvl5pPr>
    <a:lvl6pPr marL="1695300" algn="l" defTabSz="678271" rtl="0" eaLnBrk="1" latinLnBrk="0" hangingPunct="1">
      <a:defRPr sz="4000" kern="1200">
        <a:solidFill>
          <a:schemeClr val="bg1"/>
        </a:solidFill>
        <a:latin typeface="Arial Rounded MT Bold" pitchFamily="34" charset="0"/>
        <a:ea typeface="+mn-ea"/>
        <a:cs typeface="Arial" charset="0"/>
      </a:defRPr>
    </a:lvl6pPr>
    <a:lvl7pPr marL="2034313" algn="l" defTabSz="678271" rtl="0" eaLnBrk="1" latinLnBrk="0" hangingPunct="1">
      <a:defRPr sz="4000" kern="1200">
        <a:solidFill>
          <a:schemeClr val="bg1"/>
        </a:solidFill>
        <a:latin typeface="Arial Rounded MT Bold" pitchFamily="34" charset="0"/>
        <a:ea typeface="+mn-ea"/>
        <a:cs typeface="Arial" charset="0"/>
      </a:defRPr>
    </a:lvl7pPr>
    <a:lvl8pPr marL="2373419" algn="l" defTabSz="678271" rtl="0" eaLnBrk="1" latinLnBrk="0" hangingPunct="1">
      <a:defRPr sz="4000" kern="1200">
        <a:solidFill>
          <a:schemeClr val="bg1"/>
        </a:solidFill>
        <a:latin typeface="Arial Rounded MT Bold" pitchFamily="34" charset="0"/>
        <a:ea typeface="+mn-ea"/>
        <a:cs typeface="Arial" charset="0"/>
      </a:defRPr>
    </a:lvl8pPr>
    <a:lvl9pPr marL="2712509" algn="l" defTabSz="678271" rtl="0" eaLnBrk="1" latinLnBrk="0" hangingPunct="1">
      <a:defRPr sz="4000" kern="1200">
        <a:solidFill>
          <a:schemeClr val="bg1"/>
        </a:solidFill>
        <a:latin typeface="Arial Rounded MT Bold" pitchFamily="34" charset="0"/>
        <a:ea typeface="+mn-ea"/>
        <a:cs typeface="Arial"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muel" initials="SW" lastIdx="2" clrIdx="0">
    <p:extLst>
      <p:ext uri="{19B8F6BF-5375-455C-9EA6-DF929625EA0E}">
        <p15:presenceInfo xmlns:p15="http://schemas.microsoft.com/office/powerpoint/2012/main" userId="Shmuel" providerId="None"/>
      </p:ext>
    </p:extLst>
  </p:cmAuthor>
  <p:cmAuthor id="2" name="Shmuel Wolkenfeld" initials="SW" lastIdx="1" clrIdx="1">
    <p:extLst>
      <p:ext uri="{19B8F6BF-5375-455C-9EA6-DF929625EA0E}">
        <p15:presenceInfo xmlns:p15="http://schemas.microsoft.com/office/powerpoint/2012/main" userId="59ac315834edd8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333333"/>
    <a:srgbClr val="996633"/>
    <a:srgbClr val="9A6766"/>
    <a:srgbClr val="AA6E56"/>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2" autoAdjust="0"/>
    <p:restoredTop sz="83652" autoAdjust="0"/>
  </p:normalViewPr>
  <p:slideViewPr>
    <p:cSldViewPr>
      <p:cViewPr varScale="1">
        <p:scale>
          <a:sx n="105" d="100"/>
          <a:sy n="105" d="100"/>
        </p:scale>
        <p:origin x="120" y="336"/>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10890"/>
    </p:cViewPr>
  </p:sorterViewPr>
  <p:notesViewPr>
    <p:cSldViewPr>
      <p:cViewPr varScale="1">
        <p:scale>
          <a:sx n="83" d="100"/>
          <a:sy n="83" d="100"/>
        </p:scale>
        <p:origin x="19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r>
              <a:rPr lang="en-US" altLang="en-US"/>
              <a:t>Bringing my Brother </a:t>
            </a:r>
          </a:p>
        </p:txBody>
      </p:sp>
      <p:sp>
        <p:nvSpPr>
          <p:cNvPr id="296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r>
              <a:rPr lang="en-US" altLang="en-US"/>
              <a:t>Dec. 24.2022 </a:t>
            </a:r>
          </a:p>
        </p:txBody>
      </p:sp>
      <p:sp>
        <p:nvSpPr>
          <p:cNvPr id="297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ltLang="en-US"/>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43E3E74-A71D-4F9E-A274-799584BDC6E6}" type="slidenum">
              <a:rPr lang="en-US" altLang="en-US"/>
              <a:pPr/>
              <a:t>‹#›</a:t>
            </a:fld>
            <a:endParaRPr lang="en-US" altLang="en-US"/>
          </a:p>
        </p:txBody>
      </p:sp>
    </p:spTree>
    <p:extLst>
      <p:ext uri="{BB962C8B-B14F-4D97-AF65-F5344CB8AC3E}">
        <p14:creationId xmlns:p14="http://schemas.microsoft.com/office/powerpoint/2010/main" val="20885928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r>
              <a:rPr lang="en-US" altLang="en-US"/>
              <a:t>Bringing my Brother </a:t>
            </a:r>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r>
              <a:rPr lang="en-US" altLang="en-US"/>
              <a:t>Dec. 24.2022 </a:t>
            </a:r>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00E9F95B-100C-4401-AFC8-043CE70D51A5}" type="slidenum">
              <a:rPr lang="en-US" altLang="en-US"/>
              <a:pPr/>
              <a:t>‹#›</a:t>
            </a:fld>
            <a:endParaRPr lang="en-US" altLang="en-US"/>
          </a:p>
        </p:txBody>
      </p:sp>
    </p:spTree>
    <p:extLst>
      <p:ext uri="{BB962C8B-B14F-4D97-AF65-F5344CB8AC3E}">
        <p14:creationId xmlns:p14="http://schemas.microsoft.com/office/powerpoint/2010/main" val="3266379074"/>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2000" kern="1200">
        <a:solidFill>
          <a:schemeClr val="tx1"/>
        </a:solidFill>
        <a:latin typeface="Arial Rounded MT Bold" pitchFamily="34" charset="0"/>
        <a:ea typeface="+mn-ea"/>
        <a:cs typeface="Arial" charset="0"/>
      </a:defRPr>
    </a:lvl1pPr>
    <a:lvl2pPr marL="339061" algn="l" rtl="0" fontAlgn="base">
      <a:spcBef>
        <a:spcPct val="30000"/>
      </a:spcBef>
      <a:spcAft>
        <a:spcPct val="0"/>
      </a:spcAft>
      <a:defRPr sz="2000" kern="1200">
        <a:solidFill>
          <a:schemeClr val="tx1"/>
        </a:solidFill>
        <a:latin typeface="Arial Rounded MT Bold" pitchFamily="34" charset="0"/>
        <a:ea typeface="+mn-ea"/>
        <a:cs typeface="Arial" charset="0"/>
      </a:defRPr>
    </a:lvl2pPr>
    <a:lvl3pPr marL="678271" algn="l" rtl="0" fontAlgn="base">
      <a:spcBef>
        <a:spcPct val="30000"/>
      </a:spcBef>
      <a:spcAft>
        <a:spcPct val="0"/>
      </a:spcAft>
      <a:defRPr sz="1200" kern="1200">
        <a:solidFill>
          <a:schemeClr val="tx1"/>
        </a:solidFill>
        <a:latin typeface="Arial" charset="0"/>
        <a:ea typeface="+mn-ea"/>
        <a:cs typeface="Arial" charset="0"/>
      </a:defRPr>
    </a:lvl3pPr>
    <a:lvl4pPr marL="1017217" algn="l" rtl="0" fontAlgn="base">
      <a:spcBef>
        <a:spcPct val="30000"/>
      </a:spcBef>
      <a:spcAft>
        <a:spcPct val="0"/>
      </a:spcAft>
      <a:defRPr sz="1200" kern="1200">
        <a:solidFill>
          <a:schemeClr val="tx1"/>
        </a:solidFill>
        <a:latin typeface="Arial" charset="0"/>
        <a:ea typeface="+mn-ea"/>
        <a:cs typeface="Arial" charset="0"/>
      </a:defRPr>
    </a:lvl4pPr>
    <a:lvl5pPr marL="1356390" algn="l" rtl="0" fontAlgn="base">
      <a:spcBef>
        <a:spcPct val="30000"/>
      </a:spcBef>
      <a:spcAft>
        <a:spcPct val="0"/>
      </a:spcAft>
      <a:defRPr sz="1200" kern="1200">
        <a:solidFill>
          <a:schemeClr val="tx1"/>
        </a:solidFill>
        <a:latin typeface="Arial" charset="0"/>
        <a:ea typeface="+mn-ea"/>
        <a:cs typeface="Arial" charset="0"/>
      </a:defRPr>
    </a:lvl5pPr>
    <a:lvl6pPr marL="1695300" algn="l" defTabSz="678271" rtl="0" eaLnBrk="1" latinLnBrk="0" hangingPunct="1">
      <a:defRPr sz="1200" kern="1200">
        <a:solidFill>
          <a:schemeClr val="tx1"/>
        </a:solidFill>
        <a:latin typeface="+mn-lt"/>
        <a:ea typeface="+mn-ea"/>
        <a:cs typeface="+mn-cs"/>
      </a:defRPr>
    </a:lvl6pPr>
    <a:lvl7pPr marL="2034313" algn="l" defTabSz="678271" rtl="0" eaLnBrk="1" latinLnBrk="0" hangingPunct="1">
      <a:defRPr sz="1200" kern="1200">
        <a:solidFill>
          <a:schemeClr val="tx1"/>
        </a:solidFill>
        <a:latin typeface="+mn-lt"/>
        <a:ea typeface="+mn-ea"/>
        <a:cs typeface="+mn-cs"/>
      </a:defRPr>
    </a:lvl7pPr>
    <a:lvl8pPr marL="2373419" algn="l" defTabSz="678271" rtl="0" eaLnBrk="1" latinLnBrk="0" hangingPunct="1">
      <a:defRPr sz="1200" kern="1200">
        <a:solidFill>
          <a:schemeClr val="tx1"/>
        </a:solidFill>
        <a:latin typeface="+mn-lt"/>
        <a:ea typeface="+mn-ea"/>
        <a:cs typeface="+mn-cs"/>
      </a:defRPr>
    </a:lvl8pPr>
    <a:lvl9pPr marL="2712509" algn="l" defTabSz="67827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n.wikipedia.org/wiki/Bar_and_bat_mitzvah"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Bringing my Brother </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Dec. 24.2022 </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381000" y="685800"/>
            <a:ext cx="6096000"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dirty="0"/>
          </a:p>
        </p:txBody>
      </p:sp>
      <p:cxnSp>
        <p:nvCxnSpPr>
          <p:cNvPr id="3" name="Straight Connector 2">
            <a:extLst>
              <a:ext uri="{FF2B5EF4-FFF2-40B4-BE49-F238E27FC236}">
                <a16:creationId xmlns:a16="http://schemas.microsoft.com/office/drawing/2014/main" id="{3F0789C7-0A24-4F87-80C2-D32F7688E25A}"/>
              </a:ext>
            </a:extLst>
          </p:cNvPr>
          <p:cNvCxnSpPr/>
          <p:nvPr/>
        </p:nvCxnSpPr>
        <p:spPr>
          <a:xfrm flipH="1" flipV="1">
            <a:off x="5486400" y="-304800"/>
            <a:ext cx="152400" cy="533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dirty="0"/>
              <a:t>How did this develop?  What is the history?</a:t>
            </a:r>
          </a:p>
        </p:txBody>
      </p:sp>
    </p:spTree>
    <p:extLst>
      <p:ext uri="{BB962C8B-B14F-4D97-AF65-F5344CB8AC3E}">
        <p14:creationId xmlns:p14="http://schemas.microsoft.com/office/powerpoint/2010/main" val="4039934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2243527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dirty="0"/>
              <a:t>Visited her by phone and she shocked me with this news.  Times were </a:t>
            </a:r>
            <a:r>
              <a:rPr lang="en-US" altLang="en-US" dirty="0" err="1"/>
              <a:t>a’changin</a:t>
            </a:r>
            <a:r>
              <a:rPr lang="en-US" altLang="en-US" dirty="0"/>
              <a:t>’.</a:t>
            </a:r>
          </a:p>
          <a:p>
            <a:r>
              <a:rPr lang="en-US" altLang="en-US" dirty="0"/>
              <a:t>My Father, Irving </a:t>
            </a:r>
            <a:r>
              <a:rPr lang="en-US" altLang="en-US" dirty="0" err="1"/>
              <a:t>Wolkenfeld’s</a:t>
            </a:r>
            <a:r>
              <a:rPr lang="en-US" altLang="en-US" dirty="0"/>
              <a:t> sister.   Married to Irving Levine.   [Dad’s sister Millie married to Irving </a:t>
            </a:r>
            <a:r>
              <a:rPr lang="en-US" altLang="en-US" dirty="0" err="1"/>
              <a:t>Popler</a:t>
            </a:r>
            <a:r>
              <a:rPr lang="en-US" altLang="en-US" dirty="0"/>
              <a:t>]  4 siblings: 3 </a:t>
            </a:r>
            <a:r>
              <a:rPr lang="en-US" altLang="en-US" dirty="0" err="1"/>
              <a:t>Irvings</a:t>
            </a:r>
            <a:r>
              <a:rPr lang="en-US" altLang="en-US" dirty="0"/>
              <a:t>.</a:t>
            </a:r>
          </a:p>
        </p:txBody>
      </p:sp>
    </p:spTree>
    <p:extLst>
      <p:ext uri="{BB962C8B-B14F-4D97-AF65-F5344CB8AC3E}">
        <p14:creationId xmlns:p14="http://schemas.microsoft.com/office/powerpoint/2010/main" val="1395582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sz="1050" dirty="0"/>
              <a:t>https://en.wikipedia.org/wiki/Bar_and_bat_mitzvah</a:t>
            </a:r>
          </a:p>
        </p:txBody>
      </p:sp>
    </p:spTree>
    <p:extLst>
      <p:ext uri="{BB962C8B-B14F-4D97-AF65-F5344CB8AC3E}">
        <p14:creationId xmlns:p14="http://schemas.microsoft.com/office/powerpoint/2010/main" val="1439840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050" dirty="0"/>
              <a:t>https://en.wikipedia.org/wiki/Bar_and_bat_mitzvah</a:t>
            </a:r>
          </a:p>
          <a:p>
            <a:endParaRPr lang="en-US" altLang="en-US" dirty="0"/>
          </a:p>
        </p:txBody>
      </p:sp>
    </p:spTree>
    <p:extLst>
      <p:ext uri="{BB962C8B-B14F-4D97-AF65-F5344CB8AC3E}">
        <p14:creationId xmlns:p14="http://schemas.microsoft.com/office/powerpoint/2010/main" val="2510563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pPr>
              <a:defRPr/>
            </a:pPr>
            <a:r>
              <a:rPr lang="en-US" altLang="en-US" sz="1050" dirty="0"/>
              <a:t>https://www.sefaria.org.il/Pirkei_Avot.5.21?lang=bi&amp;with=all&amp;lang2=en</a:t>
            </a:r>
          </a:p>
        </p:txBody>
      </p:sp>
    </p:spTree>
    <p:extLst>
      <p:ext uri="{BB962C8B-B14F-4D97-AF65-F5344CB8AC3E}">
        <p14:creationId xmlns:p14="http://schemas.microsoft.com/office/powerpoint/2010/main" val="4089792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sz="1050" dirty="0"/>
              <a:t>https://www.sefaria.org.il/Pirkei_Avot.5.21?lang=bi&amp;with=all&amp;lang2=en</a:t>
            </a:r>
          </a:p>
        </p:txBody>
      </p:sp>
    </p:spTree>
    <p:extLst>
      <p:ext uri="{BB962C8B-B14F-4D97-AF65-F5344CB8AC3E}">
        <p14:creationId xmlns:p14="http://schemas.microsoft.com/office/powerpoint/2010/main" val="182035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baseline="30000" dirty="0"/>
              <a:t>Genesis 25:27 </a:t>
            </a:r>
            <a:r>
              <a:rPr lang="en-US" dirty="0"/>
              <a:t>The boys grew; and ‘</a:t>
            </a:r>
            <a:r>
              <a:rPr lang="en-US" dirty="0" err="1"/>
              <a:t>Esav</a:t>
            </a:r>
            <a:r>
              <a:rPr lang="en-US" dirty="0"/>
              <a:t> became a skillful hunter, an outdoorsman; while </a:t>
            </a:r>
            <a:r>
              <a:rPr lang="en-US" dirty="0" err="1"/>
              <a:t>Ya‘akov</a:t>
            </a:r>
            <a:r>
              <a:rPr lang="en-US" dirty="0"/>
              <a:t> was a quiet man who stayed in the tents. </a:t>
            </a:r>
          </a:p>
          <a:p>
            <a:pPr>
              <a:defRPr/>
            </a:pPr>
            <a:r>
              <a:rPr lang="en-US" altLang="en-US" sz="1050" dirty="0"/>
              <a:t>https://en.wikipedia.org/wiki/Bar_and_bat_mitzvah</a:t>
            </a:r>
          </a:p>
        </p:txBody>
      </p:sp>
    </p:spTree>
    <p:extLst>
      <p:ext uri="{BB962C8B-B14F-4D97-AF65-F5344CB8AC3E}">
        <p14:creationId xmlns:p14="http://schemas.microsoft.com/office/powerpoint/2010/main" val="3332350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sz="1050" b="0" i="0" dirty="0">
                <a:solidFill>
                  <a:srgbClr val="000000"/>
                </a:solidFill>
                <a:effectLst/>
                <a:latin typeface="system-ui"/>
              </a:rPr>
              <a:t>https://en.wikipedia.org/wiki/Bar_and_bat_mitzvah</a:t>
            </a:r>
          </a:p>
        </p:txBody>
      </p:sp>
    </p:spTree>
    <p:extLst>
      <p:ext uri="{BB962C8B-B14F-4D97-AF65-F5344CB8AC3E}">
        <p14:creationId xmlns:p14="http://schemas.microsoft.com/office/powerpoint/2010/main" val="4157862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050" dirty="0"/>
              <a:t>https://en.wikipedia.org/wiki/Bar_and_bat_mitzvah</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050" dirty="0"/>
              <a:t>https://en.wikipedia.org/wiki/Pirkei_De-Rabbi_Eliezer</a:t>
            </a:r>
          </a:p>
          <a:p>
            <a:endParaRPr lang="en-US" altLang="en-US" dirty="0"/>
          </a:p>
        </p:txBody>
      </p:sp>
    </p:spTree>
    <p:extLst>
      <p:ext uri="{BB962C8B-B14F-4D97-AF65-F5344CB8AC3E}">
        <p14:creationId xmlns:p14="http://schemas.microsoft.com/office/powerpoint/2010/main" val="3521214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dirty="0"/>
              <a:t>In her presentation, Elisheva was NOT…</a:t>
            </a:r>
          </a:p>
        </p:txBody>
      </p:sp>
    </p:spTree>
    <p:extLst>
      <p:ext uri="{BB962C8B-B14F-4D97-AF65-F5344CB8AC3E}">
        <p14:creationId xmlns:p14="http://schemas.microsoft.com/office/powerpoint/2010/main" val="4044928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pPr>
              <a:defRPr/>
            </a:pPr>
            <a:r>
              <a:rPr lang="en-US" altLang="en-US" sz="1050" dirty="0">
                <a:hlinkClick r:id="rId3"/>
              </a:rPr>
              <a:t>https://en.wikipedia.org/wiki/Bar_and_bat_mitzvah</a:t>
            </a:r>
            <a:endParaRPr lang="en-US" altLang="en-US" sz="1050" dirty="0"/>
          </a:p>
          <a:p>
            <a:pPr>
              <a:defRPr/>
            </a:pPr>
            <a:endParaRPr lang="en-US" altLang="en-US" dirty="0"/>
          </a:p>
          <a:p>
            <a:pPr>
              <a:defRPr/>
            </a:pPr>
            <a:r>
              <a:rPr lang="en-US" altLang="en-US" dirty="0"/>
              <a:t>So there was a pattern in ancient and medieval Jewish literature of age 13.</a:t>
            </a:r>
          </a:p>
        </p:txBody>
      </p:sp>
    </p:spTree>
    <p:extLst>
      <p:ext uri="{BB962C8B-B14F-4D97-AF65-F5344CB8AC3E}">
        <p14:creationId xmlns:p14="http://schemas.microsoft.com/office/powerpoint/2010/main" val="3354450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538835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8CB824DA-B0BE-086C-B6D0-7782BDEE1D65}"/>
              </a:ext>
            </a:extLst>
          </p:cNvPr>
          <p:cNvSpPr>
            <a:spLocks noGrp="1" noChangeArrowheads="1"/>
          </p:cNvSpPr>
          <p:nvPr>
            <p:ph type="hdr"/>
          </p:nvPr>
        </p:nvSpPr>
        <p:spPr>
          <a:ln/>
        </p:spPr>
        <p:txBody>
          <a:bodyPr/>
          <a:lstStyle/>
          <a:p>
            <a:r>
              <a:rPr lang="en-US" altLang="en-US"/>
              <a:t>Bringing my Brother </a:t>
            </a:r>
          </a:p>
        </p:txBody>
      </p:sp>
      <p:sp>
        <p:nvSpPr>
          <p:cNvPr id="3" name="Rectangle 6">
            <a:extLst>
              <a:ext uri="{FF2B5EF4-FFF2-40B4-BE49-F238E27FC236}">
                <a16:creationId xmlns:a16="http://schemas.microsoft.com/office/drawing/2014/main" id="{1096FABB-E375-7173-B9CB-B21C8332C546}"/>
              </a:ext>
            </a:extLst>
          </p:cNvPr>
          <p:cNvSpPr>
            <a:spLocks noGrp="1" noChangeArrowheads="1"/>
          </p:cNvSpPr>
          <p:nvPr>
            <p:ph type="dt"/>
          </p:nvPr>
        </p:nvSpPr>
        <p:spPr>
          <a:ln/>
        </p:spPr>
        <p:txBody>
          <a:bodyPr/>
          <a:lstStyle/>
          <a:p>
            <a:r>
              <a:rPr lang="en-US" altLang="en-US"/>
              <a:t>Dec. 24.2022 </a:t>
            </a:r>
          </a:p>
        </p:txBody>
      </p:sp>
      <p:sp>
        <p:nvSpPr>
          <p:cNvPr id="4" name="Rectangle 10">
            <a:extLst>
              <a:ext uri="{FF2B5EF4-FFF2-40B4-BE49-F238E27FC236}">
                <a16:creationId xmlns:a16="http://schemas.microsoft.com/office/drawing/2014/main" id="{8DCDD7F0-3C55-F7F3-6765-4C760062FB0E}"/>
              </a:ext>
            </a:extLst>
          </p:cNvPr>
          <p:cNvSpPr>
            <a:spLocks noGrp="1" noChangeArrowheads="1"/>
          </p:cNvSpPr>
          <p:nvPr>
            <p:ph type="sldNum"/>
          </p:nvPr>
        </p:nvSpPr>
        <p:spPr>
          <a:ln/>
        </p:spPr>
        <p:txBody>
          <a:bodyPr/>
          <a:lstStyle/>
          <a:p>
            <a:fld id="{B2D096AA-3DBB-4DA7-883F-D196D43DF0A6}" type="slidenum">
              <a:rPr lang="en-US" altLang="en-US"/>
              <a:pPr/>
              <a:t>22</a:t>
            </a:fld>
            <a:endParaRPr lang="en-US" altLang="en-US"/>
          </a:p>
        </p:txBody>
      </p:sp>
      <p:sp>
        <p:nvSpPr>
          <p:cNvPr id="410626" name="Rectangle 2">
            <a:extLst>
              <a:ext uri="{FF2B5EF4-FFF2-40B4-BE49-F238E27FC236}">
                <a16:creationId xmlns:a16="http://schemas.microsoft.com/office/drawing/2014/main" id="{5D1F5098-F440-B6C5-7F62-FB89283BA3BB}"/>
              </a:ext>
            </a:extLst>
          </p:cNvPr>
          <p:cNvSpPr>
            <a:spLocks noGrp="1" noRot="1" noChangeAspect="1" noChangeArrowheads="1" noTextEdit="1"/>
          </p:cNvSpPr>
          <p:nvPr>
            <p:ph type="sldImg"/>
          </p:nvPr>
        </p:nvSpPr>
        <p:spPr>
          <a:xfrm>
            <a:off x="457200" y="304800"/>
            <a:ext cx="5867400" cy="3810000"/>
          </a:xfrm>
          <a:ln/>
        </p:spPr>
      </p:sp>
      <p:sp>
        <p:nvSpPr>
          <p:cNvPr id="410627" name="Rectangle 3">
            <a:extLst>
              <a:ext uri="{FF2B5EF4-FFF2-40B4-BE49-F238E27FC236}">
                <a16:creationId xmlns:a16="http://schemas.microsoft.com/office/drawing/2014/main" id="{45803482-E513-6487-0580-81A7AFEA7F75}"/>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Seems this was His first trip with them for the Regalim, the Pilgrim Holidays.  Sort of a proto Bar Mitzvah.  Then He got engaged with the teachers…</a:t>
            </a:r>
          </a:p>
        </p:txBody>
      </p:sp>
    </p:spTree>
    <p:extLst>
      <p:ext uri="{BB962C8B-B14F-4D97-AF65-F5344CB8AC3E}">
        <p14:creationId xmlns:p14="http://schemas.microsoft.com/office/powerpoint/2010/main" val="3644067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8CB824DA-B0BE-086C-B6D0-7782BDEE1D65}"/>
              </a:ext>
            </a:extLst>
          </p:cNvPr>
          <p:cNvSpPr>
            <a:spLocks noGrp="1" noChangeArrowheads="1"/>
          </p:cNvSpPr>
          <p:nvPr>
            <p:ph type="hdr"/>
          </p:nvPr>
        </p:nvSpPr>
        <p:spPr>
          <a:ln/>
        </p:spPr>
        <p:txBody>
          <a:bodyPr/>
          <a:lstStyle/>
          <a:p>
            <a:r>
              <a:rPr lang="en-US" altLang="en-US"/>
              <a:t>Bringing my Brother </a:t>
            </a:r>
          </a:p>
        </p:txBody>
      </p:sp>
      <p:sp>
        <p:nvSpPr>
          <p:cNvPr id="3" name="Rectangle 6">
            <a:extLst>
              <a:ext uri="{FF2B5EF4-FFF2-40B4-BE49-F238E27FC236}">
                <a16:creationId xmlns:a16="http://schemas.microsoft.com/office/drawing/2014/main" id="{1096FABB-E375-7173-B9CB-B21C8332C546}"/>
              </a:ext>
            </a:extLst>
          </p:cNvPr>
          <p:cNvSpPr>
            <a:spLocks noGrp="1" noChangeArrowheads="1"/>
          </p:cNvSpPr>
          <p:nvPr>
            <p:ph type="dt"/>
          </p:nvPr>
        </p:nvSpPr>
        <p:spPr>
          <a:ln/>
        </p:spPr>
        <p:txBody>
          <a:bodyPr/>
          <a:lstStyle/>
          <a:p>
            <a:r>
              <a:rPr lang="en-US" altLang="en-US"/>
              <a:t>Dec. 24.2022 </a:t>
            </a:r>
          </a:p>
        </p:txBody>
      </p:sp>
      <p:sp>
        <p:nvSpPr>
          <p:cNvPr id="4" name="Rectangle 10">
            <a:extLst>
              <a:ext uri="{FF2B5EF4-FFF2-40B4-BE49-F238E27FC236}">
                <a16:creationId xmlns:a16="http://schemas.microsoft.com/office/drawing/2014/main" id="{8DCDD7F0-3C55-F7F3-6765-4C760062FB0E}"/>
              </a:ext>
            </a:extLst>
          </p:cNvPr>
          <p:cNvSpPr>
            <a:spLocks noGrp="1" noChangeArrowheads="1"/>
          </p:cNvSpPr>
          <p:nvPr>
            <p:ph type="sldNum"/>
          </p:nvPr>
        </p:nvSpPr>
        <p:spPr>
          <a:ln/>
        </p:spPr>
        <p:txBody>
          <a:bodyPr/>
          <a:lstStyle/>
          <a:p>
            <a:fld id="{B2D096AA-3DBB-4DA7-883F-D196D43DF0A6}" type="slidenum">
              <a:rPr lang="en-US" altLang="en-US"/>
              <a:pPr/>
              <a:t>23</a:t>
            </a:fld>
            <a:endParaRPr lang="en-US" altLang="en-US"/>
          </a:p>
        </p:txBody>
      </p:sp>
      <p:sp>
        <p:nvSpPr>
          <p:cNvPr id="410626" name="Rectangle 2">
            <a:extLst>
              <a:ext uri="{FF2B5EF4-FFF2-40B4-BE49-F238E27FC236}">
                <a16:creationId xmlns:a16="http://schemas.microsoft.com/office/drawing/2014/main" id="{5D1F5098-F440-B6C5-7F62-FB89283BA3BB}"/>
              </a:ext>
            </a:extLst>
          </p:cNvPr>
          <p:cNvSpPr>
            <a:spLocks noGrp="1" noRot="1" noChangeAspect="1" noChangeArrowheads="1" noTextEdit="1"/>
          </p:cNvSpPr>
          <p:nvPr>
            <p:ph type="sldImg"/>
          </p:nvPr>
        </p:nvSpPr>
        <p:spPr>
          <a:xfrm>
            <a:off x="68263" y="304800"/>
            <a:ext cx="6772275" cy="3810000"/>
          </a:xfrm>
          <a:ln/>
        </p:spPr>
      </p:sp>
      <p:sp>
        <p:nvSpPr>
          <p:cNvPr id="410627" name="Rectangle 3">
            <a:extLst>
              <a:ext uri="{FF2B5EF4-FFF2-40B4-BE49-F238E27FC236}">
                <a16:creationId xmlns:a16="http://schemas.microsoft.com/office/drawing/2014/main" id="{45803482-E513-6487-0580-81A7AFEA7F75}"/>
              </a:ext>
            </a:extLst>
          </p:cNvPr>
          <p:cNvSpPr>
            <a:spLocks noGrp="1" noChangeArrowheads="1"/>
          </p:cNvSpPr>
          <p:nvPr>
            <p:ph type="body" idx="1"/>
          </p:nvPr>
        </p:nvSpPr>
        <p:spPr>
          <a:xfrm>
            <a:off x="152400" y="4114800"/>
            <a:ext cx="6553200" cy="4876800"/>
          </a:xfrm>
        </p:spPr>
        <p:txBody>
          <a:bodyPr/>
          <a:lstStyle/>
          <a:p>
            <a:endParaRPr lang="en-US" altLang="en-US" sz="2000" dirty="0">
              <a:latin typeface="Arial Rounded MT Bold" panose="020F0704030504030204" pitchFamily="34" charset="0"/>
            </a:endParaRPr>
          </a:p>
        </p:txBody>
      </p:sp>
    </p:spTree>
    <p:extLst>
      <p:ext uri="{BB962C8B-B14F-4D97-AF65-F5344CB8AC3E}">
        <p14:creationId xmlns:p14="http://schemas.microsoft.com/office/powerpoint/2010/main" val="3089701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0102A44-53CE-2D02-06C3-E30E466D03F8}"/>
              </a:ext>
            </a:extLst>
          </p:cNvPr>
          <p:cNvSpPr>
            <a:spLocks noGrp="1" noChangeArrowheads="1"/>
          </p:cNvSpPr>
          <p:nvPr>
            <p:ph type="hdr"/>
          </p:nvPr>
        </p:nvSpPr>
        <p:spPr>
          <a:ln/>
        </p:spPr>
        <p:txBody>
          <a:bodyPr/>
          <a:lstStyle/>
          <a:p>
            <a:r>
              <a:rPr lang="en-US" altLang="en-US"/>
              <a:t>Bringing my Brother </a:t>
            </a:r>
          </a:p>
        </p:txBody>
      </p:sp>
      <p:sp>
        <p:nvSpPr>
          <p:cNvPr id="3" name="Rectangle 6">
            <a:extLst>
              <a:ext uri="{FF2B5EF4-FFF2-40B4-BE49-F238E27FC236}">
                <a16:creationId xmlns:a16="http://schemas.microsoft.com/office/drawing/2014/main" id="{4CDD2947-492B-1203-7662-223F0AAA4EDE}"/>
              </a:ext>
            </a:extLst>
          </p:cNvPr>
          <p:cNvSpPr>
            <a:spLocks noGrp="1" noChangeArrowheads="1"/>
          </p:cNvSpPr>
          <p:nvPr>
            <p:ph type="dt"/>
          </p:nvPr>
        </p:nvSpPr>
        <p:spPr>
          <a:ln/>
        </p:spPr>
        <p:txBody>
          <a:bodyPr/>
          <a:lstStyle/>
          <a:p>
            <a:r>
              <a:rPr lang="en-US" altLang="en-US"/>
              <a:t>Dec. 24.2022 </a:t>
            </a:r>
          </a:p>
        </p:txBody>
      </p:sp>
      <p:sp>
        <p:nvSpPr>
          <p:cNvPr id="4" name="Rectangle 10">
            <a:extLst>
              <a:ext uri="{FF2B5EF4-FFF2-40B4-BE49-F238E27FC236}">
                <a16:creationId xmlns:a16="http://schemas.microsoft.com/office/drawing/2014/main" id="{5BD01B48-756D-902C-1EAB-46639121A27B}"/>
              </a:ext>
            </a:extLst>
          </p:cNvPr>
          <p:cNvSpPr>
            <a:spLocks noGrp="1" noChangeArrowheads="1"/>
          </p:cNvSpPr>
          <p:nvPr>
            <p:ph type="sldNum"/>
          </p:nvPr>
        </p:nvSpPr>
        <p:spPr>
          <a:ln/>
        </p:spPr>
        <p:txBody>
          <a:bodyPr/>
          <a:lstStyle/>
          <a:p>
            <a:fld id="{B3AF9A65-F57D-4CB0-97D4-0E9B977B1422}" type="slidenum">
              <a:rPr lang="en-US" altLang="en-US"/>
              <a:pPr/>
              <a:t>24</a:t>
            </a:fld>
            <a:endParaRPr lang="en-US" altLang="en-US"/>
          </a:p>
        </p:txBody>
      </p:sp>
      <p:sp>
        <p:nvSpPr>
          <p:cNvPr id="416770" name="Rectangle 2">
            <a:extLst>
              <a:ext uri="{FF2B5EF4-FFF2-40B4-BE49-F238E27FC236}">
                <a16:creationId xmlns:a16="http://schemas.microsoft.com/office/drawing/2014/main" id="{79CFE140-B2C5-CCA6-9EB1-2076E35734FF}"/>
              </a:ext>
            </a:extLst>
          </p:cNvPr>
          <p:cNvSpPr>
            <a:spLocks noGrp="1" noRot="1" noChangeAspect="1" noChangeArrowheads="1" noTextEdit="1"/>
          </p:cNvSpPr>
          <p:nvPr>
            <p:ph type="sldImg"/>
          </p:nvPr>
        </p:nvSpPr>
        <p:spPr>
          <a:xfrm>
            <a:off x="381000" y="304800"/>
            <a:ext cx="6096000" cy="3810000"/>
          </a:xfrm>
          <a:ln/>
        </p:spPr>
      </p:sp>
      <p:sp>
        <p:nvSpPr>
          <p:cNvPr id="416771" name="Rectangle 3">
            <a:extLst>
              <a:ext uri="{FF2B5EF4-FFF2-40B4-BE49-F238E27FC236}">
                <a16:creationId xmlns:a16="http://schemas.microsoft.com/office/drawing/2014/main" id="{1C910EEB-C313-F1B4-5EE4-E2F6478C855D}"/>
              </a:ext>
            </a:extLst>
          </p:cNvPr>
          <p:cNvSpPr>
            <a:spLocks noGrp="1" noChangeArrowheads="1"/>
          </p:cNvSpPr>
          <p:nvPr>
            <p:ph type="body" idx="1"/>
          </p:nvPr>
        </p:nvSpPr>
        <p:spPr>
          <a:xfrm>
            <a:off x="152400" y="4114800"/>
            <a:ext cx="6553200" cy="4876800"/>
          </a:xfrm>
        </p:spPr>
        <p:txBody>
          <a:bodyPr/>
          <a:lstStyle/>
          <a:p>
            <a:endParaRPr lang="en-US" altLang="en-US" sz="2000" dirty="0">
              <a:latin typeface="Arial Rounded MT Bold" panose="020F0704030504030204" pitchFamily="34" charset="0"/>
            </a:endParaRPr>
          </a:p>
        </p:txBody>
      </p:sp>
    </p:spTree>
    <p:extLst>
      <p:ext uri="{BB962C8B-B14F-4D97-AF65-F5344CB8AC3E}">
        <p14:creationId xmlns:p14="http://schemas.microsoft.com/office/powerpoint/2010/main" val="394962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0102A44-53CE-2D02-06C3-E30E466D03F8}"/>
              </a:ext>
            </a:extLst>
          </p:cNvPr>
          <p:cNvSpPr>
            <a:spLocks noGrp="1" noChangeArrowheads="1"/>
          </p:cNvSpPr>
          <p:nvPr>
            <p:ph type="hdr"/>
          </p:nvPr>
        </p:nvSpPr>
        <p:spPr>
          <a:ln/>
        </p:spPr>
        <p:txBody>
          <a:bodyPr/>
          <a:lstStyle/>
          <a:p>
            <a:r>
              <a:rPr lang="en-US" altLang="en-US"/>
              <a:t>Bringing my Brother </a:t>
            </a:r>
          </a:p>
        </p:txBody>
      </p:sp>
      <p:sp>
        <p:nvSpPr>
          <p:cNvPr id="3" name="Rectangle 6">
            <a:extLst>
              <a:ext uri="{FF2B5EF4-FFF2-40B4-BE49-F238E27FC236}">
                <a16:creationId xmlns:a16="http://schemas.microsoft.com/office/drawing/2014/main" id="{4CDD2947-492B-1203-7662-223F0AAA4EDE}"/>
              </a:ext>
            </a:extLst>
          </p:cNvPr>
          <p:cNvSpPr>
            <a:spLocks noGrp="1" noChangeArrowheads="1"/>
          </p:cNvSpPr>
          <p:nvPr>
            <p:ph type="dt"/>
          </p:nvPr>
        </p:nvSpPr>
        <p:spPr>
          <a:ln/>
        </p:spPr>
        <p:txBody>
          <a:bodyPr/>
          <a:lstStyle/>
          <a:p>
            <a:r>
              <a:rPr lang="en-US" altLang="en-US"/>
              <a:t>Dec. 24.2022 </a:t>
            </a:r>
          </a:p>
        </p:txBody>
      </p:sp>
      <p:sp>
        <p:nvSpPr>
          <p:cNvPr id="4" name="Rectangle 10">
            <a:extLst>
              <a:ext uri="{FF2B5EF4-FFF2-40B4-BE49-F238E27FC236}">
                <a16:creationId xmlns:a16="http://schemas.microsoft.com/office/drawing/2014/main" id="{5BD01B48-756D-902C-1EAB-46639121A27B}"/>
              </a:ext>
            </a:extLst>
          </p:cNvPr>
          <p:cNvSpPr>
            <a:spLocks noGrp="1" noChangeArrowheads="1"/>
          </p:cNvSpPr>
          <p:nvPr>
            <p:ph type="sldNum"/>
          </p:nvPr>
        </p:nvSpPr>
        <p:spPr>
          <a:ln/>
        </p:spPr>
        <p:txBody>
          <a:bodyPr/>
          <a:lstStyle/>
          <a:p>
            <a:fld id="{B3AF9A65-F57D-4CB0-97D4-0E9B977B1422}" type="slidenum">
              <a:rPr lang="en-US" altLang="en-US"/>
              <a:pPr/>
              <a:t>25</a:t>
            </a:fld>
            <a:endParaRPr lang="en-US" altLang="en-US"/>
          </a:p>
        </p:txBody>
      </p:sp>
      <p:sp>
        <p:nvSpPr>
          <p:cNvPr id="416770" name="Rectangle 2">
            <a:extLst>
              <a:ext uri="{FF2B5EF4-FFF2-40B4-BE49-F238E27FC236}">
                <a16:creationId xmlns:a16="http://schemas.microsoft.com/office/drawing/2014/main" id="{79CFE140-B2C5-CCA6-9EB1-2076E35734FF}"/>
              </a:ext>
            </a:extLst>
          </p:cNvPr>
          <p:cNvSpPr>
            <a:spLocks noGrp="1" noRot="1" noChangeAspect="1" noChangeArrowheads="1" noTextEdit="1"/>
          </p:cNvSpPr>
          <p:nvPr>
            <p:ph type="sldImg"/>
          </p:nvPr>
        </p:nvSpPr>
        <p:spPr>
          <a:xfrm>
            <a:off x="68263" y="304800"/>
            <a:ext cx="6772275" cy="3810000"/>
          </a:xfrm>
          <a:ln/>
        </p:spPr>
      </p:sp>
      <p:sp>
        <p:nvSpPr>
          <p:cNvPr id="416771" name="Rectangle 3">
            <a:extLst>
              <a:ext uri="{FF2B5EF4-FFF2-40B4-BE49-F238E27FC236}">
                <a16:creationId xmlns:a16="http://schemas.microsoft.com/office/drawing/2014/main" id="{1C910EEB-C313-F1B4-5EE4-E2F6478C855D}"/>
              </a:ext>
            </a:extLst>
          </p:cNvPr>
          <p:cNvSpPr>
            <a:spLocks noGrp="1" noChangeArrowheads="1"/>
          </p:cNvSpPr>
          <p:nvPr>
            <p:ph type="body" idx="1"/>
          </p:nvPr>
        </p:nvSpPr>
        <p:spPr>
          <a:xfrm>
            <a:off x="152400" y="4114800"/>
            <a:ext cx="6553200" cy="4876800"/>
          </a:xfrm>
        </p:spPr>
        <p:txBody>
          <a:bodyPr/>
          <a:lstStyle/>
          <a:p>
            <a:r>
              <a:rPr lang="en-US" altLang="en-US" sz="2000">
                <a:latin typeface="Arial Rounded MT Bold" panose="020F0704030504030204" pitchFamily="34" charset="0"/>
              </a:rPr>
              <a:t>Yeshua appeared to be enamored with the learning, and responded.  Some theologians said He didn’t fully understand His Divine identity and destiny until His mikveh/immersion.  </a:t>
            </a:r>
          </a:p>
        </p:txBody>
      </p:sp>
    </p:spTree>
    <p:extLst>
      <p:ext uri="{BB962C8B-B14F-4D97-AF65-F5344CB8AC3E}">
        <p14:creationId xmlns:p14="http://schemas.microsoft.com/office/powerpoint/2010/main" val="34614936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22645929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14470181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61901D42-368A-0279-5C2E-F27AE4EFDC9D}"/>
              </a:ext>
            </a:extLst>
          </p:cNvPr>
          <p:cNvSpPr>
            <a:spLocks noGrp="1" noChangeArrowheads="1"/>
          </p:cNvSpPr>
          <p:nvPr>
            <p:ph type="hdr"/>
          </p:nvPr>
        </p:nvSpPr>
        <p:spPr>
          <a:ln/>
        </p:spPr>
        <p:txBody>
          <a:bodyPr/>
          <a:lstStyle/>
          <a:p>
            <a:r>
              <a:rPr lang="en-US" altLang="en-US"/>
              <a:t>Bringing my Brother </a:t>
            </a:r>
          </a:p>
        </p:txBody>
      </p:sp>
      <p:sp>
        <p:nvSpPr>
          <p:cNvPr id="3" name="Rectangle 6">
            <a:extLst>
              <a:ext uri="{FF2B5EF4-FFF2-40B4-BE49-F238E27FC236}">
                <a16:creationId xmlns:a16="http://schemas.microsoft.com/office/drawing/2014/main" id="{F9DAFE98-688F-D9CA-30F1-FCA3EC154F10}"/>
              </a:ext>
            </a:extLst>
          </p:cNvPr>
          <p:cNvSpPr>
            <a:spLocks noGrp="1" noChangeArrowheads="1"/>
          </p:cNvSpPr>
          <p:nvPr>
            <p:ph type="dt"/>
          </p:nvPr>
        </p:nvSpPr>
        <p:spPr>
          <a:ln/>
        </p:spPr>
        <p:txBody>
          <a:bodyPr/>
          <a:lstStyle/>
          <a:p>
            <a:r>
              <a:rPr lang="en-US" altLang="en-US"/>
              <a:t>Dec. 24.2022 </a:t>
            </a:r>
          </a:p>
        </p:txBody>
      </p:sp>
      <p:sp>
        <p:nvSpPr>
          <p:cNvPr id="4" name="Rectangle 10">
            <a:extLst>
              <a:ext uri="{FF2B5EF4-FFF2-40B4-BE49-F238E27FC236}">
                <a16:creationId xmlns:a16="http://schemas.microsoft.com/office/drawing/2014/main" id="{813CE20A-24F5-9BC7-A634-E1E9F939335C}"/>
              </a:ext>
            </a:extLst>
          </p:cNvPr>
          <p:cNvSpPr>
            <a:spLocks noGrp="1" noChangeArrowheads="1"/>
          </p:cNvSpPr>
          <p:nvPr>
            <p:ph type="sldNum"/>
          </p:nvPr>
        </p:nvSpPr>
        <p:spPr>
          <a:ln/>
        </p:spPr>
        <p:txBody>
          <a:bodyPr/>
          <a:lstStyle/>
          <a:p>
            <a:fld id="{13756918-45CA-44FF-A53F-1E8F3168EA79}" type="slidenum">
              <a:rPr lang="en-US" altLang="en-US"/>
              <a:pPr/>
              <a:t>28</a:t>
            </a:fld>
            <a:endParaRPr lang="en-US" altLang="en-US"/>
          </a:p>
        </p:txBody>
      </p:sp>
      <p:sp>
        <p:nvSpPr>
          <p:cNvPr id="424962" name="Rectangle 2">
            <a:extLst>
              <a:ext uri="{FF2B5EF4-FFF2-40B4-BE49-F238E27FC236}">
                <a16:creationId xmlns:a16="http://schemas.microsoft.com/office/drawing/2014/main" id="{40438C1B-9432-69E2-D8BE-7A38F6E5CFD5}"/>
              </a:ext>
            </a:extLst>
          </p:cNvPr>
          <p:cNvSpPr>
            <a:spLocks noGrp="1" noRot="1" noChangeAspect="1" noChangeArrowheads="1" noTextEdit="1"/>
          </p:cNvSpPr>
          <p:nvPr>
            <p:ph type="sldImg"/>
          </p:nvPr>
        </p:nvSpPr>
        <p:spPr>
          <a:xfrm>
            <a:off x="381000" y="304800"/>
            <a:ext cx="6096000" cy="3810000"/>
          </a:xfrm>
          <a:ln/>
        </p:spPr>
      </p:sp>
      <p:sp>
        <p:nvSpPr>
          <p:cNvPr id="424963" name="Rectangle 3">
            <a:extLst>
              <a:ext uri="{FF2B5EF4-FFF2-40B4-BE49-F238E27FC236}">
                <a16:creationId xmlns:a16="http://schemas.microsoft.com/office/drawing/2014/main" id="{349B97E4-8488-9456-C9EC-EF76AFEEF153}"/>
              </a:ext>
            </a:extLst>
          </p:cNvPr>
          <p:cNvSpPr>
            <a:spLocks noGrp="1" noChangeArrowheads="1"/>
          </p:cNvSpPr>
          <p:nvPr>
            <p:ph type="body" idx="1"/>
          </p:nvPr>
        </p:nvSpPr>
        <p:spPr>
          <a:xfrm>
            <a:off x="152400" y="4114800"/>
            <a:ext cx="6553200" cy="4876800"/>
          </a:xfrm>
        </p:spPr>
        <p:txBody>
          <a:bodyPr/>
          <a:lstStyle/>
          <a:p>
            <a:endParaRPr lang="en-US" altLang="en-US" sz="2000" dirty="0">
              <a:latin typeface="Arial Rounded MT Bold" panose="020F07040305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61901D42-368A-0279-5C2E-F27AE4EFDC9D}"/>
              </a:ext>
            </a:extLst>
          </p:cNvPr>
          <p:cNvSpPr>
            <a:spLocks noGrp="1" noChangeArrowheads="1"/>
          </p:cNvSpPr>
          <p:nvPr>
            <p:ph type="hdr"/>
          </p:nvPr>
        </p:nvSpPr>
        <p:spPr>
          <a:ln/>
        </p:spPr>
        <p:txBody>
          <a:bodyPr/>
          <a:lstStyle/>
          <a:p>
            <a:r>
              <a:rPr lang="en-US" altLang="en-US"/>
              <a:t>Bringing my Brother </a:t>
            </a:r>
          </a:p>
        </p:txBody>
      </p:sp>
      <p:sp>
        <p:nvSpPr>
          <p:cNvPr id="3" name="Rectangle 6">
            <a:extLst>
              <a:ext uri="{FF2B5EF4-FFF2-40B4-BE49-F238E27FC236}">
                <a16:creationId xmlns:a16="http://schemas.microsoft.com/office/drawing/2014/main" id="{F9DAFE98-688F-D9CA-30F1-FCA3EC154F10}"/>
              </a:ext>
            </a:extLst>
          </p:cNvPr>
          <p:cNvSpPr>
            <a:spLocks noGrp="1" noChangeArrowheads="1"/>
          </p:cNvSpPr>
          <p:nvPr>
            <p:ph type="dt"/>
          </p:nvPr>
        </p:nvSpPr>
        <p:spPr>
          <a:ln/>
        </p:spPr>
        <p:txBody>
          <a:bodyPr/>
          <a:lstStyle/>
          <a:p>
            <a:r>
              <a:rPr lang="en-US" altLang="en-US"/>
              <a:t>Dec. 24.2022 </a:t>
            </a:r>
          </a:p>
        </p:txBody>
      </p:sp>
      <p:sp>
        <p:nvSpPr>
          <p:cNvPr id="4" name="Rectangle 10">
            <a:extLst>
              <a:ext uri="{FF2B5EF4-FFF2-40B4-BE49-F238E27FC236}">
                <a16:creationId xmlns:a16="http://schemas.microsoft.com/office/drawing/2014/main" id="{813CE20A-24F5-9BC7-A634-E1E9F939335C}"/>
              </a:ext>
            </a:extLst>
          </p:cNvPr>
          <p:cNvSpPr>
            <a:spLocks noGrp="1" noChangeArrowheads="1"/>
          </p:cNvSpPr>
          <p:nvPr>
            <p:ph type="sldNum"/>
          </p:nvPr>
        </p:nvSpPr>
        <p:spPr>
          <a:ln/>
        </p:spPr>
        <p:txBody>
          <a:bodyPr/>
          <a:lstStyle/>
          <a:p>
            <a:fld id="{13756918-45CA-44FF-A53F-1E8F3168EA79}" type="slidenum">
              <a:rPr lang="en-US" altLang="en-US"/>
              <a:pPr/>
              <a:t>29</a:t>
            </a:fld>
            <a:endParaRPr lang="en-US" altLang="en-US"/>
          </a:p>
        </p:txBody>
      </p:sp>
      <p:sp>
        <p:nvSpPr>
          <p:cNvPr id="424962" name="Rectangle 2">
            <a:extLst>
              <a:ext uri="{FF2B5EF4-FFF2-40B4-BE49-F238E27FC236}">
                <a16:creationId xmlns:a16="http://schemas.microsoft.com/office/drawing/2014/main" id="{40438C1B-9432-69E2-D8BE-7A38F6E5CFD5}"/>
              </a:ext>
            </a:extLst>
          </p:cNvPr>
          <p:cNvSpPr>
            <a:spLocks noGrp="1" noRot="1" noChangeAspect="1" noChangeArrowheads="1" noTextEdit="1"/>
          </p:cNvSpPr>
          <p:nvPr>
            <p:ph type="sldImg"/>
          </p:nvPr>
        </p:nvSpPr>
        <p:spPr>
          <a:xfrm>
            <a:off x="68263" y="304800"/>
            <a:ext cx="6772275" cy="3810000"/>
          </a:xfrm>
          <a:ln/>
        </p:spPr>
      </p:sp>
      <p:sp>
        <p:nvSpPr>
          <p:cNvPr id="424963" name="Rectangle 3">
            <a:extLst>
              <a:ext uri="{FF2B5EF4-FFF2-40B4-BE49-F238E27FC236}">
                <a16:creationId xmlns:a16="http://schemas.microsoft.com/office/drawing/2014/main" id="{349B97E4-8488-9456-C9EC-EF76AFEEF153}"/>
              </a:ext>
            </a:extLst>
          </p:cNvPr>
          <p:cNvSpPr>
            <a:spLocks noGrp="1" noChangeArrowheads="1"/>
          </p:cNvSpPr>
          <p:nvPr>
            <p:ph type="body" idx="1"/>
          </p:nvPr>
        </p:nvSpPr>
        <p:spPr>
          <a:xfrm>
            <a:off x="152400" y="4114800"/>
            <a:ext cx="6553200" cy="4876800"/>
          </a:xfrm>
        </p:spPr>
        <p:txBody>
          <a:bodyPr/>
          <a:lstStyle/>
          <a:p>
            <a:endParaRPr lang="en-US" altLang="en-US" sz="2000" dirty="0">
              <a:latin typeface="Arial Rounded MT Bold" panose="020F0704030504030204" pitchFamily="34" charset="0"/>
            </a:endParaRPr>
          </a:p>
        </p:txBody>
      </p:sp>
    </p:spTree>
    <p:extLst>
      <p:ext uri="{BB962C8B-B14F-4D97-AF65-F5344CB8AC3E}">
        <p14:creationId xmlns:p14="http://schemas.microsoft.com/office/powerpoint/2010/main" val="3776040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15153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4075720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4719338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7281606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40930361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2988642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6393756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4182056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0105987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dirty="0"/>
              <a:t>Just like Yeshua is the promised redeemer of Israel.</a:t>
            </a:r>
          </a:p>
        </p:txBody>
      </p:sp>
    </p:spTree>
    <p:extLst>
      <p:ext uri="{BB962C8B-B14F-4D97-AF65-F5344CB8AC3E}">
        <p14:creationId xmlns:p14="http://schemas.microsoft.com/office/powerpoint/2010/main" val="1151796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498026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5502525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27419659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6324631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6490034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1262930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21804746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6669664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1320257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12159262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8945637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584225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21092386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9802158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38210002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103150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2155587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64572689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dirty="0"/>
              <a:t>Song Am Yisrael Khi.</a:t>
            </a:r>
          </a:p>
          <a:p>
            <a:r>
              <a:rPr lang="en-US" altLang="en-US" dirty="0"/>
              <a:t> </a:t>
            </a:r>
            <a:r>
              <a:rPr lang="he-IL" altLang="en-US" sz="2400" b="1" dirty="0">
                <a:latin typeface="David" panose="020E0502060401010101" pitchFamily="34" charset="-79"/>
                <a:cs typeface="David" panose="020E0502060401010101" pitchFamily="34" charset="-79"/>
              </a:rPr>
              <a:t>הַעוֹד אָבִי חָי</a:t>
            </a:r>
            <a:r>
              <a:rPr lang="en-US" altLang="en-US" sz="2400" b="1" dirty="0">
                <a:latin typeface="David" panose="020E0502060401010101" pitchFamily="34" charset="-79"/>
                <a:cs typeface="David" panose="020E0502060401010101" pitchFamily="34" charset="-79"/>
              </a:rPr>
              <a:t> </a:t>
            </a:r>
            <a:r>
              <a:rPr lang="en-US" altLang="en-US" dirty="0" err="1"/>
              <a:t>Haod</a:t>
            </a:r>
            <a:r>
              <a:rPr lang="en-US" altLang="en-US" dirty="0"/>
              <a:t> </a:t>
            </a:r>
            <a:r>
              <a:rPr lang="en-US" altLang="en-US" dirty="0" err="1"/>
              <a:t>avi</a:t>
            </a:r>
            <a:r>
              <a:rPr lang="en-US" altLang="en-US" dirty="0"/>
              <a:t> </a:t>
            </a:r>
            <a:r>
              <a:rPr lang="en-US" altLang="en-US" dirty="0" err="1"/>
              <a:t>khi</a:t>
            </a:r>
            <a:r>
              <a:rPr lang="en-US" altLang="en-US" dirty="0">
                <a:sym typeface="Wingdings" panose="05000000000000000000" pitchFamily="2" charset="2"/>
              </a:rPr>
              <a:t> Od </a:t>
            </a:r>
            <a:r>
              <a:rPr lang="en-US" altLang="en-US" dirty="0" err="1">
                <a:sym typeface="Wingdings" panose="05000000000000000000" pitchFamily="2" charset="2"/>
              </a:rPr>
              <a:t>avinu</a:t>
            </a:r>
            <a:r>
              <a:rPr lang="en-US" altLang="en-US" dirty="0">
                <a:sym typeface="Wingdings" panose="05000000000000000000" pitchFamily="2" charset="2"/>
              </a:rPr>
              <a:t> </a:t>
            </a:r>
            <a:r>
              <a:rPr lang="en-US" altLang="en-US" dirty="0" err="1">
                <a:sym typeface="Wingdings" panose="05000000000000000000" pitchFamily="2" charset="2"/>
              </a:rPr>
              <a:t>khi</a:t>
            </a:r>
            <a:endParaRPr lang="en-US" altLang="en-US" dirty="0">
              <a:sym typeface="Wingdings" panose="05000000000000000000" pitchFamily="2" charset="2"/>
            </a:endParaRPr>
          </a:p>
          <a:p>
            <a:r>
              <a:rPr lang="he-IL" altLang="en-US" sz="2400" b="1" dirty="0">
                <a:latin typeface="David" panose="020E0502060401010101" pitchFamily="34" charset="-79"/>
                <a:cs typeface="David" panose="020E0502060401010101" pitchFamily="34" charset="-79"/>
              </a:rPr>
              <a:t>עוֹד אָבִינו חָי</a:t>
            </a:r>
            <a:endParaRPr lang="en-US" altLang="en-US" sz="2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133301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dirty="0"/>
              <a:t>Similar shocking recognition of the Messiah brother</a:t>
            </a:r>
          </a:p>
        </p:txBody>
      </p:sp>
    </p:spTree>
    <p:extLst>
      <p:ext uri="{BB962C8B-B14F-4D97-AF65-F5344CB8AC3E}">
        <p14:creationId xmlns:p14="http://schemas.microsoft.com/office/powerpoint/2010/main" val="408031108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37630557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r>
              <a:rPr lang="en-US" altLang="en-US" dirty="0"/>
              <a:t>I</a:t>
            </a:r>
            <a:r>
              <a:rPr lang="he-IL" altLang="en-US" dirty="0"/>
              <a:t> </a:t>
            </a:r>
            <a:r>
              <a:rPr lang="en-US" altLang="en-US" dirty="0"/>
              <a:t> believe that is why many non-Jewish people are here, to bless Israel and be blessed in return.  </a:t>
            </a:r>
          </a:p>
        </p:txBody>
      </p:sp>
    </p:spTree>
    <p:extLst>
      <p:ext uri="{BB962C8B-B14F-4D97-AF65-F5344CB8AC3E}">
        <p14:creationId xmlns:p14="http://schemas.microsoft.com/office/powerpoint/2010/main" val="3796914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762000"/>
            <a:ext cx="6096000" cy="3429000"/>
          </a:xfrm>
        </p:spPr>
      </p:sp>
      <p:sp>
        <p:nvSpPr>
          <p:cNvPr id="3" name="Notes Placeholder 2"/>
          <p:cNvSpPr>
            <a:spLocks noGrp="1"/>
          </p:cNvSpPr>
          <p:nvPr>
            <p:ph type="body" idx="1"/>
          </p:nvPr>
        </p:nvSpPr>
        <p:spPr>
          <a:xfrm>
            <a:off x="381000" y="4191000"/>
            <a:ext cx="6172200" cy="4572000"/>
          </a:xfrm>
        </p:spPr>
        <p:txBody>
          <a:bodyPr/>
          <a:lstStyle/>
          <a:p>
            <a:endParaRPr lang="en-US" dirty="0"/>
          </a:p>
        </p:txBody>
      </p:sp>
      <p:sp>
        <p:nvSpPr>
          <p:cNvPr id="4" name="Header Placeholder 3"/>
          <p:cNvSpPr>
            <a:spLocks noGrp="1"/>
          </p:cNvSpPr>
          <p:nvPr>
            <p:ph type="hdr" sz="quarte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charset="0"/>
                <a:ea typeface="+mn-ea"/>
                <a:cs typeface="Arial" charset="0"/>
              </a:rPr>
              <a:t>Bringing my Brother </a:t>
            </a:r>
          </a:p>
        </p:txBody>
      </p:sp>
      <p:sp>
        <p:nvSpPr>
          <p:cNvPr id="5" name="Date Placeholder 4"/>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charset="0"/>
                <a:ea typeface="+mn-ea"/>
                <a:cs typeface="Arial" charset="0"/>
              </a:rPr>
              <a:t>Dec. 24.2022 </a:t>
            </a:r>
          </a:p>
        </p:txBody>
      </p:sp>
      <p:sp>
        <p:nvSpPr>
          <p:cNvPr id="6" name="Slide Number Placeholder 5"/>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0E9F95B-100C-4401-AFC8-043CE70D51A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20606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28553640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762000"/>
            <a:ext cx="6096000" cy="3429000"/>
          </a:xfrm>
        </p:spPr>
      </p:sp>
      <p:sp>
        <p:nvSpPr>
          <p:cNvPr id="3" name="Notes Placeholder 2"/>
          <p:cNvSpPr>
            <a:spLocks noGrp="1"/>
          </p:cNvSpPr>
          <p:nvPr>
            <p:ph type="body" idx="1"/>
          </p:nvPr>
        </p:nvSpPr>
        <p:spPr>
          <a:xfrm>
            <a:off x="381000" y="4191000"/>
            <a:ext cx="6172200" cy="4572000"/>
          </a:xfrm>
        </p:spPr>
        <p:txBody>
          <a:bodyPr/>
          <a:lstStyle/>
          <a:p>
            <a:endParaRPr lang="en-US" dirty="0"/>
          </a:p>
        </p:txBody>
      </p:sp>
      <p:sp>
        <p:nvSpPr>
          <p:cNvPr id="4" name="Header Placeholder 3"/>
          <p:cNvSpPr>
            <a:spLocks noGrp="1"/>
          </p:cNvSpPr>
          <p:nvPr>
            <p:ph type="hdr" sz="quarter"/>
          </p:nvPr>
        </p:nvSpPr>
        <p:spPr/>
        <p:txBody>
          <a:bodyPr/>
          <a:lstStyle/>
          <a:p>
            <a:r>
              <a:rPr lang="en-US" altLang="en-US"/>
              <a:t>Bringing my Brother </a:t>
            </a:r>
          </a:p>
        </p:txBody>
      </p:sp>
      <p:sp>
        <p:nvSpPr>
          <p:cNvPr id="5" name="Date Placeholder 4"/>
          <p:cNvSpPr>
            <a:spLocks noGrp="1"/>
          </p:cNvSpPr>
          <p:nvPr>
            <p:ph type="dt" idx="1"/>
          </p:nvPr>
        </p:nvSpPr>
        <p:spPr/>
        <p:txBody>
          <a:bodyPr/>
          <a:lstStyle/>
          <a:p>
            <a:r>
              <a:rPr lang="en-US" altLang="en-US"/>
              <a:t>Dec. 24.2022 </a:t>
            </a:r>
          </a:p>
        </p:txBody>
      </p:sp>
      <p:sp>
        <p:nvSpPr>
          <p:cNvPr id="6" name="Slide Number Placeholder 5"/>
          <p:cNvSpPr>
            <a:spLocks noGrp="1"/>
          </p:cNvSpPr>
          <p:nvPr>
            <p:ph type="sldNum" sz="quarter" idx="5"/>
          </p:nvPr>
        </p:nvSpPr>
        <p:spPr/>
        <p:txBody>
          <a:bodyPr/>
          <a:lstStyle/>
          <a:p>
            <a:fld id="{00E9F95B-100C-4401-AFC8-043CE70D51A5}" type="slidenum">
              <a:rPr lang="en-US" altLang="en-US" smtClean="0"/>
              <a:pPr/>
              <a:t>60</a:t>
            </a:fld>
            <a:endParaRPr lang="en-US" altLang="en-US"/>
          </a:p>
        </p:txBody>
      </p:sp>
    </p:spTree>
    <p:extLst>
      <p:ext uri="{BB962C8B-B14F-4D97-AF65-F5344CB8AC3E}">
        <p14:creationId xmlns:p14="http://schemas.microsoft.com/office/powerpoint/2010/main" val="3523250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4278942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1035975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00869B0-22F5-5961-069C-69F66DD4D1B4}"/>
              </a:ext>
            </a:extLst>
          </p:cNvPr>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Bringing my Brother </a:t>
            </a:r>
          </a:p>
        </p:txBody>
      </p:sp>
      <p:sp>
        <p:nvSpPr>
          <p:cNvPr id="3" name="Rectangle 3">
            <a:extLst>
              <a:ext uri="{FF2B5EF4-FFF2-40B4-BE49-F238E27FC236}">
                <a16:creationId xmlns:a16="http://schemas.microsoft.com/office/drawing/2014/main" id="{FBE69F29-3561-FFDD-87DD-92F08F2E0F33}"/>
              </a:ext>
            </a:extLst>
          </p:cNvPr>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 24.2022 </a:t>
            </a:r>
          </a:p>
        </p:txBody>
      </p:sp>
      <p:sp>
        <p:nvSpPr>
          <p:cNvPr id="4" name="Rectangle 7">
            <a:extLst>
              <a:ext uri="{FF2B5EF4-FFF2-40B4-BE49-F238E27FC236}">
                <a16:creationId xmlns:a16="http://schemas.microsoft.com/office/drawing/2014/main" id="{BC0823C6-D663-F15C-2284-5E8A900D63E0}"/>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A2BBB3E-0AD4-4C2E-93A1-A9D735F02FA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83362" name="Rectangle 2">
            <a:extLst>
              <a:ext uri="{FF2B5EF4-FFF2-40B4-BE49-F238E27FC236}">
                <a16:creationId xmlns:a16="http://schemas.microsoft.com/office/drawing/2014/main" id="{4AA030BE-AAFF-0643-1B55-447495A80B75}"/>
              </a:ext>
            </a:extLst>
          </p:cNvPr>
          <p:cNvSpPr>
            <a:spLocks noGrp="1" noRot="1" noChangeAspect="1" noChangeArrowheads="1" noTextEdit="1"/>
          </p:cNvSpPr>
          <p:nvPr>
            <p:ph type="sldImg"/>
          </p:nvPr>
        </p:nvSpPr>
        <p:spPr>
          <a:xfrm>
            <a:off x="68263" y="304800"/>
            <a:ext cx="6772275" cy="3810000"/>
          </a:xfrm>
          <a:ln/>
        </p:spPr>
      </p:sp>
      <p:sp>
        <p:nvSpPr>
          <p:cNvPr id="7183363" name="Rectangle 3">
            <a:extLst>
              <a:ext uri="{FF2B5EF4-FFF2-40B4-BE49-F238E27FC236}">
                <a16:creationId xmlns:a16="http://schemas.microsoft.com/office/drawing/2014/main" id="{E74C4C38-9E03-998D-0EE9-D7C2074E1BEB}"/>
              </a:ext>
            </a:extLst>
          </p:cNvPr>
          <p:cNvSpPr>
            <a:spLocks noGrp="1" noChangeArrowheads="1"/>
          </p:cNvSpPr>
          <p:nvPr>
            <p:ph type="body" idx="1"/>
          </p:nvPr>
        </p:nvSpPr>
        <p:spPr>
          <a:xfrm>
            <a:off x="152400" y="4114800"/>
            <a:ext cx="6553200" cy="4876800"/>
          </a:xfrm>
        </p:spPr>
        <p:txBody>
          <a:bodyPr/>
          <a:lstStyle/>
          <a:p>
            <a:endParaRPr lang="en-US" altLang="en-US" dirty="0"/>
          </a:p>
        </p:txBody>
      </p:sp>
    </p:spTree>
    <p:extLst>
      <p:ext uri="{BB962C8B-B14F-4D97-AF65-F5344CB8AC3E}">
        <p14:creationId xmlns:p14="http://schemas.microsoft.com/office/powerpoint/2010/main" val="4078701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601760"/>
            <a:ext cx="7772400" cy="1102519"/>
          </a:xfrm>
        </p:spPr>
        <p:txBody>
          <a:bodyPr/>
          <a:lstStyle/>
          <a:p>
            <a:r>
              <a:rPr lang="en-US"/>
              <a:t>Click to edit Master title style</a:t>
            </a:r>
          </a:p>
        </p:txBody>
      </p:sp>
      <p:sp>
        <p:nvSpPr>
          <p:cNvPr id="3" name="Subtitle 2"/>
          <p:cNvSpPr>
            <a:spLocks noGrp="1"/>
          </p:cNvSpPr>
          <p:nvPr>
            <p:ph type="subTitle" idx="1"/>
          </p:nvPr>
        </p:nvSpPr>
        <p:spPr>
          <a:xfrm>
            <a:off x="1374817" y="2914650"/>
            <a:ext cx="6400801" cy="1314450"/>
          </a:xfrm>
        </p:spPr>
        <p:txBody>
          <a:bodyPr/>
          <a:lstStyle>
            <a:lvl1pPr marL="0" indent="0" algn="ctr">
              <a:buNone/>
              <a:defRPr/>
            </a:lvl1pPr>
            <a:lvl2pPr marL="190718" indent="0" algn="ctr">
              <a:buNone/>
              <a:defRPr/>
            </a:lvl2pPr>
            <a:lvl3pPr marL="381518" indent="0" algn="ctr">
              <a:buNone/>
              <a:defRPr/>
            </a:lvl3pPr>
            <a:lvl4pPr marL="572171" indent="0" algn="ctr">
              <a:buNone/>
              <a:defRPr/>
            </a:lvl4pPr>
            <a:lvl5pPr marL="762951" indent="0" algn="ctr">
              <a:buNone/>
              <a:defRPr/>
            </a:lvl5pPr>
            <a:lvl6pPr marL="953583" indent="0" algn="ctr">
              <a:buNone/>
              <a:defRPr/>
            </a:lvl6pPr>
            <a:lvl7pPr marL="1144273" indent="0" algn="ctr">
              <a:buNone/>
              <a:defRPr/>
            </a:lvl7pPr>
            <a:lvl8pPr marL="1335014" indent="0" algn="ctr">
              <a:buNone/>
              <a:defRPr/>
            </a:lvl8pPr>
            <a:lvl9pPr marL="1525749"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26EB06D-C9AC-4BAA-90E1-11627B68CA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3752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836C97D-7EB4-4470-B36A-8CE1DF35336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9773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92"/>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1" y="205992"/>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2A1C997-1C84-4E42-B804-9E6F0693A6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39372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114B5-D666-B2D4-99D1-028877B3FDE8}"/>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D671CD3-6FEF-5A2D-82D5-BCEDA3D30604}"/>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C753F19-318A-0EC1-5269-2083C583AD90}"/>
              </a:ext>
            </a:extLst>
          </p:cNvPr>
          <p:cNvSpPr>
            <a:spLocks noGrp="1"/>
          </p:cNvSpPr>
          <p:nvPr>
            <p:ph type="dt" sz="half" idx="10"/>
          </p:nvPr>
        </p:nvSpPr>
        <p:spPr/>
        <p:txBody>
          <a:bodyPr/>
          <a:lstStyle>
            <a:lvl1pPr>
              <a:defRPr/>
            </a:lvl1pPr>
          </a:lstStyle>
          <a:p>
            <a:pPr algn="l" defTabSz="685800"/>
            <a:endParaRPr lang="en-US" altLang="en-US" sz="1050">
              <a:solidFill>
                <a:srgbClr val="000000"/>
              </a:solidFill>
              <a:cs typeface="Arial" panose="020B0604020202020204" pitchFamily="34" charset="0"/>
            </a:endParaRPr>
          </a:p>
        </p:txBody>
      </p:sp>
      <p:sp>
        <p:nvSpPr>
          <p:cNvPr id="5" name="Footer Placeholder 4">
            <a:extLst>
              <a:ext uri="{FF2B5EF4-FFF2-40B4-BE49-F238E27FC236}">
                <a16:creationId xmlns:a16="http://schemas.microsoft.com/office/drawing/2014/main" id="{74255BB9-1241-7F49-E1A3-E363073DF557}"/>
              </a:ext>
            </a:extLst>
          </p:cNvPr>
          <p:cNvSpPr>
            <a:spLocks noGrp="1"/>
          </p:cNvSpPr>
          <p:nvPr>
            <p:ph type="ftr" sz="quarter" idx="11"/>
          </p:nvPr>
        </p:nvSpPr>
        <p:spPr/>
        <p:txBody>
          <a:bodyPr/>
          <a:lstStyle>
            <a:lvl1pPr>
              <a:defRPr/>
            </a:lvl1pPr>
          </a:lstStyle>
          <a:p>
            <a:pPr defTabSz="685800"/>
            <a:endParaRPr lang="en-US" altLang="en-US" sz="1050">
              <a:solidFill>
                <a:srgbClr val="000000"/>
              </a:solidFill>
              <a:cs typeface="Arial" panose="020B0604020202020204" pitchFamily="34" charset="0"/>
            </a:endParaRPr>
          </a:p>
        </p:txBody>
      </p:sp>
      <p:sp>
        <p:nvSpPr>
          <p:cNvPr id="6" name="Slide Number Placeholder 5">
            <a:extLst>
              <a:ext uri="{FF2B5EF4-FFF2-40B4-BE49-F238E27FC236}">
                <a16:creationId xmlns:a16="http://schemas.microsoft.com/office/drawing/2014/main" id="{8A1C0716-C44F-1553-9742-83E035196BF1}"/>
              </a:ext>
            </a:extLst>
          </p:cNvPr>
          <p:cNvSpPr>
            <a:spLocks noGrp="1"/>
          </p:cNvSpPr>
          <p:nvPr>
            <p:ph type="sldNum" sz="quarter" idx="12"/>
          </p:nvPr>
        </p:nvSpPr>
        <p:spPr/>
        <p:txBody>
          <a:bodyPr/>
          <a:lstStyle>
            <a:lvl1pPr>
              <a:defRPr/>
            </a:lvl1pPr>
          </a:lstStyle>
          <a:p>
            <a:pPr defTabSz="685800"/>
            <a:fld id="{0309CBD5-C5CD-409A-BDCD-0E777683A37C}" type="slidenum">
              <a:rPr lang="en-US" altLang="en-US" sz="1050" smtClean="0">
                <a:solidFill>
                  <a:srgbClr val="000000"/>
                </a:solidFill>
                <a:cs typeface="Arial" panose="020B0604020202020204" pitchFamily="34" charset="0"/>
              </a:rPr>
              <a:pPr defTabSz="685800"/>
              <a:t>‹#›</a:t>
            </a:fld>
            <a:endParaRPr lang="en-US" altLang="en-US" sz="1050">
              <a:solidFill>
                <a:srgbClr val="000000"/>
              </a:solidFill>
              <a:cs typeface="Arial" panose="020B0604020202020204" pitchFamily="34" charset="0"/>
            </a:endParaRPr>
          </a:p>
        </p:txBody>
      </p:sp>
    </p:spTree>
    <p:extLst>
      <p:ext uri="{BB962C8B-B14F-4D97-AF65-F5344CB8AC3E}">
        <p14:creationId xmlns:p14="http://schemas.microsoft.com/office/powerpoint/2010/main" val="1611591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62809BE-4F75-4AE8-85BB-D151C4B7CC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5347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62809BE-4F75-4AE8-85BB-D151C4B7CC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250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3305191"/>
            <a:ext cx="7772400" cy="1021556"/>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722315" y="2180035"/>
            <a:ext cx="7772400" cy="1125140"/>
          </a:xfrm>
        </p:spPr>
        <p:txBody>
          <a:bodyPr anchor="b"/>
          <a:lstStyle>
            <a:lvl1pPr marL="0" indent="0">
              <a:buNone/>
              <a:defRPr sz="1125"/>
            </a:lvl1pPr>
            <a:lvl2pPr marL="190718" indent="0">
              <a:buNone/>
              <a:defRPr sz="1013"/>
            </a:lvl2pPr>
            <a:lvl3pPr marL="381518" indent="0">
              <a:buNone/>
              <a:defRPr sz="900"/>
            </a:lvl3pPr>
            <a:lvl4pPr marL="572171" indent="0">
              <a:buNone/>
              <a:defRPr sz="788"/>
            </a:lvl4pPr>
            <a:lvl5pPr marL="762951" indent="0">
              <a:buNone/>
              <a:defRPr sz="788"/>
            </a:lvl5pPr>
            <a:lvl6pPr marL="953583" indent="0">
              <a:buNone/>
              <a:defRPr sz="788"/>
            </a:lvl6pPr>
            <a:lvl7pPr marL="1144273" indent="0">
              <a:buNone/>
              <a:defRPr sz="788"/>
            </a:lvl7pPr>
            <a:lvl8pPr marL="1335014" indent="0">
              <a:buNone/>
              <a:defRPr sz="788"/>
            </a:lvl8pPr>
            <a:lvl9pPr marL="1525749" indent="0">
              <a:buNone/>
              <a:defRPr sz="788"/>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7AE4B22-24C9-4BD8-A2D6-8E3898629F9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79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00155"/>
            <a:ext cx="4038600" cy="3394472"/>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5"/>
            <a:ext cx="4038600" cy="3394472"/>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B11E98B-EED2-4B67-A443-F4B6B35947A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721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743" y="1151335"/>
            <a:ext cx="4040188" cy="479822"/>
          </a:xfrm>
        </p:spPr>
        <p:txBody>
          <a:bodyPr anchor="b"/>
          <a:lstStyle>
            <a:lvl1pPr marL="0" indent="0">
              <a:buNone/>
              <a:defRPr sz="1350" b="1"/>
            </a:lvl1pPr>
            <a:lvl2pPr marL="190718" indent="0">
              <a:buNone/>
              <a:defRPr sz="1125" b="1"/>
            </a:lvl2pPr>
            <a:lvl3pPr marL="381518" indent="0">
              <a:buNone/>
              <a:defRPr sz="1013" b="1"/>
            </a:lvl3pPr>
            <a:lvl4pPr marL="572171" indent="0">
              <a:buNone/>
              <a:defRPr sz="900" b="1"/>
            </a:lvl4pPr>
            <a:lvl5pPr marL="762951" indent="0">
              <a:buNone/>
              <a:defRPr sz="900" b="1"/>
            </a:lvl5pPr>
            <a:lvl6pPr marL="953583" indent="0">
              <a:buNone/>
              <a:defRPr sz="900" b="1"/>
            </a:lvl6pPr>
            <a:lvl7pPr marL="1144273" indent="0">
              <a:buNone/>
              <a:defRPr sz="900" b="1"/>
            </a:lvl7pPr>
            <a:lvl8pPr marL="1335014" indent="0">
              <a:buNone/>
              <a:defRPr sz="900" b="1"/>
            </a:lvl8pPr>
            <a:lvl9pPr marL="1525749" indent="0">
              <a:buNone/>
              <a:defRPr sz="900" b="1"/>
            </a:lvl9pPr>
          </a:lstStyle>
          <a:p>
            <a:pPr lvl="0"/>
            <a:r>
              <a:rPr lang="en-US"/>
              <a:t>Click to edit Master text styles</a:t>
            </a:r>
          </a:p>
        </p:txBody>
      </p:sp>
      <p:sp>
        <p:nvSpPr>
          <p:cNvPr id="4" name="Content Placeholder 3"/>
          <p:cNvSpPr>
            <a:spLocks noGrp="1"/>
          </p:cNvSpPr>
          <p:nvPr>
            <p:ph sz="half" idx="2"/>
          </p:nvPr>
        </p:nvSpPr>
        <p:spPr>
          <a:xfrm>
            <a:off x="457743" y="1631156"/>
            <a:ext cx="4040188" cy="2963466"/>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8154" y="1151335"/>
            <a:ext cx="4041775" cy="479822"/>
          </a:xfrm>
        </p:spPr>
        <p:txBody>
          <a:bodyPr anchor="b"/>
          <a:lstStyle>
            <a:lvl1pPr marL="0" indent="0">
              <a:buNone/>
              <a:defRPr sz="1350" b="1"/>
            </a:lvl1pPr>
            <a:lvl2pPr marL="190718" indent="0">
              <a:buNone/>
              <a:defRPr sz="1125" b="1"/>
            </a:lvl2pPr>
            <a:lvl3pPr marL="381518" indent="0">
              <a:buNone/>
              <a:defRPr sz="1013" b="1"/>
            </a:lvl3pPr>
            <a:lvl4pPr marL="572171" indent="0">
              <a:buNone/>
              <a:defRPr sz="900" b="1"/>
            </a:lvl4pPr>
            <a:lvl5pPr marL="762951" indent="0">
              <a:buNone/>
              <a:defRPr sz="900" b="1"/>
            </a:lvl5pPr>
            <a:lvl6pPr marL="953583" indent="0">
              <a:buNone/>
              <a:defRPr sz="900" b="1"/>
            </a:lvl6pPr>
            <a:lvl7pPr marL="1144273" indent="0">
              <a:buNone/>
              <a:defRPr sz="900" b="1"/>
            </a:lvl7pPr>
            <a:lvl8pPr marL="1335014" indent="0">
              <a:buNone/>
              <a:defRPr sz="900" b="1"/>
            </a:lvl8pPr>
            <a:lvl9pPr marL="1525749"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8154" y="1631156"/>
            <a:ext cx="4041775" cy="2963466"/>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5CDC162-1900-40CE-9BEB-10030CC81F0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4102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4CB589C-4D57-407B-91A2-640CFE24FC6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499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6F5A7C8-905E-4755-8782-9AD9A4FE91F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2986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0438" y="204787"/>
            <a:ext cx="3008313" cy="871538"/>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585" y="208726"/>
            <a:ext cx="5111751" cy="438983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0438" y="1076343"/>
            <a:ext cx="3008313" cy="3518297"/>
          </a:xfrm>
        </p:spPr>
        <p:txBody>
          <a:bodyPr/>
          <a:lstStyle>
            <a:lvl1pPr marL="0" indent="0">
              <a:buNone/>
              <a:defRPr sz="788"/>
            </a:lvl1pPr>
            <a:lvl2pPr marL="190718" indent="0">
              <a:buNone/>
              <a:defRPr sz="675"/>
            </a:lvl2pPr>
            <a:lvl3pPr marL="381518" indent="0">
              <a:buNone/>
              <a:defRPr sz="563"/>
            </a:lvl3pPr>
            <a:lvl4pPr marL="572171" indent="0">
              <a:buNone/>
              <a:defRPr sz="506"/>
            </a:lvl4pPr>
            <a:lvl5pPr marL="762951" indent="0">
              <a:buNone/>
              <a:defRPr sz="506"/>
            </a:lvl5pPr>
            <a:lvl6pPr marL="953583" indent="0">
              <a:buNone/>
              <a:defRPr sz="506"/>
            </a:lvl6pPr>
            <a:lvl7pPr marL="1144273" indent="0">
              <a:buNone/>
              <a:defRPr sz="506"/>
            </a:lvl7pPr>
            <a:lvl8pPr marL="1335014" indent="0">
              <a:buNone/>
              <a:defRPr sz="506"/>
            </a:lvl8pPr>
            <a:lvl9pPr marL="1525749"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47A99C-07AA-42E0-A17B-9B37B53AD97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4537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303" y="3600451"/>
            <a:ext cx="5486400" cy="425054"/>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792303" y="459581"/>
            <a:ext cx="5486400" cy="3086100"/>
          </a:xfrm>
        </p:spPr>
        <p:txBody>
          <a:bodyPr/>
          <a:lstStyle>
            <a:lvl1pPr marL="0" indent="0">
              <a:buNone/>
              <a:defRPr sz="1800"/>
            </a:lvl1pPr>
            <a:lvl2pPr marL="190718" indent="0">
              <a:buNone/>
              <a:defRPr sz="1575"/>
            </a:lvl2pPr>
            <a:lvl3pPr marL="381518" indent="0">
              <a:buNone/>
              <a:defRPr sz="1350"/>
            </a:lvl3pPr>
            <a:lvl4pPr marL="572171" indent="0">
              <a:buNone/>
              <a:defRPr sz="1125"/>
            </a:lvl4pPr>
            <a:lvl5pPr marL="762951" indent="0">
              <a:buNone/>
              <a:defRPr sz="1125"/>
            </a:lvl5pPr>
            <a:lvl6pPr marL="953583" indent="0">
              <a:buNone/>
              <a:defRPr sz="1125"/>
            </a:lvl6pPr>
            <a:lvl7pPr marL="1144273" indent="0">
              <a:buNone/>
              <a:defRPr sz="1125"/>
            </a:lvl7pPr>
            <a:lvl8pPr marL="1335014" indent="0">
              <a:buNone/>
              <a:defRPr sz="1125"/>
            </a:lvl8pPr>
            <a:lvl9pPr marL="1525749" indent="0">
              <a:buNone/>
              <a:defRPr sz="1125"/>
            </a:lvl9pPr>
          </a:lstStyle>
          <a:p>
            <a:endParaRPr lang="en-US"/>
          </a:p>
        </p:txBody>
      </p:sp>
      <p:sp>
        <p:nvSpPr>
          <p:cNvPr id="4" name="Text Placeholder 3"/>
          <p:cNvSpPr>
            <a:spLocks noGrp="1"/>
          </p:cNvSpPr>
          <p:nvPr>
            <p:ph type="body" sz="half" idx="2"/>
          </p:nvPr>
        </p:nvSpPr>
        <p:spPr>
          <a:xfrm>
            <a:off x="1792303" y="4029428"/>
            <a:ext cx="5486400" cy="603647"/>
          </a:xfrm>
        </p:spPr>
        <p:txBody>
          <a:bodyPr/>
          <a:lstStyle>
            <a:lvl1pPr marL="0" indent="0">
              <a:buNone/>
              <a:defRPr sz="788"/>
            </a:lvl1pPr>
            <a:lvl2pPr marL="190718" indent="0">
              <a:buNone/>
              <a:defRPr sz="675"/>
            </a:lvl2pPr>
            <a:lvl3pPr marL="381518" indent="0">
              <a:buNone/>
              <a:defRPr sz="563"/>
            </a:lvl3pPr>
            <a:lvl4pPr marL="572171" indent="0">
              <a:buNone/>
              <a:defRPr sz="506"/>
            </a:lvl4pPr>
            <a:lvl5pPr marL="762951" indent="0">
              <a:buNone/>
              <a:defRPr sz="506"/>
            </a:lvl5pPr>
            <a:lvl6pPr marL="953583" indent="0">
              <a:buNone/>
              <a:defRPr sz="506"/>
            </a:lvl6pPr>
            <a:lvl7pPr marL="1144273" indent="0">
              <a:buNone/>
              <a:defRPr sz="506"/>
            </a:lvl7pPr>
            <a:lvl8pPr marL="1335014" indent="0">
              <a:buNone/>
              <a:defRPr sz="506"/>
            </a:lvl8pPr>
            <a:lvl9pPr marL="1525749"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DAB7C7D-F77A-452E-A8B2-BE455B7E510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8939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5" y="205979"/>
            <a:ext cx="8229601"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5" y="1200155"/>
            <a:ext cx="8229601"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lgn="l">
              <a:defRPr sz="788">
                <a:solidFill>
                  <a:schemeClr val="tx1"/>
                </a:solidFill>
                <a:latin typeface="+mj-lt"/>
              </a:defRPr>
            </a:lvl1pPr>
          </a:lstStyle>
          <a:p>
            <a:endParaRPr lang="en-US" altLang="en-US">
              <a:solidFill>
                <a:srgbClr val="000000"/>
              </a:solidFill>
            </a:endParaRPr>
          </a:p>
        </p:txBody>
      </p:sp>
      <p:sp>
        <p:nvSpPr>
          <p:cNvPr id="1029" name="Rectangle 5"/>
          <p:cNvSpPr>
            <a:spLocks noGrp="1" noChangeArrowheads="1"/>
          </p:cNvSpPr>
          <p:nvPr>
            <p:ph type="ftr" sz="quarter" idx="3"/>
          </p:nvPr>
        </p:nvSpPr>
        <p:spPr bwMode="auto">
          <a:xfrm>
            <a:off x="3124215"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defRPr sz="788">
                <a:solidFill>
                  <a:schemeClr val="tx1"/>
                </a:solidFill>
                <a:latin typeface="+mj-lt"/>
              </a:defRPr>
            </a:lvl1pPr>
          </a:lstStyle>
          <a:p>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1"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lgn="r">
              <a:defRPr sz="788">
                <a:solidFill>
                  <a:schemeClr val="tx1"/>
                </a:solidFill>
                <a:latin typeface="+mj-lt"/>
              </a:defRPr>
            </a:lvl1pPr>
          </a:lstStyle>
          <a:p>
            <a:fld id="{2B47646A-D41E-4824-8B47-F944747235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27919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500"/>
                                        <p:tgtEl>
                                          <p:spTgt spid="102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wipe(left)">
                                      <p:cBhvr>
                                        <p:cTn id="18" dur="500"/>
                                        <p:tgtEl>
                                          <p:spTgt spid="102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wipe(left)">
                                      <p:cBhvr>
                                        <p:cTn id="21" dur="500"/>
                                        <p:tgtEl>
                                          <p:spTgt spid="102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wipe(left)">
                                      <p:cBhvr>
                                        <p:cTn id="24"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ctr" rtl="0" fontAlgn="base">
        <a:spcBef>
          <a:spcPct val="0"/>
        </a:spcBef>
        <a:spcAft>
          <a:spcPct val="0"/>
        </a:spcAft>
        <a:defRPr sz="2475">
          <a:solidFill>
            <a:schemeClr val="tx2"/>
          </a:solidFill>
          <a:latin typeface="+mj-lt"/>
          <a:ea typeface="+mj-ea"/>
          <a:cs typeface="+mj-cs"/>
        </a:defRPr>
      </a:lvl1pPr>
      <a:lvl2pPr algn="ctr" rtl="0" fontAlgn="base">
        <a:spcBef>
          <a:spcPct val="0"/>
        </a:spcBef>
        <a:spcAft>
          <a:spcPct val="0"/>
        </a:spcAft>
        <a:defRPr sz="2475">
          <a:solidFill>
            <a:schemeClr val="tx2"/>
          </a:solidFill>
          <a:latin typeface="Arial" charset="0"/>
          <a:cs typeface="Arial" charset="0"/>
        </a:defRPr>
      </a:lvl2pPr>
      <a:lvl3pPr algn="ctr" rtl="0" fontAlgn="base">
        <a:spcBef>
          <a:spcPct val="0"/>
        </a:spcBef>
        <a:spcAft>
          <a:spcPct val="0"/>
        </a:spcAft>
        <a:defRPr sz="2475">
          <a:solidFill>
            <a:schemeClr val="tx2"/>
          </a:solidFill>
          <a:latin typeface="Arial" charset="0"/>
          <a:cs typeface="Arial" charset="0"/>
        </a:defRPr>
      </a:lvl3pPr>
      <a:lvl4pPr algn="ctr" rtl="0" fontAlgn="base">
        <a:spcBef>
          <a:spcPct val="0"/>
        </a:spcBef>
        <a:spcAft>
          <a:spcPct val="0"/>
        </a:spcAft>
        <a:defRPr sz="2475">
          <a:solidFill>
            <a:schemeClr val="tx2"/>
          </a:solidFill>
          <a:latin typeface="Arial" charset="0"/>
          <a:cs typeface="Arial" charset="0"/>
        </a:defRPr>
      </a:lvl4pPr>
      <a:lvl5pPr algn="ctr" rtl="0" fontAlgn="base">
        <a:spcBef>
          <a:spcPct val="0"/>
        </a:spcBef>
        <a:spcAft>
          <a:spcPct val="0"/>
        </a:spcAft>
        <a:defRPr sz="2475">
          <a:solidFill>
            <a:schemeClr val="tx2"/>
          </a:solidFill>
          <a:latin typeface="Arial" charset="0"/>
          <a:cs typeface="Arial" charset="0"/>
        </a:defRPr>
      </a:lvl5pPr>
      <a:lvl6pPr marL="190718" algn="ctr" rtl="0" fontAlgn="base">
        <a:spcBef>
          <a:spcPct val="0"/>
        </a:spcBef>
        <a:spcAft>
          <a:spcPct val="0"/>
        </a:spcAft>
        <a:defRPr sz="2475">
          <a:solidFill>
            <a:schemeClr val="tx2"/>
          </a:solidFill>
          <a:latin typeface="Arial" charset="0"/>
          <a:cs typeface="Arial" charset="0"/>
        </a:defRPr>
      </a:lvl6pPr>
      <a:lvl7pPr marL="381518" algn="ctr" rtl="0" fontAlgn="base">
        <a:spcBef>
          <a:spcPct val="0"/>
        </a:spcBef>
        <a:spcAft>
          <a:spcPct val="0"/>
        </a:spcAft>
        <a:defRPr sz="2475">
          <a:solidFill>
            <a:schemeClr val="tx2"/>
          </a:solidFill>
          <a:latin typeface="Arial" charset="0"/>
          <a:cs typeface="Arial" charset="0"/>
        </a:defRPr>
      </a:lvl7pPr>
      <a:lvl8pPr marL="572171" algn="ctr" rtl="0" fontAlgn="base">
        <a:spcBef>
          <a:spcPct val="0"/>
        </a:spcBef>
        <a:spcAft>
          <a:spcPct val="0"/>
        </a:spcAft>
        <a:defRPr sz="2475">
          <a:solidFill>
            <a:schemeClr val="tx2"/>
          </a:solidFill>
          <a:latin typeface="Arial" charset="0"/>
          <a:cs typeface="Arial" charset="0"/>
        </a:defRPr>
      </a:lvl8pPr>
      <a:lvl9pPr marL="762951" algn="ctr" rtl="0" fontAlgn="base">
        <a:spcBef>
          <a:spcPct val="0"/>
        </a:spcBef>
        <a:spcAft>
          <a:spcPct val="0"/>
        </a:spcAft>
        <a:defRPr sz="2475">
          <a:solidFill>
            <a:schemeClr val="tx2"/>
          </a:solidFill>
          <a:latin typeface="Arial" charset="0"/>
          <a:cs typeface="Arial" charset="0"/>
        </a:defRPr>
      </a:lvl9pPr>
    </p:titleStyle>
    <p:bodyStyle>
      <a:lvl1pPr marL="143000" indent="-143000" algn="l" rtl="0" fontAlgn="base">
        <a:spcBef>
          <a:spcPct val="20000"/>
        </a:spcBef>
        <a:spcAft>
          <a:spcPct val="0"/>
        </a:spcAft>
        <a:buChar char="•"/>
        <a:defRPr sz="2250">
          <a:solidFill>
            <a:schemeClr val="bg1"/>
          </a:solidFill>
          <a:latin typeface="+mn-lt"/>
          <a:ea typeface="+mn-ea"/>
          <a:cs typeface="+mn-cs"/>
        </a:defRPr>
      </a:lvl1pPr>
      <a:lvl2pPr marL="310007" indent="-119187" algn="l" rtl="0" fontAlgn="base">
        <a:spcBef>
          <a:spcPct val="20000"/>
        </a:spcBef>
        <a:spcAft>
          <a:spcPct val="0"/>
        </a:spcAft>
        <a:buChar char="–"/>
        <a:defRPr sz="2250">
          <a:solidFill>
            <a:schemeClr val="bg1"/>
          </a:solidFill>
          <a:latin typeface="+mn-lt"/>
        </a:defRPr>
      </a:lvl2pPr>
      <a:lvl3pPr marL="476785" indent="-95377" algn="l" rtl="0" fontAlgn="base">
        <a:spcBef>
          <a:spcPct val="20000"/>
        </a:spcBef>
        <a:spcAft>
          <a:spcPct val="0"/>
        </a:spcAft>
        <a:buChar char="•"/>
        <a:defRPr sz="1350">
          <a:solidFill>
            <a:schemeClr val="tx1"/>
          </a:solidFill>
          <a:latin typeface="+mj-lt"/>
          <a:cs typeface="+mj-cs"/>
        </a:defRPr>
      </a:lvl3pPr>
      <a:lvl4pPr marL="667552" indent="-95377" algn="l" rtl="0" fontAlgn="base">
        <a:spcBef>
          <a:spcPct val="20000"/>
        </a:spcBef>
        <a:spcAft>
          <a:spcPct val="0"/>
        </a:spcAft>
        <a:buChar char="–"/>
        <a:defRPr sz="1125">
          <a:solidFill>
            <a:schemeClr val="tx1"/>
          </a:solidFill>
          <a:latin typeface="+mj-lt"/>
          <a:cs typeface="+mj-cs"/>
        </a:defRPr>
      </a:lvl4pPr>
      <a:lvl5pPr marL="858305" indent="-95377" algn="l" rtl="0" fontAlgn="base">
        <a:spcBef>
          <a:spcPct val="20000"/>
        </a:spcBef>
        <a:spcAft>
          <a:spcPct val="0"/>
        </a:spcAft>
        <a:buChar char="»"/>
        <a:defRPr sz="1125">
          <a:solidFill>
            <a:schemeClr val="tx1"/>
          </a:solidFill>
          <a:latin typeface="+mj-lt"/>
          <a:cs typeface="+mj-cs"/>
        </a:defRPr>
      </a:lvl5pPr>
      <a:lvl6pPr marL="1048901" indent="-95377" algn="l" rtl="0" fontAlgn="base">
        <a:spcBef>
          <a:spcPct val="20000"/>
        </a:spcBef>
        <a:spcAft>
          <a:spcPct val="0"/>
        </a:spcAft>
        <a:buChar char="»"/>
        <a:defRPr sz="1125">
          <a:solidFill>
            <a:schemeClr val="tx1"/>
          </a:solidFill>
          <a:latin typeface="+mj-lt"/>
          <a:cs typeface="+mj-cs"/>
        </a:defRPr>
      </a:lvl6pPr>
      <a:lvl7pPr marL="1239680" indent="-95377" algn="l" rtl="0" fontAlgn="base">
        <a:spcBef>
          <a:spcPct val="20000"/>
        </a:spcBef>
        <a:spcAft>
          <a:spcPct val="0"/>
        </a:spcAft>
        <a:buChar char="»"/>
        <a:defRPr sz="1125">
          <a:solidFill>
            <a:schemeClr val="tx1"/>
          </a:solidFill>
          <a:latin typeface="+mj-lt"/>
          <a:cs typeface="+mj-cs"/>
        </a:defRPr>
      </a:lvl7pPr>
      <a:lvl8pPr marL="1430387" indent="-95377" algn="l" rtl="0" fontAlgn="base">
        <a:spcBef>
          <a:spcPct val="20000"/>
        </a:spcBef>
        <a:spcAft>
          <a:spcPct val="0"/>
        </a:spcAft>
        <a:buChar char="»"/>
        <a:defRPr sz="1125">
          <a:solidFill>
            <a:schemeClr val="tx1"/>
          </a:solidFill>
          <a:latin typeface="+mj-lt"/>
          <a:cs typeface="+mj-cs"/>
        </a:defRPr>
      </a:lvl8pPr>
      <a:lvl9pPr marL="1621158" indent="-95377" algn="l" rtl="0" fontAlgn="base">
        <a:spcBef>
          <a:spcPct val="20000"/>
        </a:spcBef>
        <a:spcAft>
          <a:spcPct val="0"/>
        </a:spcAft>
        <a:buChar char="»"/>
        <a:defRPr sz="1125">
          <a:solidFill>
            <a:schemeClr val="tx1"/>
          </a:solidFill>
          <a:latin typeface="+mj-lt"/>
          <a:cs typeface="+mj-cs"/>
        </a:defRPr>
      </a:lvl9pPr>
    </p:bodyStyle>
    <p:otherStyle>
      <a:defPPr>
        <a:defRPr lang="en-US"/>
      </a:defPPr>
      <a:lvl1pPr marL="0" algn="l" defTabSz="381518" rtl="0" eaLnBrk="1" latinLnBrk="0" hangingPunct="1">
        <a:defRPr sz="1013" kern="1200">
          <a:solidFill>
            <a:schemeClr val="tx1"/>
          </a:solidFill>
          <a:latin typeface="+mn-lt"/>
          <a:ea typeface="+mn-ea"/>
          <a:cs typeface="+mn-cs"/>
        </a:defRPr>
      </a:lvl1pPr>
      <a:lvl2pPr marL="190718" algn="l" defTabSz="381518" rtl="0" eaLnBrk="1" latinLnBrk="0" hangingPunct="1">
        <a:defRPr sz="1013" kern="1200">
          <a:solidFill>
            <a:schemeClr val="tx1"/>
          </a:solidFill>
          <a:latin typeface="+mn-lt"/>
          <a:ea typeface="+mn-ea"/>
          <a:cs typeface="+mn-cs"/>
        </a:defRPr>
      </a:lvl2pPr>
      <a:lvl3pPr marL="381518" algn="l" defTabSz="381518" rtl="0" eaLnBrk="1" latinLnBrk="0" hangingPunct="1">
        <a:defRPr sz="1013" kern="1200">
          <a:solidFill>
            <a:schemeClr val="tx1"/>
          </a:solidFill>
          <a:latin typeface="+mn-lt"/>
          <a:ea typeface="+mn-ea"/>
          <a:cs typeface="+mn-cs"/>
        </a:defRPr>
      </a:lvl3pPr>
      <a:lvl4pPr marL="572171" algn="l" defTabSz="381518" rtl="0" eaLnBrk="1" latinLnBrk="0" hangingPunct="1">
        <a:defRPr sz="1013" kern="1200">
          <a:solidFill>
            <a:schemeClr val="tx1"/>
          </a:solidFill>
          <a:latin typeface="+mn-lt"/>
          <a:ea typeface="+mn-ea"/>
          <a:cs typeface="+mn-cs"/>
        </a:defRPr>
      </a:lvl4pPr>
      <a:lvl5pPr marL="762951" algn="l" defTabSz="381518" rtl="0" eaLnBrk="1" latinLnBrk="0" hangingPunct="1">
        <a:defRPr sz="1013" kern="1200">
          <a:solidFill>
            <a:schemeClr val="tx1"/>
          </a:solidFill>
          <a:latin typeface="+mn-lt"/>
          <a:ea typeface="+mn-ea"/>
          <a:cs typeface="+mn-cs"/>
        </a:defRPr>
      </a:lvl5pPr>
      <a:lvl6pPr marL="953583" algn="l" defTabSz="381518" rtl="0" eaLnBrk="1" latinLnBrk="0" hangingPunct="1">
        <a:defRPr sz="1013" kern="1200">
          <a:solidFill>
            <a:schemeClr val="tx1"/>
          </a:solidFill>
          <a:latin typeface="+mn-lt"/>
          <a:ea typeface="+mn-ea"/>
          <a:cs typeface="+mn-cs"/>
        </a:defRPr>
      </a:lvl6pPr>
      <a:lvl7pPr marL="1144273" algn="l" defTabSz="381518" rtl="0" eaLnBrk="1" latinLnBrk="0" hangingPunct="1">
        <a:defRPr sz="1013" kern="1200">
          <a:solidFill>
            <a:schemeClr val="tx1"/>
          </a:solidFill>
          <a:latin typeface="+mn-lt"/>
          <a:ea typeface="+mn-ea"/>
          <a:cs typeface="+mn-cs"/>
        </a:defRPr>
      </a:lvl7pPr>
      <a:lvl8pPr marL="1335014" algn="l" defTabSz="381518" rtl="0" eaLnBrk="1" latinLnBrk="0" hangingPunct="1">
        <a:defRPr sz="1013" kern="1200">
          <a:solidFill>
            <a:schemeClr val="tx1"/>
          </a:solidFill>
          <a:latin typeface="+mn-lt"/>
          <a:ea typeface="+mn-ea"/>
          <a:cs typeface="+mn-cs"/>
        </a:defRPr>
      </a:lvl8pPr>
      <a:lvl9pPr marL="1525749" algn="l" defTabSz="381518"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8B21935-E9E0-D8EA-6D84-8281C0BAD7B4}"/>
              </a:ext>
            </a:extLst>
          </p:cNvPr>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5A5C2F2-64E6-ACA7-7EE6-05D041A24D89}"/>
              </a:ext>
            </a:extLst>
          </p:cNvPr>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9E5432F-2303-E86F-D2EB-AC2EA7C9FB77}"/>
              </a:ext>
            </a:extLst>
          </p:cNvPr>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mj-lt"/>
              </a:defRPr>
            </a:lvl1pPr>
          </a:lstStyle>
          <a:p>
            <a:endParaRPr lang="en-US" altLang="en-US"/>
          </a:p>
        </p:txBody>
      </p:sp>
      <p:sp>
        <p:nvSpPr>
          <p:cNvPr id="1029" name="Rectangle 5">
            <a:extLst>
              <a:ext uri="{FF2B5EF4-FFF2-40B4-BE49-F238E27FC236}">
                <a16:creationId xmlns:a16="http://schemas.microsoft.com/office/drawing/2014/main" id="{262966DA-030E-0ECE-FBBE-97E597E3B1D5}"/>
              </a:ext>
            </a:extLst>
          </p:cNvPr>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a:solidFill>
                  <a:schemeClr val="tx1"/>
                </a:solidFill>
                <a:latin typeface="+mj-lt"/>
              </a:defRPr>
            </a:lvl1pPr>
          </a:lstStyle>
          <a:p>
            <a:endParaRPr lang="en-US" altLang="en-US"/>
          </a:p>
        </p:txBody>
      </p:sp>
      <p:sp>
        <p:nvSpPr>
          <p:cNvPr id="1030" name="Rectangle 6">
            <a:extLst>
              <a:ext uri="{FF2B5EF4-FFF2-40B4-BE49-F238E27FC236}">
                <a16:creationId xmlns:a16="http://schemas.microsoft.com/office/drawing/2014/main" id="{36BF646A-132B-073E-DFD6-3E1486F59852}"/>
              </a:ext>
            </a:extLst>
          </p:cNvPr>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mj-lt"/>
              </a:defRPr>
            </a:lvl1pPr>
          </a:lstStyle>
          <a:p>
            <a:fld id="{6414763F-B4F7-4D13-9130-72C4C4BDD17E}" type="slidenum">
              <a:rPr lang="en-US" altLang="en-US"/>
              <a:pPr/>
              <a:t>‹#›</a:t>
            </a:fld>
            <a:endParaRPr lang="en-US" altLang="en-US"/>
          </a:p>
        </p:txBody>
      </p:sp>
    </p:spTree>
    <p:extLst>
      <p:ext uri="{BB962C8B-B14F-4D97-AF65-F5344CB8AC3E}">
        <p14:creationId xmlns:p14="http://schemas.microsoft.com/office/powerpoint/2010/main" val="3422753677"/>
      </p:ext>
    </p:extLst>
  </p:cSld>
  <p:clrMap bg1="lt1" tx1="dk1" bg2="lt2" tx2="dk2" accent1="accent1" accent2="accent2" accent3="accent3" accent4="accent4" accent5="accent5" accent6="accent6" hlink="hlink" folHlink="folHlink"/>
  <p:sldLayoutIdLst>
    <p:sldLayoutId id="2147483837" r:id="rId1"/>
    <p:sldLayoutId id="2147483838" r:id="rId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500"/>
                                        <p:tgtEl>
                                          <p:spTgt spid="102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wipe(left)">
                                      <p:cBhvr>
                                        <p:cTn id="18" dur="500"/>
                                        <p:tgtEl>
                                          <p:spTgt spid="102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wipe(left)">
                                      <p:cBhvr>
                                        <p:cTn id="21" dur="500"/>
                                        <p:tgtEl>
                                          <p:spTgt spid="102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wipe(left)">
                                      <p:cBhvr>
                                        <p:cTn id="24"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ctr" rtl="0" fontAlgn="base">
        <a:spcBef>
          <a:spcPct val="0"/>
        </a:spcBef>
        <a:spcAft>
          <a:spcPct val="0"/>
        </a:spcAft>
        <a:defRPr sz="3300" kern="1200">
          <a:solidFill>
            <a:schemeClr val="tx2"/>
          </a:solidFill>
          <a:latin typeface="+mj-lt"/>
          <a:ea typeface="+mj-ea"/>
          <a:cs typeface="+mj-cs"/>
        </a:defRPr>
      </a:lvl1pPr>
      <a:lvl2pPr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5pPr>
      <a:lvl6pPr marL="342900"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6pPr>
      <a:lvl7pPr marL="685800"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7pPr>
      <a:lvl8pPr marL="1028700"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8pPr>
      <a:lvl9pPr marL="1371600" algn="ctr" rtl="0" fontAlgn="base">
        <a:spcBef>
          <a:spcPct val="0"/>
        </a:spcBef>
        <a:spcAft>
          <a:spcPct val="0"/>
        </a:spcAft>
        <a:defRPr sz="3300">
          <a:solidFill>
            <a:schemeClr val="tx2"/>
          </a:solidFill>
          <a:latin typeface="Arial" panose="020B0604020202020204" pitchFamily="34" charset="0"/>
          <a:cs typeface="Arial" panose="020B0604020202020204" pitchFamily="34" charset="0"/>
        </a:defRPr>
      </a:lvl9pPr>
    </p:titleStyle>
    <p:bodyStyle>
      <a:lvl1pPr marL="257175" indent="-257175" algn="l" rtl="0" fontAlgn="base">
        <a:spcBef>
          <a:spcPct val="20000"/>
        </a:spcBef>
        <a:spcAft>
          <a:spcPct val="0"/>
        </a:spcAft>
        <a:buChar char="•"/>
        <a:defRPr sz="3000" kern="1200">
          <a:solidFill>
            <a:schemeClr val="bg1"/>
          </a:solidFill>
          <a:latin typeface="+mn-lt"/>
          <a:ea typeface="+mn-ea"/>
          <a:cs typeface="+mn-cs"/>
        </a:defRPr>
      </a:lvl1pPr>
      <a:lvl2pPr marL="557213" indent="-214313" algn="l" rtl="0" fontAlgn="base">
        <a:spcBef>
          <a:spcPct val="20000"/>
        </a:spcBef>
        <a:spcAft>
          <a:spcPct val="0"/>
        </a:spcAft>
        <a:buChar char="–"/>
        <a:defRPr sz="3000" kern="1200">
          <a:solidFill>
            <a:schemeClr val="bg1"/>
          </a:solidFill>
          <a:latin typeface="+mn-lt"/>
          <a:ea typeface="+mn-ea"/>
          <a:cs typeface="+mn-cs"/>
        </a:defRPr>
      </a:lvl2pPr>
      <a:lvl3pPr marL="857250" indent="-171450" algn="l" rtl="0" fontAlgn="base">
        <a:spcBef>
          <a:spcPct val="20000"/>
        </a:spcBef>
        <a:spcAft>
          <a:spcPct val="0"/>
        </a:spcAft>
        <a:buChar char="•"/>
        <a:defRPr sz="1800" kern="1200">
          <a:solidFill>
            <a:schemeClr val="tx1"/>
          </a:solidFill>
          <a:latin typeface="+mj-lt"/>
          <a:ea typeface="+mn-ea"/>
          <a:cs typeface="+mj-cs"/>
        </a:defRPr>
      </a:lvl3pPr>
      <a:lvl4pPr marL="1200150" indent="-171450" algn="l" rtl="0" fontAlgn="base">
        <a:spcBef>
          <a:spcPct val="20000"/>
        </a:spcBef>
        <a:spcAft>
          <a:spcPct val="0"/>
        </a:spcAft>
        <a:buChar char="–"/>
        <a:defRPr sz="1500" kern="1200">
          <a:solidFill>
            <a:schemeClr val="tx1"/>
          </a:solidFill>
          <a:latin typeface="+mj-lt"/>
          <a:ea typeface="+mn-ea"/>
          <a:cs typeface="+mj-cs"/>
        </a:defRPr>
      </a:lvl4pPr>
      <a:lvl5pPr marL="1543050" indent="-171450" algn="l" rtl="0" fontAlgn="base">
        <a:spcBef>
          <a:spcPct val="20000"/>
        </a:spcBef>
        <a:spcAft>
          <a:spcPct val="0"/>
        </a:spcAft>
        <a:buChar char="»"/>
        <a:defRPr sz="1500" kern="1200">
          <a:solidFill>
            <a:schemeClr val="tx1"/>
          </a:solidFill>
          <a:latin typeface="+mj-lt"/>
          <a:ea typeface="+mn-ea"/>
          <a:cs typeface="+mj-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Masseket_Soferim"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ChangeArrowheads="1"/>
          </p:cNvSpPr>
          <p:nvPr>
            <p:ph type="subTitle" idx="1"/>
          </p:nvPr>
        </p:nvSpPr>
        <p:spPr>
          <a:xfrm>
            <a:off x="228600" y="209550"/>
            <a:ext cx="8686800" cy="4800600"/>
          </a:xfrm>
        </p:spPr>
        <p:txBody>
          <a:bodyPr>
            <a:normAutofit/>
          </a:bodyPr>
          <a:lstStyle/>
          <a:p>
            <a:r>
              <a:rPr lang="en-US" sz="4000" dirty="0"/>
              <a:t>e-handout</a:t>
            </a:r>
          </a:p>
          <a:p>
            <a:r>
              <a:rPr lang="en-US" sz="4000" dirty="0"/>
              <a:t>To have these notes </a:t>
            </a:r>
          </a:p>
          <a:p>
            <a:r>
              <a:rPr lang="en-US" sz="4000" dirty="0"/>
              <a:t>without taking notes</a:t>
            </a:r>
          </a:p>
          <a:p>
            <a:r>
              <a:rPr lang="en-US" sz="4000" dirty="0"/>
              <a:t>Go to </a:t>
            </a:r>
            <a:r>
              <a:rPr lang="en-US" sz="4000" dirty="0">
                <a:solidFill>
                  <a:srgbClr val="FFFF66"/>
                </a:solidFill>
              </a:rPr>
              <a:t>OrHaOlam.com</a:t>
            </a:r>
          </a:p>
          <a:p>
            <a:r>
              <a:rPr lang="en-US" sz="4000" dirty="0"/>
              <a:t>Click on</a:t>
            </a:r>
            <a:r>
              <a:rPr lang="en-US" sz="4000" dirty="0">
                <a:solidFill>
                  <a:srgbClr val="FFFF66"/>
                </a:solidFill>
              </a:rPr>
              <a:t> Messages tab, </a:t>
            </a:r>
          </a:p>
          <a:p>
            <a:r>
              <a:rPr lang="en-US" sz="4000" dirty="0">
                <a:solidFill>
                  <a:srgbClr val="FFFF66"/>
                </a:solidFill>
              </a:rPr>
              <a:t> 2022 Messages</a:t>
            </a:r>
          </a:p>
        </p:txBody>
      </p:sp>
    </p:spTree>
    <p:extLst>
      <p:ext uri="{BB962C8B-B14F-4D97-AF65-F5344CB8AC3E}">
        <p14:creationId xmlns:p14="http://schemas.microsoft.com/office/powerpoint/2010/main" val="3204019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rtl="1"/>
            <a:r>
              <a:rPr lang="he-IL" sz="4400" b="1" dirty="0">
                <a:latin typeface="David" panose="020E0502060401010101" pitchFamily="34" charset="-79"/>
                <a:cs typeface="David" panose="020E0502060401010101" pitchFamily="34" charset="-79"/>
              </a:rPr>
              <a:t>בָּרוּךְ שֶׁפְּטָרַנִי </a:t>
            </a:r>
            <a:r>
              <a:rPr lang="he-IL" sz="4400" b="1" dirty="0" err="1">
                <a:latin typeface="David" panose="020E0502060401010101" pitchFamily="34" charset="-79"/>
                <a:cs typeface="David" panose="020E0502060401010101" pitchFamily="34" charset="-79"/>
              </a:rPr>
              <a:t>מֵעָנְשׁו</a:t>
            </a:r>
            <a:r>
              <a:rPr lang="he-IL" sz="4400" b="1" dirty="0">
                <a:latin typeface="David" panose="020E0502060401010101" pitchFamily="34" charset="-79"/>
                <a:cs typeface="David" panose="020E0502060401010101" pitchFamily="34" charset="-79"/>
              </a:rPr>
              <a:t>ֹ שֶׁלָזֶה.</a:t>
            </a:r>
          </a:p>
          <a:p>
            <a:r>
              <a:rPr lang="en-US" sz="3200" i="1" dirty="0"/>
              <a:t>Ba-</a:t>
            </a:r>
            <a:r>
              <a:rPr lang="en-US" sz="3200" i="1" dirty="0" err="1"/>
              <a:t>rukh</a:t>
            </a:r>
            <a:r>
              <a:rPr lang="en-US" sz="3200" i="1" dirty="0"/>
              <a:t> </a:t>
            </a:r>
            <a:r>
              <a:rPr lang="en-US" sz="3200" i="1" dirty="0" err="1"/>
              <a:t>sheh</a:t>
            </a:r>
            <a:r>
              <a:rPr lang="en-US" sz="3200" i="1" dirty="0"/>
              <a:t>-</a:t>
            </a:r>
            <a:r>
              <a:rPr lang="en-US" sz="3200" i="1" dirty="0" err="1"/>
              <a:t>p'ta</a:t>
            </a:r>
            <a:r>
              <a:rPr lang="en-US" sz="3200" i="1" dirty="0"/>
              <a:t>-</a:t>
            </a:r>
            <a:r>
              <a:rPr lang="en-US" sz="3200" i="1" dirty="0" err="1"/>
              <a:t>ra</a:t>
            </a:r>
            <a:r>
              <a:rPr lang="en-US" sz="3200" i="1" dirty="0"/>
              <a:t>-nee </a:t>
            </a:r>
          </a:p>
          <a:p>
            <a:r>
              <a:rPr lang="en-US" sz="3200" i="1" dirty="0"/>
              <a:t>may-an-</a:t>
            </a:r>
            <a:r>
              <a:rPr lang="en-US" sz="3200" i="1" dirty="0" err="1"/>
              <a:t>sho</a:t>
            </a:r>
            <a:r>
              <a:rPr lang="en-US" sz="3200" i="1" dirty="0"/>
              <a:t> </a:t>
            </a:r>
            <a:r>
              <a:rPr lang="en-US" sz="3200" i="1" dirty="0" err="1"/>
              <a:t>sheh-lah-zeh</a:t>
            </a:r>
            <a:r>
              <a:rPr lang="en-US" sz="3200" i="1" dirty="0"/>
              <a:t>.</a:t>
            </a:r>
          </a:p>
          <a:p>
            <a:r>
              <a:rPr lang="en-US" altLang="en-US" sz="4000" dirty="0"/>
              <a:t>Blessed is He Who has released </a:t>
            </a:r>
          </a:p>
          <a:p>
            <a:r>
              <a:rPr lang="en-US" altLang="en-US" sz="4000" dirty="0"/>
              <a:t>me from the punishment </a:t>
            </a:r>
          </a:p>
          <a:p>
            <a:r>
              <a:rPr lang="en-US" altLang="en-US" sz="4000" dirty="0"/>
              <a:t>for this one.</a:t>
            </a:r>
          </a:p>
        </p:txBody>
      </p:sp>
    </p:spTree>
    <p:extLst>
      <p:ext uri="{BB962C8B-B14F-4D97-AF65-F5344CB8AC3E}">
        <p14:creationId xmlns:p14="http://schemas.microsoft.com/office/powerpoint/2010/main" val="653781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In modern American Jewish practice Bar Mitzvah and Bat Mitzvah age 13.  Sometimes age 12 for Bat Mitzvah.</a:t>
            </a:r>
          </a:p>
          <a:p>
            <a:pPr algn="l">
              <a:lnSpc>
                <a:spcPct val="90000"/>
              </a:lnSpc>
            </a:pPr>
            <a:endParaRPr lang="en-US" altLang="en-US" sz="4000" dirty="0"/>
          </a:p>
        </p:txBody>
      </p:sp>
    </p:spTree>
    <p:extLst>
      <p:ext uri="{BB962C8B-B14F-4D97-AF65-F5344CB8AC3E}">
        <p14:creationId xmlns:p14="http://schemas.microsoft.com/office/powerpoint/2010/main" val="112029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3470503" cy="4648200"/>
          </a:xfrm>
        </p:spPr>
        <p:txBody>
          <a:bodyPr/>
          <a:lstStyle/>
          <a:p>
            <a:pPr algn="l">
              <a:lnSpc>
                <a:spcPct val="90000"/>
              </a:lnSpc>
            </a:pPr>
            <a:r>
              <a:rPr lang="en-US" altLang="en-US" sz="4000" dirty="0"/>
              <a:t>My Aunt Betty Levine, Bat Mitzvah in the Bronx, NY at age 80!</a:t>
            </a:r>
          </a:p>
        </p:txBody>
      </p:sp>
      <p:pic>
        <p:nvPicPr>
          <p:cNvPr id="3" name="Picture 2">
            <a:extLst>
              <a:ext uri="{FF2B5EF4-FFF2-40B4-BE49-F238E27FC236}">
                <a16:creationId xmlns:a16="http://schemas.microsoft.com/office/drawing/2014/main" id="{6A30CB01-E22B-A2B8-B818-885F4B8FE6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5303" y="0"/>
            <a:ext cx="5368697" cy="5143500"/>
          </a:xfrm>
          <a:prstGeom prst="rect">
            <a:avLst/>
          </a:prstGeom>
        </p:spPr>
      </p:pic>
    </p:spTree>
    <p:extLst>
      <p:ext uri="{BB962C8B-B14F-4D97-AF65-F5344CB8AC3E}">
        <p14:creationId xmlns:p14="http://schemas.microsoft.com/office/powerpoint/2010/main" val="3751101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sz="4000" dirty="0"/>
              <a:t>The Bible does not explicitly specify the age of 13. </a:t>
            </a:r>
          </a:p>
          <a:p>
            <a:pPr marL="228600" indent="-228600" algn="l">
              <a:lnSpc>
                <a:spcPct val="90000"/>
              </a:lnSpc>
              <a:buFont typeface="Arial" panose="020B0604020202020204" pitchFamily="34" charset="0"/>
              <a:buChar char="•"/>
            </a:pPr>
            <a:r>
              <a:rPr lang="en-US" sz="4000" baseline="30000" dirty="0" err="1"/>
              <a:t>Shmot</a:t>
            </a:r>
            <a:r>
              <a:rPr lang="en-US" sz="4000" baseline="30000" dirty="0"/>
              <a:t>/Ex 30.14</a:t>
            </a:r>
            <a:r>
              <a:rPr lang="en-US" sz="4000" dirty="0"/>
              <a:t> Everyone </a:t>
            </a:r>
            <a:r>
              <a:rPr lang="en-US" sz="4000" u="sng" dirty="0">
                <a:solidFill>
                  <a:srgbClr val="FFFF66"/>
                </a:solidFill>
              </a:rPr>
              <a:t>over 20 </a:t>
            </a:r>
            <a:r>
              <a:rPr lang="en-US" sz="4000" u="sng" dirty="0" err="1">
                <a:solidFill>
                  <a:srgbClr val="FFFF66"/>
                </a:solidFill>
              </a:rPr>
              <a:t>yrs</a:t>
            </a:r>
            <a:r>
              <a:rPr lang="en-US" sz="4000" u="sng" dirty="0">
                <a:solidFill>
                  <a:srgbClr val="FFFF66"/>
                </a:solidFill>
              </a:rPr>
              <a:t> </a:t>
            </a:r>
            <a:r>
              <a:rPr lang="en-US" sz="4000" dirty="0"/>
              <a:t>of age who is subject to the census is to give this offering to </a:t>
            </a:r>
            <a:r>
              <a:rPr lang="en-US" sz="4000" cap="small" dirty="0"/>
              <a:t>Adoni</a:t>
            </a:r>
          </a:p>
          <a:p>
            <a:pPr marL="228600" indent="-228600" algn="l">
              <a:lnSpc>
                <a:spcPct val="90000"/>
              </a:lnSpc>
              <a:buFont typeface="Arial" panose="020B0604020202020204" pitchFamily="34" charset="0"/>
              <a:buChar char="•"/>
            </a:pPr>
            <a:r>
              <a:rPr lang="en-US" sz="4000" baseline="30000" dirty="0"/>
              <a:t>Ber/Gen 37:2 </a:t>
            </a:r>
            <a:r>
              <a:rPr lang="en-US" sz="4000" dirty="0"/>
              <a:t>When Yosef </a:t>
            </a:r>
            <a:r>
              <a:rPr lang="en-US" sz="4000" u="sng" dirty="0">
                <a:solidFill>
                  <a:srgbClr val="FFFF66"/>
                </a:solidFill>
              </a:rPr>
              <a:t>was 17 years old</a:t>
            </a:r>
            <a:r>
              <a:rPr lang="en-US" sz="4000" dirty="0"/>
              <a:t>… still a boy. </a:t>
            </a:r>
          </a:p>
          <a:p>
            <a:pPr marL="228600" indent="-228600" algn="l">
              <a:lnSpc>
                <a:spcPct val="90000"/>
              </a:lnSpc>
              <a:buFont typeface="Arial" panose="020B0604020202020204" pitchFamily="34" charset="0"/>
              <a:buChar char="•"/>
            </a:pPr>
            <a:endParaRPr lang="en-US" altLang="en-US" sz="7200" cap="small" dirty="0"/>
          </a:p>
        </p:txBody>
      </p:sp>
    </p:spTree>
    <p:extLst>
      <p:ext uri="{BB962C8B-B14F-4D97-AF65-F5344CB8AC3E}">
        <p14:creationId xmlns:p14="http://schemas.microsoft.com/office/powerpoint/2010/main" val="888796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The Mishnah [~200 CE] “At five years old one should study the Scriptures, at ten years for the Mishnah, at 13 for the commandments...”</a:t>
            </a:r>
          </a:p>
        </p:txBody>
      </p:sp>
    </p:spTree>
    <p:extLst>
      <p:ext uri="{BB962C8B-B14F-4D97-AF65-F5344CB8AC3E}">
        <p14:creationId xmlns:p14="http://schemas.microsoft.com/office/powerpoint/2010/main" val="1924368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lnSpcReduction="10000"/>
          </a:bodyPr>
          <a:lstStyle/>
          <a:p>
            <a:pPr algn="l">
              <a:lnSpc>
                <a:spcPct val="90000"/>
              </a:lnSpc>
            </a:pPr>
            <a:r>
              <a:rPr lang="en-US" sz="4000" u="sng" dirty="0"/>
              <a:t>Judah ben </a:t>
            </a:r>
            <a:r>
              <a:rPr lang="en-US" sz="4000" u="sng" dirty="0" err="1"/>
              <a:t>Tema</a:t>
            </a:r>
            <a:r>
              <a:rPr lang="en-US" sz="4000" u="sng" dirty="0"/>
              <a:t> </a:t>
            </a:r>
            <a:r>
              <a:rPr lang="en-US" altLang="en-US" sz="4000" u="sng" dirty="0"/>
              <a:t>[~200 CE] </a:t>
            </a:r>
            <a:r>
              <a:rPr lang="en-US" sz="4000" u="sng" dirty="0"/>
              <a:t>said:</a:t>
            </a:r>
          </a:p>
          <a:p>
            <a:pPr algn="l">
              <a:lnSpc>
                <a:spcPct val="90000"/>
              </a:lnSpc>
            </a:pPr>
            <a:r>
              <a:rPr lang="en-US" sz="4000" dirty="0"/>
              <a:t>At 5 years of age the study of Scripture; At 10 the study of Mishnah; </a:t>
            </a:r>
            <a:r>
              <a:rPr lang="en-US" sz="4000" u="sng" dirty="0"/>
              <a:t>a</a:t>
            </a:r>
            <a:r>
              <a:rPr lang="en-US" sz="4000" u="sng" dirty="0">
                <a:solidFill>
                  <a:srgbClr val="FFFF66"/>
                </a:solidFill>
              </a:rPr>
              <a:t>t 13 subject to the commandments</a:t>
            </a:r>
            <a:r>
              <a:rPr lang="en-US" sz="4000" dirty="0"/>
              <a:t>; At 15 the study of Talmud; At 18 the bridal canopy; At 20 for pursuit [of livelihood]; At 30 the peak of strength; </a:t>
            </a:r>
            <a:endParaRPr lang="en-US" altLang="en-US" sz="4000" dirty="0"/>
          </a:p>
        </p:txBody>
      </p:sp>
    </p:spTree>
    <p:extLst>
      <p:ext uri="{BB962C8B-B14F-4D97-AF65-F5344CB8AC3E}">
        <p14:creationId xmlns:p14="http://schemas.microsoft.com/office/powerpoint/2010/main" val="17759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lnSpcReduction="10000"/>
          </a:bodyPr>
          <a:lstStyle/>
          <a:p>
            <a:pPr algn="l">
              <a:lnSpc>
                <a:spcPct val="90000"/>
              </a:lnSpc>
            </a:pPr>
            <a:r>
              <a:rPr lang="en-US" sz="4000" u="sng" dirty="0"/>
              <a:t>Judah ben </a:t>
            </a:r>
            <a:r>
              <a:rPr lang="en-US" sz="4000" u="sng" dirty="0" err="1"/>
              <a:t>Tema</a:t>
            </a:r>
            <a:r>
              <a:rPr lang="en-US" sz="4000" u="sng" dirty="0"/>
              <a:t> </a:t>
            </a:r>
            <a:r>
              <a:rPr lang="en-US" altLang="en-US" sz="4000" u="sng" dirty="0"/>
              <a:t>[~200 CE] </a:t>
            </a:r>
            <a:r>
              <a:rPr lang="en-US" sz="4000" u="sng" dirty="0"/>
              <a:t>said:</a:t>
            </a:r>
          </a:p>
          <a:p>
            <a:pPr algn="l">
              <a:lnSpc>
                <a:spcPct val="90000"/>
              </a:lnSpc>
            </a:pPr>
            <a:endParaRPr lang="en-US" sz="4000" dirty="0"/>
          </a:p>
          <a:p>
            <a:pPr algn="l">
              <a:lnSpc>
                <a:spcPct val="90000"/>
              </a:lnSpc>
            </a:pPr>
            <a:r>
              <a:rPr lang="en-US" sz="4000" dirty="0"/>
              <a:t>At 40 wisdom; At 50 able to give counsel; At 60 old age; At 70 fullness of years; At 80 the age of “strength”; At 90 a bent body; At 100, as good as dead and gone completely out of the world.</a:t>
            </a:r>
            <a:endParaRPr lang="en-US" altLang="en-US" sz="4000" dirty="0"/>
          </a:p>
        </p:txBody>
      </p:sp>
    </p:spTree>
    <p:extLst>
      <p:ext uri="{BB962C8B-B14F-4D97-AF65-F5344CB8AC3E}">
        <p14:creationId xmlns:p14="http://schemas.microsoft.com/office/powerpoint/2010/main" val="3071230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baseline="30000" dirty="0"/>
              <a:t>Genesis Rabbah 63:10 on Gen 25:27  Written 300-500 CE</a:t>
            </a:r>
            <a:r>
              <a:rPr lang="en-US" altLang="en-US" sz="4000" dirty="0"/>
              <a:t> “Up to 13 years Esau and Jacob went together to the primary school and back home; after the thirteen years were over, the one went to the </a:t>
            </a:r>
            <a:r>
              <a:rPr lang="en-US" altLang="en-US" sz="4000" dirty="0" err="1"/>
              <a:t>beit</a:t>
            </a:r>
            <a:r>
              <a:rPr lang="en-US" altLang="en-US" sz="4000" dirty="0"/>
              <a:t> midrash to study Law, the other to the house of idols. </a:t>
            </a:r>
          </a:p>
        </p:txBody>
      </p:sp>
    </p:spTree>
    <p:extLst>
      <p:ext uri="{BB962C8B-B14F-4D97-AF65-F5344CB8AC3E}">
        <p14:creationId xmlns:p14="http://schemas.microsoft.com/office/powerpoint/2010/main" val="21282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baseline="30000" dirty="0"/>
              <a:t>Genesis Rabbah 63:10  Written 300-500 CE</a:t>
            </a:r>
            <a:r>
              <a:rPr lang="en-US" altLang="en-US" sz="4000" dirty="0"/>
              <a:t> </a:t>
            </a:r>
          </a:p>
          <a:p>
            <a:pPr algn="l">
              <a:lnSpc>
                <a:spcPct val="90000"/>
              </a:lnSpc>
            </a:pPr>
            <a:r>
              <a:rPr lang="en-US" altLang="en-US" sz="4000" baseline="30000" dirty="0"/>
              <a:t>“</a:t>
            </a:r>
            <a:r>
              <a:rPr lang="en-US" altLang="en-US" sz="4000" dirty="0"/>
              <a:t>It is a mitzvah for a person to make a meal on the day his son becomes Bar Mitzvah as on the day he enters the wedding canopy.”</a:t>
            </a:r>
          </a:p>
        </p:txBody>
      </p:sp>
    </p:spTree>
    <p:extLst>
      <p:ext uri="{BB962C8B-B14F-4D97-AF65-F5344CB8AC3E}">
        <p14:creationId xmlns:p14="http://schemas.microsoft.com/office/powerpoint/2010/main" val="2998623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baseline="30000" dirty="0"/>
              <a:t>Pirke Rabbi </a:t>
            </a:r>
            <a:r>
              <a:rPr lang="en-US" altLang="en-US" sz="4000" baseline="30000" dirty="0" err="1"/>
              <a:t>Eli'ezer</a:t>
            </a:r>
            <a:r>
              <a:rPr lang="en-US" altLang="en-US" sz="4000" baseline="30000" dirty="0"/>
              <a:t> 26</a:t>
            </a:r>
            <a:r>
              <a:rPr lang="en-US" altLang="en-US" sz="4000" dirty="0"/>
              <a:t> [700-800] Abraham rejected the total idolatry of his father and became a worshiper of God when he was thirteen years old.</a:t>
            </a:r>
          </a:p>
        </p:txBody>
      </p:sp>
    </p:spTree>
    <p:extLst>
      <p:ext uri="{BB962C8B-B14F-4D97-AF65-F5344CB8AC3E}">
        <p14:creationId xmlns:p14="http://schemas.microsoft.com/office/powerpoint/2010/main" val="399258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I love </a:t>
            </a:r>
            <a:r>
              <a:rPr lang="en-US" altLang="en-US" sz="4000" dirty="0" err="1"/>
              <a:t>Elisheva’s</a:t>
            </a:r>
            <a:r>
              <a:rPr lang="en-US" altLang="en-US" sz="4000" dirty="0"/>
              <a:t> theme, taken from the name of the weekly portion, </a:t>
            </a:r>
            <a:r>
              <a:rPr lang="he-IL" altLang="en-US" sz="4000" b="1" dirty="0">
                <a:latin typeface="David" panose="020E0502060401010101" pitchFamily="34" charset="-79"/>
                <a:cs typeface="David" panose="020E0502060401010101" pitchFamily="34" charset="-79"/>
              </a:rPr>
              <a:t>מִקֵּץ</a:t>
            </a:r>
            <a:r>
              <a:rPr lang="en-US" altLang="en-US" sz="4000" b="1" dirty="0">
                <a:latin typeface="David" panose="020E0502060401010101" pitchFamily="34" charset="-79"/>
                <a:cs typeface="David" panose="020E0502060401010101" pitchFamily="34" charset="-79"/>
              </a:rPr>
              <a:t> </a:t>
            </a:r>
            <a:r>
              <a:rPr lang="en-US" altLang="en-US" sz="4000" i="1" dirty="0" err="1"/>
              <a:t>Miketz</a:t>
            </a:r>
            <a:r>
              <a:rPr lang="en-US" altLang="en-US" sz="4000" dirty="0"/>
              <a:t>: “</a:t>
            </a:r>
            <a:r>
              <a:rPr lang="en-US" altLang="en-US" sz="4000" u="sng" dirty="0">
                <a:solidFill>
                  <a:srgbClr val="FFFF66"/>
                </a:solidFill>
              </a:rPr>
              <a:t>At the end </a:t>
            </a:r>
            <a:r>
              <a:rPr lang="en-US" altLang="en-US" sz="4000" dirty="0"/>
              <a:t>of two years, Pharaoh had a dream: …”</a:t>
            </a:r>
            <a:r>
              <a:rPr lang="he-IL" altLang="en-US" sz="4000" dirty="0"/>
              <a:t> </a:t>
            </a:r>
            <a:endParaRPr lang="en-US" altLang="en-US" sz="4000" dirty="0"/>
          </a:p>
          <a:p>
            <a:pPr algn="l">
              <a:lnSpc>
                <a:spcPct val="90000"/>
              </a:lnSpc>
            </a:pPr>
            <a:r>
              <a:rPr lang="en-US" altLang="en-US" sz="4000" dirty="0"/>
              <a:t>Life has its endpoints, transformation points. </a:t>
            </a:r>
          </a:p>
          <a:p>
            <a:pPr algn="l">
              <a:lnSpc>
                <a:spcPct val="90000"/>
              </a:lnSpc>
            </a:pPr>
            <a:r>
              <a:rPr lang="en-US" altLang="en-US" sz="4000" dirty="0"/>
              <a:t>Bar/Bat Mitzvah is such</a:t>
            </a:r>
          </a:p>
        </p:txBody>
      </p:sp>
    </p:spTree>
    <p:extLst>
      <p:ext uri="{BB962C8B-B14F-4D97-AF65-F5344CB8AC3E}">
        <p14:creationId xmlns:p14="http://schemas.microsoft.com/office/powerpoint/2010/main" val="922232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lnSpcReduction="10000"/>
          </a:bodyPr>
          <a:lstStyle/>
          <a:p>
            <a:pPr algn="l">
              <a:lnSpc>
                <a:spcPct val="90000"/>
              </a:lnSpc>
            </a:pPr>
            <a:r>
              <a:rPr lang="en-US" altLang="en-US" sz="4000" dirty="0"/>
              <a:t> About 800 CE </a:t>
            </a:r>
            <a:r>
              <a:rPr lang="en-US" sz="4000" baseline="30000" dirty="0" err="1">
                <a:hlinkClick r:id="rId3" tooltip="Masseket Soferim">
                  <a:extLst>
                    <a:ext uri="{A12FA001-AC4F-418D-AE19-62706E023703}">
                      <ahyp:hlinkClr xmlns:ahyp="http://schemas.microsoft.com/office/drawing/2018/hyperlinkcolor" val="tx"/>
                    </a:ext>
                  </a:extLst>
                </a:hlinkClick>
              </a:rPr>
              <a:t>Masseket</a:t>
            </a:r>
            <a:r>
              <a:rPr lang="en-US" sz="4000" baseline="30000" dirty="0">
                <a:hlinkClick r:id="rId3" tooltip="Masseket Soferim">
                  <a:extLst>
                    <a:ext uri="{A12FA001-AC4F-418D-AE19-62706E023703}">
                      <ahyp:hlinkClr xmlns:ahyp="http://schemas.microsoft.com/office/drawing/2018/hyperlinkcolor" val="tx"/>
                    </a:ext>
                  </a:extLst>
                </a:hlinkClick>
              </a:rPr>
              <a:t> </a:t>
            </a:r>
            <a:r>
              <a:rPr lang="en-US" sz="4000" baseline="30000" dirty="0" err="1">
                <a:hlinkClick r:id="rId3" tooltip="Masseket Soferim">
                  <a:extLst>
                    <a:ext uri="{A12FA001-AC4F-418D-AE19-62706E023703}">
                      <ahyp:hlinkClr xmlns:ahyp="http://schemas.microsoft.com/office/drawing/2018/hyperlinkcolor" val="tx"/>
                    </a:ext>
                  </a:extLst>
                </a:hlinkClick>
              </a:rPr>
              <a:t>Soferim</a:t>
            </a:r>
            <a:r>
              <a:rPr lang="en-US" sz="4000" baseline="30000" dirty="0"/>
              <a:t> (18:5) </a:t>
            </a:r>
            <a:r>
              <a:rPr lang="en-US" sz="4000" dirty="0"/>
              <a:t>“In Jerusalem they are accustomed to initiate their children to fast on the Day of Atonement, a year or two before their maturity; and then, when the age has arrived, </a:t>
            </a:r>
            <a:r>
              <a:rPr lang="en-US" sz="4000" u="sng" dirty="0">
                <a:solidFill>
                  <a:srgbClr val="FFFF66"/>
                </a:solidFill>
              </a:rPr>
              <a:t>to bring the Bar Mitzvah before the priest or elder for blessing.</a:t>
            </a:r>
            <a:endParaRPr lang="en-US" altLang="en-US" sz="4000" u="sng" dirty="0">
              <a:solidFill>
                <a:srgbClr val="FFFF66"/>
              </a:solidFill>
            </a:endParaRPr>
          </a:p>
        </p:txBody>
      </p:sp>
    </p:spTree>
    <p:extLst>
      <p:ext uri="{BB962C8B-B14F-4D97-AF65-F5344CB8AC3E}">
        <p14:creationId xmlns:p14="http://schemas.microsoft.com/office/powerpoint/2010/main" val="3985864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 How did Yeshua the Messiah fit into this pattern?</a:t>
            </a:r>
          </a:p>
        </p:txBody>
      </p:sp>
    </p:spTree>
    <p:extLst>
      <p:ext uri="{BB962C8B-B14F-4D97-AF65-F5344CB8AC3E}">
        <p14:creationId xmlns:p14="http://schemas.microsoft.com/office/powerpoint/2010/main" val="3663512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a:extLst>
              <a:ext uri="{FF2B5EF4-FFF2-40B4-BE49-F238E27FC236}">
                <a16:creationId xmlns:a16="http://schemas.microsoft.com/office/drawing/2014/main" id="{1A740DDB-4E1C-A157-9C8C-28D9936CE232}"/>
              </a:ext>
            </a:extLst>
          </p:cNvPr>
          <p:cNvSpPr>
            <a:spLocks noGrp="1" noChangeArrowheads="1"/>
          </p:cNvSpPr>
          <p:nvPr>
            <p:ph type="subTitle" idx="1"/>
          </p:nvPr>
        </p:nvSpPr>
        <p:spPr>
          <a:xfrm>
            <a:off x="533400" y="209550"/>
            <a:ext cx="8305800" cy="4572000"/>
          </a:xfrm>
        </p:spPr>
        <p:txBody>
          <a:bodyPr/>
          <a:lstStyle/>
          <a:p>
            <a:pPr algn="l"/>
            <a:r>
              <a:rPr lang="en-US" altLang="en-US" sz="4000" baseline="30000" dirty="0"/>
              <a:t>Luke 2. 41-47 </a:t>
            </a:r>
            <a:r>
              <a:rPr lang="en-US" altLang="en-US" sz="4000" dirty="0"/>
              <a:t>Every year </a:t>
            </a:r>
            <a:r>
              <a:rPr lang="en-US" altLang="en-US" sz="4000" dirty="0" err="1"/>
              <a:t>Yeshua's</a:t>
            </a:r>
            <a:r>
              <a:rPr lang="en-US" altLang="en-US" sz="4000" dirty="0"/>
              <a:t> parents went to </a:t>
            </a:r>
            <a:r>
              <a:rPr lang="en-US" altLang="en-US" sz="4000" dirty="0" err="1"/>
              <a:t>Yerushalayim</a:t>
            </a:r>
            <a:r>
              <a:rPr lang="en-US" altLang="en-US" sz="4000" dirty="0"/>
              <a:t> for the festival of </a:t>
            </a:r>
            <a:r>
              <a:rPr lang="en-US" altLang="en-US" sz="4000" dirty="0" err="1"/>
              <a:t>Pesakh</a:t>
            </a:r>
            <a:r>
              <a:rPr lang="en-US" altLang="en-US" sz="4000" dirty="0"/>
              <a:t>. </a:t>
            </a:r>
            <a:r>
              <a:rPr lang="en-US" altLang="en-US" sz="4000" dirty="0">
                <a:solidFill>
                  <a:srgbClr val="FFFF66"/>
                </a:solidFill>
              </a:rPr>
              <a:t>When he was twelve years old, they went up for the festival</a:t>
            </a:r>
            <a:r>
              <a:rPr lang="en-US" altLang="en-US" sz="4000" dirty="0"/>
              <a:t>, </a:t>
            </a:r>
            <a:r>
              <a:rPr lang="en-US" altLang="en-US" sz="4000" dirty="0">
                <a:solidFill>
                  <a:srgbClr val="FFFF66"/>
                </a:solidFill>
              </a:rPr>
              <a:t>as custom required</a:t>
            </a:r>
            <a:r>
              <a:rPr lang="en-US" altLang="en-US" sz="4000" dirty="0"/>
              <a:t>.  </a:t>
            </a:r>
          </a:p>
        </p:txBody>
      </p:sp>
    </p:spTree>
    <p:extLst>
      <p:ext uri="{BB962C8B-B14F-4D97-AF65-F5344CB8AC3E}">
        <p14:creationId xmlns:p14="http://schemas.microsoft.com/office/powerpoint/2010/main" val="3006367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a:extLst>
              <a:ext uri="{FF2B5EF4-FFF2-40B4-BE49-F238E27FC236}">
                <a16:creationId xmlns:a16="http://schemas.microsoft.com/office/drawing/2014/main" id="{1A740DDB-4E1C-A157-9C8C-28D9936CE232}"/>
              </a:ext>
            </a:extLst>
          </p:cNvPr>
          <p:cNvSpPr>
            <a:spLocks noGrp="1" noChangeArrowheads="1"/>
          </p:cNvSpPr>
          <p:nvPr>
            <p:ph type="subTitle" idx="1"/>
          </p:nvPr>
        </p:nvSpPr>
        <p:spPr>
          <a:xfrm>
            <a:off x="533400" y="209550"/>
            <a:ext cx="8305800" cy="4572000"/>
          </a:xfrm>
        </p:spPr>
        <p:txBody>
          <a:bodyPr/>
          <a:lstStyle/>
          <a:p>
            <a:pPr algn="l"/>
            <a:r>
              <a:rPr lang="en-US" altLang="en-US" sz="4000" baseline="30000" dirty="0"/>
              <a:t>Luke 2. 41-47 </a:t>
            </a:r>
            <a:r>
              <a:rPr lang="en-US" altLang="en-US" sz="4000" dirty="0"/>
              <a:t>But after the festival was over, when his parents returned, Yeshua remained in </a:t>
            </a:r>
            <a:r>
              <a:rPr lang="en-US" altLang="en-US" sz="4000" dirty="0" err="1"/>
              <a:t>Yerushalayim</a:t>
            </a:r>
            <a:r>
              <a:rPr lang="en-US" altLang="en-US" sz="4000" dirty="0"/>
              <a:t>...they spent a whole day on the road before they began searching…</a:t>
            </a:r>
          </a:p>
        </p:txBody>
      </p:sp>
    </p:spTree>
    <p:extLst>
      <p:ext uri="{BB962C8B-B14F-4D97-AF65-F5344CB8AC3E}">
        <p14:creationId xmlns:p14="http://schemas.microsoft.com/office/powerpoint/2010/main" val="1555981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a:extLst>
              <a:ext uri="{FF2B5EF4-FFF2-40B4-BE49-F238E27FC236}">
                <a16:creationId xmlns:a16="http://schemas.microsoft.com/office/drawing/2014/main" id="{913F3596-639E-09DF-E918-D3A7149E49F0}"/>
              </a:ext>
            </a:extLst>
          </p:cNvPr>
          <p:cNvSpPr>
            <a:spLocks noGrp="1" noChangeArrowheads="1"/>
          </p:cNvSpPr>
          <p:nvPr>
            <p:ph type="subTitle" idx="1"/>
          </p:nvPr>
        </p:nvSpPr>
        <p:spPr>
          <a:xfrm>
            <a:off x="304800" y="209550"/>
            <a:ext cx="8534400" cy="4648200"/>
          </a:xfrm>
        </p:spPr>
        <p:txBody>
          <a:bodyPr/>
          <a:lstStyle/>
          <a:p>
            <a:pPr algn="l"/>
            <a:r>
              <a:rPr lang="en-US" altLang="en-US" sz="4000" baseline="30000" dirty="0"/>
              <a:t>Luke 2. 41-47 </a:t>
            </a:r>
            <a:r>
              <a:rPr lang="en-US" altLang="en-US" sz="4000" dirty="0"/>
              <a:t>They returned to </a:t>
            </a:r>
            <a:r>
              <a:rPr lang="en-US" altLang="en-US" sz="4000" dirty="0" err="1"/>
              <a:t>Yerushalayim</a:t>
            </a:r>
            <a:r>
              <a:rPr lang="en-US" altLang="en-US" sz="4000" dirty="0"/>
              <a:t> to look for him. On the third day they found him -- he was sitting in the Temple court among the rabbis, </a:t>
            </a:r>
          </a:p>
        </p:txBody>
      </p:sp>
    </p:spTree>
    <p:extLst>
      <p:ext uri="{BB962C8B-B14F-4D97-AF65-F5344CB8AC3E}">
        <p14:creationId xmlns:p14="http://schemas.microsoft.com/office/powerpoint/2010/main" val="2455541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a:extLst>
              <a:ext uri="{FF2B5EF4-FFF2-40B4-BE49-F238E27FC236}">
                <a16:creationId xmlns:a16="http://schemas.microsoft.com/office/drawing/2014/main" id="{913F3596-639E-09DF-E918-D3A7149E49F0}"/>
              </a:ext>
            </a:extLst>
          </p:cNvPr>
          <p:cNvSpPr>
            <a:spLocks noGrp="1" noChangeArrowheads="1"/>
          </p:cNvSpPr>
          <p:nvPr>
            <p:ph type="subTitle" idx="1"/>
          </p:nvPr>
        </p:nvSpPr>
        <p:spPr>
          <a:xfrm>
            <a:off x="304800" y="209550"/>
            <a:ext cx="8534400" cy="4648200"/>
          </a:xfrm>
        </p:spPr>
        <p:txBody>
          <a:bodyPr/>
          <a:lstStyle/>
          <a:p>
            <a:pPr algn="l"/>
            <a:r>
              <a:rPr lang="en-US" altLang="en-US" sz="4000" baseline="30000" dirty="0"/>
              <a:t>Luke 2. 41-47 </a:t>
            </a:r>
            <a:r>
              <a:rPr lang="en-US" altLang="en-US" sz="4000" dirty="0"/>
              <a:t>not only listening to them but questioning what they said; and everyone who heard him was astonished at his insight and his responses… </a:t>
            </a:r>
          </a:p>
        </p:txBody>
      </p:sp>
    </p:spTree>
    <p:extLst>
      <p:ext uri="{BB962C8B-B14F-4D97-AF65-F5344CB8AC3E}">
        <p14:creationId xmlns:p14="http://schemas.microsoft.com/office/powerpoint/2010/main" val="4151309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marL="457200" indent="-457200" algn="l">
              <a:lnSpc>
                <a:spcPct val="90000"/>
              </a:lnSpc>
              <a:buFont typeface="+mj-lt"/>
              <a:buAutoNum type="arabicPeriod"/>
            </a:pPr>
            <a:r>
              <a:rPr lang="en-US" altLang="en-US" sz="4000" dirty="0"/>
              <a:t>What is a Bar/Bat Mitzvah?</a:t>
            </a:r>
          </a:p>
          <a:p>
            <a:pPr marL="457200" indent="-457200" algn="l">
              <a:lnSpc>
                <a:spcPct val="90000"/>
              </a:lnSpc>
              <a:buFont typeface="+mj-lt"/>
              <a:buAutoNum type="arabicPeriod"/>
            </a:pPr>
            <a:r>
              <a:rPr lang="en-US" altLang="en-US" sz="4000" u="sng" dirty="0">
                <a:solidFill>
                  <a:srgbClr val="FFFF66"/>
                </a:solidFill>
              </a:rPr>
              <a:t>Why have a Bat Mitzvah </a:t>
            </a:r>
          </a:p>
        </p:txBody>
      </p:sp>
    </p:spTree>
    <p:extLst>
      <p:ext uri="{BB962C8B-B14F-4D97-AF65-F5344CB8AC3E}">
        <p14:creationId xmlns:p14="http://schemas.microsoft.com/office/powerpoint/2010/main" val="4225889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 </a:t>
            </a:r>
          </a:p>
        </p:txBody>
      </p:sp>
      <p:pic>
        <p:nvPicPr>
          <p:cNvPr id="1026" name="Picture 2">
            <a:extLst>
              <a:ext uri="{FF2B5EF4-FFF2-40B4-BE49-F238E27FC236}">
                <a16:creationId xmlns:a16="http://schemas.microsoft.com/office/drawing/2014/main" id="{77AF200E-4E30-07B7-665B-EB3D10E722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67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a:extLst>
              <a:ext uri="{FF2B5EF4-FFF2-40B4-BE49-F238E27FC236}">
                <a16:creationId xmlns:a16="http://schemas.microsoft.com/office/drawing/2014/main" id="{1B289B5A-E112-1692-7F88-33DC25541793}"/>
              </a:ext>
            </a:extLst>
          </p:cNvPr>
          <p:cNvSpPr>
            <a:spLocks noGrp="1" noChangeArrowheads="1"/>
          </p:cNvSpPr>
          <p:nvPr>
            <p:ph type="subTitle" idx="1"/>
          </p:nvPr>
        </p:nvSpPr>
        <p:spPr>
          <a:xfrm>
            <a:off x="381000" y="285750"/>
            <a:ext cx="8534400" cy="4572000"/>
          </a:xfrm>
        </p:spPr>
        <p:txBody>
          <a:bodyPr/>
          <a:lstStyle/>
          <a:p>
            <a:pPr marL="571500" indent="-571500" algn="r" rtl="1">
              <a:lnSpc>
                <a:spcPct val="90000"/>
              </a:lnSpc>
            </a:pPr>
            <a:r>
              <a:rPr lang="he-IL" altLang="en-US" sz="5400" b="1" dirty="0">
                <a:cs typeface="Vilna" pitchFamily="2" charset="-79"/>
              </a:rPr>
              <a:t>בָּרוּךְ אַתָּה, בְּבֹאֶךָ; וּבָרוּךְ אַתָּה, בְּצֵאתֶךָ</a:t>
            </a:r>
            <a:endParaRPr lang="en-US" altLang="en-US" sz="5400" b="1" dirty="0">
              <a:cs typeface="Vilna" pitchFamily="2" charset="-79"/>
            </a:endParaRPr>
          </a:p>
          <a:p>
            <a:pPr algn="l" defTabSz="114300">
              <a:lnSpc>
                <a:spcPct val="90000"/>
              </a:lnSpc>
            </a:pPr>
            <a:r>
              <a:rPr lang="en-US" altLang="en-US" sz="4000" baseline="30000" dirty="0"/>
              <a:t>	Dt. 28.6</a:t>
            </a:r>
            <a:r>
              <a:rPr lang="en-US" altLang="en-US" sz="4000" dirty="0"/>
              <a:t>  “A blessing on you when you go out, and a blessing on you when you come in.”  </a:t>
            </a:r>
          </a:p>
          <a:p>
            <a:pPr marL="571500" indent="-571500" algn="l">
              <a:lnSpc>
                <a:spcPct val="90000"/>
              </a:lnSpc>
            </a:pPr>
            <a:r>
              <a:rPr lang="en-US" altLang="en-US" sz="4000" dirty="0"/>
              <a:t>God meets us at transition points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a:extLst>
              <a:ext uri="{FF2B5EF4-FFF2-40B4-BE49-F238E27FC236}">
                <a16:creationId xmlns:a16="http://schemas.microsoft.com/office/drawing/2014/main" id="{1B289B5A-E112-1692-7F88-33DC25541793}"/>
              </a:ext>
            </a:extLst>
          </p:cNvPr>
          <p:cNvSpPr>
            <a:spLocks noGrp="1" noChangeArrowheads="1"/>
          </p:cNvSpPr>
          <p:nvPr>
            <p:ph type="subTitle" idx="1"/>
          </p:nvPr>
        </p:nvSpPr>
        <p:spPr>
          <a:xfrm>
            <a:off x="381000" y="285750"/>
            <a:ext cx="8534400" cy="4572000"/>
          </a:xfrm>
        </p:spPr>
        <p:txBody>
          <a:bodyPr/>
          <a:lstStyle/>
          <a:p>
            <a:pPr marL="571500" indent="-571500" algn="l">
              <a:lnSpc>
                <a:spcPct val="90000"/>
              </a:lnSpc>
            </a:pPr>
            <a:r>
              <a:rPr lang="en-US" altLang="en-US" sz="4000" dirty="0"/>
              <a:t>God meets us at transition points</a:t>
            </a:r>
          </a:p>
          <a:p>
            <a:pPr marL="228600" indent="-228600" algn="l">
              <a:lnSpc>
                <a:spcPct val="90000"/>
              </a:lnSpc>
              <a:buFont typeface="Arial" panose="020B0604020202020204" pitchFamily="34" charset="0"/>
              <a:buChar char="•"/>
            </a:pPr>
            <a:r>
              <a:rPr lang="en-US" altLang="en-US" sz="4000" dirty="0"/>
              <a:t>Birth: Brit </a:t>
            </a:r>
            <a:r>
              <a:rPr lang="en-US" altLang="en-US" sz="4000" dirty="0" err="1"/>
              <a:t>Milah</a:t>
            </a:r>
            <a:r>
              <a:rPr lang="en-US" altLang="en-US" sz="4000" dirty="0"/>
              <a:t>/circumcision</a:t>
            </a:r>
          </a:p>
          <a:p>
            <a:pPr marL="228600" indent="-228600" algn="l">
              <a:lnSpc>
                <a:spcPct val="90000"/>
              </a:lnSpc>
              <a:buFont typeface="Arial" panose="020B0604020202020204" pitchFamily="34" charset="0"/>
              <a:buChar char="•"/>
            </a:pPr>
            <a:r>
              <a:rPr lang="en-US" altLang="en-US" sz="4000" dirty="0"/>
              <a:t>Puberty: entering adulthood</a:t>
            </a:r>
          </a:p>
          <a:p>
            <a:pPr marL="228600" indent="-228600" algn="l">
              <a:lnSpc>
                <a:spcPct val="90000"/>
              </a:lnSpc>
              <a:buFont typeface="Arial" panose="020B0604020202020204" pitchFamily="34" charset="0"/>
              <a:buChar char="•"/>
            </a:pPr>
            <a:r>
              <a:rPr lang="en-US" altLang="en-US" sz="4000" dirty="0"/>
              <a:t>Marriage</a:t>
            </a:r>
          </a:p>
          <a:p>
            <a:pPr marL="228600" indent="-228600" algn="l">
              <a:lnSpc>
                <a:spcPct val="90000"/>
              </a:lnSpc>
              <a:buFont typeface="Arial" panose="020B0604020202020204" pitchFamily="34" charset="0"/>
              <a:buChar char="•"/>
            </a:pPr>
            <a:r>
              <a:rPr lang="en-US" altLang="en-US" sz="4000" dirty="0"/>
              <a:t>Death</a:t>
            </a:r>
          </a:p>
        </p:txBody>
      </p:sp>
    </p:spTree>
    <p:extLst>
      <p:ext uri="{BB962C8B-B14F-4D97-AF65-F5344CB8AC3E}">
        <p14:creationId xmlns:p14="http://schemas.microsoft.com/office/powerpoint/2010/main" val="263898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TORAHFIED</a:t>
            </a:r>
          </a:p>
        </p:txBody>
      </p:sp>
    </p:spTree>
    <p:extLst>
      <p:ext uri="{BB962C8B-B14F-4D97-AF65-F5344CB8AC3E}">
        <p14:creationId xmlns:p14="http://schemas.microsoft.com/office/powerpoint/2010/main" val="844131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marL="173038" indent="-173038" algn="l">
              <a:lnSpc>
                <a:spcPct val="90000"/>
              </a:lnSpc>
              <a:buFont typeface="Arial" panose="020B0604020202020204" pitchFamily="34" charset="0"/>
              <a:buChar char="•"/>
              <a:tabLst>
                <a:tab pos="228600" algn="l"/>
              </a:tabLst>
            </a:pPr>
            <a:r>
              <a:rPr lang="en-US" altLang="en-US" sz="4000" dirty="0"/>
              <a:t>Bar/Bat Mitzvah is the expression of maturity</a:t>
            </a:r>
          </a:p>
          <a:p>
            <a:pPr marL="173038" indent="-173038" algn="l">
              <a:lnSpc>
                <a:spcPct val="90000"/>
              </a:lnSpc>
              <a:buFont typeface="Arial" panose="020B0604020202020204" pitchFamily="34" charset="0"/>
              <a:buChar char="•"/>
              <a:tabLst>
                <a:tab pos="228600" algn="l"/>
              </a:tabLst>
            </a:pPr>
            <a:r>
              <a:rPr lang="en-US" altLang="en-US" sz="4000" dirty="0"/>
              <a:t>The essence of maturity in Messiah is sacrificial love.</a:t>
            </a:r>
          </a:p>
          <a:p>
            <a:pPr marL="173038" indent="-173038" algn="l">
              <a:lnSpc>
                <a:spcPct val="90000"/>
              </a:lnSpc>
              <a:buFont typeface="Arial" panose="020B0604020202020204" pitchFamily="34" charset="0"/>
              <a:buChar char="•"/>
              <a:tabLst>
                <a:tab pos="228600" algn="l"/>
              </a:tabLst>
            </a:pPr>
            <a:r>
              <a:rPr lang="en-US" altLang="en-US" sz="4000" dirty="0"/>
              <a:t>Bar/Bat Mitzvah can be a stated entrance into Messiah’s sacrificial love.</a:t>
            </a:r>
          </a:p>
        </p:txBody>
      </p:sp>
    </p:spTree>
    <p:extLst>
      <p:ext uri="{BB962C8B-B14F-4D97-AF65-F5344CB8AC3E}">
        <p14:creationId xmlns:p14="http://schemas.microsoft.com/office/powerpoint/2010/main" val="4053686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Bat Mitzvah by a non-Jewish person is expressing love for the Jewish Messiah and King, </a:t>
            </a:r>
          </a:p>
          <a:p>
            <a:pPr algn="l">
              <a:lnSpc>
                <a:spcPct val="90000"/>
              </a:lnSpc>
            </a:pPr>
            <a:r>
              <a:rPr lang="en-US" altLang="en-US" sz="4000" dirty="0"/>
              <a:t>Universal Messiah and King, in a manner that Jewish people can relate to.</a:t>
            </a:r>
          </a:p>
        </p:txBody>
      </p:sp>
    </p:spTree>
    <p:extLst>
      <p:ext uri="{BB962C8B-B14F-4D97-AF65-F5344CB8AC3E}">
        <p14:creationId xmlns:p14="http://schemas.microsoft.com/office/powerpoint/2010/main" val="1427989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baseline="30000" dirty="0"/>
              <a:t>Ber./Gen 4.9  </a:t>
            </a:r>
            <a:r>
              <a:rPr lang="en-US" altLang="en-US" sz="4000" cap="small" dirty="0"/>
              <a:t>Adoni</a:t>
            </a:r>
            <a:r>
              <a:rPr lang="en-US" altLang="en-US" sz="4000" dirty="0"/>
              <a:t> said to Cain, “Where is Abel, your brother?”</a:t>
            </a:r>
          </a:p>
          <a:p>
            <a:pPr algn="l">
              <a:lnSpc>
                <a:spcPct val="90000"/>
              </a:lnSpc>
            </a:pPr>
            <a:r>
              <a:rPr lang="en-US" altLang="en-US" sz="4000" dirty="0"/>
              <a:t>“I don’t know,” he said. </a:t>
            </a:r>
          </a:p>
          <a:p>
            <a:pPr algn="l">
              <a:lnSpc>
                <a:spcPct val="90000"/>
              </a:lnSpc>
            </a:pPr>
            <a:r>
              <a:rPr lang="en-US" altLang="en-US" sz="4000" dirty="0"/>
              <a:t>“Am I my brother’s keeper?” </a:t>
            </a:r>
          </a:p>
        </p:txBody>
      </p:sp>
    </p:spTree>
    <p:extLst>
      <p:ext uri="{BB962C8B-B14F-4D97-AF65-F5344CB8AC3E}">
        <p14:creationId xmlns:p14="http://schemas.microsoft.com/office/powerpoint/2010/main" val="3124319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lnSpcReduction="10000"/>
          </a:bodyPr>
          <a:lstStyle/>
          <a:p>
            <a:pPr algn="l">
              <a:lnSpc>
                <a:spcPct val="90000"/>
              </a:lnSpc>
            </a:pPr>
            <a:r>
              <a:rPr lang="en-US" altLang="en-US" sz="4000" baseline="30000" dirty="0"/>
              <a:t>Gal 5.13-15</a:t>
            </a:r>
            <a:r>
              <a:rPr lang="en-US" altLang="en-US" sz="4000" dirty="0"/>
              <a:t> For, brothers, you were called to be free [mature, empowered]. Only do not let that freedom become an excuse for allowing your old nature to have its way. Instead, </a:t>
            </a:r>
            <a:r>
              <a:rPr lang="en-US" altLang="en-US" sz="4000" u="sng" dirty="0">
                <a:solidFill>
                  <a:srgbClr val="FFFF66"/>
                </a:solidFill>
              </a:rPr>
              <a:t>serve one another in love</a:t>
            </a:r>
            <a:r>
              <a:rPr lang="en-US" altLang="en-US" sz="4000" dirty="0"/>
              <a:t>. For the whole of the Torah is summed up in this one sentence:</a:t>
            </a:r>
          </a:p>
        </p:txBody>
      </p:sp>
    </p:spTree>
    <p:extLst>
      <p:ext uri="{BB962C8B-B14F-4D97-AF65-F5344CB8AC3E}">
        <p14:creationId xmlns:p14="http://schemas.microsoft.com/office/powerpoint/2010/main" val="2630897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a:bodyPr>
          <a:lstStyle/>
          <a:p>
            <a:pPr algn="l">
              <a:lnSpc>
                <a:spcPct val="90000"/>
              </a:lnSpc>
            </a:pPr>
            <a:r>
              <a:rPr lang="en-US" altLang="en-US" sz="4000" baseline="30000" dirty="0"/>
              <a:t>Gal 5.13-15</a:t>
            </a:r>
            <a:r>
              <a:rPr lang="en-US" altLang="en-US" sz="4000" dirty="0"/>
              <a:t>  “Love your neighbor as yourself”; but if you go on snapping at each other and tearing each other to pieces, watch out, or you will be destroyed by each other!</a:t>
            </a:r>
          </a:p>
        </p:txBody>
      </p:sp>
    </p:spTree>
    <p:extLst>
      <p:ext uri="{BB962C8B-B14F-4D97-AF65-F5344CB8AC3E}">
        <p14:creationId xmlns:p14="http://schemas.microsoft.com/office/powerpoint/2010/main" val="3534239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baseline="30000" dirty="0"/>
              <a:t>1 </a:t>
            </a:r>
            <a:r>
              <a:rPr lang="en-US" altLang="en-US" sz="4000" baseline="30000" dirty="0" err="1"/>
              <a:t>Yn</a:t>
            </a:r>
            <a:r>
              <a:rPr lang="en-US" altLang="en-US" sz="4000" baseline="30000" dirty="0"/>
              <a:t> 3.16</a:t>
            </a:r>
            <a:r>
              <a:rPr lang="en-US" altLang="en-US" sz="4000" dirty="0"/>
              <a:t> The way that we have come to know love is through Yeshua the Messiah having laid down his life for us. And we ought to lay down our lives for the brothers and sisters!</a:t>
            </a:r>
          </a:p>
        </p:txBody>
      </p:sp>
    </p:spTree>
    <p:extLst>
      <p:ext uri="{BB962C8B-B14F-4D97-AF65-F5344CB8AC3E}">
        <p14:creationId xmlns:p14="http://schemas.microsoft.com/office/powerpoint/2010/main" val="26904841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In the </a:t>
            </a:r>
            <a:r>
              <a:rPr lang="en-US" altLang="en-US" sz="4000" dirty="0" err="1"/>
              <a:t>parasha</a:t>
            </a:r>
            <a:r>
              <a:rPr lang="en-US" altLang="en-US" sz="4000" dirty="0"/>
              <a:t> story, the brothers had betrayed and sold Yosef into slavery.   Now their enslaved brother was [unbeknownst to them] their absolute master.</a:t>
            </a:r>
          </a:p>
        </p:txBody>
      </p:sp>
    </p:spTree>
    <p:extLst>
      <p:ext uri="{BB962C8B-B14F-4D97-AF65-F5344CB8AC3E}">
        <p14:creationId xmlns:p14="http://schemas.microsoft.com/office/powerpoint/2010/main" val="1530924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They didn’t recognize him, similar to how the Jewish people don’t recognize, Yeshua, because Yosef looked so foreign.</a:t>
            </a:r>
          </a:p>
        </p:txBody>
      </p:sp>
    </p:spTree>
    <p:extLst>
      <p:ext uri="{BB962C8B-B14F-4D97-AF65-F5344CB8AC3E}">
        <p14:creationId xmlns:p14="http://schemas.microsoft.com/office/powerpoint/2010/main" val="702026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He was their promised redeemer</a:t>
            </a:r>
          </a:p>
          <a:p>
            <a:pPr algn="l">
              <a:lnSpc>
                <a:spcPct val="90000"/>
              </a:lnSpc>
            </a:pPr>
            <a:endParaRPr lang="en-US" altLang="en-US" sz="4000" dirty="0"/>
          </a:p>
          <a:p>
            <a:pPr marL="228600" indent="-228600" algn="l">
              <a:lnSpc>
                <a:spcPct val="90000"/>
              </a:lnSpc>
              <a:buFont typeface="Arial" panose="020B0604020202020204" pitchFamily="34" charset="0"/>
              <a:buChar char="•"/>
            </a:pPr>
            <a:endParaRPr lang="en-US" altLang="en-US" sz="4000" dirty="0"/>
          </a:p>
        </p:txBody>
      </p:sp>
    </p:spTree>
    <p:extLst>
      <p:ext uri="{BB962C8B-B14F-4D97-AF65-F5344CB8AC3E}">
        <p14:creationId xmlns:p14="http://schemas.microsoft.com/office/powerpoint/2010/main" val="1007621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He was their promised redeemer</a:t>
            </a:r>
          </a:p>
          <a:p>
            <a:pPr marL="228600" indent="-228600" algn="l">
              <a:lnSpc>
                <a:spcPct val="90000"/>
              </a:lnSpc>
              <a:buFont typeface="Arial" panose="020B0604020202020204" pitchFamily="34" charset="0"/>
              <a:buChar char="•"/>
            </a:pPr>
            <a:r>
              <a:rPr lang="en-US" altLang="en-US" sz="4000" dirty="0"/>
              <a:t>He looked Egyptian.</a:t>
            </a:r>
          </a:p>
          <a:p>
            <a:pPr algn="l">
              <a:lnSpc>
                <a:spcPct val="90000"/>
              </a:lnSpc>
            </a:pPr>
            <a:endParaRPr lang="en-US" altLang="en-US" sz="4000" dirty="0"/>
          </a:p>
        </p:txBody>
      </p:sp>
    </p:spTree>
    <p:extLst>
      <p:ext uri="{BB962C8B-B14F-4D97-AF65-F5344CB8AC3E}">
        <p14:creationId xmlns:p14="http://schemas.microsoft.com/office/powerpoint/2010/main" val="3415817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TORAHFIED n. Inability to remember one's lines at one's Bar or Bat Mitzvah.</a:t>
            </a:r>
          </a:p>
        </p:txBody>
      </p:sp>
    </p:spTree>
    <p:extLst>
      <p:ext uri="{BB962C8B-B14F-4D97-AF65-F5344CB8AC3E}">
        <p14:creationId xmlns:p14="http://schemas.microsoft.com/office/powerpoint/2010/main" val="728756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He was their promised redeemer</a:t>
            </a:r>
          </a:p>
          <a:p>
            <a:pPr marL="228600" indent="-228600" algn="l">
              <a:lnSpc>
                <a:spcPct val="90000"/>
              </a:lnSpc>
              <a:buFont typeface="Arial" panose="020B0604020202020204" pitchFamily="34" charset="0"/>
              <a:buChar char="•"/>
            </a:pPr>
            <a:r>
              <a:rPr lang="en-US" altLang="en-US" sz="4000" dirty="0"/>
              <a:t>He looked Egyptian.</a:t>
            </a:r>
          </a:p>
          <a:p>
            <a:pPr marL="228600" indent="-228600" algn="l">
              <a:lnSpc>
                <a:spcPct val="90000"/>
              </a:lnSpc>
              <a:buFont typeface="Arial" panose="020B0604020202020204" pitchFamily="34" charset="0"/>
              <a:buChar char="•"/>
            </a:pPr>
            <a:r>
              <a:rPr lang="en-US" altLang="en-US" sz="4000" dirty="0"/>
              <a:t>He dressed Egyptian.</a:t>
            </a:r>
          </a:p>
          <a:p>
            <a:pPr marL="228600" indent="-228600" algn="l">
              <a:lnSpc>
                <a:spcPct val="90000"/>
              </a:lnSpc>
              <a:buFont typeface="Arial" panose="020B0604020202020204" pitchFamily="34" charset="0"/>
              <a:buChar char="•"/>
            </a:pPr>
            <a:endParaRPr lang="en-US" altLang="en-US" sz="4000" dirty="0"/>
          </a:p>
        </p:txBody>
      </p:sp>
    </p:spTree>
    <p:extLst>
      <p:ext uri="{BB962C8B-B14F-4D97-AF65-F5344CB8AC3E}">
        <p14:creationId xmlns:p14="http://schemas.microsoft.com/office/powerpoint/2010/main" val="23432091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He was their promised redeemer</a:t>
            </a:r>
          </a:p>
          <a:p>
            <a:pPr marL="228600" indent="-228600" algn="l">
              <a:lnSpc>
                <a:spcPct val="90000"/>
              </a:lnSpc>
              <a:buFont typeface="Arial" panose="020B0604020202020204" pitchFamily="34" charset="0"/>
              <a:buChar char="•"/>
            </a:pPr>
            <a:r>
              <a:rPr lang="en-US" altLang="en-US" sz="4000" dirty="0"/>
              <a:t>He looked Egyptian.</a:t>
            </a:r>
          </a:p>
          <a:p>
            <a:pPr marL="228600" indent="-228600" algn="l">
              <a:lnSpc>
                <a:spcPct val="90000"/>
              </a:lnSpc>
              <a:buFont typeface="Arial" panose="020B0604020202020204" pitchFamily="34" charset="0"/>
              <a:buChar char="•"/>
            </a:pPr>
            <a:r>
              <a:rPr lang="en-US" altLang="en-US" sz="4000" dirty="0"/>
              <a:t>He dressed Egyptian.</a:t>
            </a:r>
          </a:p>
          <a:p>
            <a:pPr marL="228600" indent="-228600" algn="l">
              <a:lnSpc>
                <a:spcPct val="90000"/>
              </a:lnSpc>
              <a:buFont typeface="Arial" panose="020B0604020202020204" pitchFamily="34" charset="0"/>
              <a:buChar char="•"/>
            </a:pPr>
            <a:r>
              <a:rPr lang="en-US" altLang="en-US" sz="4000" dirty="0"/>
              <a:t>He spoke Egyptian. </a:t>
            </a:r>
          </a:p>
        </p:txBody>
      </p:sp>
    </p:spTree>
    <p:extLst>
      <p:ext uri="{BB962C8B-B14F-4D97-AF65-F5344CB8AC3E}">
        <p14:creationId xmlns:p14="http://schemas.microsoft.com/office/powerpoint/2010/main" val="4033290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He was their promised redeemer</a:t>
            </a:r>
          </a:p>
          <a:p>
            <a:pPr marL="228600" indent="-228600" algn="l">
              <a:lnSpc>
                <a:spcPct val="90000"/>
              </a:lnSpc>
              <a:buFont typeface="Arial" panose="020B0604020202020204" pitchFamily="34" charset="0"/>
              <a:buChar char="•"/>
            </a:pPr>
            <a:r>
              <a:rPr lang="en-US" altLang="en-US" sz="4000" dirty="0"/>
              <a:t>He looked Egyptian.</a:t>
            </a:r>
          </a:p>
          <a:p>
            <a:pPr marL="228600" indent="-228600" algn="l">
              <a:lnSpc>
                <a:spcPct val="90000"/>
              </a:lnSpc>
              <a:buFont typeface="Arial" panose="020B0604020202020204" pitchFamily="34" charset="0"/>
              <a:buChar char="•"/>
            </a:pPr>
            <a:r>
              <a:rPr lang="en-US" altLang="en-US" sz="4000" dirty="0"/>
              <a:t>He dressed Egyptian.</a:t>
            </a:r>
          </a:p>
          <a:p>
            <a:pPr marL="228600" indent="-228600" algn="l">
              <a:lnSpc>
                <a:spcPct val="90000"/>
              </a:lnSpc>
              <a:buFont typeface="Arial" panose="020B0604020202020204" pitchFamily="34" charset="0"/>
              <a:buChar char="•"/>
            </a:pPr>
            <a:r>
              <a:rPr lang="en-US" altLang="en-US" sz="4000" dirty="0"/>
              <a:t>He spoke Egyptian. </a:t>
            </a:r>
          </a:p>
          <a:p>
            <a:pPr marL="228600" indent="-228600" algn="l">
              <a:lnSpc>
                <a:spcPct val="90000"/>
              </a:lnSpc>
              <a:buFont typeface="Arial" panose="020B0604020202020204" pitchFamily="34" charset="0"/>
              <a:buChar char="•"/>
            </a:pPr>
            <a:r>
              <a:rPr lang="en-US" altLang="en-US" sz="4000" dirty="0"/>
              <a:t>He ate food ~Egyptian.</a:t>
            </a:r>
          </a:p>
          <a:p>
            <a:pPr marL="228600" indent="-228600" algn="l">
              <a:lnSpc>
                <a:spcPct val="90000"/>
              </a:lnSpc>
              <a:buFont typeface="Arial" panose="020B0604020202020204" pitchFamily="34" charset="0"/>
              <a:buChar char="•"/>
            </a:pPr>
            <a:endParaRPr lang="en-US" altLang="en-US" sz="4000" dirty="0"/>
          </a:p>
        </p:txBody>
      </p:sp>
    </p:spTree>
    <p:extLst>
      <p:ext uri="{BB962C8B-B14F-4D97-AF65-F5344CB8AC3E}">
        <p14:creationId xmlns:p14="http://schemas.microsoft.com/office/powerpoint/2010/main" val="3299533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He was their promised redeemer</a:t>
            </a:r>
          </a:p>
          <a:p>
            <a:pPr marL="228600" indent="-228600" algn="l">
              <a:lnSpc>
                <a:spcPct val="90000"/>
              </a:lnSpc>
              <a:buFont typeface="Arial" panose="020B0604020202020204" pitchFamily="34" charset="0"/>
              <a:buChar char="•"/>
            </a:pPr>
            <a:r>
              <a:rPr lang="en-US" altLang="en-US" sz="4000" dirty="0"/>
              <a:t>He looked Egyptian.</a:t>
            </a:r>
          </a:p>
          <a:p>
            <a:pPr marL="228600" indent="-228600" algn="l">
              <a:lnSpc>
                <a:spcPct val="90000"/>
              </a:lnSpc>
              <a:buFont typeface="Arial" panose="020B0604020202020204" pitchFamily="34" charset="0"/>
              <a:buChar char="•"/>
            </a:pPr>
            <a:r>
              <a:rPr lang="en-US" altLang="en-US" sz="4000" dirty="0"/>
              <a:t>He dressed Egyptian.</a:t>
            </a:r>
          </a:p>
          <a:p>
            <a:pPr marL="228600" indent="-228600" algn="l">
              <a:lnSpc>
                <a:spcPct val="90000"/>
              </a:lnSpc>
              <a:buFont typeface="Arial" panose="020B0604020202020204" pitchFamily="34" charset="0"/>
              <a:buChar char="•"/>
            </a:pPr>
            <a:r>
              <a:rPr lang="en-US" altLang="en-US" sz="4000" dirty="0"/>
              <a:t>He spoke Egyptian. </a:t>
            </a:r>
          </a:p>
          <a:p>
            <a:pPr marL="228600" indent="-228600" algn="l">
              <a:lnSpc>
                <a:spcPct val="90000"/>
              </a:lnSpc>
              <a:buFont typeface="Arial" panose="020B0604020202020204" pitchFamily="34" charset="0"/>
              <a:buChar char="•"/>
            </a:pPr>
            <a:r>
              <a:rPr lang="en-US" altLang="en-US" sz="4000" dirty="0"/>
              <a:t>He ate food ~Egyptian.</a:t>
            </a:r>
          </a:p>
          <a:p>
            <a:pPr marL="228600" indent="-228600" algn="l">
              <a:lnSpc>
                <a:spcPct val="90000"/>
              </a:lnSpc>
              <a:buFont typeface="Arial" panose="020B0604020202020204" pitchFamily="34" charset="0"/>
              <a:buChar char="•"/>
            </a:pPr>
            <a:r>
              <a:rPr lang="en-US" altLang="en-US" sz="4000" dirty="0"/>
              <a:t>He was an enemy foreigner.</a:t>
            </a:r>
          </a:p>
          <a:p>
            <a:pPr marL="228600" indent="-228600" algn="l">
              <a:lnSpc>
                <a:spcPct val="90000"/>
              </a:lnSpc>
              <a:buFont typeface="Arial" panose="020B0604020202020204" pitchFamily="34" charset="0"/>
              <a:buChar char="•"/>
            </a:pPr>
            <a:r>
              <a:rPr lang="en-US" altLang="en-US" sz="4000" dirty="0"/>
              <a:t>He was their brother!</a:t>
            </a:r>
          </a:p>
          <a:p>
            <a:pPr marL="228600" indent="-228600" algn="l">
              <a:lnSpc>
                <a:spcPct val="90000"/>
              </a:lnSpc>
              <a:buFont typeface="Arial" panose="020B0604020202020204" pitchFamily="34" charset="0"/>
              <a:buChar char="•"/>
            </a:pPr>
            <a:endParaRPr lang="en-US" altLang="en-US" sz="4000" dirty="0"/>
          </a:p>
          <a:p>
            <a:pPr marL="228600" indent="-228600" algn="l">
              <a:lnSpc>
                <a:spcPct val="90000"/>
              </a:lnSpc>
              <a:buFont typeface="Arial" panose="020B0604020202020204" pitchFamily="34" charset="0"/>
              <a:buChar char="•"/>
            </a:pPr>
            <a:endParaRPr lang="en-US" altLang="en-US" sz="4000" dirty="0"/>
          </a:p>
        </p:txBody>
      </p:sp>
    </p:spTree>
    <p:extLst>
      <p:ext uri="{BB962C8B-B14F-4D97-AF65-F5344CB8AC3E}">
        <p14:creationId xmlns:p14="http://schemas.microsoft.com/office/powerpoint/2010/main" val="1810737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Statement by Yehuda of sacrificial love…</a:t>
            </a:r>
          </a:p>
        </p:txBody>
      </p:sp>
    </p:spTree>
    <p:extLst>
      <p:ext uri="{BB962C8B-B14F-4D97-AF65-F5344CB8AC3E}">
        <p14:creationId xmlns:p14="http://schemas.microsoft.com/office/powerpoint/2010/main" val="33896861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a:bodyPr>
          <a:lstStyle/>
          <a:p>
            <a:pPr algn="l">
              <a:lnSpc>
                <a:spcPct val="90000"/>
              </a:lnSpc>
            </a:pPr>
            <a:r>
              <a:rPr lang="en-US" sz="4000" baseline="30000" dirty="0"/>
              <a:t>Ber/Gen 44.18-28</a:t>
            </a:r>
            <a:r>
              <a:rPr lang="en-US" sz="4000" b="1" baseline="30000" dirty="0"/>
              <a:t> </a:t>
            </a:r>
            <a:r>
              <a:rPr lang="en-US" sz="4000" dirty="0"/>
              <a:t>Then </a:t>
            </a:r>
            <a:r>
              <a:rPr lang="en-US" sz="4000" dirty="0" err="1"/>
              <a:t>Y’hudah</a:t>
            </a:r>
            <a:r>
              <a:rPr lang="en-US" sz="4000" dirty="0"/>
              <a:t> approached Yosef and said, “Please, my lord! Let your servant say something to you privately; and don’t be angry with your servant, for you are like Pharaoh himself. </a:t>
            </a:r>
            <a:endParaRPr lang="en-US" altLang="en-US" sz="7200" dirty="0"/>
          </a:p>
        </p:txBody>
      </p:sp>
    </p:spTree>
    <p:extLst>
      <p:ext uri="{BB962C8B-B14F-4D97-AF65-F5344CB8AC3E}">
        <p14:creationId xmlns:p14="http://schemas.microsoft.com/office/powerpoint/2010/main" val="34737054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a:bodyPr>
          <a:lstStyle/>
          <a:p>
            <a:pPr algn="l">
              <a:lnSpc>
                <a:spcPct val="90000"/>
              </a:lnSpc>
            </a:pPr>
            <a:r>
              <a:rPr lang="en-US" sz="4000" baseline="30000" dirty="0"/>
              <a:t>Ber/Gen 44.18-28</a:t>
            </a:r>
            <a:r>
              <a:rPr lang="en-US" sz="4000" b="1" baseline="30000" dirty="0"/>
              <a:t>  </a:t>
            </a:r>
            <a:r>
              <a:rPr lang="en-US" sz="4000" dirty="0"/>
              <a:t>My lord asked his servants, ‘Do you have a father? or a brother?’ We answered my lord, ‘We have a father who is an old man, and a child of his old age, a little one whose brother is dead; </a:t>
            </a:r>
            <a:endParaRPr lang="en-US" altLang="en-US" sz="7200" dirty="0"/>
          </a:p>
        </p:txBody>
      </p:sp>
    </p:spTree>
    <p:extLst>
      <p:ext uri="{BB962C8B-B14F-4D97-AF65-F5344CB8AC3E}">
        <p14:creationId xmlns:p14="http://schemas.microsoft.com/office/powerpoint/2010/main" val="32175842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lnSpcReduction="10000"/>
          </a:bodyPr>
          <a:lstStyle/>
          <a:p>
            <a:pPr algn="l">
              <a:lnSpc>
                <a:spcPct val="90000"/>
              </a:lnSpc>
            </a:pPr>
            <a:r>
              <a:rPr lang="en-US" sz="3600" baseline="30000" dirty="0"/>
              <a:t>Ber/Gen 44.18-28</a:t>
            </a:r>
            <a:r>
              <a:rPr lang="en-US" sz="3600" b="1" baseline="30000" dirty="0"/>
              <a:t>  </a:t>
            </a:r>
            <a:r>
              <a:rPr lang="en-US" sz="3600" dirty="0"/>
              <a:t>so that of his mother’s children he alone is left; and his father loves him.’ But you said to your servants, ‘Bring him down to me, so that I can see him.’ </a:t>
            </a:r>
            <a:r>
              <a:rPr lang="en-US" sz="3600" b="1" baseline="30000" dirty="0"/>
              <a:t> </a:t>
            </a:r>
            <a:r>
              <a:rPr lang="en-US" sz="3600" dirty="0"/>
              <a:t>We answered my lord, ‘The boy can’t leave his father; if he were to leave his father, his father would die.’ </a:t>
            </a:r>
            <a:r>
              <a:rPr lang="en-US" sz="3600" b="1" baseline="30000" dirty="0"/>
              <a:t> </a:t>
            </a:r>
            <a:r>
              <a:rPr lang="en-US" sz="3600" dirty="0"/>
              <a:t>You said to your servants, ‘You will not see my face again unless your brother is with you.’</a:t>
            </a:r>
            <a:endParaRPr lang="en-US" altLang="en-US" sz="6600" dirty="0"/>
          </a:p>
        </p:txBody>
      </p:sp>
    </p:spTree>
    <p:extLst>
      <p:ext uri="{BB962C8B-B14F-4D97-AF65-F5344CB8AC3E}">
        <p14:creationId xmlns:p14="http://schemas.microsoft.com/office/powerpoint/2010/main" val="17796674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fontScale="92500" lnSpcReduction="10000"/>
          </a:bodyPr>
          <a:lstStyle/>
          <a:p>
            <a:pPr algn="l">
              <a:lnSpc>
                <a:spcPct val="90000"/>
              </a:lnSpc>
            </a:pPr>
            <a:r>
              <a:rPr lang="en-US" sz="4000" baseline="30000" dirty="0"/>
              <a:t>Ber/Gen 44.18-28</a:t>
            </a:r>
            <a:r>
              <a:rPr lang="en-US" sz="4000" b="1" baseline="30000" dirty="0"/>
              <a:t>  </a:t>
            </a:r>
            <a:r>
              <a:rPr lang="en-US" sz="4000" dirty="0"/>
              <a:t>We went up to your servant my father and told him what my lord had said; </a:t>
            </a:r>
            <a:r>
              <a:rPr lang="en-US" sz="4000" b="1" baseline="30000" dirty="0"/>
              <a:t> </a:t>
            </a:r>
            <a:r>
              <a:rPr lang="en-US" sz="4000" dirty="0"/>
              <a:t>but when our father said, ‘Go again, and buy us some food,’ </a:t>
            </a:r>
            <a:r>
              <a:rPr lang="en-US" sz="4000" b="1" baseline="30000" dirty="0"/>
              <a:t> </a:t>
            </a:r>
            <a:r>
              <a:rPr lang="en-US" sz="4000" dirty="0"/>
              <a:t>we answered, ‘We can’t go down. Only if our youngest brother is with us will we go down, because we can’t see the man’s face unless our youngest brother is with us.’ </a:t>
            </a:r>
            <a:endParaRPr lang="en-US" altLang="en-US" sz="7200" dirty="0"/>
          </a:p>
        </p:txBody>
      </p:sp>
    </p:spTree>
    <p:extLst>
      <p:ext uri="{BB962C8B-B14F-4D97-AF65-F5344CB8AC3E}">
        <p14:creationId xmlns:p14="http://schemas.microsoft.com/office/powerpoint/2010/main" val="19266988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sz="4000" baseline="30000" dirty="0"/>
              <a:t>Ber/Gen 44.18-28</a:t>
            </a:r>
            <a:r>
              <a:rPr lang="en-US" sz="4000" b="1" baseline="30000" dirty="0"/>
              <a:t>  </a:t>
            </a:r>
            <a:r>
              <a:rPr lang="en-US" sz="4000" dirty="0"/>
              <a:t>Then your servant my father said to us, ‘You know that my wife bore me two sons: </a:t>
            </a:r>
            <a:r>
              <a:rPr lang="en-US" sz="4000" b="1" baseline="30000" dirty="0"/>
              <a:t> </a:t>
            </a:r>
            <a:r>
              <a:rPr lang="en-US" sz="4000" dirty="0"/>
              <a:t>the one went out from me, and I said, “Surely he has been torn to pieces,” and I haven’t seen him since. </a:t>
            </a:r>
            <a:endParaRPr lang="en-US" altLang="en-US" sz="7200" dirty="0"/>
          </a:p>
        </p:txBody>
      </p:sp>
    </p:spTree>
    <p:extLst>
      <p:ext uri="{BB962C8B-B14F-4D97-AF65-F5344CB8AC3E}">
        <p14:creationId xmlns:p14="http://schemas.microsoft.com/office/powerpoint/2010/main" val="3658982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marL="457200" indent="-457200" algn="l">
              <a:lnSpc>
                <a:spcPct val="90000"/>
              </a:lnSpc>
              <a:buFont typeface="+mj-lt"/>
              <a:buAutoNum type="arabicPeriod"/>
            </a:pPr>
            <a:r>
              <a:rPr lang="en-US" altLang="en-US" sz="4000" dirty="0"/>
              <a:t>What is a Bar/Bat Mitzvah?</a:t>
            </a:r>
          </a:p>
          <a:p>
            <a:pPr marL="457200" indent="-457200" algn="l">
              <a:lnSpc>
                <a:spcPct val="90000"/>
              </a:lnSpc>
              <a:buFont typeface="+mj-lt"/>
              <a:buAutoNum type="arabicPeriod"/>
            </a:pPr>
            <a:r>
              <a:rPr lang="en-US" altLang="en-US" sz="4000" dirty="0"/>
              <a:t>Why have a Bat Mitzvah </a:t>
            </a:r>
          </a:p>
        </p:txBody>
      </p:sp>
    </p:spTree>
    <p:extLst>
      <p:ext uri="{BB962C8B-B14F-4D97-AF65-F5344CB8AC3E}">
        <p14:creationId xmlns:p14="http://schemas.microsoft.com/office/powerpoint/2010/main" val="3383709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fontScale="92500" lnSpcReduction="10000"/>
          </a:bodyPr>
          <a:lstStyle/>
          <a:p>
            <a:pPr algn="l">
              <a:lnSpc>
                <a:spcPct val="90000"/>
              </a:lnSpc>
            </a:pPr>
            <a:r>
              <a:rPr lang="en-US" sz="4000" baseline="30000" dirty="0"/>
              <a:t>Ber/Gen 44.29-34</a:t>
            </a:r>
            <a:r>
              <a:rPr lang="en-US" sz="4000" b="1" baseline="30000" dirty="0"/>
              <a:t> </a:t>
            </a:r>
            <a:r>
              <a:rPr lang="en-US" sz="4000" dirty="0"/>
              <a:t>Now if you take this one away from me too, and something happens to him, you will bring my gray hair down to </a:t>
            </a:r>
            <a:r>
              <a:rPr lang="en-US" sz="4000" dirty="0" err="1"/>
              <a:t>Sh’ol</a:t>
            </a:r>
            <a:r>
              <a:rPr lang="en-US" sz="4000" dirty="0"/>
              <a:t> with grief.’</a:t>
            </a:r>
            <a:r>
              <a:rPr lang="en-US" sz="4000" b="1" baseline="30000" dirty="0"/>
              <a:t> </a:t>
            </a:r>
            <a:r>
              <a:rPr lang="en-US" sz="4000" dirty="0"/>
              <a:t>So now if I go to your servant my father, and the boy isn’t with us — seeing how his heart is bound up with the boy’s heart — when he sees that the boy isn’t with us, </a:t>
            </a:r>
            <a:endParaRPr lang="en-US" altLang="en-US" sz="7200" dirty="0"/>
          </a:p>
        </p:txBody>
      </p:sp>
    </p:spTree>
    <p:extLst>
      <p:ext uri="{BB962C8B-B14F-4D97-AF65-F5344CB8AC3E}">
        <p14:creationId xmlns:p14="http://schemas.microsoft.com/office/powerpoint/2010/main" val="16471137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sz="4000" baseline="30000" dirty="0"/>
              <a:t>Ber/Gen 44.29-34</a:t>
            </a:r>
            <a:r>
              <a:rPr lang="en-US" sz="4000" b="1" baseline="30000" dirty="0"/>
              <a:t> </a:t>
            </a:r>
            <a:r>
              <a:rPr lang="en-US" sz="4000" dirty="0"/>
              <a:t>he will die; and your servants will bring the gray hair of your servant our father down to </a:t>
            </a:r>
            <a:r>
              <a:rPr lang="en-US" sz="4000" dirty="0" err="1"/>
              <a:t>Sh’ol</a:t>
            </a:r>
            <a:r>
              <a:rPr lang="en-US" sz="4000" dirty="0"/>
              <a:t> with grief. </a:t>
            </a:r>
            <a:r>
              <a:rPr lang="en-US" sz="4000" b="1" baseline="30000" dirty="0"/>
              <a:t> </a:t>
            </a:r>
            <a:r>
              <a:rPr lang="en-US" sz="4000" dirty="0"/>
              <a:t>For your servant himself guaranteed his safety; I said, ‘If I fail to bring him to you, then I will bear the blame before my father forever.’</a:t>
            </a:r>
            <a:r>
              <a:rPr lang="en-US" sz="4000" b="1" baseline="30000" dirty="0"/>
              <a:t> </a:t>
            </a:r>
            <a:endParaRPr lang="en-US" altLang="en-US" sz="7200" dirty="0"/>
          </a:p>
        </p:txBody>
      </p:sp>
    </p:spTree>
    <p:extLst>
      <p:ext uri="{BB962C8B-B14F-4D97-AF65-F5344CB8AC3E}">
        <p14:creationId xmlns:p14="http://schemas.microsoft.com/office/powerpoint/2010/main" val="435289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sz="4000" baseline="30000" dirty="0"/>
              <a:t>Ber/Gen 44.29-34</a:t>
            </a:r>
            <a:r>
              <a:rPr lang="en-US" sz="4000" b="1" baseline="30000" dirty="0"/>
              <a:t> </a:t>
            </a:r>
            <a:r>
              <a:rPr lang="en-US" sz="4000" dirty="0"/>
              <a:t>Therefore, I beg you, </a:t>
            </a:r>
            <a:r>
              <a:rPr lang="en-US" sz="4000" u="sng" dirty="0">
                <a:solidFill>
                  <a:srgbClr val="FFFF99"/>
                </a:solidFill>
              </a:rPr>
              <a:t>let your servant stay as a slave to my lord instead of the boy, </a:t>
            </a:r>
            <a:r>
              <a:rPr lang="en-US" sz="4000" dirty="0"/>
              <a:t>and let the boy go up with his brothers. For how can I go up to my father if the boy isn’t with me? I couldn’t bear to see my father so overwhelmed by anguish.”</a:t>
            </a:r>
            <a:endParaRPr lang="en-US" altLang="en-US" sz="7200" dirty="0"/>
          </a:p>
        </p:txBody>
      </p:sp>
    </p:spTree>
    <p:extLst>
      <p:ext uri="{BB962C8B-B14F-4D97-AF65-F5344CB8AC3E}">
        <p14:creationId xmlns:p14="http://schemas.microsoft.com/office/powerpoint/2010/main" val="12004772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Yehuda offered himself in place of Benjamin.</a:t>
            </a:r>
          </a:p>
          <a:p>
            <a:pPr algn="l">
              <a:lnSpc>
                <a:spcPct val="90000"/>
              </a:lnSpc>
            </a:pPr>
            <a:r>
              <a:rPr lang="en-US" altLang="en-US" sz="4000" dirty="0"/>
              <a:t>Sacrificial love compared to the jealous betrayal [contemplated murder, sale into slavery] of Yosef years previous.  </a:t>
            </a:r>
          </a:p>
        </p:txBody>
      </p:sp>
    </p:spTree>
    <p:extLst>
      <p:ext uri="{BB962C8B-B14F-4D97-AF65-F5344CB8AC3E}">
        <p14:creationId xmlns:p14="http://schemas.microsoft.com/office/powerpoint/2010/main" val="5587026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The brothers could now see that Yosef was their prophesied ruler and their flesh and blood.</a:t>
            </a:r>
          </a:p>
          <a:p>
            <a:pPr algn="l">
              <a:lnSpc>
                <a:spcPct val="90000"/>
              </a:lnSpc>
            </a:pPr>
            <a:r>
              <a:rPr lang="en-US" altLang="en-US" sz="4000" dirty="0"/>
              <a:t>The Jewish people will eventually see that Yeshua is their prophesied Messiah, and their own flesh and blood.</a:t>
            </a:r>
          </a:p>
        </p:txBody>
      </p:sp>
    </p:spTree>
    <p:extLst>
      <p:ext uri="{BB962C8B-B14F-4D97-AF65-F5344CB8AC3E}">
        <p14:creationId xmlns:p14="http://schemas.microsoft.com/office/powerpoint/2010/main" val="16358971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sz="3600" baseline="30000" dirty="0" err="1"/>
              <a:t>Beresheet</a:t>
            </a:r>
            <a:r>
              <a:rPr lang="en-US" sz="3600" baseline="30000" dirty="0"/>
              <a:t>/Gen 45.3</a:t>
            </a:r>
            <a:r>
              <a:rPr lang="en-US" sz="3600" dirty="0"/>
              <a:t>Yosef said to his brothers, “</a:t>
            </a:r>
            <a:r>
              <a:rPr lang="en-US" sz="3600" dirty="0">
                <a:solidFill>
                  <a:srgbClr val="FFFF66"/>
                </a:solidFill>
              </a:rPr>
              <a:t>I am Yosef! Is it true that my father is still alive</a:t>
            </a:r>
            <a:r>
              <a:rPr lang="en-US" sz="3600" dirty="0"/>
              <a:t>?” His brothers couldn’t answer him, they were so panicked at seeing him. </a:t>
            </a:r>
          </a:p>
          <a:p>
            <a:pPr algn="r" rtl="1">
              <a:lnSpc>
                <a:spcPct val="90000"/>
              </a:lnSpc>
            </a:pPr>
            <a:r>
              <a:rPr lang="he-IL" altLang="en-US" sz="4400" b="1" dirty="0">
                <a:latin typeface="David" panose="020E0502060401010101" pitchFamily="34" charset="-79"/>
                <a:cs typeface="David" panose="020E0502060401010101" pitchFamily="34" charset="-79"/>
              </a:rPr>
              <a:t>וַיֹּאמֶר יוֹסֵף אֶל-אֶחָיו </a:t>
            </a:r>
            <a:r>
              <a:rPr lang="he-IL" altLang="en-US" sz="4400" b="1" dirty="0">
                <a:solidFill>
                  <a:srgbClr val="FFFF66"/>
                </a:solidFill>
                <a:latin typeface="David" panose="020E0502060401010101" pitchFamily="34" charset="-79"/>
                <a:cs typeface="David" panose="020E0502060401010101" pitchFamily="34" charset="-79"/>
              </a:rPr>
              <a:t>אֲנִי יוֹסֵף הַעוֹד אָבִי חָי</a:t>
            </a:r>
            <a:r>
              <a:rPr lang="he-IL" altLang="en-US" sz="4400" b="1" dirty="0">
                <a:latin typeface="David" panose="020E0502060401010101" pitchFamily="34" charset="-79"/>
                <a:cs typeface="David" panose="020E0502060401010101" pitchFamily="34" charset="-79"/>
              </a:rPr>
              <a:t>; וְלֹא-יָכְלוּ אֶחָיו לַעֲנוֹת אֹתוֹ, כִּי נִבְהֲלוּ </a:t>
            </a:r>
            <a:r>
              <a:rPr lang="he-IL" altLang="en-US" sz="4000" b="1" dirty="0">
                <a:latin typeface="David" panose="020E0502060401010101" pitchFamily="34" charset="-79"/>
                <a:cs typeface="David" panose="020E0502060401010101" pitchFamily="34" charset="-79"/>
              </a:rPr>
              <a:t>מִפָּנָיו.</a:t>
            </a:r>
            <a:endParaRPr lang="en-US" altLang="en-US" sz="40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222154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fontScale="92500" lnSpcReduction="10000"/>
          </a:bodyPr>
          <a:lstStyle/>
          <a:p>
            <a:pPr algn="l">
              <a:lnSpc>
                <a:spcPct val="90000"/>
              </a:lnSpc>
            </a:pPr>
            <a:r>
              <a:rPr lang="en-US" altLang="en-US" sz="4000" baseline="30000" dirty="0" err="1"/>
              <a:t>Zekh</a:t>
            </a:r>
            <a:r>
              <a:rPr lang="en-US" altLang="en-US" sz="4000" baseline="30000" dirty="0"/>
              <a:t> 12.9-10 </a:t>
            </a:r>
            <a:r>
              <a:rPr lang="en-US" altLang="en-US" sz="4000" dirty="0"/>
              <a:t>“When that day comes, I will seek to destroy all nations attacking </a:t>
            </a:r>
            <a:r>
              <a:rPr lang="en-US" altLang="en-US" sz="4000" dirty="0" err="1"/>
              <a:t>Yerushalayim</a:t>
            </a:r>
            <a:r>
              <a:rPr lang="en-US" altLang="en-US" sz="4000" dirty="0"/>
              <a:t>; and I will pour out on the house of David and on those living in </a:t>
            </a:r>
            <a:r>
              <a:rPr lang="en-US" altLang="en-US" sz="4000" dirty="0" err="1"/>
              <a:t>Yerushalayim</a:t>
            </a:r>
            <a:r>
              <a:rPr lang="en-US" altLang="en-US" sz="4000" dirty="0"/>
              <a:t> a spirit of grace and prayer; and </a:t>
            </a:r>
            <a:r>
              <a:rPr lang="en-US" altLang="en-US" sz="4000" u="sng" dirty="0">
                <a:solidFill>
                  <a:srgbClr val="FFFF66"/>
                </a:solidFill>
              </a:rPr>
              <a:t>they will look to me, whom they pierced.” They will mourn for him as one mourns for an only son;</a:t>
            </a:r>
          </a:p>
        </p:txBody>
      </p:sp>
    </p:spTree>
    <p:extLst>
      <p:ext uri="{BB962C8B-B14F-4D97-AF65-F5344CB8AC3E}">
        <p14:creationId xmlns:p14="http://schemas.microsoft.com/office/powerpoint/2010/main" val="24013593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 </a:t>
            </a:r>
          </a:p>
        </p:txBody>
      </p:sp>
      <p:pic>
        <p:nvPicPr>
          <p:cNvPr id="1026" name="Picture 2">
            <a:extLst>
              <a:ext uri="{FF2B5EF4-FFF2-40B4-BE49-F238E27FC236}">
                <a16:creationId xmlns:a16="http://schemas.microsoft.com/office/drawing/2014/main" id="{77AF200E-4E30-07B7-665B-EB3D10E722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2487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Elisheva has expressed the love of Messiah in a context that shows being grafted into the Jewish people.</a:t>
            </a:r>
          </a:p>
        </p:txBody>
      </p:sp>
    </p:spTree>
    <p:extLst>
      <p:ext uri="{BB962C8B-B14F-4D97-AF65-F5344CB8AC3E}">
        <p14:creationId xmlns:p14="http://schemas.microsoft.com/office/powerpoint/2010/main" val="18639232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a:extLst>
              <a:ext uri="{FF2B5EF4-FFF2-40B4-BE49-F238E27FC236}">
                <a16:creationId xmlns:a16="http://schemas.microsoft.com/office/drawing/2014/main" id="{3A063BCE-0EF6-4AFD-A36C-2B6DB79BACEB}"/>
              </a:ext>
            </a:extLst>
          </p:cNvPr>
          <p:cNvSpPr>
            <a:spLocks noGrp="1" noChangeAspect="1" noChangeArrowheads="1"/>
          </p:cNvSpPr>
          <p:nvPr>
            <p:ph type="body" idx="1"/>
          </p:nvPr>
        </p:nvSpPr>
        <p:spPr bwMode="auto">
          <a:xfrm>
            <a:off x="304800" y="285749"/>
            <a:ext cx="8382000" cy="4648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normAutofit fontScale="92500" lnSpcReduction="10000"/>
          </a:bodyPr>
          <a:lstStyle/>
          <a:p>
            <a:pPr marL="457200" indent="-457200">
              <a:buFont typeface="+mj-lt"/>
              <a:buAutoNum type="arabicPeriod"/>
            </a:pPr>
            <a:r>
              <a:rPr lang="en-US" sz="4000" dirty="0"/>
              <a:t>Do you KNOW Yeshua the Messiah and King?</a:t>
            </a:r>
          </a:p>
          <a:p>
            <a:pPr marL="457200" indent="-457200">
              <a:buFont typeface="+mj-lt"/>
              <a:buAutoNum type="arabicPeriod"/>
            </a:pPr>
            <a:r>
              <a:rPr lang="en-US" sz="4000" dirty="0"/>
              <a:t>Are you hearing daily from His Word?</a:t>
            </a:r>
          </a:p>
          <a:p>
            <a:pPr marL="457200" indent="-457200">
              <a:buFont typeface="+mj-lt"/>
              <a:buAutoNum type="arabicPeriod"/>
            </a:pPr>
            <a:r>
              <a:rPr lang="en-US" sz="4000" dirty="0"/>
              <a:t>How are you applying what you heard?</a:t>
            </a:r>
          </a:p>
          <a:p>
            <a:pPr marL="457200" indent="-457200">
              <a:buFont typeface="+mj-lt"/>
              <a:buAutoNum type="arabicPeriod"/>
            </a:pPr>
            <a:r>
              <a:rPr lang="en-US" sz="4000" dirty="0"/>
              <a:t>Are you offering that water of life to anyone?</a:t>
            </a:r>
          </a:p>
        </p:txBody>
      </p:sp>
    </p:spTree>
    <p:extLst>
      <p:ext uri="{BB962C8B-B14F-4D97-AF65-F5344CB8AC3E}">
        <p14:creationId xmlns:p14="http://schemas.microsoft.com/office/powerpoint/2010/main" val="108813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algn="l">
              <a:lnSpc>
                <a:spcPct val="90000"/>
              </a:lnSpc>
            </a:pPr>
            <a:r>
              <a:rPr lang="en-US" altLang="en-US" sz="4000" dirty="0"/>
              <a:t> </a:t>
            </a:r>
          </a:p>
        </p:txBody>
      </p:sp>
      <p:pic>
        <p:nvPicPr>
          <p:cNvPr id="1026" name="Picture 2">
            <a:extLst>
              <a:ext uri="{FF2B5EF4-FFF2-40B4-BE49-F238E27FC236}">
                <a16:creationId xmlns:a16="http://schemas.microsoft.com/office/drawing/2014/main" id="{77AF200E-4E30-07B7-665B-EB3D10E722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4746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a:extLst>
              <a:ext uri="{FF2B5EF4-FFF2-40B4-BE49-F238E27FC236}">
                <a16:creationId xmlns:a16="http://schemas.microsoft.com/office/drawing/2014/main" id="{3A063BCE-0EF6-4AFD-A36C-2B6DB79BACEB}"/>
              </a:ext>
            </a:extLst>
          </p:cNvPr>
          <p:cNvSpPr>
            <a:spLocks noGrp="1" noChangeAspect="1" noChangeArrowheads="1"/>
          </p:cNvSpPr>
          <p:nvPr>
            <p:ph type="body" idx="1"/>
          </p:nvPr>
        </p:nvSpPr>
        <p:spPr bwMode="auto">
          <a:xfrm>
            <a:off x="304800" y="285749"/>
            <a:ext cx="8382000" cy="4648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1435" tIns="25718" rIns="51435" bIns="25718" numCol="1" anchor="t" anchorCtr="0" compatLnSpc="1">
            <a:prstTxWarp prst="textNoShape">
              <a:avLst/>
            </a:prstTxWarp>
            <a:normAutofit/>
          </a:bodyPr>
          <a:lstStyle/>
          <a:p>
            <a:pPr marL="0" indent="0">
              <a:buNone/>
            </a:pPr>
            <a:r>
              <a:rPr lang="en-US" sz="4000"/>
              <a:t> </a:t>
            </a:r>
            <a:endParaRPr lang="en-US" sz="4000" dirty="0"/>
          </a:p>
        </p:txBody>
      </p:sp>
    </p:spTree>
    <p:extLst>
      <p:ext uri="{BB962C8B-B14F-4D97-AF65-F5344CB8AC3E}">
        <p14:creationId xmlns:p14="http://schemas.microsoft.com/office/powerpoint/2010/main" val="274824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lstStyle/>
          <a:p>
            <a:pPr marL="457200" indent="-457200" algn="l">
              <a:lnSpc>
                <a:spcPct val="90000"/>
              </a:lnSpc>
              <a:buFont typeface="+mj-lt"/>
              <a:buAutoNum type="arabicPeriod"/>
            </a:pPr>
            <a:r>
              <a:rPr lang="en-US" altLang="en-US" sz="4000" u="sng" dirty="0">
                <a:solidFill>
                  <a:srgbClr val="FFFF66"/>
                </a:solidFill>
              </a:rPr>
              <a:t>What is a Bar/Bat Mitzvah?</a:t>
            </a:r>
          </a:p>
          <a:p>
            <a:pPr marL="457200" indent="-457200" algn="l">
              <a:lnSpc>
                <a:spcPct val="90000"/>
              </a:lnSpc>
              <a:buFont typeface="+mj-lt"/>
              <a:buAutoNum type="arabicPeriod"/>
            </a:pPr>
            <a:r>
              <a:rPr lang="en-US" altLang="en-US" sz="4000" dirty="0"/>
              <a:t>Why have a Bat Mitzvah </a:t>
            </a:r>
          </a:p>
        </p:txBody>
      </p:sp>
    </p:spTree>
    <p:extLst>
      <p:ext uri="{BB962C8B-B14F-4D97-AF65-F5344CB8AC3E}">
        <p14:creationId xmlns:p14="http://schemas.microsoft.com/office/powerpoint/2010/main" val="2434062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a:bodyPr>
          <a:lstStyle/>
          <a:p>
            <a:pPr algn="l">
              <a:lnSpc>
                <a:spcPct val="90000"/>
              </a:lnSpc>
            </a:pPr>
            <a:r>
              <a:rPr lang="en-US" altLang="en-US" sz="4000" dirty="0"/>
              <a:t>Bar mitzvah m. </a:t>
            </a:r>
            <a:r>
              <a:rPr lang="he-IL" altLang="en-US" sz="4400" b="1" dirty="0">
                <a:latin typeface="David" panose="020E0502060401010101" pitchFamily="34" charset="-79"/>
                <a:cs typeface="David" panose="020E0502060401010101" pitchFamily="34" charset="-79"/>
              </a:rPr>
              <a:t>מִצְוָה</a:t>
            </a:r>
            <a:r>
              <a:rPr lang="he-IL" altLang="en-US" sz="4000" dirty="0"/>
              <a:t>‎</a:t>
            </a:r>
            <a:r>
              <a:rPr lang="en-US" altLang="en-US" sz="4000" dirty="0"/>
              <a:t> </a:t>
            </a:r>
            <a:r>
              <a:rPr lang="he-IL" altLang="en-US" sz="4400" b="1" dirty="0">
                <a:latin typeface="David" panose="020E0502060401010101" pitchFamily="34" charset="-79"/>
                <a:cs typeface="David" panose="020E0502060401010101" pitchFamily="34" charset="-79"/>
              </a:rPr>
              <a:t>בַּר</a:t>
            </a:r>
            <a:r>
              <a:rPr lang="he-IL" altLang="en-US" sz="4000" dirty="0"/>
              <a:t>‎</a:t>
            </a:r>
            <a:r>
              <a:rPr lang="en-US" altLang="en-US" sz="4000" dirty="0"/>
              <a:t> son of the commandment</a:t>
            </a:r>
          </a:p>
          <a:p>
            <a:pPr algn="l">
              <a:lnSpc>
                <a:spcPct val="90000"/>
              </a:lnSpc>
            </a:pPr>
            <a:r>
              <a:rPr lang="en-US" altLang="en-US" sz="4000" dirty="0"/>
              <a:t>Bat mitzvah f.    </a:t>
            </a:r>
            <a:r>
              <a:rPr lang="he-IL" altLang="en-US" sz="4400" b="1" dirty="0">
                <a:latin typeface="David" panose="020E0502060401010101" pitchFamily="34" charset="-79"/>
                <a:cs typeface="David" panose="020E0502060401010101" pitchFamily="34" charset="-79"/>
              </a:rPr>
              <a:t>מִצְוָה</a:t>
            </a:r>
            <a:r>
              <a:rPr lang="he-IL" altLang="en-US" sz="4000" dirty="0"/>
              <a:t>‎</a:t>
            </a:r>
            <a:r>
              <a:rPr lang="en-US" altLang="en-US" sz="4000" dirty="0"/>
              <a:t> </a:t>
            </a:r>
            <a:r>
              <a:rPr lang="he-IL" sz="4400" b="1" dirty="0">
                <a:latin typeface="David" panose="020E0502060401010101" pitchFamily="34" charset="-79"/>
                <a:cs typeface="David" panose="020E0502060401010101" pitchFamily="34" charset="-79"/>
              </a:rPr>
              <a:t>בַּת</a:t>
            </a:r>
            <a:r>
              <a:rPr lang="he-IL" sz="4000" b="0" i="0" dirty="0">
                <a:solidFill>
                  <a:srgbClr val="202122"/>
                </a:solidFill>
                <a:effectLst/>
                <a:latin typeface="Arial" panose="020B0604020202020204" pitchFamily="34" charset="0"/>
              </a:rPr>
              <a:t>‎</a:t>
            </a:r>
            <a:r>
              <a:rPr lang="en-US" sz="4000" b="0" i="0" dirty="0">
                <a:solidFill>
                  <a:srgbClr val="202122"/>
                </a:solidFill>
                <a:effectLst/>
                <a:latin typeface="Arial" panose="020B0604020202020204" pitchFamily="34" charset="0"/>
              </a:rPr>
              <a:t> </a:t>
            </a:r>
            <a:r>
              <a:rPr lang="en-US" altLang="en-US" sz="4000" dirty="0"/>
              <a:t>daughter of the commandment</a:t>
            </a:r>
          </a:p>
          <a:p>
            <a:pPr algn="l">
              <a:lnSpc>
                <a:spcPct val="90000"/>
              </a:lnSpc>
            </a:pPr>
            <a:r>
              <a:rPr lang="en-US" altLang="en-US" sz="4000" dirty="0"/>
              <a:t>is a coming-of-age ritual in Judaism. </a:t>
            </a:r>
          </a:p>
        </p:txBody>
      </p:sp>
    </p:spTree>
    <p:extLst>
      <p:ext uri="{BB962C8B-B14F-4D97-AF65-F5344CB8AC3E}">
        <p14:creationId xmlns:p14="http://schemas.microsoft.com/office/powerpoint/2010/main" val="3552085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338" name="Rectangle 2">
            <a:extLst>
              <a:ext uri="{FF2B5EF4-FFF2-40B4-BE49-F238E27FC236}">
                <a16:creationId xmlns:a16="http://schemas.microsoft.com/office/drawing/2014/main" id="{927FD445-1A3F-FC4E-6306-AC55414F8A74}"/>
              </a:ext>
            </a:extLst>
          </p:cNvPr>
          <p:cNvSpPr>
            <a:spLocks noGrp="1" noChangeArrowheads="1"/>
          </p:cNvSpPr>
          <p:nvPr>
            <p:ph type="subTitle" idx="1"/>
          </p:nvPr>
        </p:nvSpPr>
        <p:spPr>
          <a:xfrm>
            <a:off x="304800" y="209550"/>
            <a:ext cx="8534400" cy="4648200"/>
          </a:xfrm>
        </p:spPr>
        <p:txBody>
          <a:bodyPr>
            <a:normAutofit/>
          </a:bodyPr>
          <a:lstStyle/>
          <a:p>
            <a:pPr algn="l">
              <a:lnSpc>
                <a:spcPct val="90000"/>
              </a:lnSpc>
            </a:pPr>
            <a:r>
              <a:rPr lang="en-US" altLang="en-US" sz="4000" dirty="0"/>
              <a:t>According to Jewish law, before children reach a certain age, the parents are responsible for their child's actions.</a:t>
            </a:r>
          </a:p>
        </p:txBody>
      </p:sp>
    </p:spTree>
    <p:extLst>
      <p:ext uri="{BB962C8B-B14F-4D97-AF65-F5344CB8AC3E}">
        <p14:creationId xmlns:p14="http://schemas.microsoft.com/office/powerpoint/2010/main" val="3722713639"/>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bg1"/>
            </a:solidFill>
            <a:effectLst/>
            <a:latin typeface="Arial Rounded MT Bold"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bg1"/>
            </a:solidFill>
            <a:effectLst/>
            <a:latin typeface="Arial Rounded MT Bold"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Rounded MT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bg1"/>
            </a:solidFill>
            <a:effectLst/>
            <a:latin typeface="Arial Rounded MT Bold" panose="020F070403050403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bg1"/>
            </a:solidFill>
            <a:effectLst/>
            <a:latin typeface="Arial Rounded MT Bold" panose="020F070403050403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190677</TotalTime>
  <Words>2756</Words>
  <Application>Microsoft Office PowerPoint</Application>
  <PresentationFormat>On-screen Show (16:9)</PresentationFormat>
  <Paragraphs>320</Paragraphs>
  <Slides>60</Slides>
  <Notes>60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60</vt:i4>
      </vt:variant>
    </vt:vector>
  </HeadingPairs>
  <TitlesOfParts>
    <vt:vector size="66" baseType="lpstr">
      <vt:lpstr>Arial</vt:lpstr>
      <vt:lpstr>Arial Rounded MT Bold</vt:lpstr>
      <vt:lpstr>David</vt:lpstr>
      <vt:lpstr>system-ui</vt: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Or HaOlam Messianic Congregation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Shmuel Wolkenfeld</dc:creator>
  <cp:lastModifiedBy>Shmuel Wolkenfeld</cp:lastModifiedBy>
  <cp:revision>4731</cp:revision>
  <dcterms:created xsi:type="dcterms:W3CDTF">2006-04-21T19:34:43Z</dcterms:created>
  <dcterms:modified xsi:type="dcterms:W3CDTF">2022-12-24T14:41:30Z</dcterms:modified>
</cp:coreProperties>
</file>