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7.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8.xml" ContentType="application/vnd.openxmlformats-officedocument.theme+xml"/>
  <Override PartName="/ppt/slideLayouts/slideLayout3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4" r:id="rId4"/>
    <p:sldMasterId id="2147483666" r:id="rId5"/>
    <p:sldMasterId id="2147483668" r:id="rId6"/>
    <p:sldMasterId id="2147483670" r:id="rId7"/>
    <p:sldMasterId id="2147483682" r:id="rId8"/>
    <p:sldMasterId id="2147483694" r:id="rId9"/>
  </p:sldMasterIdLst>
  <p:notesMasterIdLst>
    <p:notesMasterId r:id="rId82"/>
  </p:notesMasterIdLst>
  <p:handoutMasterIdLst>
    <p:handoutMasterId r:id="rId83"/>
  </p:handoutMasterIdLst>
  <p:sldIdLst>
    <p:sldId id="1178" r:id="rId10"/>
    <p:sldId id="1179" r:id="rId11"/>
    <p:sldId id="1140" r:id="rId12"/>
    <p:sldId id="1061" r:id="rId13"/>
    <p:sldId id="1092" r:id="rId14"/>
    <p:sldId id="1141" r:id="rId15"/>
    <p:sldId id="1093" r:id="rId16"/>
    <p:sldId id="1095" r:id="rId17"/>
    <p:sldId id="1096" r:id="rId18"/>
    <p:sldId id="1097" r:id="rId19"/>
    <p:sldId id="1098" r:id="rId20"/>
    <p:sldId id="1099" r:id="rId21"/>
    <p:sldId id="1100" r:id="rId22"/>
    <p:sldId id="1106" r:id="rId23"/>
    <p:sldId id="1105" r:id="rId24"/>
    <p:sldId id="1104" r:id="rId25"/>
    <p:sldId id="1090" r:id="rId26"/>
    <p:sldId id="1089" r:id="rId27"/>
    <p:sldId id="1108" r:id="rId28"/>
    <p:sldId id="1101" r:id="rId29"/>
    <p:sldId id="1103" r:id="rId30"/>
    <p:sldId id="1102" r:id="rId31"/>
    <p:sldId id="1107" r:id="rId32"/>
    <p:sldId id="1157" r:id="rId33"/>
    <p:sldId id="1158" r:id="rId34"/>
    <p:sldId id="1142" r:id="rId35"/>
    <p:sldId id="1091" r:id="rId36"/>
    <p:sldId id="1143" r:id="rId37"/>
    <p:sldId id="1144" r:id="rId38"/>
    <p:sldId id="1063" r:id="rId39"/>
    <p:sldId id="1064" r:id="rId40"/>
    <p:sldId id="1110" r:id="rId41"/>
    <p:sldId id="1146" r:id="rId42"/>
    <p:sldId id="1148" r:id="rId43"/>
    <p:sldId id="1111" r:id="rId44"/>
    <p:sldId id="1112" r:id="rId45"/>
    <p:sldId id="1159" r:id="rId46"/>
    <p:sldId id="1113" r:id="rId47"/>
    <p:sldId id="1114" r:id="rId48"/>
    <p:sldId id="1115" r:id="rId49"/>
    <p:sldId id="1149" r:id="rId50"/>
    <p:sldId id="1116" r:id="rId51"/>
    <p:sldId id="1150" r:id="rId52"/>
    <p:sldId id="1117" r:id="rId53"/>
    <p:sldId id="1118" r:id="rId54"/>
    <p:sldId id="1151" r:id="rId55"/>
    <p:sldId id="1160" r:id="rId56"/>
    <p:sldId id="1161" r:id="rId57"/>
    <p:sldId id="1139" r:id="rId58"/>
    <p:sldId id="1163" r:id="rId59"/>
    <p:sldId id="1164" r:id="rId60"/>
    <p:sldId id="1165" r:id="rId61"/>
    <p:sldId id="1173" r:id="rId62"/>
    <p:sldId id="1169" r:id="rId63"/>
    <p:sldId id="1170" r:id="rId64"/>
    <p:sldId id="1175" r:id="rId65"/>
    <p:sldId id="1176" r:id="rId66"/>
    <p:sldId id="1174" r:id="rId67"/>
    <p:sldId id="1171" r:id="rId68"/>
    <p:sldId id="1172" r:id="rId69"/>
    <p:sldId id="1119" r:id="rId70"/>
    <p:sldId id="1120" r:id="rId71"/>
    <p:sldId id="1121" r:id="rId72"/>
    <p:sldId id="1122" r:id="rId73"/>
    <p:sldId id="1123" r:id="rId74"/>
    <p:sldId id="1125" r:id="rId75"/>
    <p:sldId id="1127" r:id="rId76"/>
    <p:sldId id="1126" r:id="rId77"/>
    <p:sldId id="1128" r:id="rId78"/>
    <p:sldId id="1124" r:id="rId79"/>
    <p:sldId id="1177" r:id="rId80"/>
    <p:sldId id="1162" r:id="rId81"/>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455570"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911340"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366976"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822679"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2278248" algn="l" defTabSz="911340" rtl="0" eaLnBrk="1" latinLnBrk="0" hangingPunct="1">
      <a:defRPr sz="4000" kern="1200">
        <a:solidFill>
          <a:schemeClr val="bg1"/>
        </a:solidFill>
        <a:latin typeface="Arial Rounded MT Bold" pitchFamily="34" charset="0"/>
        <a:ea typeface="+mn-ea"/>
        <a:cs typeface="Arial" charset="0"/>
      </a:defRPr>
    </a:lvl6pPr>
    <a:lvl7pPr marL="2733835" algn="l" defTabSz="911340" rtl="0" eaLnBrk="1" latinLnBrk="0" hangingPunct="1">
      <a:defRPr sz="4000" kern="1200">
        <a:solidFill>
          <a:schemeClr val="bg1"/>
        </a:solidFill>
        <a:latin typeface="Arial Rounded MT Bold" pitchFamily="34" charset="0"/>
        <a:ea typeface="+mn-ea"/>
        <a:cs typeface="Arial" charset="0"/>
      </a:defRPr>
    </a:lvl7pPr>
    <a:lvl8pPr marL="3189554" algn="l" defTabSz="911340" rtl="0" eaLnBrk="1" latinLnBrk="0" hangingPunct="1">
      <a:defRPr sz="4000" kern="1200">
        <a:solidFill>
          <a:schemeClr val="bg1"/>
        </a:solidFill>
        <a:latin typeface="Arial Rounded MT Bold" pitchFamily="34" charset="0"/>
        <a:ea typeface="+mn-ea"/>
        <a:cs typeface="Arial" charset="0"/>
      </a:defRPr>
    </a:lvl8pPr>
    <a:lvl9pPr marL="3645210" algn="l" defTabSz="911340" rtl="0" eaLnBrk="1" latinLnBrk="0" hangingPunct="1">
      <a:defRPr sz="4000" kern="1200">
        <a:solidFill>
          <a:schemeClr val="bg1"/>
        </a:solidFill>
        <a:latin typeface="Arial Rounded MT Bold"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934" autoAdjust="0"/>
    <p:restoredTop sz="84512" autoAdjust="0"/>
  </p:normalViewPr>
  <p:slideViewPr>
    <p:cSldViewPr>
      <p:cViewPr varScale="1">
        <p:scale>
          <a:sx n="82" d="100"/>
          <a:sy n="82" d="100"/>
        </p:scale>
        <p:origin x="-82" y="-26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84" d="100"/>
          <a:sy n="84" d="100"/>
        </p:scale>
        <p:origin x="-2550" y="-2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notesMaster" Target="notesMasters/notesMaster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smtClean="0"/>
              <a:t>Exponential Power of Unity--Dt 32</a:t>
            </a:r>
            <a:endParaRPr lang="en-US" altLang="en-US"/>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smtClean="0"/>
              <a:t>Oct. 15, 2016  5777</a:t>
            </a:r>
            <a:endParaRPr lang="en-US" altLang="en-US"/>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smtClean="0"/>
              <a:t>Exponential Power of Unity--Dt 32</a:t>
            </a:r>
            <a:endParaRPr lang="en-US" alt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smtClean="0"/>
              <a:t>Oct. 15, 2016  5777</a:t>
            </a:r>
            <a:endParaRPr lang="en-US" altLang="en-US"/>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455570"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911340" algn="l" rtl="0" fontAlgn="base">
      <a:spcBef>
        <a:spcPct val="30000"/>
      </a:spcBef>
      <a:spcAft>
        <a:spcPct val="0"/>
      </a:spcAft>
      <a:defRPr sz="1200" kern="1200">
        <a:solidFill>
          <a:schemeClr val="tx1"/>
        </a:solidFill>
        <a:latin typeface="Arial" charset="0"/>
        <a:ea typeface="+mn-ea"/>
        <a:cs typeface="Arial" charset="0"/>
      </a:defRPr>
    </a:lvl3pPr>
    <a:lvl4pPr marL="1366976" algn="l" rtl="0" fontAlgn="base">
      <a:spcBef>
        <a:spcPct val="30000"/>
      </a:spcBef>
      <a:spcAft>
        <a:spcPct val="0"/>
      </a:spcAft>
      <a:defRPr sz="1200" kern="1200">
        <a:solidFill>
          <a:schemeClr val="tx1"/>
        </a:solidFill>
        <a:latin typeface="Arial" charset="0"/>
        <a:ea typeface="+mn-ea"/>
        <a:cs typeface="Arial" charset="0"/>
      </a:defRPr>
    </a:lvl4pPr>
    <a:lvl5pPr marL="1822679" algn="l" rtl="0" fontAlgn="base">
      <a:spcBef>
        <a:spcPct val="30000"/>
      </a:spcBef>
      <a:spcAft>
        <a:spcPct val="0"/>
      </a:spcAft>
      <a:defRPr sz="1200" kern="1200">
        <a:solidFill>
          <a:schemeClr val="tx1"/>
        </a:solidFill>
        <a:latin typeface="Arial" charset="0"/>
        <a:ea typeface="+mn-ea"/>
        <a:cs typeface="Arial" charset="0"/>
      </a:defRPr>
    </a:lvl5pPr>
    <a:lvl6pPr marL="2278248" algn="l" defTabSz="911340" rtl="0" eaLnBrk="1" latinLnBrk="0" hangingPunct="1">
      <a:defRPr sz="1200" kern="1200">
        <a:solidFill>
          <a:schemeClr val="tx1"/>
        </a:solidFill>
        <a:latin typeface="+mn-lt"/>
        <a:ea typeface="+mn-ea"/>
        <a:cs typeface="+mn-cs"/>
      </a:defRPr>
    </a:lvl6pPr>
    <a:lvl7pPr marL="2733835" algn="l" defTabSz="911340" rtl="0" eaLnBrk="1" latinLnBrk="0" hangingPunct="1">
      <a:defRPr sz="1200" kern="1200">
        <a:solidFill>
          <a:schemeClr val="tx1"/>
        </a:solidFill>
        <a:latin typeface="+mn-lt"/>
        <a:ea typeface="+mn-ea"/>
        <a:cs typeface="+mn-cs"/>
      </a:defRPr>
    </a:lvl7pPr>
    <a:lvl8pPr marL="3189554" algn="l" defTabSz="911340" rtl="0" eaLnBrk="1" latinLnBrk="0" hangingPunct="1">
      <a:defRPr sz="1200" kern="1200">
        <a:solidFill>
          <a:schemeClr val="tx1"/>
        </a:solidFill>
        <a:latin typeface="+mn-lt"/>
        <a:ea typeface="+mn-ea"/>
        <a:cs typeface="+mn-cs"/>
      </a:defRPr>
    </a:lvl8pPr>
    <a:lvl9pPr marL="3645210" algn="l" defTabSz="91134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YK5777 Is 57 Go thru Gates</a:t>
            </a:r>
            <a:endParaRPr lang="en-US" altLang="en-US"/>
          </a:p>
        </p:txBody>
      </p:sp>
      <p:sp>
        <p:nvSpPr>
          <p:cNvPr id="5" name="Rectangle 3"/>
          <p:cNvSpPr>
            <a:spLocks noGrp="1" noChangeArrowheads="1"/>
          </p:cNvSpPr>
          <p:nvPr>
            <p:ph type="dt" idx="1"/>
          </p:nvPr>
        </p:nvSpPr>
        <p:spPr>
          <a:ln/>
        </p:spPr>
        <p:txBody>
          <a:bodyPr/>
          <a:lstStyle/>
          <a:p>
            <a:r>
              <a:rPr lang="en-US" altLang="en-US" smtClean="0"/>
              <a:t>Oct 12, 2016 5777</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1</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Exponential Power of Unity--Dt 32</a:t>
            </a:r>
            <a:endParaRPr lang="en-US" altLang="en-US"/>
          </a:p>
        </p:txBody>
      </p:sp>
      <p:sp>
        <p:nvSpPr>
          <p:cNvPr id="5" name="Rectangle 3"/>
          <p:cNvSpPr>
            <a:spLocks noGrp="1" noChangeArrowheads="1"/>
          </p:cNvSpPr>
          <p:nvPr>
            <p:ph type="dt" idx="1"/>
          </p:nvPr>
        </p:nvSpPr>
        <p:spPr>
          <a:ln/>
        </p:spPr>
        <p:txBody>
          <a:bodyPr/>
          <a:lstStyle/>
          <a:p>
            <a:r>
              <a:rPr lang="en-US" altLang="en-US" smtClean="0"/>
              <a:t>Oct. 15, 2016  5777</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10</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smtClean="0">
                <a:solidFill>
                  <a:schemeClr val="tx1"/>
                </a:solidFill>
                <a:effectLst/>
                <a:latin typeface="Arial Rounded MT Bold" pitchFamily="34" charset="0"/>
                <a:ea typeface="+mn-ea"/>
                <a:cs typeface="Arial" charset="0"/>
              </a:rPr>
              <a:t>(Arutz-7)</a:t>
            </a:r>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Exponential Power of Unity--Dt 32</a:t>
            </a:r>
            <a:endParaRPr lang="en-US" altLang="en-US"/>
          </a:p>
        </p:txBody>
      </p:sp>
      <p:sp>
        <p:nvSpPr>
          <p:cNvPr id="5" name="Rectangle 3"/>
          <p:cNvSpPr>
            <a:spLocks noGrp="1" noChangeArrowheads="1"/>
          </p:cNvSpPr>
          <p:nvPr>
            <p:ph type="dt" idx="1"/>
          </p:nvPr>
        </p:nvSpPr>
        <p:spPr>
          <a:ln/>
        </p:spPr>
        <p:txBody>
          <a:bodyPr/>
          <a:lstStyle/>
          <a:p>
            <a:r>
              <a:rPr lang="en-US" altLang="en-US" smtClean="0"/>
              <a:t>Oct. 15, 2016  5777</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11</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Haazinu</a:t>
            </a:r>
            <a:r>
              <a:rPr lang="en-US" dirty="0" smtClean="0"/>
              <a:t> is</a:t>
            </a:r>
            <a:r>
              <a:rPr lang="en-US" baseline="0" dirty="0" smtClean="0"/>
              <a:t> the closing song of Moshe’s teaching.  Some think that this is the basis that all the Torah is sung.</a:t>
            </a:r>
            <a:endParaRPr lang="en-US" dirty="0"/>
          </a:p>
        </p:txBody>
      </p:sp>
      <p:sp>
        <p:nvSpPr>
          <p:cNvPr id="4" name="Header Placeholder 3"/>
          <p:cNvSpPr>
            <a:spLocks noGrp="1"/>
          </p:cNvSpPr>
          <p:nvPr>
            <p:ph type="hdr" sz="quarter" idx="10"/>
          </p:nvPr>
        </p:nvSpPr>
        <p:spPr/>
        <p:txBody>
          <a:bodyPr/>
          <a:lstStyle/>
          <a:p>
            <a:r>
              <a:rPr lang="en-US" altLang="en-US" smtClean="0"/>
              <a:t>Exponential Power of Unity--Dt 32</a:t>
            </a:r>
            <a:endParaRPr lang="en-US" altLang="en-US"/>
          </a:p>
        </p:txBody>
      </p:sp>
      <p:sp>
        <p:nvSpPr>
          <p:cNvPr id="5" name="Date Placeholder 4"/>
          <p:cNvSpPr>
            <a:spLocks noGrp="1"/>
          </p:cNvSpPr>
          <p:nvPr>
            <p:ph type="dt" idx="11"/>
          </p:nvPr>
        </p:nvSpPr>
        <p:spPr/>
        <p:txBody>
          <a:bodyPr/>
          <a:lstStyle/>
          <a:p>
            <a:r>
              <a:rPr lang="en-US" altLang="en-US" smtClean="0"/>
              <a:t>Oct. 15, 2016  5777</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2211697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Exponential Power of Unity--Dt 32</a:t>
            </a:r>
            <a:endParaRPr lang="en-US" altLang="en-US"/>
          </a:p>
        </p:txBody>
      </p:sp>
      <p:sp>
        <p:nvSpPr>
          <p:cNvPr id="5" name="Date Placeholder 4"/>
          <p:cNvSpPr>
            <a:spLocks noGrp="1"/>
          </p:cNvSpPr>
          <p:nvPr>
            <p:ph type="dt" idx="11"/>
          </p:nvPr>
        </p:nvSpPr>
        <p:spPr/>
        <p:txBody>
          <a:bodyPr/>
          <a:lstStyle/>
          <a:p>
            <a:r>
              <a:rPr lang="en-US" altLang="en-US" smtClean="0"/>
              <a:t>Oct. 15, 2016  5777</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549564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Exponential Power of Unity--Dt 32</a:t>
            </a:r>
            <a:endParaRPr lang="en-US" altLang="en-US"/>
          </a:p>
        </p:txBody>
      </p:sp>
      <p:sp>
        <p:nvSpPr>
          <p:cNvPr id="5" name="Date Placeholder 4"/>
          <p:cNvSpPr>
            <a:spLocks noGrp="1"/>
          </p:cNvSpPr>
          <p:nvPr>
            <p:ph type="dt" idx="11"/>
          </p:nvPr>
        </p:nvSpPr>
        <p:spPr/>
        <p:txBody>
          <a:bodyPr/>
          <a:lstStyle/>
          <a:p>
            <a:r>
              <a:rPr lang="en-US" altLang="en-US" smtClean="0"/>
              <a:t>Oct. 15, 2016  5777</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1616067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Exponential Power of Unity--Dt 32</a:t>
            </a:r>
            <a:endParaRPr lang="en-US" altLang="en-US"/>
          </a:p>
        </p:txBody>
      </p:sp>
      <p:sp>
        <p:nvSpPr>
          <p:cNvPr id="5" name="Date Placeholder 4"/>
          <p:cNvSpPr>
            <a:spLocks noGrp="1"/>
          </p:cNvSpPr>
          <p:nvPr>
            <p:ph type="dt" idx="11"/>
          </p:nvPr>
        </p:nvSpPr>
        <p:spPr/>
        <p:txBody>
          <a:bodyPr/>
          <a:lstStyle/>
          <a:p>
            <a:r>
              <a:rPr lang="en-US" altLang="en-US" smtClean="0"/>
              <a:t>Oct. 15, 2016  5777</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1631647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line really intrigued</a:t>
            </a:r>
            <a:r>
              <a:rPr lang="en-US" baseline="0" dirty="0" smtClean="0"/>
              <a:t> me, I think in the </a:t>
            </a:r>
            <a:r>
              <a:rPr lang="en-US" baseline="0" dirty="0" err="1" smtClean="0"/>
              <a:t>Ruakh</a:t>
            </a:r>
            <a:r>
              <a:rPr lang="en-US" baseline="0" dirty="0" smtClean="0"/>
              <a:t>, and was the </a:t>
            </a:r>
            <a:r>
              <a:rPr lang="en-US" baseline="0" dirty="0" err="1" smtClean="0"/>
              <a:t>Ruakh</a:t>
            </a:r>
            <a:r>
              <a:rPr lang="en-US" baseline="0" dirty="0" smtClean="0"/>
              <a:t> basis of this message.</a:t>
            </a:r>
            <a:endParaRPr lang="en-US" dirty="0"/>
          </a:p>
        </p:txBody>
      </p:sp>
      <p:sp>
        <p:nvSpPr>
          <p:cNvPr id="4" name="Header Placeholder 3"/>
          <p:cNvSpPr>
            <a:spLocks noGrp="1"/>
          </p:cNvSpPr>
          <p:nvPr>
            <p:ph type="hdr" sz="quarter" idx="10"/>
          </p:nvPr>
        </p:nvSpPr>
        <p:spPr/>
        <p:txBody>
          <a:bodyPr/>
          <a:lstStyle/>
          <a:p>
            <a:r>
              <a:rPr lang="en-US" altLang="en-US" smtClean="0"/>
              <a:t>Exponential Power of Unity--Dt 32</a:t>
            </a:r>
            <a:endParaRPr lang="en-US" altLang="en-US"/>
          </a:p>
        </p:txBody>
      </p:sp>
      <p:sp>
        <p:nvSpPr>
          <p:cNvPr id="5" name="Date Placeholder 4"/>
          <p:cNvSpPr>
            <a:spLocks noGrp="1"/>
          </p:cNvSpPr>
          <p:nvPr>
            <p:ph type="dt" idx="11"/>
          </p:nvPr>
        </p:nvSpPr>
        <p:spPr/>
        <p:txBody>
          <a:bodyPr/>
          <a:lstStyle/>
          <a:p>
            <a:r>
              <a:rPr lang="en-US" altLang="en-US" smtClean="0"/>
              <a:t>Oct. 15, 2016  5777</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59619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Exponential Power of Unity--Dt 32</a:t>
            </a:r>
            <a:endParaRPr lang="en-US" altLang="en-US"/>
          </a:p>
        </p:txBody>
      </p:sp>
      <p:sp>
        <p:nvSpPr>
          <p:cNvPr id="5" name="Rectangle 3"/>
          <p:cNvSpPr>
            <a:spLocks noGrp="1" noChangeArrowheads="1"/>
          </p:cNvSpPr>
          <p:nvPr>
            <p:ph type="dt" idx="1"/>
          </p:nvPr>
        </p:nvSpPr>
        <p:spPr>
          <a:ln/>
        </p:spPr>
        <p:txBody>
          <a:bodyPr/>
          <a:lstStyle/>
          <a:p>
            <a:r>
              <a:rPr lang="en-US" altLang="en-US" smtClean="0"/>
              <a:t>Oct. 15, 2016  5777</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17</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How to relate these two lines???</a:t>
            </a:r>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Exponential Power of Unity--Dt 32</a:t>
            </a:r>
            <a:endParaRPr lang="en-US" altLang="en-US"/>
          </a:p>
        </p:txBody>
      </p:sp>
      <p:sp>
        <p:nvSpPr>
          <p:cNvPr id="5" name="Rectangle 3"/>
          <p:cNvSpPr>
            <a:spLocks noGrp="1" noChangeArrowheads="1"/>
          </p:cNvSpPr>
          <p:nvPr>
            <p:ph type="dt" idx="1"/>
          </p:nvPr>
        </p:nvSpPr>
        <p:spPr>
          <a:ln/>
        </p:spPr>
        <p:txBody>
          <a:bodyPr/>
          <a:lstStyle/>
          <a:p>
            <a:r>
              <a:rPr lang="en-US" altLang="en-US" smtClean="0"/>
              <a:t>Oct. 15, 2016  5777</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18</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Exponential Power of Unity--Dt 32</a:t>
            </a:r>
            <a:endParaRPr lang="en-US" altLang="en-US"/>
          </a:p>
        </p:txBody>
      </p:sp>
      <p:sp>
        <p:nvSpPr>
          <p:cNvPr id="5" name="Rectangle 3"/>
          <p:cNvSpPr>
            <a:spLocks noGrp="1" noChangeArrowheads="1"/>
          </p:cNvSpPr>
          <p:nvPr>
            <p:ph type="dt" idx="1"/>
          </p:nvPr>
        </p:nvSpPr>
        <p:spPr>
          <a:ln/>
        </p:spPr>
        <p:txBody>
          <a:bodyPr/>
          <a:lstStyle/>
          <a:p>
            <a:r>
              <a:rPr lang="en-US" altLang="en-US" smtClean="0"/>
              <a:t>Oct. 15, 2016  5777</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19</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srgbClr val="000000"/>
                </a:solidFill>
              </a:rPr>
              <a:t>YK5777 Is 57 Go thru Gates</a:t>
            </a:r>
            <a:endParaRPr lang="en-US" altLang="en-US">
              <a:solidFill>
                <a:srgbClr val="000000"/>
              </a:solidFill>
            </a:endParaRPr>
          </a:p>
        </p:txBody>
      </p:sp>
      <p:sp>
        <p:nvSpPr>
          <p:cNvPr id="5" name="Rectangle 3"/>
          <p:cNvSpPr>
            <a:spLocks noGrp="1" noChangeArrowheads="1"/>
          </p:cNvSpPr>
          <p:nvPr>
            <p:ph type="dt" idx="1"/>
          </p:nvPr>
        </p:nvSpPr>
        <p:spPr>
          <a:ln/>
        </p:spPr>
        <p:txBody>
          <a:bodyPr/>
          <a:lstStyle/>
          <a:p>
            <a:r>
              <a:rPr lang="en-US" altLang="en-US" smtClean="0">
                <a:solidFill>
                  <a:srgbClr val="000000"/>
                </a:solidFill>
              </a:rPr>
              <a:t>Oct 12, 2016 5777</a:t>
            </a:r>
            <a:endParaRPr lang="en-US" altLang="en-US">
              <a:solidFill>
                <a:srgbClr val="000000"/>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srgbClr val="000000"/>
                </a:solidFill>
              </a:rPr>
              <a:pPr/>
              <a:t>2</a:t>
            </a:fld>
            <a:endParaRPr lang="en-US" altLang="en-US">
              <a:solidFill>
                <a:srgbClr val="000000"/>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Exponential Power of Unity--Dt 32</a:t>
            </a:r>
            <a:endParaRPr lang="en-US" altLang="en-US"/>
          </a:p>
        </p:txBody>
      </p:sp>
      <p:sp>
        <p:nvSpPr>
          <p:cNvPr id="5" name="Date Placeholder 4"/>
          <p:cNvSpPr>
            <a:spLocks noGrp="1"/>
          </p:cNvSpPr>
          <p:nvPr>
            <p:ph type="dt" idx="11"/>
          </p:nvPr>
        </p:nvSpPr>
        <p:spPr/>
        <p:txBody>
          <a:bodyPr/>
          <a:lstStyle/>
          <a:p>
            <a:r>
              <a:rPr lang="en-US" altLang="en-US" smtClean="0"/>
              <a:t>Oct. 15, 2016  5777</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20</a:t>
            </a:fld>
            <a:endParaRPr lang="en-US" altLang="en-US"/>
          </a:p>
        </p:txBody>
      </p:sp>
    </p:spTree>
    <p:extLst>
      <p:ext uri="{BB962C8B-B14F-4D97-AF65-F5344CB8AC3E}">
        <p14:creationId xmlns:p14="http://schemas.microsoft.com/office/powerpoint/2010/main" val="3461853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Exponential Power of Unity--Dt 32</a:t>
            </a:r>
            <a:endParaRPr lang="en-US" altLang="en-US"/>
          </a:p>
        </p:txBody>
      </p:sp>
      <p:sp>
        <p:nvSpPr>
          <p:cNvPr id="5" name="Date Placeholder 4"/>
          <p:cNvSpPr>
            <a:spLocks noGrp="1"/>
          </p:cNvSpPr>
          <p:nvPr>
            <p:ph type="dt" idx="11"/>
          </p:nvPr>
        </p:nvSpPr>
        <p:spPr/>
        <p:txBody>
          <a:bodyPr/>
          <a:lstStyle/>
          <a:p>
            <a:r>
              <a:rPr lang="en-US" altLang="en-US" smtClean="0"/>
              <a:t>Oct. 15, 2016  5777</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3865501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Exponential Power of Unity--Dt 32</a:t>
            </a:r>
            <a:endParaRPr lang="en-US" altLang="en-US"/>
          </a:p>
        </p:txBody>
      </p:sp>
      <p:sp>
        <p:nvSpPr>
          <p:cNvPr id="5" name="Date Placeholder 4"/>
          <p:cNvSpPr>
            <a:spLocks noGrp="1"/>
          </p:cNvSpPr>
          <p:nvPr>
            <p:ph type="dt" idx="11"/>
          </p:nvPr>
        </p:nvSpPr>
        <p:spPr/>
        <p:txBody>
          <a:bodyPr/>
          <a:lstStyle/>
          <a:p>
            <a:r>
              <a:rPr lang="en-US" altLang="en-US" smtClean="0"/>
              <a:t>Oct. 15, 2016  5777</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2247358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Exponential Power of Unity--Dt 32</a:t>
            </a:r>
            <a:endParaRPr lang="en-US" altLang="en-US"/>
          </a:p>
        </p:txBody>
      </p:sp>
      <p:sp>
        <p:nvSpPr>
          <p:cNvPr id="5" name="Date Placeholder 4"/>
          <p:cNvSpPr>
            <a:spLocks noGrp="1"/>
          </p:cNvSpPr>
          <p:nvPr>
            <p:ph type="dt" idx="11"/>
          </p:nvPr>
        </p:nvSpPr>
        <p:spPr/>
        <p:txBody>
          <a:bodyPr/>
          <a:lstStyle/>
          <a:p>
            <a:r>
              <a:rPr lang="en-US" altLang="en-US" smtClean="0"/>
              <a:t>Oct. 15, 2016  5777</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3210355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Exponential Power of Unity--Dt 32</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Oct. 15, 2016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Key words, “Trust in me.”  This doesn’t mean that we are in unity with every denomination, but particularly in our own house, community,</a:t>
            </a:r>
          </a:p>
          <a:p>
            <a:r>
              <a:rPr lang="en-US" altLang="en-US" dirty="0" smtClean="0"/>
              <a:t>and then with those of like minded faith.</a:t>
            </a:r>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Exponential Power of Unity--Dt 32</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Oct. 15, 2016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Primarily with those on your left and right.</a:t>
            </a:r>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Exponential Power of Unity--Dt 32</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Oct. 15, 2016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Exponential Power of Unity--Dt 32</a:t>
            </a:r>
            <a:endParaRPr lang="en-US" altLang="en-US"/>
          </a:p>
        </p:txBody>
      </p:sp>
      <p:sp>
        <p:nvSpPr>
          <p:cNvPr id="5" name="Rectangle 3"/>
          <p:cNvSpPr>
            <a:spLocks noGrp="1" noChangeArrowheads="1"/>
          </p:cNvSpPr>
          <p:nvPr>
            <p:ph type="dt" idx="1"/>
          </p:nvPr>
        </p:nvSpPr>
        <p:spPr>
          <a:ln/>
        </p:spPr>
        <p:txBody>
          <a:bodyPr/>
          <a:lstStyle/>
          <a:p>
            <a:r>
              <a:rPr lang="en-US" altLang="en-US" smtClean="0"/>
              <a:t>Oct. 15, 2016  5777</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27</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Exponential Power of Unity--Dt 32</a:t>
            </a:r>
            <a:endParaRPr lang="en-US" altLang="en-US"/>
          </a:p>
        </p:txBody>
      </p:sp>
      <p:sp>
        <p:nvSpPr>
          <p:cNvPr id="5" name="Rectangle 3"/>
          <p:cNvSpPr>
            <a:spLocks noGrp="1" noChangeArrowheads="1"/>
          </p:cNvSpPr>
          <p:nvPr>
            <p:ph type="dt" idx="1"/>
          </p:nvPr>
        </p:nvSpPr>
        <p:spPr>
          <a:ln/>
        </p:spPr>
        <p:txBody>
          <a:bodyPr/>
          <a:lstStyle/>
          <a:p>
            <a:r>
              <a:rPr lang="en-US" altLang="en-US" smtClean="0"/>
              <a:t>Oct. 15, 2016  5777</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28</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Exponential Power of Unity--Dt 32</a:t>
            </a:r>
            <a:endParaRPr lang="en-US" altLang="en-US"/>
          </a:p>
        </p:txBody>
      </p:sp>
      <p:sp>
        <p:nvSpPr>
          <p:cNvPr id="5" name="Rectangle 3"/>
          <p:cNvSpPr>
            <a:spLocks noGrp="1" noChangeArrowheads="1"/>
          </p:cNvSpPr>
          <p:nvPr>
            <p:ph type="dt" idx="1"/>
          </p:nvPr>
        </p:nvSpPr>
        <p:spPr>
          <a:ln/>
        </p:spPr>
        <p:txBody>
          <a:bodyPr/>
          <a:lstStyle/>
          <a:p>
            <a:r>
              <a:rPr lang="en-US" altLang="en-US" smtClean="0"/>
              <a:t>Oct. 15, 2016  5777</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29</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Bad but unlimited application of unity</a:t>
            </a:r>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Exponential Power of Unity--Dt 32</a:t>
            </a:r>
            <a:endParaRPr lang="en-US" altLang="en-US"/>
          </a:p>
        </p:txBody>
      </p:sp>
      <p:sp>
        <p:nvSpPr>
          <p:cNvPr id="5" name="Rectangle 3"/>
          <p:cNvSpPr>
            <a:spLocks noGrp="1" noChangeArrowheads="1"/>
          </p:cNvSpPr>
          <p:nvPr>
            <p:ph type="dt" idx="1"/>
          </p:nvPr>
        </p:nvSpPr>
        <p:spPr>
          <a:ln/>
        </p:spPr>
        <p:txBody>
          <a:bodyPr/>
          <a:lstStyle/>
          <a:p>
            <a:r>
              <a:rPr lang="en-US" altLang="en-US" smtClean="0"/>
              <a:t>Oct. 15, 2016  5777</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3</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Exponential Power of Unity--Dt 32</a:t>
            </a:r>
            <a:endParaRPr lang="en-US" altLang="en-US"/>
          </a:p>
        </p:txBody>
      </p:sp>
      <p:sp>
        <p:nvSpPr>
          <p:cNvPr id="5" name="Rectangle 3"/>
          <p:cNvSpPr>
            <a:spLocks noGrp="1" noChangeArrowheads="1"/>
          </p:cNvSpPr>
          <p:nvPr>
            <p:ph type="dt" idx="1"/>
          </p:nvPr>
        </p:nvSpPr>
        <p:spPr>
          <a:ln/>
        </p:spPr>
        <p:txBody>
          <a:bodyPr/>
          <a:lstStyle/>
          <a:p>
            <a:r>
              <a:rPr lang="en-US" altLang="en-US" smtClean="0"/>
              <a:t>Oct. 15, 2016  5777</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30</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A true friend</a:t>
            </a:r>
            <a:r>
              <a:rPr lang="en-US" altLang="en-US" baseline="0" dirty="0" smtClean="0"/>
              <a:t> will tell you your faults, without rancor, and without flattery.  It will be helpful!</a:t>
            </a:r>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Exponential Power of Unity--Dt 32</a:t>
            </a:r>
            <a:endParaRPr lang="en-US" altLang="en-US"/>
          </a:p>
        </p:txBody>
      </p:sp>
      <p:sp>
        <p:nvSpPr>
          <p:cNvPr id="5" name="Rectangle 3"/>
          <p:cNvSpPr>
            <a:spLocks noGrp="1" noChangeArrowheads="1"/>
          </p:cNvSpPr>
          <p:nvPr>
            <p:ph type="dt" idx="1"/>
          </p:nvPr>
        </p:nvSpPr>
        <p:spPr>
          <a:ln/>
        </p:spPr>
        <p:txBody>
          <a:bodyPr/>
          <a:lstStyle/>
          <a:p>
            <a:r>
              <a:rPr lang="en-US" altLang="en-US" smtClean="0"/>
              <a:t>Oct. 15, 2016  5777</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31</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err="1" smtClean="0"/>
              <a:t>Shaliakh</a:t>
            </a:r>
            <a:r>
              <a:rPr lang="en-US" altLang="en-US" dirty="0" smtClean="0"/>
              <a:t>,</a:t>
            </a:r>
            <a:r>
              <a:rPr lang="en-US" altLang="en-US" baseline="0" dirty="0" smtClean="0"/>
              <a:t> epochal leader, looks to mutual edification!  </a:t>
            </a:r>
            <a:r>
              <a:rPr lang="en-US" altLang="en-US" baseline="0" dirty="0" err="1" smtClean="0"/>
              <a:t>Upbuilding</a:t>
            </a:r>
            <a:r>
              <a:rPr lang="en-US" altLang="en-US" baseline="0" dirty="0" smtClean="0"/>
              <a:t>.</a:t>
            </a:r>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Exponential Power of Unity--Dt 32</a:t>
            </a:r>
            <a:endParaRPr lang="en-US" altLang="en-US"/>
          </a:p>
        </p:txBody>
      </p:sp>
      <p:sp>
        <p:nvSpPr>
          <p:cNvPr id="5" name="Rectangle 3"/>
          <p:cNvSpPr>
            <a:spLocks noGrp="1" noChangeArrowheads="1"/>
          </p:cNvSpPr>
          <p:nvPr>
            <p:ph type="dt" idx="1"/>
          </p:nvPr>
        </p:nvSpPr>
        <p:spPr>
          <a:ln/>
        </p:spPr>
        <p:txBody>
          <a:bodyPr/>
          <a:lstStyle/>
          <a:p>
            <a:r>
              <a:rPr lang="en-US" altLang="en-US" smtClean="0"/>
              <a:t>Oct. 15, 2016  5777</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32</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3x in </a:t>
            </a:r>
            <a:r>
              <a:rPr lang="en-US" altLang="en-US" dirty="0" err="1" smtClean="0"/>
              <a:t>Mes</a:t>
            </a:r>
            <a:r>
              <a:rPr lang="en-US" altLang="en-US" dirty="0" smtClean="0"/>
              <a:t> Scriptures</a:t>
            </a:r>
          </a:p>
          <a:p>
            <a:r>
              <a:rPr lang="en-US" altLang="en-US" dirty="0" smtClean="0"/>
              <a:t>This can be a cultural conundrum.  Kissing, hugging, not in everyone’s comfort zone.</a:t>
            </a:r>
          </a:p>
          <a:p>
            <a:endParaRPr lang="en-US" altLang="en-US" dirty="0"/>
          </a:p>
          <a:p>
            <a:r>
              <a:rPr lang="en-US" altLang="en-US" dirty="0" smtClean="0"/>
              <a:t>Great movie.</a:t>
            </a:r>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Exponential Power of Unity--Dt 32</a:t>
            </a:r>
            <a:endParaRPr lang="en-US" altLang="en-US"/>
          </a:p>
        </p:txBody>
      </p:sp>
      <p:sp>
        <p:nvSpPr>
          <p:cNvPr id="5" name="Rectangle 3"/>
          <p:cNvSpPr>
            <a:spLocks noGrp="1" noChangeArrowheads="1"/>
          </p:cNvSpPr>
          <p:nvPr>
            <p:ph type="dt" idx="1"/>
          </p:nvPr>
        </p:nvSpPr>
        <p:spPr>
          <a:ln/>
        </p:spPr>
        <p:txBody>
          <a:bodyPr/>
          <a:lstStyle/>
          <a:p>
            <a:r>
              <a:rPr lang="en-US" altLang="en-US" smtClean="0"/>
              <a:t>Oct. 15, 2016  5777</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33</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Her father is British royalty, her mother an American traveler.  Romance.  Married by some desert sheikh and she was born, but marriage was split up by royals, and she was brought up by single mom, with great father hunger.  Finally manipulated credit card and flew to London.  Met family.  Grandmother her greatest ally.  But…</a:t>
            </a:r>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Exponential Power of Unity--Dt 32</a:t>
            </a:r>
            <a:endParaRPr lang="en-US" altLang="en-US"/>
          </a:p>
        </p:txBody>
      </p:sp>
      <p:sp>
        <p:nvSpPr>
          <p:cNvPr id="5" name="Rectangle 3"/>
          <p:cNvSpPr>
            <a:spLocks noGrp="1" noChangeArrowheads="1"/>
          </p:cNvSpPr>
          <p:nvPr>
            <p:ph type="dt" idx="1"/>
          </p:nvPr>
        </p:nvSpPr>
        <p:spPr>
          <a:ln/>
        </p:spPr>
        <p:txBody>
          <a:bodyPr/>
          <a:lstStyle/>
          <a:p>
            <a:r>
              <a:rPr lang="en-US" altLang="en-US" smtClean="0"/>
              <a:t>Oct. 15, 2016  5777</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34</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But, it’s OK to hug here.  Side hugs or neck hugs male/female.</a:t>
            </a:r>
          </a:p>
          <a:p>
            <a:r>
              <a:rPr lang="en-US" altLang="en-US" dirty="0" smtClean="0"/>
              <a:t>Kissing…not so much</a:t>
            </a:r>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Exponential Power of Unity--Dt 32</a:t>
            </a:r>
            <a:endParaRPr lang="en-US" altLang="en-US"/>
          </a:p>
        </p:txBody>
      </p:sp>
      <p:sp>
        <p:nvSpPr>
          <p:cNvPr id="5" name="Rectangle 3"/>
          <p:cNvSpPr>
            <a:spLocks noGrp="1" noChangeArrowheads="1"/>
          </p:cNvSpPr>
          <p:nvPr>
            <p:ph type="dt" idx="1"/>
          </p:nvPr>
        </p:nvSpPr>
        <p:spPr>
          <a:ln/>
        </p:spPr>
        <p:txBody>
          <a:bodyPr/>
          <a:lstStyle/>
          <a:p>
            <a:r>
              <a:rPr lang="en-US" altLang="en-US" smtClean="0"/>
              <a:t>Oct. 15, 2016  5777</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35</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Exponential Power of Unity--Dt 32</a:t>
            </a:r>
            <a:endParaRPr lang="en-US" altLang="en-US"/>
          </a:p>
        </p:txBody>
      </p:sp>
      <p:sp>
        <p:nvSpPr>
          <p:cNvPr id="5" name="Rectangle 3"/>
          <p:cNvSpPr>
            <a:spLocks noGrp="1" noChangeArrowheads="1"/>
          </p:cNvSpPr>
          <p:nvPr>
            <p:ph type="dt" idx="1"/>
          </p:nvPr>
        </p:nvSpPr>
        <p:spPr>
          <a:ln/>
        </p:spPr>
        <p:txBody>
          <a:bodyPr/>
          <a:lstStyle/>
          <a:p>
            <a:r>
              <a:rPr lang="en-US" altLang="en-US" smtClean="0"/>
              <a:t>Oct. 15, 2016  5777</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36</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Exponential Power of Unity--Dt 32</a:t>
            </a:r>
            <a:endParaRPr lang="en-US" altLang="en-US"/>
          </a:p>
        </p:txBody>
      </p:sp>
      <p:sp>
        <p:nvSpPr>
          <p:cNvPr id="5" name="Rectangle 3"/>
          <p:cNvSpPr>
            <a:spLocks noGrp="1" noChangeArrowheads="1"/>
          </p:cNvSpPr>
          <p:nvPr>
            <p:ph type="dt" idx="1"/>
          </p:nvPr>
        </p:nvSpPr>
        <p:spPr>
          <a:ln/>
        </p:spPr>
        <p:txBody>
          <a:bodyPr/>
          <a:lstStyle/>
          <a:p>
            <a:r>
              <a:rPr lang="en-US" altLang="en-US" smtClean="0"/>
              <a:t>Oct. 15, 2016  5777</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37</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Exponential Power of Unity--Dt 32</a:t>
            </a:r>
            <a:endParaRPr lang="en-US" altLang="en-US"/>
          </a:p>
        </p:txBody>
      </p:sp>
      <p:sp>
        <p:nvSpPr>
          <p:cNvPr id="5" name="Rectangle 3"/>
          <p:cNvSpPr>
            <a:spLocks noGrp="1" noChangeArrowheads="1"/>
          </p:cNvSpPr>
          <p:nvPr>
            <p:ph type="dt" idx="1"/>
          </p:nvPr>
        </p:nvSpPr>
        <p:spPr>
          <a:ln/>
        </p:spPr>
        <p:txBody>
          <a:bodyPr/>
          <a:lstStyle/>
          <a:p>
            <a:r>
              <a:rPr lang="en-US" altLang="en-US" smtClean="0"/>
              <a:t>Oct. 15, 2016  5777</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38</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Exponential Power of Unity--Dt 32</a:t>
            </a:r>
            <a:endParaRPr lang="en-US" altLang="en-US"/>
          </a:p>
        </p:txBody>
      </p:sp>
      <p:sp>
        <p:nvSpPr>
          <p:cNvPr id="5" name="Rectangle 3"/>
          <p:cNvSpPr>
            <a:spLocks noGrp="1" noChangeArrowheads="1"/>
          </p:cNvSpPr>
          <p:nvPr>
            <p:ph type="dt" idx="1"/>
          </p:nvPr>
        </p:nvSpPr>
        <p:spPr>
          <a:ln/>
        </p:spPr>
        <p:txBody>
          <a:bodyPr/>
          <a:lstStyle/>
          <a:p>
            <a:r>
              <a:rPr lang="en-US" altLang="en-US" smtClean="0"/>
              <a:t>Oct. 15, 2016  5777</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39</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Exponential Power of Unity--Dt 32</a:t>
            </a:r>
            <a:endParaRPr lang="en-US" altLang="en-US"/>
          </a:p>
        </p:txBody>
      </p:sp>
      <p:sp>
        <p:nvSpPr>
          <p:cNvPr id="5" name="Rectangle 3"/>
          <p:cNvSpPr>
            <a:spLocks noGrp="1" noChangeArrowheads="1"/>
          </p:cNvSpPr>
          <p:nvPr>
            <p:ph type="dt" idx="1"/>
          </p:nvPr>
        </p:nvSpPr>
        <p:spPr>
          <a:ln/>
        </p:spPr>
        <p:txBody>
          <a:bodyPr/>
          <a:lstStyle/>
          <a:p>
            <a:r>
              <a:rPr lang="en-US" altLang="en-US" smtClean="0"/>
              <a:t>Oct. 15, 2016  5777</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4</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Arial Rounded MT Bold" pitchFamily="34" charset="0"/>
                <a:ea typeface="+mn-ea"/>
                <a:cs typeface="Arial" charset="0"/>
              </a:rPr>
              <a:t>http://unitycoalitionforisrael.org/?p=19274</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2000" b="0" i="0" u="none" strike="noStrike" kern="1200" cap="none" spc="0" normalizeH="0" baseline="0" noProof="0" dirty="0" smtClean="0">
                <a:ln>
                  <a:noFill/>
                </a:ln>
                <a:solidFill>
                  <a:srgbClr val="000000"/>
                </a:solidFill>
                <a:effectLst/>
                <a:uLnTx/>
                <a:uFillTx/>
                <a:latin typeface="Arial Rounded MT Bold" pitchFamily="34" charset="0"/>
                <a:ea typeface="+mn-ea"/>
                <a:cs typeface="Arial" charset="0"/>
              </a:rPr>
              <a:t>After Hurricane Matthew</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Exponential Power of Unity--Dt 32</a:t>
            </a:r>
            <a:endParaRPr lang="en-US" altLang="en-US"/>
          </a:p>
        </p:txBody>
      </p:sp>
      <p:sp>
        <p:nvSpPr>
          <p:cNvPr id="5" name="Rectangle 3"/>
          <p:cNvSpPr>
            <a:spLocks noGrp="1" noChangeArrowheads="1"/>
          </p:cNvSpPr>
          <p:nvPr>
            <p:ph type="dt" idx="1"/>
          </p:nvPr>
        </p:nvSpPr>
        <p:spPr>
          <a:ln/>
        </p:spPr>
        <p:txBody>
          <a:bodyPr/>
          <a:lstStyle/>
          <a:p>
            <a:r>
              <a:rPr lang="en-US" altLang="en-US" smtClean="0"/>
              <a:t>Oct. 15, 2016  5777</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40</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Exponential Power of Unity--Dt 32</a:t>
            </a:r>
            <a:endParaRPr lang="en-US" altLang="en-US"/>
          </a:p>
        </p:txBody>
      </p:sp>
      <p:sp>
        <p:nvSpPr>
          <p:cNvPr id="5" name="Rectangle 3"/>
          <p:cNvSpPr>
            <a:spLocks noGrp="1" noChangeArrowheads="1"/>
          </p:cNvSpPr>
          <p:nvPr>
            <p:ph type="dt" idx="1"/>
          </p:nvPr>
        </p:nvSpPr>
        <p:spPr>
          <a:ln/>
        </p:spPr>
        <p:txBody>
          <a:bodyPr/>
          <a:lstStyle/>
          <a:p>
            <a:r>
              <a:rPr lang="en-US" altLang="en-US" smtClean="0"/>
              <a:t>Oct. 15, 2016  5777</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41</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Doesn’t say,</a:t>
            </a:r>
            <a:r>
              <a:rPr lang="en-US" altLang="en-US" baseline="0" dirty="0" smtClean="0"/>
              <a:t> “Collect and enforce submission.”  Totally voluntary.</a:t>
            </a:r>
            <a:endParaRPr lang="en-US"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Exponential Power of Unity--Dt 32</a:t>
            </a:r>
            <a:endParaRPr lang="en-US" altLang="en-US"/>
          </a:p>
        </p:txBody>
      </p:sp>
      <p:sp>
        <p:nvSpPr>
          <p:cNvPr id="5" name="Rectangle 3"/>
          <p:cNvSpPr>
            <a:spLocks noGrp="1" noChangeArrowheads="1"/>
          </p:cNvSpPr>
          <p:nvPr>
            <p:ph type="dt" idx="1"/>
          </p:nvPr>
        </p:nvSpPr>
        <p:spPr>
          <a:ln/>
        </p:spPr>
        <p:txBody>
          <a:bodyPr/>
          <a:lstStyle/>
          <a:p>
            <a:r>
              <a:rPr lang="en-US" altLang="en-US" smtClean="0"/>
              <a:t>Oct. 15, 2016  5777</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42</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Exponential Power of Unity--Dt 32</a:t>
            </a:r>
            <a:endParaRPr lang="en-US" altLang="en-US"/>
          </a:p>
        </p:txBody>
      </p:sp>
      <p:sp>
        <p:nvSpPr>
          <p:cNvPr id="5" name="Rectangle 3"/>
          <p:cNvSpPr>
            <a:spLocks noGrp="1" noChangeArrowheads="1"/>
          </p:cNvSpPr>
          <p:nvPr>
            <p:ph type="dt" idx="1"/>
          </p:nvPr>
        </p:nvSpPr>
        <p:spPr>
          <a:ln/>
        </p:spPr>
        <p:txBody>
          <a:bodyPr/>
          <a:lstStyle/>
          <a:p>
            <a:r>
              <a:rPr lang="en-US" altLang="en-US" smtClean="0"/>
              <a:t>Oct. 15, 2016  5777</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43</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Exponential Power of Unity--Dt 32</a:t>
            </a:r>
            <a:endParaRPr lang="en-US" altLang="en-US"/>
          </a:p>
        </p:txBody>
      </p:sp>
      <p:sp>
        <p:nvSpPr>
          <p:cNvPr id="5" name="Rectangle 3"/>
          <p:cNvSpPr>
            <a:spLocks noGrp="1" noChangeArrowheads="1"/>
          </p:cNvSpPr>
          <p:nvPr>
            <p:ph type="dt" idx="1"/>
          </p:nvPr>
        </p:nvSpPr>
        <p:spPr>
          <a:ln/>
        </p:spPr>
        <p:txBody>
          <a:bodyPr/>
          <a:lstStyle/>
          <a:p>
            <a:r>
              <a:rPr lang="en-US" altLang="en-US" smtClean="0"/>
              <a:t>Oct. 15, 2016  5777</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44</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Hard when telling a story</a:t>
            </a:r>
            <a:endParaRPr lang="en-US"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Exponential Power of Unity--Dt 32</a:t>
            </a:r>
            <a:endParaRPr lang="en-US" altLang="en-US"/>
          </a:p>
        </p:txBody>
      </p:sp>
      <p:sp>
        <p:nvSpPr>
          <p:cNvPr id="5" name="Rectangle 3"/>
          <p:cNvSpPr>
            <a:spLocks noGrp="1" noChangeArrowheads="1"/>
          </p:cNvSpPr>
          <p:nvPr>
            <p:ph type="dt" idx="1"/>
          </p:nvPr>
        </p:nvSpPr>
        <p:spPr>
          <a:ln/>
        </p:spPr>
        <p:txBody>
          <a:bodyPr/>
          <a:lstStyle/>
          <a:p>
            <a:r>
              <a:rPr lang="en-US" altLang="en-US" smtClean="0"/>
              <a:t>Oct. 15, 2016  5777</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45</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Exponential Power of Unity--Dt 32</a:t>
            </a:r>
            <a:endParaRPr lang="en-US" altLang="en-US"/>
          </a:p>
        </p:txBody>
      </p:sp>
      <p:sp>
        <p:nvSpPr>
          <p:cNvPr id="5" name="Rectangle 3"/>
          <p:cNvSpPr>
            <a:spLocks noGrp="1" noChangeArrowheads="1"/>
          </p:cNvSpPr>
          <p:nvPr>
            <p:ph type="dt" idx="1"/>
          </p:nvPr>
        </p:nvSpPr>
        <p:spPr>
          <a:ln/>
        </p:spPr>
        <p:txBody>
          <a:bodyPr/>
          <a:lstStyle/>
          <a:p>
            <a:r>
              <a:rPr lang="en-US" altLang="en-US" smtClean="0"/>
              <a:t>Oct. 15, 2016  5777</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46</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Exponential Power of Unity--Dt 32</a:t>
            </a:r>
            <a:endParaRPr lang="en-US" altLang="en-US"/>
          </a:p>
        </p:txBody>
      </p:sp>
      <p:sp>
        <p:nvSpPr>
          <p:cNvPr id="5" name="Rectangle 3"/>
          <p:cNvSpPr>
            <a:spLocks noGrp="1" noChangeArrowheads="1"/>
          </p:cNvSpPr>
          <p:nvPr>
            <p:ph type="dt" idx="1"/>
          </p:nvPr>
        </p:nvSpPr>
        <p:spPr>
          <a:ln/>
        </p:spPr>
        <p:txBody>
          <a:bodyPr/>
          <a:lstStyle/>
          <a:p>
            <a:r>
              <a:rPr lang="en-US" altLang="en-US" smtClean="0"/>
              <a:t>Oct. 15, 2016  5777</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47</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We’ll come</a:t>
            </a:r>
            <a:r>
              <a:rPr lang="en-US" altLang="en-US" baseline="0" dirty="0" smtClean="0"/>
              <a:t> back to this, but first…</a:t>
            </a:r>
            <a:endParaRPr lang="en-US"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Exponential Power of Unity--Dt 32</a:t>
            </a:r>
            <a:endParaRPr lang="en-US" altLang="en-US"/>
          </a:p>
        </p:txBody>
      </p:sp>
      <p:sp>
        <p:nvSpPr>
          <p:cNvPr id="5" name="Rectangle 3"/>
          <p:cNvSpPr>
            <a:spLocks noGrp="1" noChangeArrowheads="1"/>
          </p:cNvSpPr>
          <p:nvPr>
            <p:ph type="dt" idx="1"/>
          </p:nvPr>
        </p:nvSpPr>
        <p:spPr>
          <a:ln/>
        </p:spPr>
        <p:txBody>
          <a:bodyPr/>
          <a:lstStyle/>
          <a:p>
            <a:r>
              <a:rPr lang="en-US" altLang="en-US" smtClean="0"/>
              <a:t>Oct. 15, 2016  5777</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48</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Exponential Power of Unity--Dt 32</a:t>
            </a:r>
            <a:endParaRPr lang="en-US" altLang="en-US"/>
          </a:p>
        </p:txBody>
      </p:sp>
      <p:sp>
        <p:nvSpPr>
          <p:cNvPr id="5" name="Rectangle 3"/>
          <p:cNvSpPr>
            <a:spLocks noGrp="1" noChangeArrowheads="1"/>
          </p:cNvSpPr>
          <p:nvPr>
            <p:ph type="dt" idx="1"/>
          </p:nvPr>
        </p:nvSpPr>
        <p:spPr>
          <a:ln/>
        </p:spPr>
        <p:txBody>
          <a:bodyPr/>
          <a:lstStyle/>
          <a:p>
            <a:r>
              <a:rPr lang="en-US" altLang="en-US" smtClean="0"/>
              <a:t>Oct. 15, 2016  5777</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49</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Exponential Power of Unity--Dt 32</a:t>
            </a:r>
            <a:endParaRPr lang="en-US" altLang="en-US"/>
          </a:p>
        </p:txBody>
      </p:sp>
      <p:sp>
        <p:nvSpPr>
          <p:cNvPr id="5" name="Rectangle 3"/>
          <p:cNvSpPr>
            <a:spLocks noGrp="1" noChangeArrowheads="1"/>
          </p:cNvSpPr>
          <p:nvPr>
            <p:ph type="dt" idx="1"/>
          </p:nvPr>
        </p:nvSpPr>
        <p:spPr>
          <a:ln/>
        </p:spPr>
        <p:txBody>
          <a:bodyPr/>
          <a:lstStyle/>
          <a:p>
            <a:r>
              <a:rPr lang="en-US" altLang="en-US" smtClean="0"/>
              <a:t>Oct. 15, 2016  5777</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5</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200" dirty="0" smtClean="0"/>
              <a:t>http://unitycoalitionforisrael.org/?p=19274</a:t>
            </a:r>
            <a:endParaRPr lang="en-US" altLang="en-US" sz="1200"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Exponential Power of Unity--Dt 32</a:t>
            </a:r>
            <a:endParaRPr lang="en-US" altLang="en-US"/>
          </a:p>
        </p:txBody>
      </p:sp>
      <p:sp>
        <p:nvSpPr>
          <p:cNvPr id="5" name="Rectangle 3"/>
          <p:cNvSpPr>
            <a:spLocks noGrp="1" noChangeArrowheads="1"/>
          </p:cNvSpPr>
          <p:nvPr>
            <p:ph type="dt" idx="1"/>
          </p:nvPr>
        </p:nvSpPr>
        <p:spPr>
          <a:ln/>
        </p:spPr>
        <p:txBody>
          <a:bodyPr/>
          <a:lstStyle/>
          <a:p>
            <a:r>
              <a:rPr lang="en-US" altLang="en-US" smtClean="0"/>
              <a:t>Oct. 15, 2016  5777</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50</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200" dirty="0" smtClean="0"/>
              <a:t>http://www.toptenz.net/top-10-closest-presidential-elections.php</a:t>
            </a:r>
            <a:endParaRPr lang="en-US" altLang="en-US" sz="1200"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Exponential Power of Unity--Dt 32</a:t>
            </a:r>
            <a:endParaRPr lang="en-US" altLang="en-US"/>
          </a:p>
        </p:txBody>
      </p:sp>
      <p:sp>
        <p:nvSpPr>
          <p:cNvPr id="5" name="Rectangle 3"/>
          <p:cNvSpPr>
            <a:spLocks noGrp="1" noChangeArrowheads="1"/>
          </p:cNvSpPr>
          <p:nvPr>
            <p:ph type="dt" idx="1"/>
          </p:nvPr>
        </p:nvSpPr>
        <p:spPr>
          <a:ln/>
        </p:spPr>
        <p:txBody>
          <a:bodyPr/>
          <a:lstStyle/>
          <a:p>
            <a:r>
              <a:rPr lang="en-US" altLang="en-US" smtClean="0"/>
              <a:t>Oct. 15, 2016  5777</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51</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Arial Rounded MT Bold" pitchFamily="34" charset="0"/>
                <a:ea typeface="+mn-ea"/>
                <a:cs typeface="Arial" charset="0"/>
              </a:rPr>
              <a:t>http://www.toptenz.net/top-10-closest-presidential-elections.php</a:t>
            </a:r>
          </a:p>
          <a:p>
            <a:endParaRPr lang="en-US"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Exponential Power of Unity--Dt 32</a:t>
            </a:r>
            <a:endParaRPr lang="en-US" altLang="en-US"/>
          </a:p>
        </p:txBody>
      </p:sp>
      <p:sp>
        <p:nvSpPr>
          <p:cNvPr id="5" name="Rectangle 3"/>
          <p:cNvSpPr>
            <a:spLocks noGrp="1" noChangeArrowheads="1"/>
          </p:cNvSpPr>
          <p:nvPr>
            <p:ph type="dt" idx="1"/>
          </p:nvPr>
        </p:nvSpPr>
        <p:spPr>
          <a:ln/>
        </p:spPr>
        <p:txBody>
          <a:bodyPr/>
          <a:lstStyle/>
          <a:p>
            <a:r>
              <a:rPr lang="en-US" altLang="en-US" smtClean="0"/>
              <a:t>Oct. 15, 2016  5777</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52</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Arial Rounded MT Bold" pitchFamily="34" charset="0"/>
                <a:ea typeface="+mn-ea"/>
                <a:cs typeface="Arial" charset="0"/>
              </a:rPr>
              <a:t>http://www.toptenz.net/top-10-closest-presidential-elections.php</a:t>
            </a:r>
          </a:p>
          <a:p>
            <a:r>
              <a:rPr lang="en-US" altLang="en-US" sz="1200" dirty="0" smtClean="0"/>
              <a:t>https://en.wikipedia.org/wiki/United_States_presidential_election_in_Florida,_2000</a:t>
            </a:r>
            <a:endParaRPr lang="en-US" altLang="en-US" sz="1200"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Exponential Power of Unity--Dt 32</a:t>
            </a:r>
            <a:endParaRPr lang="en-US" altLang="en-US"/>
          </a:p>
        </p:txBody>
      </p:sp>
      <p:sp>
        <p:nvSpPr>
          <p:cNvPr id="5" name="Rectangle 3"/>
          <p:cNvSpPr>
            <a:spLocks noGrp="1" noChangeArrowheads="1"/>
          </p:cNvSpPr>
          <p:nvPr>
            <p:ph type="dt" idx="1"/>
          </p:nvPr>
        </p:nvSpPr>
        <p:spPr>
          <a:ln/>
        </p:spPr>
        <p:txBody>
          <a:bodyPr/>
          <a:lstStyle/>
          <a:p>
            <a:r>
              <a:rPr lang="en-US" altLang="en-US" smtClean="0"/>
              <a:t>Oct. 15, 2016  5777</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53</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Arial Rounded MT Bold" pitchFamily="34" charset="0"/>
                <a:ea typeface="+mn-ea"/>
                <a:cs typeface="Arial" charset="0"/>
              </a:rPr>
              <a:t>http://www.toptenz.net/top-10-closest-presidential-elections.php</a:t>
            </a:r>
          </a:p>
          <a:p>
            <a:r>
              <a:rPr lang="en-US" altLang="en-US" sz="1200" dirty="0" smtClean="0"/>
              <a:t>https://en.wikipedia.org/wiki/United_States_presidential_election_in_Florida,_2000</a:t>
            </a:r>
            <a:endParaRPr lang="en-US" altLang="en-US" sz="1200"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Exponential Power of Unity--Dt 32</a:t>
            </a:r>
            <a:endParaRPr lang="en-US" altLang="en-US"/>
          </a:p>
        </p:txBody>
      </p:sp>
      <p:sp>
        <p:nvSpPr>
          <p:cNvPr id="5" name="Rectangle 3"/>
          <p:cNvSpPr>
            <a:spLocks noGrp="1" noChangeArrowheads="1"/>
          </p:cNvSpPr>
          <p:nvPr>
            <p:ph type="dt" idx="1"/>
          </p:nvPr>
        </p:nvSpPr>
        <p:spPr>
          <a:ln/>
        </p:spPr>
        <p:txBody>
          <a:bodyPr/>
          <a:lstStyle/>
          <a:p>
            <a:r>
              <a:rPr lang="en-US" altLang="en-US" smtClean="0"/>
              <a:t>Oct. 15, 2016  5777</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54</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Exponential Power of Unity--Dt 32</a:t>
            </a:r>
            <a:endParaRPr lang="en-US" altLang="en-US"/>
          </a:p>
        </p:txBody>
      </p:sp>
      <p:sp>
        <p:nvSpPr>
          <p:cNvPr id="5" name="Rectangle 3"/>
          <p:cNvSpPr>
            <a:spLocks noGrp="1" noChangeArrowheads="1"/>
          </p:cNvSpPr>
          <p:nvPr>
            <p:ph type="dt" idx="1"/>
          </p:nvPr>
        </p:nvSpPr>
        <p:spPr>
          <a:ln/>
        </p:spPr>
        <p:txBody>
          <a:bodyPr/>
          <a:lstStyle/>
          <a:p>
            <a:r>
              <a:rPr lang="en-US" altLang="en-US" smtClean="0"/>
              <a:t>Oct. 15, 2016  5777</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55</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Exponential Power of Unity--Dt 32</a:t>
            </a:r>
            <a:endParaRPr lang="en-US" altLang="en-US"/>
          </a:p>
        </p:txBody>
      </p:sp>
      <p:sp>
        <p:nvSpPr>
          <p:cNvPr id="5" name="Rectangle 3"/>
          <p:cNvSpPr>
            <a:spLocks noGrp="1" noChangeArrowheads="1"/>
          </p:cNvSpPr>
          <p:nvPr>
            <p:ph type="dt" idx="1"/>
          </p:nvPr>
        </p:nvSpPr>
        <p:spPr>
          <a:ln/>
        </p:spPr>
        <p:txBody>
          <a:bodyPr/>
          <a:lstStyle/>
          <a:p>
            <a:r>
              <a:rPr lang="en-US" altLang="en-US" smtClean="0"/>
              <a:t>Oct. 15, 2016  5777</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56</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Exponential Power of Unity--Dt 32</a:t>
            </a:r>
            <a:endParaRPr lang="en-US" altLang="en-US"/>
          </a:p>
        </p:txBody>
      </p:sp>
      <p:sp>
        <p:nvSpPr>
          <p:cNvPr id="5" name="Rectangle 3"/>
          <p:cNvSpPr>
            <a:spLocks noGrp="1" noChangeArrowheads="1"/>
          </p:cNvSpPr>
          <p:nvPr>
            <p:ph type="dt" idx="1"/>
          </p:nvPr>
        </p:nvSpPr>
        <p:spPr>
          <a:ln/>
        </p:spPr>
        <p:txBody>
          <a:bodyPr/>
          <a:lstStyle/>
          <a:p>
            <a:r>
              <a:rPr lang="en-US" altLang="en-US" smtClean="0"/>
              <a:t>Oct. 15, 2016  5777</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57</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Exponential Power of Unity--Dt 32</a:t>
            </a:r>
            <a:endParaRPr lang="en-US" altLang="en-US"/>
          </a:p>
        </p:txBody>
      </p:sp>
      <p:sp>
        <p:nvSpPr>
          <p:cNvPr id="5" name="Rectangle 3"/>
          <p:cNvSpPr>
            <a:spLocks noGrp="1" noChangeArrowheads="1"/>
          </p:cNvSpPr>
          <p:nvPr>
            <p:ph type="dt" idx="1"/>
          </p:nvPr>
        </p:nvSpPr>
        <p:spPr>
          <a:ln/>
        </p:spPr>
        <p:txBody>
          <a:bodyPr/>
          <a:lstStyle/>
          <a:p>
            <a:r>
              <a:rPr lang="en-US" altLang="en-US" smtClean="0"/>
              <a:t>Oct. 15, 2016  5777</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58</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Exponential Power of Unity--Dt 32</a:t>
            </a:r>
            <a:endParaRPr lang="en-US" altLang="en-US"/>
          </a:p>
        </p:txBody>
      </p:sp>
      <p:sp>
        <p:nvSpPr>
          <p:cNvPr id="5" name="Rectangle 3"/>
          <p:cNvSpPr>
            <a:spLocks noGrp="1" noChangeArrowheads="1"/>
          </p:cNvSpPr>
          <p:nvPr>
            <p:ph type="dt" idx="1"/>
          </p:nvPr>
        </p:nvSpPr>
        <p:spPr>
          <a:ln/>
        </p:spPr>
        <p:txBody>
          <a:bodyPr/>
          <a:lstStyle/>
          <a:p>
            <a:r>
              <a:rPr lang="en-US" altLang="en-US" smtClean="0"/>
              <a:t>Oct. 15, 2016  5777</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59</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Exponential Power of Unity--Dt 32</a:t>
            </a:r>
            <a:endParaRPr lang="en-US" altLang="en-US"/>
          </a:p>
        </p:txBody>
      </p:sp>
      <p:sp>
        <p:nvSpPr>
          <p:cNvPr id="5" name="Rectangle 3"/>
          <p:cNvSpPr>
            <a:spLocks noGrp="1" noChangeArrowheads="1"/>
          </p:cNvSpPr>
          <p:nvPr>
            <p:ph type="dt" idx="1"/>
          </p:nvPr>
        </p:nvSpPr>
        <p:spPr>
          <a:ln/>
        </p:spPr>
        <p:txBody>
          <a:bodyPr/>
          <a:lstStyle/>
          <a:p>
            <a:r>
              <a:rPr lang="en-US" altLang="en-US" smtClean="0"/>
              <a:t>Oct. 15, 2016  5777</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6</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200" dirty="0" smtClean="0"/>
              <a:t>http://unitycoalitionforisrael.org/?p=19274</a:t>
            </a:r>
            <a:endParaRPr lang="en-US" altLang="en-US" sz="1200"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Exponential Power of Unity--Dt 32</a:t>
            </a:r>
            <a:endParaRPr lang="en-US" altLang="en-US"/>
          </a:p>
        </p:txBody>
      </p:sp>
      <p:sp>
        <p:nvSpPr>
          <p:cNvPr id="5" name="Rectangle 3"/>
          <p:cNvSpPr>
            <a:spLocks noGrp="1" noChangeArrowheads="1"/>
          </p:cNvSpPr>
          <p:nvPr>
            <p:ph type="dt" idx="1"/>
          </p:nvPr>
        </p:nvSpPr>
        <p:spPr>
          <a:ln/>
        </p:spPr>
        <p:txBody>
          <a:bodyPr/>
          <a:lstStyle/>
          <a:p>
            <a:r>
              <a:rPr lang="en-US" altLang="en-US" smtClean="0"/>
              <a:t>Oct. 15, 2016  5777</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60</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Exponential Power of Unity--Dt 32</a:t>
            </a:r>
            <a:endParaRPr lang="en-US" altLang="en-US"/>
          </a:p>
        </p:txBody>
      </p:sp>
      <p:sp>
        <p:nvSpPr>
          <p:cNvPr id="5" name="Rectangle 3"/>
          <p:cNvSpPr>
            <a:spLocks noGrp="1" noChangeArrowheads="1"/>
          </p:cNvSpPr>
          <p:nvPr>
            <p:ph type="dt" idx="1"/>
          </p:nvPr>
        </p:nvSpPr>
        <p:spPr>
          <a:ln/>
        </p:spPr>
        <p:txBody>
          <a:bodyPr/>
          <a:lstStyle/>
          <a:p>
            <a:r>
              <a:rPr lang="en-US" altLang="en-US" smtClean="0"/>
              <a:t>Oct. 15, 2016  5777</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61</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I’m irritated</a:t>
            </a:r>
            <a:endParaRPr lang="en-US"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Exponential Power of Unity--Dt 32</a:t>
            </a:r>
            <a:endParaRPr lang="en-US" altLang="en-US"/>
          </a:p>
        </p:txBody>
      </p:sp>
      <p:sp>
        <p:nvSpPr>
          <p:cNvPr id="5" name="Rectangle 3"/>
          <p:cNvSpPr>
            <a:spLocks noGrp="1" noChangeArrowheads="1"/>
          </p:cNvSpPr>
          <p:nvPr>
            <p:ph type="dt" idx="1"/>
          </p:nvPr>
        </p:nvSpPr>
        <p:spPr>
          <a:ln/>
        </p:spPr>
        <p:txBody>
          <a:bodyPr/>
          <a:lstStyle/>
          <a:p>
            <a:r>
              <a:rPr lang="en-US" altLang="en-US" smtClean="0"/>
              <a:t>Oct. 15, 2016  5777</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62</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err="1" smtClean="0"/>
              <a:t>Juster</a:t>
            </a:r>
            <a:r>
              <a:rPr lang="en-US" altLang="en-US" dirty="0" smtClean="0"/>
              <a:t> on Congregational importance.</a:t>
            </a:r>
            <a:endParaRPr lang="en-US"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Exponential Power of Unity--Dt 32</a:t>
            </a:r>
            <a:endParaRPr lang="en-US" altLang="en-US"/>
          </a:p>
        </p:txBody>
      </p:sp>
      <p:sp>
        <p:nvSpPr>
          <p:cNvPr id="5" name="Rectangle 3"/>
          <p:cNvSpPr>
            <a:spLocks noGrp="1" noChangeArrowheads="1"/>
          </p:cNvSpPr>
          <p:nvPr>
            <p:ph type="dt" idx="1"/>
          </p:nvPr>
        </p:nvSpPr>
        <p:spPr>
          <a:ln/>
        </p:spPr>
        <p:txBody>
          <a:bodyPr/>
          <a:lstStyle/>
          <a:p>
            <a:r>
              <a:rPr lang="en-US" altLang="en-US" smtClean="0"/>
              <a:t>Oct. 15, 2016  5777</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63</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Exponential Power of Unity--Dt 32</a:t>
            </a:r>
            <a:endParaRPr lang="en-US" altLang="en-US"/>
          </a:p>
        </p:txBody>
      </p:sp>
      <p:sp>
        <p:nvSpPr>
          <p:cNvPr id="5" name="Rectangle 3"/>
          <p:cNvSpPr>
            <a:spLocks noGrp="1" noChangeArrowheads="1"/>
          </p:cNvSpPr>
          <p:nvPr>
            <p:ph type="dt" idx="1"/>
          </p:nvPr>
        </p:nvSpPr>
        <p:spPr>
          <a:ln/>
        </p:spPr>
        <p:txBody>
          <a:bodyPr/>
          <a:lstStyle/>
          <a:p>
            <a:r>
              <a:rPr lang="en-US" altLang="en-US" smtClean="0"/>
              <a:t>Oct. 15, 2016  5777</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64</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Big</a:t>
            </a:r>
            <a:r>
              <a:rPr lang="en-US" altLang="en-US" baseline="0" dirty="0" smtClean="0"/>
              <a:t> test of fellowship</a:t>
            </a:r>
            <a:endParaRPr lang="en-US" alt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Exponential Power of Unity--Dt 32</a:t>
            </a:r>
            <a:endParaRPr lang="en-US" altLang="en-US"/>
          </a:p>
        </p:txBody>
      </p:sp>
      <p:sp>
        <p:nvSpPr>
          <p:cNvPr id="5" name="Rectangle 3"/>
          <p:cNvSpPr>
            <a:spLocks noGrp="1" noChangeArrowheads="1"/>
          </p:cNvSpPr>
          <p:nvPr>
            <p:ph type="dt" idx="1"/>
          </p:nvPr>
        </p:nvSpPr>
        <p:spPr>
          <a:ln/>
        </p:spPr>
        <p:txBody>
          <a:bodyPr/>
          <a:lstStyle/>
          <a:p>
            <a:r>
              <a:rPr lang="en-US" altLang="en-US" smtClean="0"/>
              <a:t>Oct. 15, 2016  5777</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65</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Exponential Power of Unity--Dt 32</a:t>
            </a:r>
            <a:endParaRPr lang="en-US" altLang="en-US"/>
          </a:p>
        </p:txBody>
      </p:sp>
      <p:sp>
        <p:nvSpPr>
          <p:cNvPr id="5" name="Rectangle 3"/>
          <p:cNvSpPr>
            <a:spLocks noGrp="1" noChangeArrowheads="1"/>
          </p:cNvSpPr>
          <p:nvPr>
            <p:ph type="dt" idx="1"/>
          </p:nvPr>
        </p:nvSpPr>
        <p:spPr>
          <a:ln/>
        </p:spPr>
        <p:txBody>
          <a:bodyPr/>
          <a:lstStyle/>
          <a:p>
            <a:r>
              <a:rPr lang="en-US" altLang="en-US" smtClean="0"/>
              <a:t>Oct. 15, 2016  5777</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66</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Exponential Power of Unity--Dt 32</a:t>
            </a:r>
            <a:endParaRPr lang="en-US" altLang="en-US"/>
          </a:p>
        </p:txBody>
      </p:sp>
      <p:sp>
        <p:nvSpPr>
          <p:cNvPr id="5" name="Rectangle 3"/>
          <p:cNvSpPr>
            <a:spLocks noGrp="1" noChangeArrowheads="1"/>
          </p:cNvSpPr>
          <p:nvPr>
            <p:ph type="dt" idx="1"/>
          </p:nvPr>
        </p:nvSpPr>
        <p:spPr>
          <a:ln/>
        </p:spPr>
        <p:txBody>
          <a:bodyPr/>
          <a:lstStyle/>
          <a:p>
            <a:r>
              <a:rPr lang="en-US" altLang="en-US" smtClean="0"/>
              <a:t>Oct. 15, 2016  5777</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67</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This is NOT just a matter of the will and wisdom, but the </a:t>
            </a:r>
            <a:r>
              <a:rPr lang="en-US" altLang="en-US" dirty="0" err="1" smtClean="0"/>
              <a:t>Ruakh</a:t>
            </a:r>
            <a:r>
              <a:rPr lang="en-US" altLang="en-US" dirty="0" smtClean="0"/>
              <a:t> by the atonement of the Messiah.  It’s all about</a:t>
            </a:r>
            <a:r>
              <a:rPr lang="en-US" altLang="en-US" baseline="0" dirty="0" smtClean="0"/>
              <a:t> Yeshua, ultimately.  </a:t>
            </a:r>
            <a:endParaRPr lang="en-US" alt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Exponential Power of Unity--Dt 32</a:t>
            </a:r>
            <a:endParaRPr lang="en-US" altLang="en-US"/>
          </a:p>
        </p:txBody>
      </p:sp>
      <p:sp>
        <p:nvSpPr>
          <p:cNvPr id="5" name="Rectangle 3"/>
          <p:cNvSpPr>
            <a:spLocks noGrp="1" noChangeArrowheads="1"/>
          </p:cNvSpPr>
          <p:nvPr>
            <p:ph type="dt" idx="1"/>
          </p:nvPr>
        </p:nvSpPr>
        <p:spPr>
          <a:ln/>
        </p:spPr>
        <p:txBody>
          <a:bodyPr/>
          <a:lstStyle/>
          <a:p>
            <a:r>
              <a:rPr lang="en-US" altLang="en-US" smtClean="0"/>
              <a:t>Oct. 15, 2016  5777</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68</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Exponential Power of Unity--Dt 32</a:t>
            </a:r>
            <a:endParaRPr lang="en-US" altLang="en-US"/>
          </a:p>
        </p:txBody>
      </p:sp>
      <p:sp>
        <p:nvSpPr>
          <p:cNvPr id="5" name="Rectangle 3"/>
          <p:cNvSpPr>
            <a:spLocks noGrp="1" noChangeArrowheads="1"/>
          </p:cNvSpPr>
          <p:nvPr>
            <p:ph type="dt" idx="1"/>
          </p:nvPr>
        </p:nvSpPr>
        <p:spPr>
          <a:ln/>
        </p:spPr>
        <p:txBody>
          <a:bodyPr/>
          <a:lstStyle/>
          <a:p>
            <a:r>
              <a:rPr lang="en-US" altLang="en-US" smtClean="0"/>
              <a:t>Oct. 15, 2016  5777</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69</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Exponential Power of Unity--Dt 32</a:t>
            </a:r>
            <a:endParaRPr lang="en-US" altLang="en-US"/>
          </a:p>
        </p:txBody>
      </p:sp>
      <p:sp>
        <p:nvSpPr>
          <p:cNvPr id="5" name="Rectangle 3"/>
          <p:cNvSpPr>
            <a:spLocks noGrp="1" noChangeArrowheads="1"/>
          </p:cNvSpPr>
          <p:nvPr>
            <p:ph type="dt" idx="1"/>
          </p:nvPr>
        </p:nvSpPr>
        <p:spPr>
          <a:ln/>
        </p:spPr>
        <p:txBody>
          <a:bodyPr/>
          <a:lstStyle/>
          <a:p>
            <a:r>
              <a:rPr lang="en-US" altLang="en-US" smtClean="0"/>
              <a:t>Oct. 15, 2016  5777</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7</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Arial Rounded MT Bold" pitchFamily="34" charset="0"/>
                <a:ea typeface="+mn-ea"/>
                <a:cs typeface="Arial" charset="0"/>
              </a:rPr>
              <a:t>http://unitycoalitionforisrael.org/?p=19274</a:t>
            </a:r>
          </a:p>
          <a:p>
            <a:endParaRPr lang="en-US" alt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Exponential Power of Unity--Dt 32</a:t>
            </a:r>
            <a:endParaRPr lang="en-US" altLang="en-US"/>
          </a:p>
        </p:txBody>
      </p:sp>
      <p:sp>
        <p:nvSpPr>
          <p:cNvPr id="5" name="Rectangle 3"/>
          <p:cNvSpPr>
            <a:spLocks noGrp="1" noChangeArrowheads="1"/>
          </p:cNvSpPr>
          <p:nvPr>
            <p:ph type="dt" idx="1"/>
          </p:nvPr>
        </p:nvSpPr>
        <p:spPr>
          <a:ln/>
        </p:spPr>
        <p:txBody>
          <a:bodyPr/>
          <a:lstStyle/>
          <a:p>
            <a:r>
              <a:rPr lang="en-US" altLang="en-US" smtClean="0"/>
              <a:t>Oct. 15, 2016  5777</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70</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Exponential Power of Unity--Dt 32</a:t>
            </a:r>
            <a:endParaRPr lang="en-US" altLang="en-US"/>
          </a:p>
        </p:txBody>
      </p:sp>
      <p:sp>
        <p:nvSpPr>
          <p:cNvPr id="5" name="Rectangle 3"/>
          <p:cNvSpPr>
            <a:spLocks noGrp="1" noChangeArrowheads="1"/>
          </p:cNvSpPr>
          <p:nvPr>
            <p:ph type="dt" idx="1"/>
          </p:nvPr>
        </p:nvSpPr>
        <p:spPr>
          <a:ln/>
        </p:spPr>
        <p:txBody>
          <a:bodyPr/>
          <a:lstStyle/>
          <a:p>
            <a:r>
              <a:rPr lang="en-US" altLang="en-US" smtClean="0"/>
              <a:t>Oct. 15, 2016  5777</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71</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Exponential Power of Unity--Dt 32</a:t>
            </a:r>
            <a:endParaRPr lang="en-US" altLang="en-US"/>
          </a:p>
        </p:txBody>
      </p:sp>
      <p:sp>
        <p:nvSpPr>
          <p:cNvPr id="5" name="Rectangle 3"/>
          <p:cNvSpPr>
            <a:spLocks noGrp="1" noChangeArrowheads="1"/>
          </p:cNvSpPr>
          <p:nvPr>
            <p:ph type="dt" idx="1"/>
          </p:nvPr>
        </p:nvSpPr>
        <p:spPr>
          <a:ln/>
        </p:spPr>
        <p:txBody>
          <a:bodyPr/>
          <a:lstStyle/>
          <a:p>
            <a:r>
              <a:rPr lang="en-US" altLang="en-US" smtClean="0"/>
              <a:t>Oct. 15, 2016  5777</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72</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Exponential Power of Unity--Dt 32</a:t>
            </a:r>
            <a:endParaRPr lang="en-US" altLang="en-US"/>
          </a:p>
        </p:txBody>
      </p:sp>
      <p:sp>
        <p:nvSpPr>
          <p:cNvPr id="5" name="Rectangle 3"/>
          <p:cNvSpPr>
            <a:spLocks noGrp="1" noChangeArrowheads="1"/>
          </p:cNvSpPr>
          <p:nvPr>
            <p:ph type="dt" idx="1"/>
          </p:nvPr>
        </p:nvSpPr>
        <p:spPr>
          <a:ln/>
        </p:spPr>
        <p:txBody>
          <a:bodyPr/>
          <a:lstStyle/>
          <a:p>
            <a:r>
              <a:rPr lang="en-US" altLang="en-US" smtClean="0"/>
              <a:t>Oct. 15, 2016  5777</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8</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dirty="0"/>
              <a:t>This year's celebration of the Day of Trumpets (Yom </a:t>
            </a:r>
            <a:r>
              <a:rPr lang="en-US" dirty="0" err="1"/>
              <a:t>HaTeruah</a:t>
            </a:r>
            <a:r>
              <a:rPr lang="en-US" dirty="0"/>
              <a:t>) in Jerusalem turned out to be quite a success, and almost everyone mentioned that they felt we had experienced </a:t>
            </a:r>
            <a:r>
              <a:rPr lang="en-US" dirty="0">
                <a:solidFill>
                  <a:srgbClr val="C00000"/>
                </a:solidFill>
              </a:rPr>
              <a:t>a truly historic breakthrough.  The attendance on Saturday night, October 1, included representatives from some 6-7 Arab congregations and 9-10 Jewish congregations.  The main auditorium at the Pavilion was filled.</a:t>
            </a:r>
          </a:p>
          <a:p>
            <a:r>
              <a:rPr lang="en-US" dirty="0"/>
              <a:t>The event was cooperatively </a:t>
            </a:r>
            <a:r>
              <a:rPr lang="en-US" dirty="0">
                <a:solidFill>
                  <a:srgbClr val="C00000"/>
                </a:solidFill>
              </a:rPr>
              <a:t>led by Arab Christians and Messianic Jews, entirely in Arabic and Hebrew from the stage, with translation in headphones for internationals.</a:t>
            </a:r>
            <a:r>
              <a:rPr lang="en-US" dirty="0"/>
              <a:t> This cooperation in leadership as well as the local language was a breakthrough in and of itself.</a:t>
            </a:r>
          </a:p>
          <a:p>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Exponential Power of Unity--Dt 32</a:t>
            </a:r>
            <a:endParaRPr lang="en-US" altLang="en-US"/>
          </a:p>
        </p:txBody>
      </p:sp>
      <p:sp>
        <p:nvSpPr>
          <p:cNvPr id="5" name="Rectangle 3"/>
          <p:cNvSpPr>
            <a:spLocks noGrp="1" noChangeArrowheads="1"/>
          </p:cNvSpPr>
          <p:nvPr>
            <p:ph type="dt" idx="1"/>
          </p:nvPr>
        </p:nvSpPr>
        <p:spPr>
          <a:ln/>
        </p:spPr>
        <p:txBody>
          <a:bodyPr/>
          <a:lstStyle/>
          <a:p>
            <a:r>
              <a:rPr lang="en-US" altLang="en-US" smtClean="0"/>
              <a:t>Oct. 15, 2016  5777</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9</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algn="l"/>
            <a:r>
              <a:rPr lang="en-US" dirty="0" smtClean="0"/>
              <a:t>We praised the Lord together for almost an hour in blended Arabic and Hebrew songs.  Then the Arabic and Jewish leaders came on to the stage, held hands in unity, and began to pray spontaneously for half an hour.  There was a brief message in Arabic, and a brief message in Hebrew. Then we sounded the shofar together, with shouts of "Blessed is He who comes in the name of the Lord" (Matthew 23:39).</a:t>
            </a:r>
          </a:p>
          <a:p>
            <a:pPr algn="l"/>
            <a:endParaRPr lang="en-US" dirty="0" smtClean="0"/>
          </a:p>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048"/>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5570" indent="0" algn="ctr">
              <a:buNone/>
              <a:defRPr/>
            </a:lvl2pPr>
            <a:lvl3pPr marL="911340" indent="0" algn="ctr">
              <a:buNone/>
              <a:defRPr/>
            </a:lvl3pPr>
            <a:lvl4pPr marL="1366976" indent="0" algn="ctr">
              <a:buNone/>
              <a:defRPr/>
            </a:lvl4pPr>
            <a:lvl5pPr marL="1822679" indent="0" algn="ctr">
              <a:buNone/>
              <a:defRPr/>
            </a:lvl5pPr>
            <a:lvl6pPr marL="2278248" indent="0" algn="ctr">
              <a:buNone/>
              <a:defRPr/>
            </a:lvl6pPr>
            <a:lvl7pPr marL="2733835" indent="0" algn="ctr">
              <a:buNone/>
              <a:defRPr/>
            </a:lvl7pPr>
            <a:lvl8pPr marL="3189554" indent="0" algn="ctr">
              <a:buNone/>
              <a:defRPr/>
            </a:lvl8pPr>
            <a:lvl9pPr marL="364521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pPr/>
              <a:t>‹#›</a:t>
            </a:fld>
            <a:endParaRPr lang="en-US" altLang="en-US"/>
          </a:p>
        </p:txBody>
      </p:sp>
    </p:spTree>
    <p:extLst>
      <p:ext uri="{BB962C8B-B14F-4D97-AF65-F5344CB8AC3E}">
        <p14:creationId xmlns:p14="http://schemas.microsoft.com/office/powerpoint/2010/main" val="3882690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pPr/>
              <a:t>‹#›</a:t>
            </a:fld>
            <a:endParaRPr lang="en-US" altLang="en-US"/>
          </a:p>
        </p:txBody>
      </p:sp>
    </p:spTree>
    <p:extLst>
      <p:ext uri="{BB962C8B-B14F-4D97-AF65-F5344CB8AC3E}">
        <p14:creationId xmlns:p14="http://schemas.microsoft.com/office/powerpoint/2010/main" val="102623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92"/>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pPr/>
              <a:t>‹#›</a:t>
            </a:fld>
            <a:endParaRPr lang="en-US" altLang="en-US"/>
          </a:p>
        </p:txBody>
      </p:sp>
    </p:spTree>
    <p:extLst>
      <p:ext uri="{BB962C8B-B14F-4D97-AF65-F5344CB8AC3E}">
        <p14:creationId xmlns:p14="http://schemas.microsoft.com/office/powerpoint/2010/main" val="1132413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smtClean="0">
                <a:latin typeface="Arial" pitchFamily="34" charset="0"/>
                <a:cs typeface="Arial" pitchFamily="34" charset="0"/>
              </a:defRPr>
            </a:lvl1pPr>
          </a:lstStyle>
          <a:p>
            <a:endParaRPr lang="en-US" altLang="en-US"/>
          </a:p>
        </p:txBody>
      </p:sp>
      <p:sp>
        <p:nvSpPr>
          <p:cNvPr id="3"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smtClean="0">
                <a:latin typeface="Arial" pitchFamily="34" charset="0"/>
                <a:cs typeface="Arial" pitchFamily="34" charset="0"/>
              </a:defRPr>
            </a:lvl1pPr>
          </a:lstStyle>
          <a:p>
            <a:endParaRPr lang="en-US" altLang="en-US"/>
          </a:p>
        </p:txBody>
      </p:sp>
      <p:sp>
        <p:nvSpPr>
          <p:cNvPr id="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lvl1pPr>
          </a:lstStyle>
          <a:p>
            <a:fld id="{BD8C264D-5EFE-46CE-87D8-64878C37AC11}" type="slidenum">
              <a:rPr lang="en-US" altLang="en-US"/>
              <a:pPr/>
              <a:t>‹#›</a:t>
            </a:fld>
            <a:endParaRPr lang="en-US" altLang="en-US"/>
          </a:p>
        </p:txBody>
      </p:sp>
    </p:spTree>
    <p:extLst>
      <p:ext uri="{BB962C8B-B14F-4D97-AF65-F5344CB8AC3E}">
        <p14:creationId xmlns:p14="http://schemas.microsoft.com/office/powerpoint/2010/main" val="1751789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B2709F66-A138-40D0-9C1D-2BF688773954}" type="slidenum">
              <a:rPr lang="en-US" altLang="en-US"/>
              <a:pPr/>
              <a:t>‹#›</a:t>
            </a:fld>
            <a:endParaRPr lang="en-US" altLang="en-US"/>
          </a:p>
        </p:txBody>
      </p:sp>
    </p:spTree>
    <p:extLst>
      <p:ext uri="{BB962C8B-B14F-4D97-AF65-F5344CB8AC3E}">
        <p14:creationId xmlns:p14="http://schemas.microsoft.com/office/powerpoint/2010/main" val="1086071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B2709F66-A138-40D0-9C1D-2BF688773954}" type="slidenum">
              <a:rPr lang="en-US" altLang="en-US"/>
              <a:pPr/>
              <a:t>‹#›</a:t>
            </a:fld>
            <a:endParaRPr lang="en-US" altLang="en-US"/>
          </a:p>
        </p:txBody>
      </p:sp>
    </p:spTree>
    <p:extLst>
      <p:ext uri="{BB962C8B-B14F-4D97-AF65-F5344CB8AC3E}">
        <p14:creationId xmlns:p14="http://schemas.microsoft.com/office/powerpoint/2010/main" val="1086071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B2709F66-A138-40D0-9C1D-2BF688773954}" type="slidenum">
              <a:rPr lang="en-US" altLang="en-US"/>
              <a:pPr/>
              <a:t>‹#›</a:t>
            </a:fld>
            <a:endParaRPr lang="en-US" altLang="en-US"/>
          </a:p>
        </p:txBody>
      </p:sp>
    </p:spTree>
    <p:extLst>
      <p:ext uri="{BB962C8B-B14F-4D97-AF65-F5344CB8AC3E}">
        <p14:creationId xmlns:p14="http://schemas.microsoft.com/office/powerpoint/2010/main" val="1086071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3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27F6C1E-1E52-4CC0-8223-292D1C349453}" type="slidenum">
              <a:rPr lang="en-US" altLang="en-US"/>
              <a:pPr/>
              <a:t>‹#›</a:t>
            </a:fld>
            <a:endParaRPr lang="en-US" altLang="en-US"/>
          </a:p>
        </p:txBody>
      </p:sp>
    </p:spTree>
    <p:extLst>
      <p:ext uri="{BB962C8B-B14F-4D97-AF65-F5344CB8AC3E}">
        <p14:creationId xmlns:p14="http://schemas.microsoft.com/office/powerpoint/2010/main" val="2937274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048"/>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5570" indent="0" algn="ctr">
              <a:buNone/>
              <a:defRPr/>
            </a:lvl2pPr>
            <a:lvl3pPr marL="911340" indent="0" algn="ctr">
              <a:buNone/>
              <a:defRPr/>
            </a:lvl3pPr>
            <a:lvl4pPr marL="1366976" indent="0" algn="ctr">
              <a:buNone/>
              <a:defRPr/>
            </a:lvl4pPr>
            <a:lvl5pPr marL="1822679" indent="0" algn="ctr">
              <a:buNone/>
              <a:defRPr/>
            </a:lvl5pPr>
            <a:lvl6pPr marL="2278248" indent="0" algn="ctr">
              <a:buNone/>
              <a:defRPr/>
            </a:lvl6pPr>
            <a:lvl7pPr marL="2733835" indent="0" algn="ctr">
              <a:buNone/>
              <a:defRPr/>
            </a:lvl7pPr>
            <a:lvl8pPr marL="3189554" indent="0" algn="ctr">
              <a:buNone/>
              <a:defRPr/>
            </a:lvl8pPr>
            <a:lvl9pPr marL="364521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7766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057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91"/>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5570" indent="0">
              <a:buNone/>
              <a:defRPr sz="1800"/>
            </a:lvl2pPr>
            <a:lvl3pPr marL="911340" indent="0">
              <a:buNone/>
              <a:defRPr sz="1600"/>
            </a:lvl3pPr>
            <a:lvl4pPr marL="1366976" indent="0">
              <a:buNone/>
              <a:defRPr sz="1400"/>
            </a:lvl4pPr>
            <a:lvl5pPr marL="1822679" indent="0">
              <a:buNone/>
              <a:defRPr sz="1400"/>
            </a:lvl5pPr>
            <a:lvl6pPr marL="2278248" indent="0">
              <a:buNone/>
              <a:defRPr sz="1400"/>
            </a:lvl6pPr>
            <a:lvl7pPr marL="2733835" indent="0">
              <a:buNone/>
              <a:defRPr sz="1400"/>
            </a:lvl7pPr>
            <a:lvl8pPr marL="3189554" indent="0">
              <a:buNone/>
              <a:defRPr sz="1400"/>
            </a:lvl8pPr>
            <a:lvl9pPr marL="364521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4469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pPr/>
              <a:t>‹#›</a:t>
            </a:fld>
            <a:endParaRPr lang="en-US" altLang="en-US"/>
          </a:p>
        </p:txBody>
      </p:sp>
    </p:spTree>
    <p:extLst>
      <p:ext uri="{BB962C8B-B14F-4D97-AF65-F5344CB8AC3E}">
        <p14:creationId xmlns:p14="http://schemas.microsoft.com/office/powerpoint/2010/main" val="8808991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0443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5570" indent="0">
              <a:buNone/>
              <a:defRPr sz="2000" b="1"/>
            </a:lvl2pPr>
            <a:lvl3pPr marL="911340" indent="0">
              <a:buNone/>
              <a:defRPr sz="1800" b="1"/>
            </a:lvl3pPr>
            <a:lvl4pPr marL="1366976" indent="0">
              <a:buNone/>
              <a:defRPr sz="1600" b="1"/>
            </a:lvl4pPr>
            <a:lvl5pPr marL="1822679" indent="0">
              <a:buNone/>
              <a:defRPr sz="1600" b="1"/>
            </a:lvl5pPr>
            <a:lvl6pPr marL="2278248" indent="0">
              <a:buNone/>
              <a:defRPr sz="1600" b="1"/>
            </a:lvl6pPr>
            <a:lvl7pPr marL="2733835" indent="0">
              <a:buNone/>
              <a:defRPr sz="1600" b="1"/>
            </a:lvl7pPr>
            <a:lvl8pPr marL="3189554" indent="0">
              <a:buNone/>
              <a:defRPr sz="1600" b="1"/>
            </a:lvl8pPr>
            <a:lvl9pPr marL="364521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194" y="1151335"/>
            <a:ext cx="4041775" cy="479822"/>
          </a:xfrm>
        </p:spPr>
        <p:txBody>
          <a:bodyPr anchor="b"/>
          <a:lstStyle>
            <a:lvl1pPr marL="0" indent="0">
              <a:buNone/>
              <a:defRPr sz="2400" b="1"/>
            </a:lvl1pPr>
            <a:lvl2pPr marL="455570" indent="0">
              <a:buNone/>
              <a:defRPr sz="2000" b="1"/>
            </a:lvl2pPr>
            <a:lvl3pPr marL="911340" indent="0">
              <a:buNone/>
              <a:defRPr sz="1800" b="1"/>
            </a:lvl3pPr>
            <a:lvl4pPr marL="1366976" indent="0">
              <a:buNone/>
              <a:defRPr sz="1600" b="1"/>
            </a:lvl4pPr>
            <a:lvl5pPr marL="1822679" indent="0">
              <a:buNone/>
              <a:defRPr sz="1600" b="1"/>
            </a:lvl5pPr>
            <a:lvl6pPr marL="2278248" indent="0">
              <a:buNone/>
              <a:defRPr sz="1600" b="1"/>
            </a:lvl6pPr>
            <a:lvl7pPr marL="2733835" indent="0">
              <a:buNone/>
              <a:defRPr sz="1600" b="1"/>
            </a:lvl7pPr>
            <a:lvl8pPr marL="3189554" indent="0">
              <a:buNone/>
              <a:defRPr sz="1600" b="1"/>
            </a:lvl8pPr>
            <a:lvl9pPr marL="364521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94"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12678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3620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95045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5016"/>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5570" indent="0">
              <a:buNone/>
              <a:defRPr sz="1200"/>
            </a:lvl2pPr>
            <a:lvl3pPr marL="911340" indent="0">
              <a:buNone/>
              <a:defRPr sz="1000"/>
            </a:lvl3pPr>
            <a:lvl4pPr marL="1366976" indent="0">
              <a:buNone/>
              <a:defRPr sz="900"/>
            </a:lvl4pPr>
            <a:lvl5pPr marL="1822679" indent="0">
              <a:buNone/>
              <a:defRPr sz="900"/>
            </a:lvl5pPr>
            <a:lvl6pPr marL="2278248" indent="0">
              <a:buNone/>
              <a:defRPr sz="900"/>
            </a:lvl6pPr>
            <a:lvl7pPr marL="2733835" indent="0">
              <a:buNone/>
              <a:defRPr sz="900"/>
            </a:lvl7pPr>
            <a:lvl8pPr marL="3189554" indent="0">
              <a:buNone/>
              <a:defRPr sz="900"/>
            </a:lvl8pPr>
            <a:lvl9pPr marL="364521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344091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5570" indent="0">
              <a:buNone/>
              <a:defRPr sz="2800"/>
            </a:lvl2pPr>
            <a:lvl3pPr marL="911340" indent="0">
              <a:buNone/>
              <a:defRPr sz="2400"/>
            </a:lvl3pPr>
            <a:lvl4pPr marL="1366976" indent="0">
              <a:buNone/>
              <a:defRPr sz="2000"/>
            </a:lvl4pPr>
            <a:lvl5pPr marL="1822679" indent="0">
              <a:buNone/>
              <a:defRPr sz="2000"/>
            </a:lvl5pPr>
            <a:lvl6pPr marL="2278248" indent="0">
              <a:buNone/>
              <a:defRPr sz="2000"/>
            </a:lvl6pPr>
            <a:lvl7pPr marL="2733835" indent="0">
              <a:buNone/>
              <a:defRPr sz="2000"/>
            </a:lvl7pPr>
            <a:lvl8pPr marL="3189554" indent="0">
              <a:buNone/>
              <a:defRPr sz="2000"/>
            </a:lvl8pPr>
            <a:lvl9pPr marL="3645210" indent="0">
              <a:buNone/>
              <a:defRPr sz="2000"/>
            </a:lvl9pPr>
          </a:lstStyle>
          <a:p>
            <a:endParaRPr lang="en-US"/>
          </a:p>
        </p:txBody>
      </p:sp>
      <p:sp>
        <p:nvSpPr>
          <p:cNvPr id="4" name="Text Placeholder 3"/>
          <p:cNvSpPr>
            <a:spLocks noGrp="1"/>
          </p:cNvSpPr>
          <p:nvPr>
            <p:ph type="body" sz="half" idx="2"/>
          </p:nvPr>
        </p:nvSpPr>
        <p:spPr>
          <a:xfrm>
            <a:off x="1792288" y="4025718"/>
            <a:ext cx="5486400" cy="603647"/>
          </a:xfrm>
        </p:spPr>
        <p:txBody>
          <a:bodyPr/>
          <a:lstStyle>
            <a:lvl1pPr marL="0" indent="0">
              <a:buNone/>
              <a:defRPr sz="1400"/>
            </a:lvl1pPr>
            <a:lvl2pPr marL="455570" indent="0">
              <a:buNone/>
              <a:defRPr sz="1200"/>
            </a:lvl2pPr>
            <a:lvl3pPr marL="911340" indent="0">
              <a:buNone/>
              <a:defRPr sz="1000"/>
            </a:lvl3pPr>
            <a:lvl4pPr marL="1366976" indent="0">
              <a:buNone/>
              <a:defRPr sz="900"/>
            </a:lvl4pPr>
            <a:lvl5pPr marL="1822679" indent="0">
              <a:buNone/>
              <a:defRPr sz="900"/>
            </a:lvl5pPr>
            <a:lvl6pPr marL="2278248" indent="0">
              <a:buNone/>
              <a:defRPr sz="900"/>
            </a:lvl6pPr>
            <a:lvl7pPr marL="2733835" indent="0">
              <a:buNone/>
              <a:defRPr sz="900"/>
            </a:lvl7pPr>
            <a:lvl8pPr marL="3189554" indent="0">
              <a:buNone/>
              <a:defRPr sz="900"/>
            </a:lvl8pPr>
            <a:lvl9pPr marL="364521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470475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33837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92"/>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9452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048"/>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5570" indent="0" algn="ctr">
              <a:buNone/>
              <a:defRPr/>
            </a:lvl2pPr>
            <a:lvl3pPr marL="911340" indent="0" algn="ctr">
              <a:buNone/>
              <a:defRPr/>
            </a:lvl3pPr>
            <a:lvl4pPr marL="1366976" indent="0" algn="ctr">
              <a:buNone/>
              <a:defRPr/>
            </a:lvl4pPr>
            <a:lvl5pPr marL="1822679" indent="0" algn="ctr">
              <a:buNone/>
              <a:defRPr/>
            </a:lvl5pPr>
            <a:lvl6pPr marL="2278248" indent="0" algn="ctr">
              <a:buNone/>
              <a:defRPr/>
            </a:lvl6pPr>
            <a:lvl7pPr marL="2733835" indent="0" algn="ctr">
              <a:buNone/>
              <a:defRPr/>
            </a:lvl7pPr>
            <a:lvl8pPr marL="3189554" indent="0" algn="ctr">
              <a:buNone/>
              <a:defRPr/>
            </a:lvl8pPr>
            <a:lvl9pPr marL="364521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18786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496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91"/>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5570" indent="0">
              <a:buNone/>
              <a:defRPr sz="1800"/>
            </a:lvl2pPr>
            <a:lvl3pPr marL="911340" indent="0">
              <a:buNone/>
              <a:defRPr sz="1600"/>
            </a:lvl3pPr>
            <a:lvl4pPr marL="1366976" indent="0">
              <a:buNone/>
              <a:defRPr sz="1400"/>
            </a:lvl4pPr>
            <a:lvl5pPr marL="1822679" indent="0">
              <a:buNone/>
              <a:defRPr sz="1400"/>
            </a:lvl5pPr>
            <a:lvl6pPr marL="2278248" indent="0">
              <a:buNone/>
              <a:defRPr sz="1400"/>
            </a:lvl6pPr>
            <a:lvl7pPr marL="2733835" indent="0">
              <a:buNone/>
              <a:defRPr sz="1400"/>
            </a:lvl7pPr>
            <a:lvl8pPr marL="3189554" indent="0">
              <a:buNone/>
              <a:defRPr sz="1400"/>
            </a:lvl8pPr>
            <a:lvl9pPr marL="364521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pPr/>
              <a:t>‹#›</a:t>
            </a:fld>
            <a:endParaRPr lang="en-US" altLang="en-US"/>
          </a:p>
        </p:txBody>
      </p:sp>
    </p:spTree>
    <p:extLst>
      <p:ext uri="{BB962C8B-B14F-4D97-AF65-F5344CB8AC3E}">
        <p14:creationId xmlns:p14="http://schemas.microsoft.com/office/powerpoint/2010/main" val="2727568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91"/>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5570" indent="0">
              <a:buNone/>
              <a:defRPr sz="1800"/>
            </a:lvl2pPr>
            <a:lvl3pPr marL="911340" indent="0">
              <a:buNone/>
              <a:defRPr sz="1600"/>
            </a:lvl3pPr>
            <a:lvl4pPr marL="1366976" indent="0">
              <a:buNone/>
              <a:defRPr sz="1400"/>
            </a:lvl4pPr>
            <a:lvl5pPr marL="1822679" indent="0">
              <a:buNone/>
              <a:defRPr sz="1400"/>
            </a:lvl5pPr>
            <a:lvl6pPr marL="2278248" indent="0">
              <a:buNone/>
              <a:defRPr sz="1400"/>
            </a:lvl6pPr>
            <a:lvl7pPr marL="2733835" indent="0">
              <a:buNone/>
              <a:defRPr sz="1400"/>
            </a:lvl7pPr>
            <a:lvl8pPr marL="3189554" indent="0">
              <a:buNone/>
              <a:defRPr sz="1400"/>
            </a:lvl8pPr>
            <a:lvl9pPr marL="364521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24954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294722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5570" indent="0">
              <a:buNone/>
              <a:defRPr sz="2000" b="1"/>
            </a:lvl2pPr>
            <a:lvl3pPr marL="911340" indent="0">
              <a:buNone/>
              <a:defRPr sz="1800" b="1"/>
            </a:lvl3pPr>
            <a:lvl4pPr marL="1366976" indent="0">
              <a:buNone/>
              <a:defRPr sz="1600" b="1"/>
            </a:lvl4pPr>
            <a:lvl5pPr marL="1822679" indent="0">
              <a:buNone/>
              <a:defRPr sz="1600" b="1"/>
            </a:lvl5pPr>
            <a:lvl6pPr marL="2278248" indent="0">
              <a:buNone/>
              <a:defRPr sz="1600" b="1"/>
            </a:lvl6pPr>
            <a:lvl7pPr marL="2733835" indent="0">
              <a:buNone/>
              <a:defRPr sz="1600" b="1"/>
            </a:lvl7pPr>
            <a:lvl8pPr marL="3189554" indent="0">
              <a:buNone/>
              <a:defRPr sz="1600" b="1"/>
            </a:lvl8pPr>
            <a:lvl9pPr marL="364521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194" y="1151335"/>
            <a:ext cx="4041775" cy="479822"/>
          </a:xfrm>
        </p:spPr>
        <p:txBody>
          <a:bodyPr anchor="b"/>
          <a:lstStyle>
            <a:lvl1pPr marL="0" indent="0">
              <a:buNone/>
              <a:defRPr sz="2400" b="1"/>
            </a:lvl1pPr>
            <a:lvl2pPr marL="455570" indent="0">
              <a:buNone/>
              <a:defRPr sz="2000" b="1"/>
            </a:lvl2pPr>
            <a:lvl3pPr marL="911340" indent="0">
              <a:buNone/>
              <a:defRPr sz="1800" b="1"/>
            </a:lvl3pPr>
            <a:lvl4pPr marL="1366976" indent="0">
              <a:buNone/>
              <a:defRPr sz="1600" b="1"/>
            </a:lvl4pPr>
            <a:lvl5pPr marL="1822679" indent="0">
              <a:buNone/>
              <a:defRPr sz="1600" b="1"/>
            </a:lvl5pPr>
            <a:lvl6pPr marL="2278248" indent="0">
              <a:buNone/>
              <a:defRPr sz="1600" b="1"/>
            </a:lvl6pPr>
            <a:lvl7pPr marL="2733835" indent="0">
              <a:buNone/>
              <a:defRPr sz="1600" b="1"/>
            </a:lvl7pPr>
            <a:lvl8pPr marL="3189554" indent="0">
              <a:buNone/>
              <a:defRPr sz="1600" b="1"/>
            </a:lvl8pPr>
            <a:lvl9pPr marL="364521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94"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98594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57920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21432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5016"/>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5570" indent="0">
              <a:buNone/>
              <a:defRPr sz="1200"/>
            </a:lvl2pPr>
            <a:lvl3pPr marL="911340" indent="0">
              <a:buNone/>
              <a:defRPr sz="1000"/>
            </a:lvl3pPr>
            <a:lvl4pPr marL="1366976" indent="0">
              <a:buNone/>
              <a:defRPr sz="900"/>
            </a:lvl4pPr>
            <a:lvl5pPr marL="1822679" indent="0">
              <a:buNone/>
              <a:defRPr sz="900"/>
            </a:lvl5pPr>
            <a:lvl6pPr marL="2278248" indent="0">
              <a:buNone/>
              <a:defRPr sz="900"/>
            </a:lvl6pPr>
            <a:lvl7pPr marL="2733835" indent="0">
              <a:buNone/>
              <a:defRPr sz="900"/>
            </a:lvl7pPr>
            <a:lvl8pPr marL="3189554" indent="0">
              <a:buNone/>
              <a:defRPr sz="900"/>
            </a:lvl8pPr>
            <a:lvl9pPr marL="364521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03567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5570" indent="0">
              <a:buNone/>
              <a:defRPr sz="2800"/>
            </a:lvl2pPr>
            <a:lvl3pPr marL="911340" indent="0">
              <a:buNone/>
              <a:defRPr sz="2400"/>
            </a:lvl3pPr>
            <a:lvl4pPr marL="1366976" indent="0">
              <a:buNone/>
              <a:defRPr sz="2000"/>
            </a:lvl4pPr>
            <a:lvl5pPr marL="1822679" indent="0">
              <a:buNone/>
              <a:defRPr sz="2000"/>
            </a:lvl5pPr>
            <a:lvl6pPr marL="2278248" indent="0">
              <a:buNone/>
              <a:defRPr sz="2000"/>
            </a:lvl6pPr>
            <a:lvl7pPr marL="2733835" indent="0">
              <a:buNone/>
              <a:defRPr sz="2000"/>
            </a:lvl7pPr>
            <a:lvl8pPr marL="3189554" indent="0">
              <a:buNone/>
              <a:defRPr sz="2000"/>
            </a:lvl8pPr>
            <a:lvl9pPr marL="3645210" indent="0">
              <a:buNone/>
              <a:defRPr sz="2000"/>
            </a:lvl9pPr>
          </a:lstStyle>
          <a:p>
            <a:endParaRPr lang="en-US"/>
          </a:p>
        </p:txBody>
      </p:sp>
      <p:sp>
        <p:nvSpPr>
          <p:cNvPr id="4" name="Text Placeholder 3"/>
          <p:cNvSpPr>
            <a:spLocks noGrp="1"/>
          </p:cNvSpPr>
          <p:nvPr>
            <p:ph type="body" sz="half" idx="2"/>
          </p:nvPr>
        </p:nvSpPr>
        <p:spPr>
          <a:xfrm>
            <a:off x="1792288" y="4025718"/>
            <a:ext cx="5486400" cy="603647"/>
          </a:xfrm>
        </p:spPr>
        <p:txBody>
          <a:bodyPr/>
          <a:lstStyle>
            <a:lvl1pPr marL="0" indent="0">
              <a:buNone/>
              <a:defRPr sz="1400"/>
            </a:lvl1pPr>
            <a:lvl2pPr marL="455570" indent="0">
              <a:buNone/>
              <a:defRPr sz="1200"/>
            </a:lvl2pPr>
            <a:lvl3pPr marL="911340" indent="0">
              <a:buNone/>
              <a:defRPr sz="1000"/>
            </a:lvl3pPr>
            <a:lvl4pPr marL="1366976" indent="0">
              <a:buNone/>
              <a:defRPr sz="900"/>
            </a:lvl4pPr>
            <a:lvl5pPr marL="1822679" indent="0">
              <a:buNone/>
              <a:defRPr sz="900"/>
            </a:lvl5pPr>
            <a:lvl6pPr marL="2278248" indent="0">
              <a:buNone/>
              <a:defRPr sz="900"/>
            </a:lvl6pPr>
            <a:lvl7pPr marL="2733835" indent="0">
              <a:buNone/>
              <a:defRPr sz="900"/>
            </a:lvl7pPr>
            <a:lvl8pPr marL="3189554" indent="0">
              <a:buNone/>
              <a:defRPr sz="900"/>
            </a:lvl8pPr>
            <a:lvl9pPr marL="364521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58527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71154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92"/>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10475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036"/>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5714" indent="0" algn="ctr">
              <a:buNone/>
              <a:defRPr/>
            </a:lvl2pPr>
            <a:lvl3pPr marL="911610" indent="0" algn="ctr">
              <a:buNone/>
              <a:defRPr/>
            </a:lvl3pPr>
            <a:lvl4pPr marL="1367384" indent="0" algn="ctr">
              <a:buNone/>
              <a:defRPr/>
            </a:lvl4pPr>
            <a:lvl5pPr marL="1823219" indent="0" algn="ctr">
              <a:buNone/>
              <a:defRPr/>
            </a:lvl5pPr>
            <a:lvl6pPr marL="2278932" indent="0" algn="ctr">
              <a:buNone/>
              <a:defRPr/>
            </a:lvl6pPr>
            <a:lvl7pPr marL="2734651" indent="0" algn="ctr">
              <a:buNone/>
              <a:defRPr/>
            </a:lvl7pPr>
            <a:lvl8pPr marL="3190508" indent="0" algn="ctr">
              <a:buNone/>
              <a:defRPr/>
            </a:lvl8pPr>
            <a:lvl9pPr marL="3646302"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2690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pPr/>
              <a:t>‹#›</a:t>
            </a:fld>
            <a:endParaRPr lang="en-US" altLang="en-US"/>
          </a:p>
        </p:txBody>
      </p:sp>
    </p:spTree>
    <p:extLst>
      <p:ext uri="{BB962C8B-B14F-4D97-AF65-F5344CB8AC3E}">
        <p14:creationId xmlns:p14="http://schemas.microsoft.com/office/powerpoint/2010/main" val="2194181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5570" indent="0">
              <a:buNone/>
              <a:defRPr sz="2000" b="1"/>
            </a:lvl2pPr>
            <a:lvl3pPr marL="911340" indent="0">
              <a:buNone/>
              <a:defRPr sz="1800" b="1"/>
            </a:lvl3pPr>
            <a:lvl4pPr marL="1366976" indent="0">
              <a:buNone/>
              <a:defRPr sz="1600" b="1"/>
            </a:lvl4pPr>
            <a:lvl5pPr marL="1822679" indent="0">
              <a:buNone/>
              <a:defRPr sz="1600" b="1"/>
            </a:lvl5pPr>
            <a:lvl6pPr marL="2278248" indent="0">
              <a:buNone/>
              <a:defRPr sz="1600" b="1"/>
            </a:lvl6pPr>
            <a:lvl7pPr marL="2733835" indent="0">
              <a:buNone/>
              <a:defRPr sz="1600" b="1"/>
            </a:lvl7pPr>
            <a:lvl8pPr marL="3189554" indent="0">
              <a:buNone/>
              <a:defRPr sz="1600" b="1"/>
            </a:lvl8pPr>
            <a:lvl9pPr marL="364521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194" y="1151335"/>
            <a:ext cx="4041775" cy="479822"/>
          </a:xfrm>
        </p:spPr>
        <p:txBody>
          <a:bodyPr anchor="b"/>
          <a:lstStyle>
            <a:lvl1pPr marL="0" indent="0">
              <a:buNone/>
              <a:defRPr sz="2400" b="1"/>
            </a:lvl1pPr>
            <a:lvl2pPr marL="455570" indent="0">
              <a:buNone/>
              <a:defRPr sz="2000" b="1"/>
            </a:lvl2pPr>
            <a:lvl3pPr marL="911340" indent="0">
              <a:buNone/>
              <a:defRPr sz="1800" b="1"/>
            </a:lvl3pPr>
            <a:lvl4pPr marL="1366976" indent="0">
              <a:buNone/>
              <a:defRPr sz="1600" b="1"/>
            </a:lvl4pPr>
            <a:lvl5pPr marL="1822679" indent="0">
              <a:buNone/>
              <a:defRPr sz="1600" b="1"/>
            </a:lvl5pPr>
            <a:lvl6pPr marL="2278248" indent="0">
              <a:buNone/>
              <a:defRPr sz="1600" b="1"/>
            </a:lvl6pPr>
            <a:lvl7pPr marL="2733835" indent="0">
              <a:buNone/>
              <a:defRPr sz="1600" b="1"/>
            </a:lvl7pPr>
            <a:lvl8pPr marL="3189554" indent="0">
              <a:buNone/>
              <a:defRPr sz="1600" b="1"/>
            </a:lvl8pPr>
            <a:lvl9pPr marL="364521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94"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pPr/>
              <a:t>‹#›</a:t>
            </a:fld>
            <a:endParaRPr lang="en-US" altLang="en-US"/>
          </a:p>
        </p:txBody>
      </p:sp>
    </p:spTree>
    <p:extLst>
      <p:ext uri="{BB962C8B-B14F-4D97-AF65-F5344CB8AC3E}">
        <p14:creationId xmlns:p14="http://schemas.microsoft.com/office/powerpoint/2010/main" val="2590956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pPr/>
              <a:t>‹#›</a:t>
            </a:fld>
            <a:endParaRPr lang="en-US" altLang="en-US"/>
          </a:p>
        </p:txBody>
      </p:sp>
    </p:spTree>
    <p:extLst>
      <p:ext uri="{BB962C8B-B14F-4D97-AF65-F5344CB8AC3E}">
        <p14:creationId xmlns:p14="http://schemas.microsoft.com/office/powerpoint/2010/main" val="720291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pPr/>
              <a:t>‹#›</a:t>
            </a:fld>
            <a:endParaRPr lang="en-US" altLang="en-US"/>
          </a:p>
        </p:txBody>
      </p:sp>
    </p:spTree>
    <p:extLst>
      <p:ext uri="{BB962C8B-B14F-4D97-AF65-F5344CB8AC3E}">
        <p14:creationId xmlns:p14="http://schemas.microsoft.com/office/powerpoint/2010/main" val="3220106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5016"/>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5570" indent="0">
              <a:buNone/>
              <a:defRPr sz="1200"/>
            </a:lvl2pPr>
            <a:lvl3pPr marL="911340" indent="0">
              <a:buNone/>
              <a:defRPr sz="1000"/>
            </a:lvl3pPr>
            <a:lvl4pPr marL="1366976" indent="0">
              <a:buNone/>
              <a:defRPr sz="900"/>
            </a:lvl4pPr>
            <a:lvl5pPr marL="1822679" indent="0">
              <a:buNone/>
              <a:defRPr sz="900"/>
            </a:lvl5pPr>
            <a:lvl6pPr marL="2278248" indent="0">
              <a:buNone/>
              <a:defRPr sz="900"/>
            </a:lvl6pPr>
            <a:lvl7pPr marL="2733835" indent="0">
              <a:buNone/>
              <a:defRPr sz="900"/>
            </a:lvl7pPr>
            <a:lvl8pPr marL="3189554" indent="0">
              <a:buNone/>
              <a:defRPr sz="900"/>
            </a:lvl8pPr>
            <a:lvl9pPr marL="364521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pPr/>
              <a:t>‹#›</a:t>
            </a:fld>
            <a:endParaRPr lang="en-US" altLang="en-US"/>
          </a:p>
        </p:txBody>
      </p:sp>
    </p:spTree>
    <p:extLst>
      <p:ext uri="{BB962C8B-B14F-4D97-AF65-F5344CB8AC3E}">
        <p14:creationId xmlns:p14="http://schemas.microsoft.com/office/powerpoint/2010/main" val="2044176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5570" indent="0">
              <a:buNone/>
              <a:defRPr sz="2800"/>
            </a:lvl2pPr>
            <a:lvl3pPr marL="911340" indent="0">
              <a:buNone/>
              <a:defRPr sz="2400"/>
            </a:lvl3pPr>
            <a:lvl4pPr marL="1366976" indent="0">
              <a:buNone/>
              <a:defRPr sz="2000"/>
            </a:lvl4pPr>
            <a:lvl5pPr marL="1822679" indent="0">
              <a:buNone/>
              <a:defRPr sz="2000"/>
            </a:lvl5pPr>
            <a:lvl6pPr marL="2278248" indent="0">
              <a:buNone/>
              <a:defRPr sz="2000"/>
            </a:lvl6pPr>
            <a:lvl7pPr marL="2733835" indent="0">
              <a:buNone/>
              <a:defRPr sz="2000"/>
            </a:lvl7pPr>
            <a:lvl8pPr marL="3189554" indent="0">
              <a:buNone/>
              <a:defRPr sz="2000"/>
            </a:lvl8pPr>
            <a:lvl9pPr marL="3645210" indent="0">
              <a:buNone/>
              <a:defRPr sz="2000"/>
            </a:lvl9pPr>
          </a:lstStyle>
          <a:p>
            <a:endParaRPr lang="en-US"/>
          </a:p>
        </p:txBody>
      </p:sp>
      <p:sp>
        <p:nvSpPr>
          <p:cNvPr id="4" name="Text Placeholder 3"/>
          <p:cNvSpPr>
            <a:spLocks noGrp="1"/>
          </p:cNvSpPr>
          <p:nvPr>
            <p:ph type="body" sz="half" idx="2"/>
          </p:nvPr>
        </p:nvSpPr>
        <p:spPr>
          <a:xfrm>
            <a:off x="1792288" y="4025718"/>
            <a:ext cx="5486400" cy="603647"/>
          </a:xfrm>
        </p:spPr>
        <p:txBody>
          <a:bodyPr/>
          <a:lstStyle>
            <a:lvl1pPr marL="0" indent="0">
              <a:buNone/>
              <a:defRPr sz="1400"/>
            </a:lvl1pPr>
            <a:lvl2pPr marL="455570" indent="0">
              <a:buNone/>
              <a:defRPr sz="1200"/>
            </a:lvl2pPr>
            <a:lvl3pPr marL="911340" indent="0">
              <a:buNone/>
              <a:defRPr sz="1000"/>
            </a:lvl3pPr>
            <a:lvl4pPr marL="1366976" indent="0">
              <a:buNone/>
              <a:defRPr sz="900"/>
            </a:lvl4pPr>
            <a:lvl5pPr marL="1822679" indent="0">
              <a:buNone/>
              <a:defRPr sz="900"/>
            </a:lvl5pPr>
            <a:lvl6pPr marL="2278248" indent="0">
              <a:buNone/>
              <a:defRPr sz="900"/>
            </a:lvl6pPr>
            <a:lvl7pPr marL="2733835" indent="0">
              <a:buNone/>
              <a:defRPr sz="900"/>
            </a:lvl7pPr>
            <a:lvl8pPr marL="3189554" indent="0">
              <a:buNone/>
              <a:defRPr sz="900"/>
            </a:lvl8pPr>
            <a:lvl9pPr marL="364521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pPr/>
              <a:t>‹#›</a:t>
            </a:fld>
            <a:endParaRPr lang="en-US" altLang="en-US"/>
          </a:p>
        </p:txBody>
      </p:sp>
    </p:spTree>
    <p:extLst>
      <p:ext uri="{BB962C8B-B14F-4D97-AF65-F5344CB8AC3E}">
        <p14:creationId xmlns:p14="http://schemas.microsoft.com/office/powerpoint/2010/main" val="1811817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7.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8.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68" tIns="45584" rIns="91168" bIns="4558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200155"/>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68" tIns="45584" rIns="91168" bIns="4558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68" tIns="45584" rIns="91168" bIns="45584" numCol="1" anchor="t" anchorCtr="0" compatLnSpc="1">
            <a:prstTxWarp prst="textNoShape">
              <a:avLst/>
            </a:prstTxWarp>
          </a:bodyPr>
          <a:lstStyle>
            <a:lvl1pPr algn="l">
              <a:defRPr sz="1400">
                <a:solidFill>
                  <a:schemeClr val="tx1"/>
                </a:solidFill>
                <a:latin typeface="+mj-lt"/>
              </a:defRPr>
            </a:lvl1pPr>
          </a:lstStyle>
          <a:p>
            <a:endParaRPr lang="en-US" alt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68" tIns="45584" rIns="91168" bIns="45584" numCol="1" anchor="t" anchorCtr="0" compatLnSpc="1">
            <a:prstTxWarp prst="textNoShape">
              <a:avLst/>
            </a:prstTxWarp>
          </a:bodyPr>
          <a:lstStyle>
            <a:lvl1pPr>
              <a:defRPr sz="1400">
                <a:solidFill>
                  <a:schemeClr val="tx1"/>
                </a:solidFill>
                <a:latin typeface="+mj-lt"/>
              </a:defRPr>
            </a:lvl1pPr>
          </a:lstStyle>
          <a:p>
            <a:endParaRPr lang="en-US" alt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68" tIns="45584" rIns="91168" bIns="45584"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5570" algn="ctr" rtl="0" fontAlgn="base">
        <a:spcBef>
          <a:spcPct val="0"/>
        </a:spcBef>
        <a:spcAft>
          <a:spcPct val="0"/>
        </a:spcAft>
        <a:defRPr sz="4400">
          <a:solidFill>
            <a:schemeClr val="tx2"/>
          </a:solidFill>
          <a:latin typeface="Arial" charset="0"/>
          <a:cs typeface="Arial" charset="0"/>
        </a:defRPr>
      </a:lvl6pPr>
      <a:lvl7pPr marL="911340" algn="ctr" rtl="0" fontAlgn="base">
        <a:spcBef>
          <a:spcPct val="0"/>
        </a:spcBef>
        <a:spcAft>
          <a:spcPct val="0"/>
        </a:spcAft>
        <a:defRPr sz="4400">
          <a:solidFill>
            <a:schemeClr val="tx2"/>
          </a:solidFill>
          <a:latin typeface="Arial" charset="0"/>
          <a:cs typeface="Arial" charset="0"/>
        </a:defRPr>
      </a:lvl7pPr>
      <a:lvl8pPr marL="1366976" algn="ctr" rtl="0" fontAlgn="base">
        <a:spcBef>
          <a:spcPct val="0"/>
        </a:spcBef>
        <a:spcAft>
          <a:spcPct val="0"/>
        </a:spcAft>
        <a:defRPr sz="4400">
          <a:solidFill>
            <a:schemeClr val="tx2"/>
          </a:solidFill>
          <a:latin typeface="Arial" charset="0"/>
          <a:cs typeface="Arial" charset="0"/>
        </a:defRPr>
      </a:lvl8pPr>
      <a:lvl9pPr marL="1822679" algn="ctr" rtl="0" fontAlgn="base">
        <a:spcBef>
          <a:spcPct val="0"/>
        </a:spcBef>
        <a:spcAft>
          <a:spcPct val="0"/>
        </a:spcAft>
        <a:defRPr sz="4400">
          <a:solidFill>
            <a:schemeClr val="tx2"/>
          </a:solidFill>
          <a:latin typeface="Arial" charset="0"/>
          <a:cs typeface="Arial" charset="0"/>
        </a:defRPr>
      </a:lvl9pPr>
    </p:titleStyle>
    <p:bodyStyle>
      <a:lvl1pPr marL="341678" indent="-341678" algn="l" rtl="0" fontAlgn="base">
        <a:spcBef>
          <a:spcPct val="20000"/>
        </a:spcBef>
        <a:spcAft>
          <a:spcPct val="0"/>
        </a:spcAft>
        <a:buChar char="•"/>
        <a:defRPr sz="4000">
          <a:solidFill>
            <a:schemeClr val="bg1"/>
          </a:solidFill>
          <a:latin typeface="+mn-lt"/>
          <a:ea typeface="+mn-ea"/>
          <a:cs typeface="+mn-cs"/>
        </a:defRPr>
      </a:lvl1pPr>
      <a:lvl2pPr marL="740501" indent="-284798" algn="l" rtl="0" fontAlgn="base">
        <a:spcBef>
          <a:spcPct val="20000"/>
        </a:spcBef>
        <a:spcAft>
          <a:spcPct val="0"/>
        </a:spcAft>
        <a:buChar char="–"/>
        <a:defRPr sz="4000">
          <a:solidFill>
            <a:schemeClr val="bg1"/>
          </a:solidFill>
          <a:latin typeface="+mn-lt"/>
        </a:defRPr>
      </a:lvl2pPr>
      <a:lvl3pPr marL="1139125" indent="-227784" algn="l" rtl="0" fontAlgn="base">
        <a:spcBef>
          <a:spcPct val="20000"/>
        </a:spcBef>
        <a:spcAft>
          <a:spcPct val="0"/>
        </a:spcAft>
        <a:buChar char="•"/>
        <a:defRPr sz="2400">
          <a:solidFill>
            <a:schemeClr val="tx1"/>
          </a:solidFill>
          <a:latin typeface="+mj-lt"/>
          <a:cs typeface="+mj-cs"/>
        </a:defRPr>
      </a:lvl3pPr>
      <a:lvl4pPr marL="1594766" indent="-227784" algn="l" rtl="0" fontAlgn="base">
        <a:spcBef>
          <a:spcPct val="20000"/>
        </a:spcBef>
        <a:spcAft>
          <a:spcPct val="0"/>
        </a:spcAft>
        <a:buChar char="–"/>
        <a:defRPr sz="2000">
          <a:solidFill>
            <a:schemeClr val="tx1"/>
          </a:solidFill>
          <a:latin typeface="+mj-lt"/>
          <a:cs typeface="+mj-cs"/>
        </a:defRPr>
      </a:lvl4pPr>
      <a:lvl5pPr marL="2050463" indent="-227784" algn="l" rtl="0" fontAlgn="base">
        <a:spcBef>
          <a:spcPct val="20000"/>
        </a:spcBef>
        <a:spcAft>
          <a:spcPct val="0"/>
        </a:spcAft>
        <a:buChar char="»"/>
        <a:defRPr sz="2000">
          <a:solidFill>
            <a:schemeClr val="tx1"/>
          </a:solidFill>
          <a:latin typeface="+mj-lt"/>
          <a:cs typeface="+mj-cs"/>
        </a:defRPr>
      </a:lvl5pPr>
      <a:lvl6pPr marL="2506032" indent="-227784" algn="l" rtl="0" fontAlgn="base">
        <a:spcBef>
          <a:spcPct val="20000"/>
        </a:spcBef>
        <a:spcAft>
          <a:spcPct val="0"/>
        </a:spcAft>
        <a:buChar char="»"/>
        <a:defRPr sz="2000">
          <a:solidFill>
            <a:schemeClr val="tx1"/>
          </a:solidFill>
          <a:latin typeface="+mj-lt"/>
          <a:cs typeface="+mj-cs"/>
        </a:defRPr>
      </a:lvl6pPr>
      <a:lvl7pPr marL="2961736" indent="-227784" algn="l" rtl="0" fontAlgn="base">
        <a:spcBef>
          <a:spcPct val="20000"/>
        </a:spcBef>
        <a:spcAft>
          <a:spcPct val="0"/>
        </a:spcAft>
        <a:buChar char="»"/>
        <a:defRPr sz="2000">
          <a:solidFill>
            <a:schemeClr val="tx1"/>
          </a:solidFill>
          <a:latin typeface="+mj-lt"/>
          <a:cs typeface="+mj-cs"/>
        </a:defRPr>
      </a:lvl7pPr>
      <a:lvl8pPr marL="3417373" indent="-227784" algn="l" rtl="0" fontAlgn="base">
        <a:spcBef>
          <a:spcPct val="20000"/>
        </a:spcBef>
        <a:spcAft>
          <a:spcPct val="0"/>
        </a:spcAft>
        <a:buChar char="»"/>
        <a:defRPr sz="2000">
          <a:solidFill>
            <a:schemeClr val="tx1"/>
          </a:solidFill>
          <a:latin typeface="+mj-lt"/>
          <a:cs typeface="+mj-cs"/>
        </a:defRPr>
      </a:lvl8pPr>
      <a:lvl9pPr marL="3873026" indent="-227784"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911340" rtl="0" eaLnBrk="1" latinLnBrk="0" hangingPunct="1">
        <a:defRPr sz="1800" kern="1200">
          <a:solidFill>
            <a:schemeClr val="tx1"/>
          </a:solidFill>
          <a:latin typeface="+mn-lt"/>
          <a:ea typeface="+mn-ea"/>
          <a:cs typeface="+mn-cs"/>
        </a:defRPr>
      </a:lvl1pPr>
      <a:lvl2pPr marL="455570" algn="l" defTabSz="911340" rtl="0" eaLnBrk="1" latinLnBrk="0" hangingPunct="1">
        <a:defRPr sz="1800" kern="1200">
          <a:solidFill>
            <a:schemeClr val="tx1"/>
          </a:solidFill>
          <a:latin typeface="+mn-lt"/>
          <a:ea typeface="+mn-ea"/>
          <a:cs typeface="+mn-cs"/>
        </a:defRPr>
      </a:lvl2pPr>
      <a:lvl3pPr marL="911340" algn="l" defTabSz="911340" rtl="0" eaLnBrk="1" latinLnBrk="0" hangingPunct="1">
        <a:defRPr sz="1800" kern="1200">
          <a:solidFill>
            <a:schemeClr val="tx1"/>
          </a:solidFill>
          <a:latin typeface="+mn-lt"/>
          <a:ea typeface="+mn-ea"/>
          <a:cs typeface="+mn-cs"/>
        </a:defRPr>
      </a:lvl3pPr>
      <a:lvl4pPr marL="1366976" algn="l" defTabSz="911340" rtl="0" eaLnBrk="1" latinLnBrk="0" hangingPunct="1">
        <a:defRPr sz="1800" kern="1200">
          <a:solidFill>
            <a:schemeClr val="tx1"/>
          </a:solidFill>
          <a:latin typeface="+mn-lt"/>
          <a:ea typeface="+mn-ea"/>
          <a:cs typeface="+mn-cs"/>
        </a:defRPr>
      </a:lvl4pPr>
      <a:lvl5pPr marL="1822679" algn="l" defTabSz="911340" rtl="0" eaLnBrk="1" latinLnBrk="0" hangingPunct="1">
        <a:defRPr sz="1800" kern="1200">
          <a:solidFill>
            <a:schemeClr val="tx1"/>
          </a:solidFill>
          <a:latin typeface="+mn-lt"/>
          <a:ea typeface="+mn-ea"/>
          <a:cs typeface="+mn-cs"/>
        </a:defRPr>
      </a:lvl5pPr>
      <a:lvl6pPr marL="2278248" algn="l" defTabSz="911340" rtl="0" eaLnBrk="1" latinLnBrk="0" hangingPunct="1">
        <a:defRPr sz="1800" kern="1200">
          <a:solidFill>
            <a:schemeClr val="tx1"/>
          </a:solidFill>
          <a:latin typeface="+mn-lt"/>
          <a:ea typeface="+mn-ea"/>
          <a:cs typeface="+mn-cs"/>
        </a:defRPr>
      </a:lvl6pPr>
      <a:lvl7pPr marL="2733835" algn="l" defTabSz="911340" rtl="0" eaLnBrk="1" latinLnBrk="0" hangingPunct="1">
        <a:defRPr sz="1800" kern="1200">
          <a:solidFill>
            <a:schemeClr val="tx1"/>
          </a:solidFill>
          <a:latin typeface="+mn-lt"/>
          <a:ea typeface="+mn-ea"/>
          <a:cs typeface="+mn-cs"/>
        </a:defRPr>
      </a:lvl7pPr>
      <a:lvl8pPr marL="3189554" algn="l" defTabSz="911340" rtl="0" eaLnBrk="1" latinLnBrk="0" hangingPunct="1">
        <a:defRPr sz="1800" kern="1200">
          <a:solidFill>
            <a:schemeClr val="tx1"/>
          </a:solidFill>
          <a:latin typeface="+mn-lt"/>
          <a:ea typeface="+mn-ea"/>
          <a:cs typeface="+mn-cs"/>
        </a:defRPr>
      </a:lvl8pPr>
      <a:lvl9pPr marL="3645210" algn="l" defTabSz="91134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bwMode="auto">
          <a:xfrm>
            <a:off x="457200" y="205979"/>
            <a:ext cx="8229600"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9" tIns="34289" rIns="68559" bIns="34289" numCol="1" anchor="ctr" anchorCtr="0" compatLnSpc="1">
            <a:prstTxWarp prst="textNoShape">
              <a:avLst/>
            </a:prstTxWarp>
          </a:bodyPr>
          <a:lstStyle/>
          <a:p>
            <a:pPr lvl="0"/>
            <a:r>
              <a:rPr lang="en-US" altLang="en-US" smtClean="0"/>
              <a:t>Click to edit Master title style</a:t>
            </a:r>
          </a:p>
        </p:txBody>
      </p:sp>
      <p:sp>
        <p:nvSpPr>
          <p:cNvPr id="82947" name="Rectangle 3"/>
          <p:cNvSpPr>
            <a:spLocks noGrp="1" noChangeArrowheads="1"/>
          </p:cNvSpPr>
          <p:nvPr>
            <p:ph type="body" idx="1"/>
          </p:nvPr>
        </p:nvSpPr>
        <p:spPr bwMode="auto">
          <a:xfrm>
            <a:off x="457200" y="1200151"/>
            <a:ext cx="8229600"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9" tIns="34289" rIns="68559" bIns="3428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68559" tIns="34289" rIns="68559" bIns="34289" numCol="1" anchor="t" anchorCtr="0" compatLnSpc="1">
            <a:prstTxWarp prst="textNoShape">
              <a:avLst/>
            </a:prstTxWarp>
          </a:bodyPr>
          <a:lstStyle>
            <a:lvl1pPr eaLnBrk="1" hangingPunct="1">
              <a:defRPr sz="1100">
                <a:solidFill>
                  <a:srgbClr val="000000"/>
                </a:solidFill>
                <a:latin typeface="Arial" charset="0"/>
                <a:cs typeface="Arial" charset="0"/>
              </a:defRPr>
            </a:lvl1pPr>
          </a:lstStyle>
          <a:p>
            <a:pPr algn="l">
              <a:defRPr/>
            </a:pPr>
            <a:endParaRPr lang="en-US"/>
          </a:p>
        </p:txBody>
      </p:sp>
      <p:sp>
        <p:nvSpPr>
          <p:cNvPr id="3077"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68559" tIns="34289" rIns="68559" bIns="34289" numCol="1" anchor="t" anchorCtr="0" compatLnSpc="1">
            <a:prstTxWarp prst="textNoShape">
              <a:avLst/>
            </a:prstTxWarp>
          </a:bodyPr>
          <a:lstStyle>
            <a:lvl1pPr algn="ctr" eaLnBrk="1" hangingPunct="1">
              <a:defRPr sz="1100">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68559" tIns="34289" rIns="68559" bIns="34289" numCol="1" anchor="t" anchorCtr="0" compatLnSpc="1">
            <a:prstTxWarp prst="textNoShape">
              <a:avLst/>
            </a:prstTxWarp>
          </a:bodyPr>
          <a:lstStyle>
            <a:lvl1pPr algn="r" eaLnBrk="1" hangingPunct="1">
              <a:defRPr sz="1100">
                <a:solidFill>
                  <a:srgbClr val="000000"/>
                </a:solidFill>
              </a:defRPr>
            </a:lvl1pPr>
          </a:lstStyle>
          <a:p>
            <a:fld id="{400B1B76-740A-4390-8784-9002D13E6C44}" type="slidenum">
              <a:rPr lang="en-US" altLang="en-US" smtClean="0">
                <a:latin typeface="Arial" pitchFamily="34" charset="0"/>
                <a:cs typeface="Arial" pitchFamily="34" charset="0"/>
              </a:rPr>
              <a:pPr/>
              <a:t>‹#›</a:t>
            </a:fld>
            <a:endParaRPr lang="en-US" altLang="en-US" smtClean="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rtl="0" eaLnBrk="0" fontAlgn="base" hangingPunct="0">
        <a:spcBef>
          <a:spcPct val="0"/>
        </a:spcBef>
        <a:spcAft>
          <a:spcPct val="0"/>
        </a:spcAft>
        <a:defRPr sz="3300">
          <a:solidFill>
            <a:schemeClr val="bg1"/>
          </a:solidFill>
          <a:latin typeface="+mj-lt"/>
          <a:ea typeface="+mj-ea"/>
          <a:cs typeface="+mj-cs"/>
        </a:defRPr>
      </a:lvl1pPr>
      <a:lvl2pPr algn="ctr" rtl="0" eaLnBrk="0" fontAlgn="base" hangingPunct="0">
        <a:spcBef>
          <a:spcPct val="0"/>
        </a:spcBef>
        <a:spcAft>
          <a:spcPct val="0"/>
        </a:spcAft>
        <a:defRPr sz="3300">
          <a:solidFill>
            <a:schemeClr val="bg1"/>
          </a:solidFill>
          <a:latin typeface="Arial Rounded MT Bold" pitchFamily="34" charset="0"/>
          <a:cs typeface="Arial" charset="0"/>
        </a:defRPr>
      </a:lvl2pPr>
      <a:lvl3pPr algn="ctr" rtl="0" eaLnBrk="0" fontAlgn="base" hangingPunct="0">
        <a:spcBef>
          <a:spcPct val="0"/>
        </a:spcBef>
        <a:spcAft>
          <a:spcPct val="0"/>
        </a:spcAft>
        <a:defRPr sz="3300">
          <a:solidFill>
            <a:schemeClr val="bg1"/>
          </a:solidFill>
          <a:latin typeface="Arial Rounded MT Bold" pitchFamily="34" charset="0"/>
          <a:cs typeface="Arial" charset="0"/>
        </a:defRPr>
      </a:lvl3pPr>
      <a:lvl4pPr algn="ctr" rtl="0" eaLnBrk="0" fontAlgn="base" hangingPunct="0">
        <a:spcBef>
          <a:spcPct val="0"/>
        </a:spcBef>
        <a:spcAft>
          <a:spcPct val="0"/>
        </a:spcAft>
        <a:defRPr sz="3300">
          <a:solidFill>
            <a:schemeClr val="bg1"/>
          </a:solidFill>
          <a:latin typeface="Arial Rounded MT Bold" pitchFamily="34" charset="0"/>
          <a:cs typeface="Arial" charset="0"/>
        </a:defRPr>
      </a:lvl4pPr>
      <a:lvl5pPr algn="ctr" rtl="0" eaLnBrk="0" fontAlgn="base" hangingPunct="0">
        <a:spcBef>
          <a:spcPct val="0"/>
        </a:spcBef>
        <a:spcAft>
          <a:spcPct val="0"/>
        </a:spcAft>
        <a:defRPr sz="3300">
          <a:solidFill>
            <a:schemeClr val="bg1"/>
          </a:solidFill>
          <a:latin typeface="Arial Rounded MT Bold" pitchFamily="34" charset="0"/>
          <a:cs typeface="Arial" charset="0"/>
        </a:defRPr>
      </a:lvl5pPr>
      <a:lvl6pPr marL="342776" algn="ctr" rtl="0" fontAlgn="base">
        <a:spcBef>
          <a:spcPct val="0"/>
        </a:spcBef>
        <a:spcAft>
          <a:spcPct val="0"/>
        </a:spcAft>
        <a:defRPr sz="3300">
          <a:solidFill>
            <a:schemeClr val="bg1"/>
          </a:solidFill>
          <a:latin typeface="Arial Rounded MT Bold" pitchFamily="34" charset="0"/>
          <a:cs typeface="Arial" charset="0"/>
        </a:defRPr>
      </a:lvl6pPr>
      <a:lvl7pPr marL="685562" algn="ctr" rtl="0" fontAlgn="base">
        <a:spcBef>
          <a:spcPct val="0"/>
        </a:spcBef>
        <a:spcAft>
          <a:spcPct val="0"/>
        </a:spcAft>
        <a:defRPr sz="3300">
          <a:solidFill>
            <a:schemeClr val="bg1"/>
          </a:solidFill>
          <a:latin typeface="Arial Rounded MT Bold" pitchFamily="34" charset="0"/>
          <a:cs typeface="Arial" charset="0"/>
        </a:defRPr>
      </a:lvl7pPr>
      <a:lvl8pPr marL="1028343" algn="ctr" rtl="0" fontAlgn="base">
        <a:spcBef>
          <a:spcPct val="0"/>
        </a:spcBef>
        <a:spcAft>
          <a:spcPct val="0"/>
        </a:spcAft>
        <a:defRPr sz="3300">
          <a:solidFill>
            <a:schemeClr val="bg1"/>
          </a:solidFill>
          <a:latin typeface="Arial Rounded MT Bold" pitchFamily="34" charset="0"/>
          <a:cs typeface="Arial" charset="0"/>
        </a:defRPr>
      </a:lvl8pPr>
      <a:lvl9pPr marL="1371124" algn="ctr" rtl="0" fontAlgn="base">
        <a:spcBef>
          <a:spcPct val="0"/>
        </a:spcBef>
        <a:spcAft>
          <a:spcPct val="0"/>
        </a:spcAft>
        <a:defRPr sz="3300">
          <a:solidFill>
            <a:schemeClr val="bg1"/>
          </a:solidFill>
          <a:latin typeface="Arial Rounded MT Bold" pitchFamily="34" charset="0"/>
          <a:cs typeface="Arial" charset="0"/>
        </a:defRPr>
      </a:lvl9pPr>
    </p:titleStyle>
    <p:bodyStyle>
      <a:lvl1pPr marL="257090" indent="-257090" algn="l" rtl="0" eaLnBrk="0" fontAlgn="base" hangingPunct="0">
        <a:spcBef>
          <a:spcPct val="20000"/>
        </a:spcBef>
        <a:spcAft>
          <a:spcPct val="0"/>
        </a:spcAft>
        <a:defRPr sz="3300">
          <a:solidFill>
            <a:schemeClr val="bg1"/>
          </a:solidFill>
          <a:latin typeface="+mn-lt"/>
          <a:ea typeface="+mn-ea"/>
          <a:cs typeface="+mn-cs"/>
        </a:defRPr>
      </a:lvl1pPr>
      <a:lvl2pPr marL="557017" indent="-214243" algn="l" rtl="0" eaLnBrk="0" fontAlgn="base" hangingPunct="0">
        <a:spcBef>
          <a:spcPct val="20000"/>
        </a:spcBef>
        <a:spcAft>
          <a:spcPct val="0"/>
        </a:spcAft>
        <a:buChar char="–"/>
        <a:defRPr sz="2100">
          <a:solidFill>
            <a:schemeClr val="tx1"/>
          </a:solidFill>
          <a:latin typeface="Arial" charset="0"/>
          <a:cs typeface="+mn-cs"/>
        </a:defRPr>
      </a:lvl2pPr>
      <a:lvl3pPr marL="856955" indent="-171394" algn="l" rtl="0" eaLnBrk="0" fontAlgn="base" hangingPunct="0">
        <a:spcBef>
          <a:spcPct val="20000"/>
        </a:spcBef>
        <a:spcAft>
          <a:spcPct val="0"/>
        </a:spcAft>
        <a:buChar char="•"/>
        <a:defRPr sz="1800">
          <a:solidFill>
            <a:schemeClr val="tx1"/>
          </a:solidFill>
          <a:latin typeface="Arial" charset="0"/>
          <a:cs typeface="+mn-cs"/>
        </a:defRPr>
      </a:lvl3pPr>
      <a:lvl4pPr marL="1199730" indent="-171394" algn="l" rtl="0" eaLnBrk="0" fontAlgn="base" hangingPunct="0">
        <a:spcBef>
          <a:spcPct val="20000"/>
        </a:spcBef>
        <a:spcAft>
          <a:spcPct val="0"/>
        </a:spcAft>
        <a:buChar char="–"/>
        <a:defRPr sz="1500">
          <a:solidFill>
            <a:schemeClr val="tx1"/>
          </a:solidFill>
          <a:latin typeface="Arial" charset="0"/>
          <a:cs typeface="+mn-cs"/>
        </a:defRPr>
      </a:lvl4pPr>
      <a:lvl5pPr marL="1542506" indent="-171394" algn="l" rtl="0" eaLnBrk="0" fontAlgn="base" hangingPunct="0">
        <a:spcBef>
          <a:spcPct val="20000"/>
        </a:spcBef>
        <a:spcAft>
          <a:spcPct val="0"/>
        </a:spcAft>
        <a:buChar char="»"/>
        <a:defRPr sz="1500">
          <a:solidFill>
            <a:schemeClr val="tx1"/>
          </a:solidFill>
          <a:latin typeface="Arial" charset="0"/>
          <a:cs typeface="+mn-cs"/>
        </a:defRPr>
      </a:lvl5pPr>
      <a:lvl6pPr marL="1885292" indent="-171394" algn="l" rtl="0" fontAlgn="base">
        <a:spcBef>
          <a:spcPct val="20000"/>
        </a:spcBef>
        <a:spcAft>
          <a:spcPct val="0"/>
        </a:spcAft>
        <a:buChar char="»"/>
        <a:defRPr sz="1500">
          <a:solidFill>
            <a:schemeClr val="tx1"/>
          </a:solidFill>
          <a:latin typeface="Arial" charset="0"/>
          <a:cs typeface="+mn-cs"/>
        </a:defRPr>
      </a:lvl6pPr>
      <a:lvl7pPr marL="2228073" indent="-171394" algn="l" rtl="0" fontAlgn="base">
        <a:spcBef>
          <a:spcPct val="20000"/>
        </a:spcBef>
        <a:spcAft>
          <a:spcPct val="0"/>
        </a:spcAft>
        <a:buChar char="»"/>
        <a:defRPr sz="1500">
          <a:solidFill>
            <a:schemeClr val="tx1"/>
          </a:solidFill>
          <a:latin typeface="Arial" charset="0"/>
          <a:cs typeface="+mn-cs"/>
        </a:defRPr>
      </a:lvl7pPr>
      <a:lvl8pPr marL="2570854" indent="-171394" algn="l" rtl="0" fontAlgn="base">
        <a:spcBef>
          <a:spcPct val="20000"/>
        </a:spcBef>
        <a:spcAft>
          <a:spcPct val="0"/>
        </a:spcAft>
        <a:buChar char="»"/>
        <a:defRPr sz="1500">
          <a:solidFill>
            <a:schemeClr val="tx1"/>
          </a:solidFill>
          <a:latin typeface="Arial" charset="0"/>
          <a:cs typeface="+mn-cs"/>
        </a:defRPr>
      </a:lvl8pPr>
      <a:lvl9pPr marL="2913641" indent="-171394"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85562" rtl="0" eaLnBrk="1" latinLnBrk="0" hangingPunct="1">
        <a:defRPr sz="1400" kern="1200">
          <a:solidFill>
            <a:schemeClr val="tx1"/>
          </a:solidFill>
          <a:latin typeface="+mn-lt"/>
          <a:ea typeface="+mn-ea"/>
          <a:cs typeface="+mn-cs"/>
        </a:defRPr>
      </a:lvl1pPr>
      <a:lvl2pPr marL="342776" algn="l" defTabSz="685562" rtl="0" eaLnBrk="1" latinLnBrk="0" hangingPunct="1">
        <a:defRPr sz="1400" kern="1200">
          <a:solidFill>
            <a:schemeClr val="tx1"/>
          </a:solidFill>
          <a:latin typeface="+mn-lt"/>
          <a:ea typeface="+mn-ea"/>
          <a:cs typeface="+mn-cs"/>
        </a:defRPr>
      </a:lvl2pPr>
      <a:lvl3pPr marL="685562" algn="l" defTabSz="685562" rtl="0" eaLnBrk="1" latinLnBrk="0" hangingPunct="1">
        <a:defRPr sz="1400" kern="1200">
          <a:solidFill>
            <a:schemeClr val="tx1"/>
          </a:solidFill>
          <a:latin typeface="+mn-lt"/>
          <a:ea typeface="+mn-ea"/>
          <a:cs typeface="+mn-cs"/>
        </a:defRPr>
      </a:lvl3pPr>
      <a:lvl4pPr marL="1028343" algn="l" defTabSz="685562" rtl="0" eaLnBrk="1" latinLnBrk="0" hangingPunct="1">
        <a:defRPr sz="1400" kern="1200">
          <a:solidFill>
            <a:schemeClr val="tx1"/>
          </a:solidFill>
          <a:latin typeface="+mn-lt"/>
          <a:ea typeface="+mn-ea"/>
          <a:cs typeface="+mn-cs"/>
        </a:defRPr>
      </a:lvl4pPr>
      <a:lvl5pPr marL="1371124" algn="l" defTabSz="685562" rtl="0" eaLnBrk="1" latinLnBrk="0" hangingPunct="1">
        <a:defRPr sz="1400" kern="1200">
          <a:solidFill>
            <a:schemeClr val="tx1"/>
          </a:solidFill>
          <a:latin typeface="+mn-lt"/>
          <a:ea typeface="+mn-ea"/>
          <a:cs typeface="+mn-cs"/>
        </a:defRPr>
      </a:lvl5pPr>
      <a:lvl6pPr marL="1713911" algn="l" defTabSz="685562" rtl="0" eaLnBrk="1" latinLnBrk="0" hangingPunct="1">
        <a:defRPr sz="1400" kern="1200">
          <a:solidFill>
            <a:schemeClr val="tx1"/>
          </a:solidFill>
          <a:latin typeface="+mn-lt"/>
          <a:ea typeface="+mn-ea"/>
          <a:cs typeface="+mn-cs"/>
        </a:defRPr>
      </a:lvl6pPr>
      <a:lvl7pPr marL="2056685" algn="l" defTabSz="685562" rtl="0" eaLnBrk="1" latinLnBrk="0" hangingPunct="1">
        <a:defRPr sz="1400" kern="1200">
          <a:solidFill>
            <a:schemeClr val="tx1"/>
          </a:solidFill>
          <a:latin typeface="+mn-lt"/>
          <a:ea typeface="+mn-ea"/>
          <a:cs typeface="+mn-cs"/>
        </a:defRPr>
      </a:lvl7pPr>
      <a:lvl8pPr marL="2399460" algn="l" defTabSz="685562" rtl="0" eaLnBrk="1" latinLnBrk="0" hangingPunct="1">
        <a:defRPr sz="1400" kern="1200">
          <a:solidFill>
            <a:schemeClr val="tx1"/>
          </a:solidFill>
          <a:latin typeface="+mn-lt"/>
          <a:ea typeface="+mn-ea"/>
          <a:cs typeface="+mn-cs"/>
        </a:defRPr>
      </a:lvl8pPr>
      <a:lvl9pPr marL="2742236" algn="l" defTabSz="685562"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bwMode="auto">
          <a:xfrm>
            <a:off x="457200" y="205979"/>
            <a:ext cx="8229600"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1" tIns="34289" rIns="68561" bIns="34289" numCol="1" anchor="ctr" anchorCtr="0" compatLnSpc="1">
            <a:prstTxWarp prst="textNoShape">
              <a:avLst/>
            </a:prstTxWarp>
          </a:bodyPr>
          <a:lstStyle/>
          <a:p>
            <a:pPr lvl="0"/>
            <a:r>
              <a:rPr lang="en-US" altLang="en-US" smtClean="0"/>
              <a:t>Click to edit Master title style</a:t>
            </a:r>
          </a:p>
        </p:txBody>
      </p:sp>
      <p:sp>
        <p:nvSpPr>
          <p:cNvPr id="79875" name="Rectangle 3"/>
          <p:cNvSpPr>
            <a:spLocks noGrp="1" noChangeArrowheads="1"/>
          </p:cNvSpPr>
          <p:nvPr>
            <p:ph type="body" idx="1"/>
          </p:nvPr>
        </p:nvSpPr>
        <p:spPr bwMode="auto">
          <a:xfrm>
            <a:off x="457200" y="1200151"/>
            <a:ext cx="8229600"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1" tIns="34289" rIns="68561" bIns="3428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778564"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68561" tIns="34289" rIns="68561" bIns="34289" numCol="1" anchor="t" anchorCtr="0" compatLnSpc="1">
            <a:prstTxWarp prst="textNoShape">
              <a:avLst/>
            </a:prstTxWarp>
          </a:bodyPr>
          <a:lstStyle>
            <a:lvl1pPr eaLnBrk="1" hangingPunct="1">
              <a:defRPr sz="1100">
                <a:solidFill>
                  <a:srgbClr val="000000"/>
                </a:solidFill>
                <a:latin typeface="Arial" charset="0"/>
                <a:cs typeface="Arial" charset="0"/>
              </a:defRPr>
            </a:lvl1pPr>
          </a:lstStyle>
          <a:p>
            <a:pPr algn="l">
              <a:defRPr/>
            </a:pPr>
            <a:endParaRPr lang="en-US"/>
          </a:p>
        </p:txBody>
      </p:sp>
      <p:sp>
        <p:nvSpPr>
          <p:cNvPr id="3778565"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68561" tIns="34289" rIns="68561" bIns="34289" numCol="1" anchor="t" anchorCtr="0" compatLnSpc="1">
            <a:prstTxWarp prst="textNoShape">
              <a:avLst/>
            </a:prstTxWarp>
          </a:bodyPr>
          <a:lstStyle>
            <a:lvl1pPr algn="ctr" eaLnBrk="1" hangingPunct="1">
              <a:defRPr sz="1100">
                <a:solidFill>
                  <a:srgbClr val="000000"/>
                </a:solidFill>
                <a:latin typeface="Arial" charset="0"/>
                <a:cs typeface="Arial" charset="0"/>
              </a:defRPr>
            </a:lvl1pPr>
          </a:lstStyle>
          <a:p>
            <a:pPr>
              <a:defRPr/>
            </a:pPr>
            <a:endParaRPr lang="en-US"/>
          </a:p>
        </p:txBody>
      </p:sp>
      <p:sp>
        <p:nvSpPr>
          <p:cNvPr id="3778566"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68561" tIns="34289" rIns="68561" bIns="34289" numCol="1" anchor="t" anchorCtr="0" compatLnSpc="1">
            <a:prstTxWarp prst="textNoShape">
              <a:avLst/>
            </a:prstTxWarp>
          </a:bodyPr>
          <a:lstStyle>
            <a:lvl1pPr algn="r" eaLnBrk="1" hangingPunct="1">
              <a:defRPr sz="1100">
                <a:solidFill>
                  <a:srgbClr val="000000"/>
                </a:solidFill>
              </a:defRPr>
            </a:lvl1pPr>
          </a:lstStyle>
          <a:p>
            <a:fld id="{6EFDBD56-BCB3-4549-A0D9-0C50BD659159}" type="slidenum">
              <a:rPr lang="en-US" altLang="en-US" smtClean="0">
                <a:latin typeface="Arial" pitchFamily="34" charset="0"/>
                <a:cs typeface="Arial" pitchFamily="34" charset="0"/>
              </a:rPr>
              <a:pPr/>
              <a:t>‹#›</a:t>
            </a:fld>
            <a:endParaRPr lang="en-US" altLang="en-US" smtClean="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ctr" rtl="0" eaLnBrk="0" fontAlgn="base" hangingPunct="0">
        <a:spcBef>
          <a:spcPct val="0"/>
        </a:spcBef>
        <a:spcAft>
          <a:spcPct val="0"/>
        </a:spcAft>
        <a:defRPr sz="3300">
          <a:solidFill>
            <a:schemeClr val="bg1"/>
          </a:solidFill>
          <a:latin typeface="+mj-lt"/>
          <a:ea typeface="+mj-ea"/>
          <a:cs typeface="+mj-cs"/>
        </a:defRPr>
      </a:lvl1pPr>
      <a:lvl2pPr algn="ctr" rtl="0" eaLnBrk="0" fontAlgn="base" hangingPunct="0">
        <a:spcBef>
          <a:spcPct val="0"/>
        </a:spcBef>
        <a:spcAft>
          <a:spcPct val="0"/>
        </a:spcAft>
        <a:defRPr sz="3300">
          <a:solidFill>
            <a:schemeClr val="bg1"/>
          </a:solidFill>
          <a:latin typeface="Arial Rounded MT Bold" pitchFamily="34" charset="0"/>
          <a:cs typeface="Arial" charset="0"/>
        </a:defRPr>
      </a:lvl2pPr>
      <a:lvl3pPr algn="ctr" rtl="0" eaLnBrk="0" fontAlgn="base" hangingPunct="0">
        <a:spcBef>
          <a:spcPct val="0"/>
        </a:spcBef>
        <a:spcAft>
          <a:spcPct val="0"/>
        </a:spcAft>
        <a:defRPr sz="3300">
          <a:solidFill>
            <a:schemeClr val="bg1"/>
          </a:solidFill>
          <a:latin typeface="Arial Rounded MT Bold" pitchFamily="34" charset="0"/>
          <a:cs typeface="Arial" charset="0"/>
        </a:defRPr>
      </a:lvl3pPr>
      <a:lvl4pPr algn="ctr" rtl="0" eaLnBrk="0" fontAlgn="base" hangingPunct="0">
        <a:spcBef>
          <a:spcPct val="0"/>
        </a:spcBef>
        <a:spcAft>
          <a:spcPct val="0"/>
        </a:spcAft>
        <a:defRPr sz="3300">
          <a:solidFill>
            <a:schemeClr val="bg1"/>
          </a:solidFill>
          <a:latin typeface="Arial Rounded MT Bold" pitchFamily="34" charset="0"/>
          <a:cs typeface="Arial" charset="0"/>
        </a:defRPr>
      </a:lvl4pPr>
      <a:lvl5pPr algn="ctr" rtl="0" eaLnBrk="0" fontAlgn="base" hangingPunct="0">
        <a:spcBef>
          <a:spcPct val="0"/>
        </a:spcBef>
        <a:spcAft>
          <a:spcPct val="0"/>
        </a:spcAft>
        <a:defRPr sz="3300">
          <a:solidFill>
            <a:schemeClr val="bg1"/>
          </a:solidFill>
          <a:latin typeface="Arial Rounded MT Bold" pitchFamily="34" charset="0"/>
          <a:cs typeface="Arial" charset="0"/>
        </a:defRPr>
      </a:lvl5pPr>
      <a:lvl6pPr marL="342785" algn="ctr" rtl="0" eaLnBrk="0" fontAlgn="base" hangingPunct="0">
        <a:spcBef>
          <a:spcPct val="0"/>
        </a:spcBef>
        <a:spcAft>
          <a:spcPct val="0"/>
        </a:spcAft>
        <a:defRPr sz="3300">
          <a:solidFill>
            <a:schemeClr val="bg1"/>
          </a:solidFill>
          <a:latin typeface="Arial Rounded MT Bold" pitchFamily="34" charset="0"/>
          <a:cs typeface="Arial" charset="0"/>
        </a:defRPr>
      </a:lvl6pPr>
      <a:lvl7pPr marL="685579" algn="ctr" rtl="0" eaLnBrk="0" fontAlgn="base" hangingPunct="0">
        <a:spcBef>
          <a:spcPct val="0"/>
        </a:spcBef>
        <a:spcAft>
          <a:spcPct val="0"/>
        </a:spcAft>
        <a:defRPr sz="3300">
          <a:solidFill>
            <a:schemeClr val="bg1"/>
          </a:solidFill>
          <a:latin typeface="Arial Rounded MT Bold" pitchFamily="34" charset="0"/>
          <a:cs typeface="Arial" charset="0"/>
        </a:defRPr>
      </a:lvl7pPr>
      <a:lvl8pPr marL="1028369" algn="ctr" rtl="0" eaLnBrk="0" fontAlgn="base" hangingPunct="0">
        <a:spcBef>
          <a:spcPct val="0"/>
        </a:spcBef>
        <a:spcAft>
          <a:spcPct val="0"/>
        </a:spcAft>
        <a:defRPr sz="3300">
          <a:solidFill>
            <a:schemeClr val="bg1"/>
          </a:solidFill>
          <a:latin typeface="Arial Rounded MT Bold" pitchFamily="34" charset="0"/>
          <a:cs typeface="Arial" charset="0"/>
        </a:defRPr>
      </a:lvl8pPr>
      <a:lvl9pPr marL="1371158" algn="ctr" rtl="0" eaLnBrk="0" fontAlgn="base" hangingPunct="0">
        <a:spcBef>
          <a:spcPct val="0"/>
        </a:spcBef>
        <a:spcAft>
          <a:spcPct val="0"/>
        </a:spcAft>
        <a:defRPr sz="3300">
          <a:solidFill>
            <a:schemeClr val="bg1"/>
          </a:solidFill>
          <a:latin typeface="Arial Rounded MT Bold" pitchFamily="34" charset="0"/>
          <a:cs typeface="Arial" charset="0"/>
        </a:defRPr>
      </a:lvl9pPr>
    </p:titleStyle>
    <p:bodyStyle>
      <a:lvl1pPr marL="257096" indent="-257096" algn="l" rtl="0" eaLnBrk="0" fontAlgn="base" hangingPunct="0">
        <a:spcBef>
          <a:spcPct val="20000"/>
        </a:spcBef>
        <a:spcAft>
          <a:spcPct val="0"/>
        </a:spcAft>
        <a:defRPr sz="3300">
          <a:solidFill>
            <a:schemeClr val="bg1"/>
          </a:solidFill>
          <a:latin typeface="+mn-lt"/>
          <a:ea typeface="+mn-ea"/>
          <a:cs typeface="+mn-cs"/>
        </a:defRPr>
      </a:lvl1pPr>
      <a:lvl2pPr marL="557031" indent="-214248" algn="l" rtl="0" eaLnBrk="0" fontAlgn="base" hangingPunct="0">
        <a:spcBef>
          <a:spcPct val="20000"/>
        </a:spcBef>
        <a:spcAft>
          <a:spcPct val="0"/>
        </a:spcAft>
        <a:buChar char="–"/>
        <a:defRPr sz="2100">
          <a:solidFill>
            <a:schemeClr val="tx1"/>
          </a:solidFill>
          <a:latin typeface="Arial" charset="0"/>
          <a:cs typeface="+mn-cs"/>
        </a:defRPr>
      </a:lvl2pPr>
      <a:lvl3pPr marL="856976" indent="-171398" algn="l" rtl="0" eaLnBrk="0" fontAlgn="base" hangingPunct="0">
        <a:spcBef>
          <a:spcPct val="20000"/>
        </a:spcBef>
        <a:spcAft>
          <a:spcPct val="0"/>
        </a:spcAft>
        <a:buChar char="•"/>
        <a:defRPr sz="1800">
          <a:solidFill>
            <a:schemeClr val="tx1"/>
          </a:solidFill>
          <a:latin typeface="Arial" charset="0"/>
          <a:cs typeface="+mn-cs"/>
        </a:defRPr>
      </a:lvl3pPr>
      <a:lvl4pPr marL="1199760" indent="-171398" algn="l" rtl="0" eaLnBrk="0" fontAlgn="base" hangingPunct="0">
        <a:spcBef>
          <a:spcPct val="20000"/>
        </a:spcBef>
        <a:spcAft>
          <a:spcPct val="0"/>
        </a:spcAft>
        <a:buChar char="–"/>
        <a:defRPr sz="1500">
          <a:solidFill>
            <a:schemeClr val="tx1"/>
          </a:solidFill>
          <a:latin typeface="Arial" charset="0"/>
          <a:cs typeface="+mn-cs"/>
        </a:defRPr>
      </a:lvl4pPr>
      <a:lvl5pPr marL="1542545" indent="-171398" algn="l" rtl="0" eaLnBrk="0" fontAlgn="base" hangingPunct="0">
        <a:spcBef>
          <a:spcPct val="20000"/>
        </a:spcBef>
        <a:spcAft>
          <a:spcPct val="0"/>
        </a:spcAft>
        <a:buChar char="»"/>
        <a:defRPr sz="1500">
          <a:solidFill>
            <a:schemeClr val="tx1"/>
          </a:solidFill>
          <a:latin typeface="Arial" charset="0"/>
          <a:cs typeface="+mn-cs"/>
        </a:defRPr>
      </a:lvl5pPr>
      <a:lvl6pPr marL="1885339" indent="-171398" algn="l" rtl="0" eaLnBrk="0" fontAlgn="base" hangingPunct="0">
        <a:spcBef>
          <a:spcPct val="20000"/>
        </a:spcBef>
        <a:spcAft>
          <a:spcPct val="0"/>
        </a:spcAft>
        <a:buChar char="»"/>
        <a:defRPr sz="1500">
          <a:solidFill>
            <a:schemeClr val="tx1"/>
          </a:solidFill>
          <a:latin typeface="Arial" charset="0"/>
          <a:cs typeface="+mn-cs"/>
        </a:defRPr>
      </a:lvl6pPr>
      <a:lvl7pPr marL="2228129" indent="-171398" algn="l" rtl="0" eaLnBrk="0" fontAlgn="base" hangingPunct="0">
        <a:spcBef>
          <a:spcPct val="20000"/>
        </a:spcBef>
        <a:spcAft>
          <a:spcPct val="0"/>
        </a:spcAft>
        <a:buChar char="»"/>
        <a:defRPr sz="1500">
          <a:solidFill>
            <a:schemeClr val="tx1"/>
          </a:solidFill>
          <a:latin typeface="Arial" charset="0"/>
          <a:cs typeface="+mn-cs"/>
        </a:defRPr>
      </a:lvl7pPr>
      <a:lvl8pPr marL="2570918" indent="-171398" algn="l" rtl="0" eaLnBrk="0" fontAlgn="base" hangingPunct="0">
        <a:spcBef>
          <a:spcPct val="20000"/>
        </a:spcBef>
        <a:spcAft>
          <a:spcPct val="0"/>
        </a:spcAft>
        <a:buChar char="»"/>
        <a:defRPr sz="1500">
          <a:solidFill>
            <a:schemeClr val="tx1"/>
          </a:solidFill>
          <a:latin typeface="Arial" charset="0"/>
          <a:cs typeface="+mn-cs"/>
        </a:defRPr>
      </a:lvl8pPr>
      <a:lvl9pPr marL="2913713" indent="-171398" algn="l" rtl="0" eaLnBrk="0" fontAlgn="base" hangingPunct="0">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85579" rtl="0" eaLnBrk="1" latinLnBrk="0" hangingPunct="1">
        <a:defRPr sz="1400" kern="1200">
          <a:solidFill>
            <a:schemeClr val="tx1"/>
          </a:solidFill>
          <a:latin typeface="+mn-lt"/>
          <a:ea typeface="+mn-ea"/>
          <a:cs typeface="+mn-cs"/>
        </a:defRPr>
      </a:lvl1pPr>
      <a:lvl2pPr marL="342785" algn="l" defTabSz="685579" rtl="0" eaLnBrk="1" latinLnBrk="0" hangingPunct="1">
        <a:defRPr sz="1400" kern="1200">
          <a:solidFill>
            <a:schemeClr val="tx1"/>
          </a:solidFill>
          <a:latin typeface="+mn-lt"/>
          <a:ea typeface="+mn-ea"/>
          <a:cs typeface="+mn-cs"/>
        </a:defRPr>
      </a:lvl2pPr>
      <a:lvl3pPr marL="685579" algn="l" defTabSz="685579" rtl="0" eaLnBrk="1" latinLnBrk="0" hangingPunct="1">
        <a:defRPr sz="1400" kern="1200">
          <a:solidFill>
            <a:schemeClr val="tx1"/>
          </a:solidFill>
          <a:latin typeface="+mn-lt"/>
          <a:ea typeface="+mn-ea"/>
          <a:cs typeface="+mn-cs"/>
        </a:defRPr>
      </a:lvl3pPr>
      <a:lvl4pPr marL="1028369" algn="l" defTabSz="685579" rtl="0" eaLnBrk="1" latinLnBrk="0" hangingPunct="1">
        <a:defRPr sz="1400" kern="1200">
          <a:solidFill>
            <a:schemeClr val="tx1"/>
          </a:solidFill>
          <a:latin typeface="+mn-lt"/>
          <a:ea typeface="+mn-ea"/>
          <a:cs typeface="+mn-cs"/>
        </a:defRPr>
      </a:lvl4pPr>
      <a:lvl5pPr marL="1371158" algn="l" defTabSz="685579" rtl="0" eaLnBrk="1" latinLnBrk="0" hangingPunct="1">
        <a:defRPr sz="1400" kern="1200">
          <a:solidFill>
            <a:schemeClr val="tx1"/>
          </a:solidFill>
          <a:latin typeface="+mn-lt"/>
          <a:ea typeface="+mn-ea"/>
          <a:cs typeface="+mn-cs"/>
        </a:defRPr>
      </a:lvl5pPr>
      <a:lvl6pPr marL="1713953" algn="l" defTabSz="685579" rtl="0" eaLnBrk="1" latinLnBrk="0" hangingPunct="1">
        <a:defRPr sz="1400" kern="1200">
          <a:solidFill>
            <a:schemeClr val="tx1"/>
          </a:solidFill>
          <a:latin typeface="+mn-lt"/>
          <a:ea typeface="+mn-ea"/>
          <a:cs typeface="+mn-cs"/>
        </a:defRPr>
      </a:lvl6pPr>
      <a:lvl7pPr marL="2056736" algn="l" defTabSz="685579" rtl="0" eaLnBrk="1" latinLnBrk="0" hangingPunct="1">
        <a:defRPr sz="1400" kern="1200">
          <a:solidFill>
            <a:schemeClr val="tx1"/>
          </a:solidFill>
          <a:latin typeface="+mn-lt"/>
          <a:ea typeface="+mn-ea"/>
          <a:cs typeface="+mn-cs"/>
        </a:defRPr>
      </a:lvl7pPr>
      <a:lvl8pPr marL="2399520" algn="l" defTabSz="685579" rtl="0" eaLnBrk="1" latinLnBrk="0" hangingPunct="1">
        <a:defRPr sz="1400" kern="1200">
          <a:solidFill>
            <a:schemeClr val="tx1"/>
          </a:solidFill>
          <a:latin typeface="+mn-lt"/>
          <a:ea typeface="+mn-ea"/>
          <a:cs typeface="+mn-cs"/>
        </a:defRPr>
      </a:lvl8pPr>
      <a:lvl9pPr marL="2742305" algn="l" defTabSz="685579"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bwMode="auto">
          <a:xfrm>
            <a:off x="457200" y="205979"/>
            <a:ext cx="8229600"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4" tIns="34289" rIns="68564" bIns="34289" numCol="1" anchor="ctr" anchorCtr="0" compatLnSpc="1">
            <a:prstTxWarp prst="textNoShape">
              <a:avLst/>
            </a:prstTxWarp>
          </a:bodyPr>
          <a:lstStyle/>
          <a:p>
            <a:pPr lvl="0"/>
            <a:r>
              <a:rPr lang="en-US" altLang="en-US" smtClean="0"/>
              <a:t>Click to edit Master title style</a:t>
            </a:r>
          </a:p>
        </p:txBody>
      </p:sp>
      <p:sp>
        <p:nvSpPr>
          <p:cNvPr id="79875" name="Rectangle 3"/>
          <p:cNvSpPr>
            <a:spLocks noGrp="1" noChangeArrowheads="1"/>
          </p:cNvSpPr>
          <p:nvPr>
            <p:ph type="body" idx="1"/>
          </p:nvPr>
        </p:nvSpPr>
        <p:spPr bwMode="auto">
          <a:xfrm>
            <a:off x="457200" y="1200151"/>
            <a:ext cx="8229600"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4" tIns="34289" rIns="68564" bIns="3428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778564"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68564" tIns="34289" rIns="68564" bIns="34289" numCol="1" anchor="t" anchorCtr="0" compatLnSpc="1">
            <a:prstTxWarp prst="textNoShape">
              <a:avLst/>
            </a:prstTxWarp>
          </a:bodyPr>
          <a:lstStyle>
            <a:lvl1pPr eaLnBrk="1" hangingPunct="1">
              <a:defRPr sz="1100">
                <a:solidFill>
                  <a:srgbClr val="000000"/>
                </a:solidFill>
                <a:latin typeface="Arial" charset="0"/>
                <a:cs typeface="Arial" charset="0"/>
              </a:defRPr>
            </a:lvl1pPr>
          </a:lstStyle>
          <a:p>
            <a:pPr algn="l">
              <a:defRPr/>
            </a:pPr>
            <a:endParaRPr lang="en-US"/>
          </a:p>
        </p:txBody>
      </p:sp>
      <p:sp>
        <p:nvSpPr>
          <p:cNvPr id="3778565"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68564" tIns="34289" rIns="68564" bIns="34289" numCol="1" anchor="t" anchorCtr="0" compatLnSpc="1">
            <a:prstTxWarp prst="textNoShape">
              <a:avLst/>
            </a:prstTxWarp>
          </a:bodyPr>
          <a:lstStyle>
            <a:lvl1pPr algn="ctr" eaLnBrk="1" hangingPunct="1">
              <a:defRPr sz="1100">
                <a:solidFill>
                  <a:srgbClr val="000000"/>
                </a:solidFill>
                <a:latin typeface="Arial" charset="0"/>
                <a:cs typeface="Arial" charset="0"/>
              </a:defRPr>
            </a:lvl1pPr>
          </a:lstStyle>
          <a:p>
            <a:pPr>
              <a:defRPr/>
            </a:pPr>
            <a:endParaRPr lang="en-US"/>
          </a:p>
        </p:txBody>
      </p:sp>
      <p:sp>
        <p:nvSpPr>
          <p:cNvPr id="3778566"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68564" tIns="34289" rIns="68564" bIns="34289" numCol="1" anchor="t" anchorCtr="0" compatLnSpc="1">
            <a:prstTxWarp prst="textNoShape">
              <a:avLst/>
            </a:prstTxWarp>
          </a:bodyPr>
          <a:lstStyle>
            <a:lvl1pPr algn="r" eaLnBrk="1" hangingPunct="1">
              <a:defRPr sz="1100">
                <a:solidFill>
                  <a:srgbClr val="000000"/>
                </a:solidFill>
              </a:defRPr>
            </a:lvl1pPr>
          </a:lstStyle>
          <a:p>
            <a:fld id="{6EFDBD56-BCB3-4549-A0D9-0C50BD659159}" type="slidenum">
              <a:rPr lang="en-US" altLang="en-US" smtClean="0">
                <a:latin typeface="Arial" pitchFamily="34" charset="0"/>
                <a:cs typeface="Arial" pitchFamily="34" charset="0"/>
              </a:rPr>
              <a:pPr/>
              <a:t>‹#›</a:t>
            </a:fld>
            <a:endParaRPr lang="en-US" altLang="en-US" smtClean="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ctr" rtl="0" eaLnBrk="0" fontAlgn="base" hangingPunct="0">
        <a:spcBef>
          <a:spcPct val="0"/>
        </a:spcBef>
        <a:spcAft>
          <a:spcPct val="0"/>
        </a:spcAft>
        <a:defRPr sz="3300">
          <a:solidFill>
            <a:schemeClr val="bg1"/>
          </a:solidFill>
          <a:latin typeface="+mj-lt"/>
          <a:ea typeface="+mj-ea"/>
          <a:cs typeface="+mj-cs"/>
        </a:defRPr>
      </a:lvl1pPr>
      <a:lvl2pPr algn="ctr" rtl="0" eaLnBrk="0" fontAlgn="base" hangingPunct="0">
        <a:spcBef>
          <a:spcPct val="0"/>
        </a:spcBef>
        <a:spcAft>
          <a:spcPct val="0"/>
        </a:spcAft>
        <a:defRPr sz="3300">
          <a:solidFill>
            <a:schemeClr val="bg1"/>
          </a:solidFill>
          <a:latin typeface="Arial Rounded MT Bold" pitchFamily="34" charset="0"/>
          <a:cs typeface="Arial" charset="0"/>
        </a:defRPr>
      </a:lvl2pPr>
      <a:lvl3pPr algn="ctr" rtl="0" eaLnBrk="0" fontAlgn="base" hangingPunct="0">
        <a:spcBef>
          <a:spcPct val="0"/>
        </a:spcBef>
        <a:spcAft>
          <a:spcPct val="0"/>
        </a:spcAft>
        <a:defRPr sz="3300">
          <a:solidFill>
            <a:schemeClr val="bg1"/>
          </a:solidFill>
          <a:latin typeface="Arial Rounded MT Bold" pitchFamily="34" charset="0"/>
          <a:cs typeface="Arial" charset="0"/>
        </a:defRPr>
      </a:lvl3pPr>
      <a:lvl4pPr algn="ctr" rtl="0" eaLnBrk="0" fontAlgn="base" hangingPunct="0">
        <a:spcBef>
          <a:spcPct val="0"/>
        </a:spcBef>
        <a:spcAft>
          <a:spcPct val="0"/>
        </a:spcAft>
        <a:defRPr sz="3300">
          <a:solidFill>
            <a:schemeClr val="bg1"/>
          </a:solidFill>
          <a:latin typeface="Arial Rounded MT Bold" pitchFamily="34" charset="0"/>
          <a:cs typeface="Arial" charset="0"/>
        </a:defRPr>
      </a:lvl4pPr>
      <a:lvl5pPr algn="ctr" rtl="0" eaLnBrk="0" fontAlgn="base" hangingPunct="0">
        <a:spcBef>
          <a:spcPct val="0"/>
        </a:spcBef>
        <a:spcAft>
          <a:spcPct val="0"/>
        </a:spcAft>
        <a:defRPr sz="3300">
          <a:solidFill>
            <a:schemeClr val="bg1"/>
          </a:solidFill>
          <a:latin typeface="Arial Rounded MT Bold" pitchFamily="34" charset="0"/>
          <a:cs typeface="Arial" charset="0"/>
        </a:defRPr>
      </a:lvl5pPr>
      <a:lvl6pPr marL="342803" algn="ctr" rtl="0" eaLnBrk="0" fontAlgn="base" hangingPunct="0">
        <a:spcBef>
          <a:spcPct val="0"/>
        </a:spcBef>
        <a:spcAft>
          <a:spcPct val="0"/>
        </a:spcAft>
        <a:defRPr sz="3300">
          <a:solidFill>
            <a:schemeClr val="bg1"/>
          </a:solidFill>
          <a:latin typeface="Arial Rounded MT Bold" pitchFamily="34" charset="0"/>
          <a:cs typeface="Arial" charset="0"/>
        </a:defRPr>
      </a:lvl6pPr>
      <a:lvl7pPr marL="685613" algn="ctr" rtl="0" eaLnBrk="0" fontAlgn="base" hangingPunct="0">
        <a:spcBef>
          <a:spcPct val="0"/>
        </a:spcBef>
        <a:spcAft>
          <a:spcPct val="0"/>
        </a:spcAft>
        <a:defRPr sz="3300">
          <a:solidFill>
            <a:schemeClr val="bg1"/>
          </a:solidFill>
          <a:latin typeface="Arial Rounded MT Bold" pitchFamily="34" charset="0"/>
          <a:cs typeface="Arial" charset="0"/>
        </a:defRPr>
      </a:lvl7pPr>
      <a:lvl8pPr marL="1028420" algn="ctr" rtl="0" eaLnBrk="0" fontAlgn="base" hangingPunct="0">
        <a:spcBef>
          <a:spcPct val="0"/>
        </a:spcBef>
        <a:spcAft>
          <a:spcPct val="0"/>
        </a:spcAft>
        <a:defRPr sz="3300">
          <a:solidFill>
            <a:schemeClr val="bg1"/>
          </a:solidFill>
          <a:latin typeface="Arial Rounded MT Bold" pitchFamily="34" charset="0"/>
          <a:cs typeface="Arial" charset="0"/>
        </a:defRPr>
      </a:lvl8pPr>
      <a:lvl9pPr marL="1371226" algn="ctr" rtl="0" eaLnBrk="0" fontAlgn="base" hangingPunct="0">
        <a:spcBef>
          <a:spcPct val="0"/>
        </a:spcBef>
        <a:spcAft>
          <a:spcPct val="0"/>
        </a:spcAft>
        <a:defRPr sz="3300">
          <a:solidFill>
            <a:schemeClr val="bg1"/>
          </a:solidFill>
          <a:latin typeface="Arial Rounded MT Bold" pitchFamily="34" charset="0"/>
          <a:cs typeface="Arial" charset="0"/>
        </a:defRPr>
      </a:lvl9pPr>
    </p:titleStyle>
    <p:bodyStyle>
      <a:lvl1pPr marL="257108" indent="-257108" algn="l" rtl="0" eaLnBrk="0" fontAlgn="base" hangingPunct="0">
        <a:spcBef>
          <a:spcPct val="20000"/>
        </a:spcBef>
        <a:spcAft>
          <a:spcPct val="0"/>
        </a:spcAft>
        <a:defRPr sz="3300">
          <a:solidFill>
            <a:schemeClr val="bg1"/>
          </a:solidFill>
          <a:latin typeface="+mn-lt"/>
          <a:ea typeface="+mn-ea"/>
          <a:cs typeface="+mn-cs"/>
        </a:defRPr>
      </a:lvl1pPr>
      <a:lvl2pPr marL="557059" indent="-214258" algn="l" rtl="0" eaLnBrk="0" fontAlgn="base" hangingPunct="0">
        <a:spcBef>
          <a:spcPct val="20000"/>
        </a:spcBef>
        <a:spcAft>
          <a:spcPct val="0"/>
        </a:spcAft>
        <a:buChar char="–"/>
        <a:defRPr sz="2100">
          <a:solidFill>
            <a:schemeClr val="tx1"/>
          </a:solidFill>
          <a:latin typeface="Arial" charset="0"/>
          <a:cs typeface="+mn-cs"/>
        </a:defRPr>
      </a:lvl2pPr>
      <a:lvl3pPr marL="857018" indent="-171406" algn="l" rtl="0" eaLnBrk="0" fontAlgn="base" hangingPunct="0">
        <a:spcBef>
          <a:spcPct val="20000"/>
        </a:spcBef>
        <a:spcAft>
          <a:spcPct val="0"/>
        </a:spcAft>
        <a:buChar char="•"/>
        <a:defRPr sz="1800">
          <a:solidFill>
            <a:schemeClr val="tx1"/>
          </a:solidFill>
          <a:latin typeface="Arial" charset="0"/>
          <a:cs typeface="+mn-cs"/>
        </a:defRPr>
      </a:lvl3pPr>
      <a:lvl4pPr marL="1199820" indent="-171406" algn="l" rtl="0" eaLnBrk="0" fontAlgn="base" hangingPunct="0">
        <a:spcBef>
          <a:spcPct val="20000"/>
        </a:spcBef>
        <a:spcAft>
          <a:spcPct val="0"/>
        </a:spcAft>
        <a:buChar char="–"/>
        <a:defRPr sz="1500">
          <a:solidFill>
            <a:schemeClr val="tx1"/>
          </a:solidFill>
          <a:latin typeface="Arial" charset="0"/>
          <a:cs typeface="+mn-cs"/>
        </a:defRPr>
      </a:lvl4pPr>
      <a:lvl5pPr marL="1542623" indent="-171406" algn="l" rtl="0" eaLnBrk="0" fontAlgn="base" hangingPunct="0">
        <a:spcBef>
          <a:spcPct val="20000"/>
        </a:spcBef>
        <a:spcAft>
          <a:spcPct val="0"/>
        </a:spcAft>
        <a:buChar char="»"/>
        <a:defRPr sz="1500">
          <a:solidFill>
            <a:schemeClr val="tx1"/>
          </a:solidFill>
          <a:latin typeface="Arial" charset="0"/>
          <a:cs typeface="+mn-cs"/>
        </a:defRPr>
      </a:lvl5pPr>
      <a:lvl6pPr marL="1885433" indent="-171406" algn="l" rtl="0" eaLnBrk="0" fontAlgn="base" hangingPunct="0">
        <a:spcBef>
          <a:spcPct val="20000"/>
        </a:spcBef>
        <a:spcAft>
          <a:spcPct val="0"/>
        </a:spcAft>
        <a:buChar char="»"/>
        <a:defRPr sz="1500">
          <a:solidFill>
            <a:schemeClr val="tx1"/>
          </a:solidFill>
          <a:latin typeface="Arial" charset="0"/>
          <a:cs typeface="+mn-cs"/>
        </a:defRPr>
      </a:lvl6pPr>
      <a:lvl7pPr marL="2228240" indent="-171406" algn="l" rtl="0" eaLnBrk="0" fontAlgn="base" hangingPunct="0">
        <a:spcBef>
          <a:spcPct val="20000"/>
        </a:spcBef>
        <a:spcAft>
          <a:spcPct val="0"/>
        </a:spcAft>
        <a:buChar char="»"/>
        <a:defRPr sz="1500">
          <a:solidFill>
            <a:schemeClr val="tx1"/>
          </a:solidFill>
          <a:latin typeface="Arial" charset="0"/>
          <a:cs typeface="+mn-cs"/>
        </a:defRPr>
      </a:lvl7pPr>
      <a:lvl8pPr marL="2571046" indent="-171406" algn="l" rtl="0" eaLnBrk="0" fontAlgn="base" hangingPunct="0">
        <a:spcBef>
          <a:spcPct val="20000"/>
        </a:spcBef>
        <a:spcAft>
          <a:spcPct val="0"/>
        </a:spcAft>
        <a:buChar char="»"/>
        <a:defRPr sz="1500">
          <a:solidFill>
            <a:schemeClr val="tx1"/>
          </a:solidFill>
          <a:latin typeface="Arial" charset="0"/>
          <a:cs typeface="+mn-cs"/>
        </a:defRPr>
      </a:lvl8pPr>
      <a:lvl9pPr marL="2913857" indent="-171406" algn="l" rtl="0" eaLnBrk="0" fontAlgn="base" hangingPunct="0">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85613" rtl="0" eaLnBrk="1" latinLnBrk="0" hangingPunct="1">
        <a:defRPr sz="1400" kern="1200">
          <a:solidFill>
            <a:schemeClr val="tx1"/>
          </a:solidFill>
          <a:latin typeface="+mn-lt"/>
          <a:ea typeface="+mn-ea"/>
          <a:cs typeface="+mn-cs"/>
        </a:defRPr>
      </a:lvl1pPr>
      <a:lvl2pPr marL="342803" algn="l" defTabSz="685613" rtl="0" eaLnBrk="1" latinLnBrk="0" hangingPunct="1">
        <a:defRPr sz="1400" kern="1200">
          <a:solidFill>
            <a:schemeClr val="tx1"/>
          </a:solidFill>
          <a:latin typeface="+mn-lt"/>
          <a:ea typeface="+mn-ea"/>
          <a:cs typeface="+mn-cs"/>
        </a:defRPr>
      </a:lvl2pPr>
      <a:lvl3pPr marL="685613" algn="l" defTabSz="685613" rtl="0" eaLnBrk="1" latinLnBrk="0" hangingPunct="1">
        <a:defRPr sz="1400" kern="1200">
          <a:solidFill>
            <a:schemeClr val="tx1"/>
          </a:solidFill>
          <a:latin typeface="+mn-lt"/>
          <a:ea typeface="+mn-ea"/>
          <a:cs typeface="+mn-cs"/>
        </a:defRPr>
      </a:lvl3pPr>
      <a:lvl4pPr marL="1028420" algn="l" defTabSz="685613" rtl="0" eaLnBrk="1" latinLnBrk="0" hangingPunct="1">
        <a:defRPr sz="1400" kern="1200">
          <a:solidFill>
            <a:schemeClr val="tx1"/>
          </a:solidFill>
          <a:latin typeface="+mn-lt"/>
          <a:ea typeface="+mn-ea"/>
          <a:cs typeface="+mn-cs"/>
        </a:defRPr>
      </a:lvl4pPr>
      <a:lvl5pPr marL="1371226" algn="l" defTabSz="685613" rtl="0" eaLnBrk="1" latinLnBrk="0" hangingPunct="1">
        <a:defRPr sz="1400" kern="1200">
          <a:solidFill>
            <a:schemeClr val="tx1"/>
          </a:solidFill>
          <a:latin typeface="+mn-lt"/>
          <a:ea typeface="+mn-ea"/>
          <a:cs typeface="+mn-cs"/>
        </a:defRPr>
      </a:lvl5pPr>
      <a:lvl6pPr marL="1714037" algn="l" defTabSz="685613" rtl="0" eaLnBrk="1" latinLnBrk="0" hangingPunct="1">
        <a:defRPr sz="1400" kern="1200">
          <a:solidFill>
            <a:schemeClr val="tx1"/>
          </a:solidFill>
          <a:latin typeface="+mn-lt"/>
          <a:ea typeface="+mn-ea"/>
          <a:cs typeface="+mn-cs"/>
        </a:defRPr>
      </a:lvl6pPr>
      <a:lvl7pPr marL="2056838" algn="l" defTabSz="685613" rtl="0" eaLnBrk="1" latinLnBrk="0" hangingPunct="1">
        <a:defRPr sz="1400" kern="1200">
          <a:solidFill>
            <a:schemeClr val="tx1"/>
          </a:solidFill>
          <a:latin typeface="+mn-lt"/>
          <a:ea typeface="+mn-ea"/>
          <a:cs typeface="+mn-cs"/>
        </a:defRPr>
      </a:lvl7pPr>
      <a:lvl8pPr marL="2399640" algn="l" defTabSz="685613" rtl="0" eaLnBrk="1" latinLnBrk="0" hangingPunct="1">
        <a:defRPr sz="1400" kern="1200">
          <a:solidFill>
            <a:schemeClr val="tx1"/>
          </a:solidFill>
          <a:latin typeface="+mn-lt"/>
          <a:ea typeface="+mn-ea"/>
          <a:cs typeface="+mn-cs"/>
        </a:defRPr>
      </a:lvl8pPr>
      <a:lvl9pPr marL="2742443" algn="l" defTabSz="685613"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bwMode="auto">
          <a:xfrm>
            <a:off x="457200" y="205979"/>
            <a:ext cx="8229600"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8" tIns="34289" rIns="68568" bIns="34289" numCol="1" anchor="ctr" anchorCtr="0" compatLnSpc="1">
            <a:prstTxWarp prst="textNoShape">
              <a:avLst/>
            </a:prstTxWarp>
          </a:bodyPr>
          <a:lstStyle/>
          <a:p>
            <a:pPr lvl="0"/>
            <a:r>
              <a:rPr lang="en-US" altLang="en-US" smtClean="0"/>
              <a:t>Click to edit Master title style</a:t>
            </a:r>
          </a:p>
        </p:txBody>
      </p:sp>
      <p:sp>
        <p:nvSpPr>
          <p:cNvPr id="79875" name="Rectangle 3"/>
          <p:cNvSpPr>
            <a:spLocks noGrp="1" noChangeArrowheads="1"/>
          </p:cNvSpPr>
          <p:nvPr>
            <p:ph type="body" idx="1"/>
          </p:nvPr>
        </p:nvSpPr>
        <p:spPr bwMode="auto">
          <a:xfrm>
            <a:off x="457200" y="1200151"/>
            <a:ext cx="8229600"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8" tIns="34289" rIns="68568" bIns="3428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778564"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68568" tIns="34289" rIns="68568" bIns="34289" numCol="1" anchor="t" anchorCtr="0" compatLnSpc="1">
            <a:prstTxWarp prst="textNoShape">
              <a:avLst/>
            </a:prstTxWarp>
          </a:bodyPr>
          <a:lstStyle>
            <a:lvl1pPr eaLnBrk="1" hangingPunct="1">
              <a:defRPr sz="1100">
                <a:solidFill>
                  <a:srgbClr val="000000"/>
                </a:solidFill>
                <a:latin typeface="Arial" charset="0"/>
                <a:cs typeface="Arial" charset="0"/>
              </a:defRPr>
            </a:lvl1pPr>
          </a:lstStyle>
          <a:p>
            <a:pPr algn="l">
              <a:defRPr/>
            </a:pPr>
            <a:endParaRPr lang="en-US"/>
          </a:p>
        </p:txBody>
      </p:sp>
      <p:sp>
        <p:nvSpPr>
          <p:cNvPr id="3778565"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68568" tIns="34289" rIns="68568" bIns="34289" numCol="1" anchor="t" anchorCtr="0" compatLnSpc="1">
            <a:prstTxWarp prst="textNoShape">
              <a:avLst/>
            </a:prstTxWarp>
          </a:bodyPr>
          <a:lstStyle>
            <a:lvl1pPr algn="ctr" eaLnBrk="1" hangingPunct="1">
              <a:defRPr sz="1100">
                <a:solidFill>
                  <a:srgbClr val="000000"/>
                </a:solidFill>
                <a:latin typeface="Arial" charset="0"/>
                <a:cs typeface="Arial" charset="0"/>
              </a:defRPr>
            </a:lvl1pPr>
          </a:lstStyle>
          <a:p>
            <a:pPr>
              <a:defRPr/>
            </a:pPr>
            <a:endParaRPr lang="en-US"/>
          </a:p>
        </p:txBody>
      </p:sp>
      <p:sp>
        <p:nvSpPr>
          <p:cNvPr id="3778566"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68568" tIns="34289" rIns="68568" bIns="34289" numCol="1" anchor="t" anchorCtr="0" compatLnSpc="1">
            <a:prstTxWarp prst="textNoShape">
              <a:avLst/>
            </a:prstTxWarp>
          </a:bodyPr>
          <a:lstStyle>
            <a:lvl1pPr algn="r" eaLnBrk="1" hangingPunct="1">
              <a:defRPr sz="1100">
                <a:solidFill>
                  <a:srgbClr val="000000"/>
                </a:solidFill>
              </a:defRPr>
            </a:lvl1pPr>
          </a:lstStyle>
          <a:p>
            <a:fld id="{6EFDBD56-BCB3-4549-A0D9-0C50BD659159}" type="slidenum">
              <a:rPr lang="en-US" altLang="en-US" smtClean="0">
                <a:latin typeface="Arial" pitchFamily="34" charset="0"/>
                <a:cs typeface="Arial" pitchFamily="34" charset="0"/>
              </a:rPr>
              <a:pPr/>
              <a:t>‹#›</a:t>
            </a:fld>
            <a:endParaRPr lang="en-US" altLang="en-US" smtClean="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ctr" rtl="0" eaLnBrk="0" fontAlgn="base" hangingPunct="0">
        <a:spcBef>
          <a:spcPct val="0"/>
        </a:spcBef>
        <a:spcAft>
          <a:spcPct val="0"/>
        </a:spcAft>
        <a:defRPr sz="3300">
          <a:solidFill>
            <a:schemeClr val="bg1"/>
          </a:solidFill>
          <a:latin typeface="+mj-lt"/>
          <a:ea typeface="+mj-ea"/>
          <a:cs typeface="+mj-cs"/>
        </a:defRPr>
      </a:lvl1pPr>
      <a:lvl2pPr algn="ctr" rtl="0" eaLnBrk="0" fontAlgn="base" hangingPunct="0">
        <a:spcBef>
          <a:spcPct val="0"/>
        </a:spcBef>
        <a:spcAft>
          <a:spcPct val="0"/>
        </a:spcAft>
        <a:defRPr sz="3300">
          <a:solidFill>
            <a:schemeClr val="bg1"/>
          </a:solidFill>
          <a:latin typeface="Arial Rounded MT Bold" pitchFamily="34" charset="0"/>
          <a:cs typeface="Arial" charset="0"/>
        </a:defRPr>
      </a:lvl2pPr>
      <a:lvl3pPr algn="ctr" rtl="0" eaLnBrk="0" fontAlgn="base" hangingPunct="0">
        <a:spcBef>
          <a:spcPct val="0"/>
        </a:spcBef>
        <a:spcAft>
          <a:spcPct val="0"/>
        </a:spcAft>
        <a:defRPr sz="3300">
          <a:solidFill>
            <a:schemeClr val="bg1"/>
          </a:solidFill>
          <a:latin typeface="Arial Rounded MT Bold" pitchFamily="34" charset="0"/>
          <a:cs typeface="Arial" charset="0"/>
        </a:defRPr>
      </a:lvl3pPr>
      <a:lvl4pPr algn="ctr" rtl="0" eaLnBrk="0" fontAlgn="base" hangingPunct="0">
        <a:spcBef>
          <a:spcPct val="0"/>
        </a:spcBef>
        <a:spcAft>
          <a:spcPct val="0"/>
        </a:spcAft>
        <a:defRPr sz="3300">
          <a:solidFill>
            <a:schemeClr val="bg1"/>
          </a:solidFill>
          <a:latin typeface="Arial Rounded MT Bold" pitchFamily="34" charset="0"/>
          <a:cs typeface="Arial" charset="0"/>
        </a:defRPr>
      </a:lvl4pPr>
      <a:lvl5pPr algn="ctr" rtl="0" eaLnBrk="0" fontAlgn="base" hangingPunct="0">
        <a:spcBef>
          <a:spcPct val="0"/>
        </a:spcBef>
        <a:spcAft>
          <a:spcPct val="0"/>
        </a:spcAft>
        <a:defRPr sz="3300">
          <a:solidFill>
            <a:schemeClr val="bg1"/>
          </a:solidFill>
          <a:latin typeface="Arial Rounded MT Bold" pitchFamily="34" charset="0"/>
          <a:cs typeface="Arial" charset="0"/>
        </a:defRPr>
      </a:lvl5pPr>
      <a:lvl6pPr marL="342830" algn="ctr" rtl="0" eaLnBrk="0" fontAlgn="base" hangingPunct="0">
        <a:spcBef>
          <a:spcPct val="0"/>
        </a:spcBef>
        <a:spcAft>
          <a:spcPct val="0"/>
        </a:spcAft>
        <a:defRPr sz="3300">
          <a:solidFill>
            <a:schemeClr val="bg1"/>
          </a:solidFill>
          <a:latin typeface="Arial Rounded MT Bold" pitchFamily="34" charset="0"/>
          <a:cs typeface="Arial" charset="0"/>
        </a:defRPr>
      </a:lvl6pPr>
      <a:lvl7pPr marL="685664" algn="ctr" rtl="0" eaLnBrk="0" fontAlgn="base" hangingPunct="0">
        <a:spcBef>
          <a:spcPct val="0"/>
        </a:spcBef>
        <a:spcAft>
          <a:spcPct val="0"/>
        </a:spcAft>
        <a:defRPr sz="3300">
          <a:solidFill>
            <a:schemeClr val="bg1"/>
          </a:solidFill>
          <a:latin typeface="Arial Rounded MT Bold" pitchFamily="34" charset="0"/>
          <a:cs typeface="Arial" charset="0"/>
        </a:defRPr>
      </a:lvl7pPr>
      <a:lvl8pPr marL="1028496" algn="ctr" rtl="0" eaLnBrk="0" fontAlgn="base" hangingPunct="0">
        <a:spcBef>
          <a:spcPct val="0"/>
        </a:spcBef>
        <a:spcAft>
          <a:spcPct val="0"/>
        </a:spcAft>
        <a:defRPr sz="3300">
          <a:solidFill>
            <a:schemeClr val="bg1"/>
          </a:solidFill>
          <a:latin typeface="Arial Rounded MT Bold" pitchFamily="34" charset="0"/>
          <a:cs typeface="Arial" charset="0"/>
        </a:defRPr>
      </a:lvl8pPr>
      <a:lvl9pPr marL="1371328" algn="ctr" rtl="0" eaLnBrk="0" fontAlgn="base" hangingPunct="0">
        <a:spcBef>
          <a:spcPct val="0"/>
        </a:spcBef>
        <a:spcAft>
          <a:spcPct val="0"/>
        </a:spcAft>
        <a:defRPr sz="3300">
          <a:solidFill>
            <a:schemeClr val="bg1"/>
          </a:solidFill>
          <a:latin typeface="Arial Rounded MT Bold" pitchFamily="34" charset="0"/>
          <a:cs typeface="Arial" charset="0"/>
        </a:defRPr>
      </a:lvl9pPr>
    </p:titleStyle>
    <p:bodyStyle>
      <a:lvl1pPr marL="257126" indent="-257126" algn="l" rtl="0" eaLnBrk="0" fontAlgn="base" hangingPunct="0">
        <a:spcBef>
          <a:spcPct val="20000"/>
        </a:spcBef>
        <a:spcAft>
          <a:spcPct val="0"/>
        </a:spcAft>
        <a:defRPr sz="3300">
          <a:solidFill>
            <a:schemeClr val="bg1"/>
          </a:solidFill>
          <a:latin typeface="+mn-lt"/>
          <a:ea typeface="+mn-ea"/>
          <a:cs typeface="+mn-cs"/>
        </a:defRPr>
      </a:lvl1pPr>
      <a:lvl2pPr marL="557101" indent="-214273" algn="l" rtl="0" eaLnBrk="0" fontAlgn="base" hangingPunct="0">
        <a:spcBef>
          <a:spcPct val="20000"/>
        </a:spcBef>
        <a:spcAft>
          <a:spcPct val="0"/>
        </a:spcAft>
        <a:buChar char="–"/>
        <a:defRPr sz="2100">
          <a:solidFill>
            <a:schemeClr val="tx1"/>
          </a:solidFill>
          <a:latin typeface="Arial" charset="0"/>
          <a:cs typeface="+mn-cs"/>
        </a:defRPr>
      </a:lvl2pPr>
      <a:lvl3pPr marL="857081" indent="-171418" algn="l" rtl="0" eaLnBrk="0" fontAlgn="base" hangingPunct="0">
        <a:spcBef>
          <a:spcPct val="20000"/>
        </a:spcBef>
        <a:spcAft>
          <a:spcPct val="0"/>
        </a:spcAft>
        <a:buChar char="•"/>
        <a:defRPr sz="1800">
          <a:solidFill>
            <a:schemeClr val="tx1"/>
          </a:solidFill>
          <a:latin typeface="Arial" charset="0"/>
          <a:cs typeface="+mn-cs"/>
        </a:defRPr>
      </a:lvl3pPr>
      <a:lvl4pPr marL="1199910" indent="-171418" algn="l" rtl="0" eaLnBrk="0" fontAlgn="base" hangingPunct="0">
        <a:spcBef>
          <a:spcPct val="20000"/>
        </a:spcBef>
        <a:spcAft>
          <a:spcPct val="0"/>
        </a:spcAft>
        <a:buChar char="–"/>
        <a:defRPr sz="1500">
          <a:solidFill>
            <a:schemeClr val="tx1"/>
          </a:solidFill>
          <a:latin typeface="Arial" charset="0"/>
          <a:cs typeface="+mn-cs"/>
        </a:defRPr>
      </a:lvl4pPr>
      <a:lvl5pPr marL="1542740" indent="-171418" algn="l" rtl="0" eaLnBrk="0" fontAlgn="base" hangingPunct="0">
        <a:spcBef>
          <a:spcPct val="20000"/>
        </a:spcBef>
        <a:spcAft>
          <a:spcPct val="0"/>
        </a:spcAft>
        <a:buChar char="»"/>
        <a:defRPr sz="1500">
          <a:solidFill>
            <a:schemeClr val="tx1"/>
          </a:solidFill>
          <a:latin typeface="Arial" charset="0"/>
          <a:cs typeface="+mn-cs"/>
        </a:defRPr>
      </a:lvl5pPr>
      <a:lvl6pPr marL="1885574" indent="-171418" algn="l" rtl="0" eaLnBrk="0" fontAlgn="base" hangingPunct="0">
        <a:spcBef>
          <a:spcPct val="20000"/>
        </a:spcBef>
        <a:spcAft>
          <a:spcPct val="0"/>
        </a:spcAft>
        <a:buChar char="»"/>
        <a:defRPr sz="1500">
          <a:solidFill>
            <a:schemeClr val="tx1"/>
          </a:solidFill>
          <a:latin typeface="Arial" charset="0"/>
          <a:cs typeface="+mn-cs"/>
        </a:defRPr>
      </a:lvl6pPr>
      <a:lvl7pPr marL="2228406" indent="-171418" algn="l" rtl="0" eaLnBrk="0" fontAlgn="base" hangingPunct="0">
        <a:spcBef>
          <a:spcPct val="20000"/>
        </a:spcBef>
        <a:spcAft>
          <a:spcPct val="0"/>
        </a:spcAft>
        <a:buChar char="»"/>
        <a:defRPr sz="1500">
          <a:solidFill>
            <a:schemeClr val="tx1"/>
          </a:solidFill>
          <a:latin typeface="Arial" charset="0"/>
          <a:cs typeface="+mn-cs"/>
        </a:defRPr>
      </a:lvl7pPr>
      <a:lvl8pPr marL="2571238" indent="-171418" algn="l" rtl="0" eaLnBrk="0" fontAlgn="base" hangingPunct="0">
        <a:spcBef>
          <a:spcPct val="20000"/>
        </a:spcBef>
        <a:spcAft>
          <a:spcPct val="0"/>
        </a:spcAft>
        <a:buChar char="»"/>
        <a:defRPr sz="1500">
          <a:solidFill>
            <a:schemeClr val="tx1"/>
          </a:solidFill>
          <a:latin typeface="Arial" charset="0"/>
          <a:cs typeface="+mn-cs"/>
        </a:defRPr>
      </a:lvl8pPr>
      <a:lvl9pPr marL="2914073" indent="-171418" algn="l" rtl="0" eaLnBrk="0" fontAlgn="base" hangingPunct="0">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85664" rtl="0" eaLnBrk="1" latinLnBrk="0" hangingPunct="1">
        <a:defRPr sz="1400" kern="1200">
          <a:solidFill>
            <a:schemeClr val="tx1"/>
          </a:solidFill>
          <a:latin typeface="+mn-lt"/>
          <a:ea typeface="+mn-ea"/>
          <a:cs typeface="+mn-cs"/>
        </a:defRPr>
      </a:lvl1pPr>
      <a:lvl2pPr marL="342830" algn="l" defTabSz="685664" rtl="0" eaLnBrk="1" latinLnBrk="0" hangingPunct="1">
        <a:defRPr sz="1400" kern="1200">
          <a:solidFill>
            <a:schemeClr val="tx1"/>
          </a:solidFill>
          <a:latin typeface="+mn-lt"/>
          <a:ea typeface="+mn-ea"/>
          <a:cs typeface="+mn-cs"/>
        </a:defRPr>
      </a:lvl2pPr>
      <a:lvl3pPr marL="685664" algn="l" defTabSz="685664" rtl="0" eaLnBrk="1" latinLnBrk="0" hangingPunct="1">
        <a:defRPr sz="1400" kern="1200">
          <a:solidFill>
            <a:schemeClr val="tx1"/>
          </a:solidFill>
          <a:latin typeface="+mn-lt"/>
          <a:ea typeface="+mn-ea"/>
          <a:cs typeface="+mn-cs"/>
        </a:defRPr>
      </a:lvl3pPr>
      <a:lvl4pPr marL="1028496" algn="l" defTabSz="685664" rtl="0" eaLnBrk="1" latinLnBrk="0" hangingPunct="1">
        <a:defRPr sz="1400" kern="1200">
          <a:solidFill>
            <a:schemeClr val="tx1"/>
          </a:solidFill>
          <a:latin typeface="+mn-lt"/>
          <a:ea typeface="+mn-ea"/>
          <a:cs typeface="+mn-cs"/>
        </a:defRPr>
      </a:lvl4pPr>
      <a:lvl5pPr marL="1371328" algn="l" defTabSz="685664" rtl="0" eaLnBrk="1" latinLnBrk="0" hangingPunct="1">
        <a:defRPr sz="1400" kern="1200">
          <a:solidFill>
            <a:schemeClr val="tx1"/>
          </a:solidFill>
          <a:latin typeface="+mn-lt"/>
          <a:ea typeface="+mn-ea"/>
          <a:cs typeface="+mn-cs"/>
        </a:defRPr>
      </a:lvl5pPr>
      <a:lvl6pPr marL="1714163" algn="l" defTabSz="685664" rtl="0" eaLnBrk="1" latinLnBrk="0" hangingPunct="1">
        <a:defRPr sz="1400" kern="1200">
          <a:solidFill>
            <a:schemeClr val="tx1"/>
          </a:solidFill>
          <a:latin typeface="+mn-lt"/>
          <a:ea typeface="+mn-ea"/>
          <a:cs typeface="+mn-cs"/>
        </a:defRPr>
      </a:lvl6pPr>
      <a:lvl7pPr marL="2056991" algn="l" defTabSz="685664" rtl="0" eaLnBrk="1" latinLnBrk="0" hangingPunct="1">
        <a:defRPr sz="1400" kern="1200">
          <a:solidFill>
            <a:schemeClr val="tx1"/>
          </a:solidFill>
          <a:latin typeface="+mn-lt"/>
          <a:ea typeface="+mn-ea"/>
          <a:cs typeface="+mn-cs"/>
        </a:defRPr>
      </a:lvl7pPr>
      <a:lvl8pPr marL="2399820" algn="l" defTabSz="685664" rtl="0" eaLnBrk="1" latinLnBrk="0" hangingPunct="1">
        <a:defRPr sz="1400" kern="1200">
          <a:solidFill>
            <a:schemeClr val="tx1"/>
          </a:solidFill>
          <a:latin typeface="+mn-lt"/>
          <a:ea typeface="+mn-ea"/>
          <a:cs typeface="+mn-cs"/>
        </a:defRPr>
      </a:lvl8pPr>
      <a:lvl9pPr marL="2742650" algn="l" defTabSz="685664"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bwMode="auto">
          <a:xfrm>
            <a:off x="457200" y="205979"/>
            <a:ext cx="8229600"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4" tIns="34289" rIns="68574" bIns="34289" numCol="1" anchor="ctr" anchorCtr="0" compatLnSpc="1">
            <a:prstTxWarp prst="textNoShape">
              <a:avLst/>
            </a:prstTxWarp>
          </a:bodyPr>
          <a:lstStyle/>
          <a:p>
            <a:pPr lvl="0"/>
            <a:r>
              <a:rPr lang="en-US" altLang="en-US" smtClean="0"/>
              <a:t>Click to edit Master title style</a:t>
            </a:r>
          </a:p>
        </p:txBody>
      </p:sp>
      <p:sp>
        <p:nvSpPr>
          <p:cNvPr id="80899" name="Rectangle 3"/>
          <p:cNvSpPr>
            <a:spLocks noGrp="1" noChangeArrowheads="1"/>
          </p:cNvSpPr>
          <p:nvPr>
            <p:ph type="body" idx="1"/>
          </p:nvPr>
        </p:nvSpPr>
        <p:spPr bwMode="auto">
          <a:xfrm>
            <a:off x="457200" y="1200151"/>
            <a:ext cx="8229600"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4" tIns="34289" rIns="68574" bIns="3428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68574" tIns="34289" rIns="68574" bIns="34289" numCol="1" anchor="t" anchorCtr="0" compatLnSpc="1">
            <a:prstTxWarp prst="textNoShape">
              <a:avLst/>
            </a:prstTxWarp>
          </a:bodyPr>
          <a:lstStyle>
            <a:lvl1pPr eaLnBrk="1" hangingPunct="1">
              <a:defRPr sz="1100">
                <a:solidFill>
                  <a:srgbClr val="000000"/>
                </a:solidFill>
                <a:latin typeface="Arial" charset="0"/>
                <a:cs typeface="Arial" charset="0"/>
              </a:defRPr>
            </a:lvl1pPr>
          </a:lstStyle>
          <a:p>
            <a:pPr algn="l">
              <a:defRPr/>
            </a:pPr>
            <a:endParaRPr lang="en-US"/>
          </a:p>
        </p:txBody>
      </p:sp>
      <p:sp>
        <p:nvSpPr>
          <p:cNvPr id="3077"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68574" tIns="34289" rIns="68574" bIns="34289" numCol="1" anchor="t" anchorCtr="0" compatLnSpc="1">
            <a:prstTxWarp prst="textNoShape">
              <a:avLst/>
            </a:prstTxWarp>
          </a:bodyPr>
          <a:lstStyle>
            <a:lvl1pPr algn="ctr" eaLnBrk="1" hangingPunct="1">
              <a:defRPr sz="1100">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68574" tIns="34289" rIns="68574" bIns="34289" numCol="1" anchor="t" anchorCtr="0" compatLnSpc="1">
            <a:prstTxWarp prst="textNoShape">
              <a:avLst/>
            </a:prstTxWarp>
          </a:bodyPr>
          <a:lstStyle>
            <a:lvl1pPr algn="r" eaLnBrk="1" hangingPunct="1">
              <a:defRPr sz="1100">
                <a:solidFill>
                  <a:srgbClr val="000000"/>
                </a:solidFill>
              </a:defRPr>
            </a:lvl1pPr>
          </a:lstStyle>
          <a:p>
            <a:fld id="{048C0662-B32A-4940-B070-169842EC4A65}" type="slidenum">
              <a:rPr lang="en-US" altLang="en-US" smtClean="0">
                <a:latin typeface="Arial" pitchFamily="34" charset="0"/>
                <a:cs typeface="Arial" pitchFamily="34" charset="0"/>
              </a:rPr>
              <a:pPr/>
              <a:t>‹#›</a:t>
            </a:fld>
            <a:endParaRPr lang="en-US" altLang="en-US" smtClean="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ctr" rtl="0" eaLnBrk="0" fontAlgn="base" hangingPunct="0">
        <a:spcBef>
          <a:spcPct val="0"/>
        </a:spcBef>
        <a:spcAft>
          <a:spcPct val="0"/>
        </a:spcAft>
        <a:defRPr sz="3300">
          <a:solidFill>
            <a:schemeClr val="bg1"/>
          </a:solidFill>
          <a:latin typeface="+mj-lt"/>
          <a:ea typeface="+mj-ea"/>
          <a:cs typeface="+mj-cs"/>
        </a:defRPr>
      </a:lvl1pPr>
      <a:lvl2pPr algn="ctr" rtl="0" eaLnBrk="0" fontAlgn="base" hangingPunct="0">
        <a:spcBef>
          <a:spcPct val="0"/>
        </a:spcBef>
        <a:spcAft>
          <a:spcPct val="0"/>
        </a:spcAft>
        <a:defRPr sz="3300">
          <a:solidFill>
            <a:schemeClr val="bg1"/>
          </a:solidFill>
          <a:latin typeface="Arial Rounded MT Bold" pitchFamily="34" charset="0"/>
          <a:cs typeface="Arial" charset="0"/>
        </a:defRPr>
      </a:lvl2pPr>
      <a:lvl3pPr algn="ctr" rtl="0" eaLnBrk="0" fontAlgn="base" hangingPunct="0">
        <a:spcBef>
          <a:spcPct val="0"/>
        </a:spcBef>
        <a:spcAft>
          <a:spcPct val="0"/>
        </a:spcAft>
        <a:defRPr sz="3300">
          <a:solidFill>
            <a:schemeClr val="bg1"/>
          </a:solidFill>
          <a:latin typeface="Arial Rounded MT Bold" pitchFamily="34" charset="0"/>
          <a:cs typeface="Arial" charset="0"/>
        </a:defRPr>
      </a:lvl3pPr>
      <a:lvl4pPr algn="ctr" rtl="0" eaLnBrk="0" fontAlgn="base" hangingPunct="0">
        <a:spcBef>
          <a:spcPct val="0"/>
        </a:spcBef>
        <a:spcAft>
          <a:spcPct val="0"/>
        </a:spcAft>
        <a:defRPr sz="3300">
          <a:solidFill>
            <a:schemeClr val="bg1"/>
          </a:solidFill>
          <a:latin typeface="Arial Rounded MT Bold" pitchFamily="34" charset="0"/>
          <a:cs typeface="Arial" charset="0"/>
        </a:defRPr>
      </a:lvl4pPr>
      <a:lvl5pPr algn="ctr" rtl="0" eaLnBrk="0" fontAlgn="base" hangingPunct="0">
        <a:spcBef>
          <a:spcPct val="0"/>
        </a:spcBef>
        <a:spcAft>
          <a:spcPct val="0"/>
        </a:spcAft>
        <a:defRPr sz="3300">
          <a:solidFill>
            <a:schemeClr val="bg1"/>
          </a:solidFill>
          <a:latin typeface="Arial Rounded MT Bold" pitchFamily="34" charset="0"/>
          <a:cs typeface="Arial" charset="0"/>
        </a:defRPr>
      </a:lvl5pPr>
      <a:lvl6pPr marL="342866" algn="ctr" rtl="0" fontAlgn="base">
        <a:spcBef>
          <a:spcPct val="0"/>
        </a:spcBef>
        <a:spcAft>
          <a:spcPct val="0"/>
        </a:spcAft>
        <a:defRPr sz="3300">
          <a:solidFill>
            <a:schemeClr val="bg1"/>
          </a:solidFill>
          <a:latin typeface="Arial Rounded MT Bold" pitchFamily="34" charset="0"/>
          <a:cs typeface="Arial" charset="0"/>
        </a:defRPr>
      </a:lvl6pPr>
      <a:lvl7pPr marL="685732" algn="ctr" rtl="0" fontAlgn="base">
        <a:spcBef>
          <a:spcPct val="0"/>
        </a:spcBef>
        <a:spcAft>
          <a:spcPct val="0"/>
        </a:spcAft>
        <a:defRPr sz="3300">
          <a:solidFill>
            <a:schemeClr val="bg1"/>
          </a:solidFill>
          <a:latin typeface="Arial Rounded MT Bold" pitchFamily="34" charset="0"/>
          <a:cs typeface="Arial" charset="0"/>
        </a:defRPr>
      </a:lvl7pPr>
      <a:lvl8pPr marL="1028598" algn="ctr" rtl="0" fontAlgn="base">
        <a:spcBef>
          <a:spcPct val="0"/>
        </a:spcBef>
        <a:spcAft>
          <a:spcPct val="0"/>
        </a:spcAft>
        <a:defRPr sz="3300">
          <a:solidFill>
            <a:schemeClr val="bg1"/>
          </a:solidFill>
          <a:latin typeface="Arial Rounded MT Bold" pitchFamily="34" charset="0"/>
          <a:cs typeface="Arial" charset="0"/>
        </a:defRPr>
      </a:lvl8pPr>
      <a:lvl9pPr marL="1371464" algn="ctr" rtl="0" fontAlgn="base">
        <a:spcBef>
          <a:spcPct val="0"/>
        </a:spcBef>
        <a:spcAft>
          <a:spcPct val="0"/>
        </a:spcAft>
        <a:defRPr sz="3300">
          <a:solidFill>
            <a:schemeClr val="bg1"/>
          </a:solidFill>
          <a:latin typeface="Arial Rounded MT Bold" pitchFamily="34" charset="0"/>
          <a:cs typeface="Arial" charset="0"/>
        </a:defRPr>
      </a:lvl9pPr>
    </p:titleStyle>
    <p:bodyStyle>
      <a:lvl1pPr marL="257150" indent="-257150" algn="l" rtl="0" eaLnBrk="0" fontAlgn="base" hangingPunct="0">
        <a:spcBef>
          <a:spcPct val="20000"/>
        </a:spcBef>
        <a:spcAft>
          <a:spcPct val="0"/>
        </a:spcAft>
        <a:defRPr sz="3300">
          <a:solidFill>
            <a:schemeClr val="bg1"/>
          </a:solidFill>
          <a:latin typeface="+mn-lt"/>
          <a:ea typeface="+mn-ea"/>
          <a:cs typeface="+mn-cs"/>
        </a:defRPr>
      </a:lvl1pPr>
      <a:lvl2pPr marL="557157" indent="-214293" algn="l" rtl="0" eaLnBrk="0" fontAlgn="base" hangingPunct="0">
        <a:spcBef>
          <a:spcPct val="20000"/>
        </a:spcBef>
        <a:spcAft>
          <a:spcPct val="0"/>
        </a:spcAft>
        <a:buChar char="–"/>
        <a:defRPr sz="2100">
          <a:solidFill>
            <a:schemeClr val="tx1"/>
          </a:solidFill>
          <a:latin typeface="Arial" charset="0"/>
          <a:cs typeface="+mn-cs"/>
        </a:defRPr>
      </a:lvl2pPr>
      <a:lvl3pPr marL="857165" indent="-171434" algn="l" rtl="0" eaLnBrk="0" fontAlgn="base" hangingPunct="0">
        <a:spcBef>
          <a:spcPct val="20000"/>
        </a:spcBef>
        <a:spcAft>
          <a:spcPct val="0"/>
        </a:spcAft>
        <a:buChar char="•"/>
        <a:defRPr sz="1800">
          <a:solidFill>
            <a:schemeClr val="tx1"/>
          </a:solidFill>
          <a:latin typeface="Arial" charset="0"/>
          <a:cs typeface="+mn-cs"/>
        </a:defRPr>
      </a:lvl3pPr>
      <a:lvl4pPr marL="1200030" indent="-171434" algn="l" rtl="0" eaLnBrk="0" fontAlgn="base" hangingPunct="0">
        <a:spcBef>
          <a:spcPct val="20000"/>
        </a:spcBef>
        <a:spcAft>
          <a:spcPct val="0"/>
        </a:spcAft>
        <a:buChar char="–"/>
        <a:defRPr sz="1500">
          <a:solidFill>
            <a:schemeClr val="tx1"/>
          </a:solidFill>
          <a:latin typeface="Arial" charset="0"/>
          <a:cs typeface="+mn-cs"/>
        </a:defRPr>
      </a:lvl4pPr>
      <a:lvl5pPr marL="1542896" indent="-171434" algn="l" rtl="0" eaLnBrk="0" fontAlgn="base" hangingPunct="0">
        <a:spcBef>
          <a:spcPct val="20000"/>
        </a:spcBef>
        <a:spcAft>
          <a:spcPct val="0"/>
        </a:spcAft>
        <a:buChar char="»"/>
        <a:defRPr sz="1500">
          <a:solidFill>
            <a:schemeClr val="tx1"/>
          </a:solidFill>
          <a:latin typeface="Arial" charset="0"/>
          <a:cs typeface="+mn-cs"/>
        </a:defRPr>
      </a:lvl5pPr>
      <a:lvl6pPr marL="1885762" indent="-171434" algn="l" rtl="0" fontAlgn="base">
        <a:spcBef>
          <a:spcPct val="20000"/>
        </a:spcBef>
        <a:spcAft>
          <a:spcPct val="0"/>
        </a:spcAft>
        <a:buChar char="»"/>
        <a:defRPr sz="1500">
          <a:solidFill>
            <a:schemeClr val="tx1"/>
          </a:solidFill>
          <a:latin typeface="Arial" charset="0"/>
          <a:cs typeface="+mn-cs"/>
        </a:defRPr>
      </a:lvl6pPr>
      <a:lvl7pPr marL="2228628" indent="-171434" algn="l" rtl="0" fontAlgn="base">
        <a:spcBef>
          <a:spcPct val="20000"/>
        </a:spcBef>
        <a:spcAft>
          <a:spcPct val="0"/>
        </a:spcAft>
        <a:buChar char="»"/>
        <a:defRPr sz="1500">
          <a:solidFill>
            <a:schemeClr val="tx1"/>
          </a:solidFill>
          <a:latin typeface="Arial" charset="0"/>
          <a:cs typeface="+mn-cs"/>
        </a:defRPr>
      </a:lvl7pPr>
      <a:lvl8pPr marL="2571494" indent="-171434" algn="l" rtl="0" fontAlgn="base">
        <a:spcBef>
          <a:spcPct val="20000"/>
        </a:spcBef>
        <a:spcAft>
          <a:spcPct val="0"/>
        </a:spcAft>
        <a:buChar char="»"/>
        <a:defRPr sz="1500">
          <a:solidFill>
            <a:schemeClr val="tx1"/>
          </a:solidFill>
          <a:latin typeface="Arial" charset="0"/>
          <a:cs typeface="+mn-cs"/>
        </a:defRPr>
      </a:lvl8pPr>
      <a:lvl9pPr marL="2914361" indent="-171434"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8" algn="l" defTabSz="685732" rtl="0" eaLnBrk="1" latinLnBrk="0" hangingPunct="1">
        <a:defRPr sz="1400" kern="1200">
          <a:solidFill>
            <a:schemeClr val="tx1"/>
          </a:solidFill>
          <a:latin typeface="+mn-lt"/>
          <a:ea typeface="+mn-ea"/>
          <a:cs typeface="+mn-cs"/>
        </a:defRPr>
      </a:lvl4pPr>
      <a:lvl5pPr marL="1371464" algn="l" defTabSz="685732" rtl="0" eaLnBrk="1" latinLnBrk="0" hangingPunct="1">
        <a:defRPr sz="1400" kern="1200">
          <a:solidFill>
            <a:schemeClr val="tx1"/>
          </a:solidFill>
          <a:latin typeface="+mn-lt"/>
          <a:ea typeface="+mn-ea"/>
          <a:cs typeface="+mn-cs"/>
        </a:defRPr>
      </a:lvl5pPr>
      <a:lvl6pPr marL="1714331"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68" tIns="45584" rIns="91168" bIns="4558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200155"/>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68" tIns="45584" rIns="91168" bIns="4558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68" tIns="45584" rIns="91168" bIns="45584"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68" tIns="45584" rIns="91168" bIns="45584"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68" tIns="45584" rIns="91168" bIns="45584"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233420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5570" algn="ctr" rtl="0" fontAlgn="base">
        <a:spcBef>
          <a:spcPct val="0"/>
        </a:spcBef>
        <a:spcAft>
          <a:spcPct val="0"/>
        </a:spcAft>
        <a:defRPr sz="4400">
          <a:solidFill>
            <a:schemeClr val="tx2"/>
          </a:solidFill>
          <a:latin typeface="Arial" charset="0"/>
          <a:cs typeface="Arial" charset="0"/>
        </a:defRPr>
      </a:lvl6pPr>
      <a:lvl7pPr marL="911340" algn="ctr" rtl="0" fontAlgn="base">
        <a:spcBef>
          <a:spcPct val="0"/>
        </a:spcBef>
        <a:spcAft>
          <a:spcPct val="0"/>
        </a:spcAft>
        <a:defRPr sz="4400">
          <a:solidFill>
            <a:schemeClr val="tx2"/>
          </a:solidFill>
          <a:latin typeface="Arial" charset="0"/>
          <a:cs typeface="Arial" charset="0"/>
        </a:defRPr>
      </a:lvl7pPr>
      <a:lvl8pPr marL="1366976" algn="ctr" rtl="0" fontAlgn="base">
        <a:spcBef>
          <a:spcPct val="0"/>
        </a:spcBef>
        <a:spcAft>
          <a:spcPct val="0"/>
        </a:spcAft>
        <a:defRPr sz="4400">
          <a:solidFill>
            <a:schemeClr val="tx2"/>
          </a:solidFill>
          <a:latin typeface="Arial" charset="0"/>
          <a:cs typeface="Arial" charset="0"/>
        </a:defRPr>
      </a:lvl8pPr>
      <a:lvl9pPr marL="1822679" algn="ctr" rtl="0" fontAlgn="base">
        <a:spcBef>
          <a:spcPct val="0"/>
        </a:spcBef>
        <a:spcAft>
          <a:spcPct val="0"/>
        </a:spcAft>
        <a:defRPr sz="4400">
          <a:solidFill>
            <a:schemeClr val="tx2"/>
          </a:solidFill>
          <a:latin typeface="Arial" charset="0"/>
          <a:cs typeface="Arial" charset="0"/>
        </a:defRPr>
      </a:lvl9pPr>
    </p:titleStyle>
    <p:bodyStyle>
      <a:lvl1pPr marL="341678" indent="-341678" algn="l" rtl="0" fontAlgn="base">
        <a:spcBef>
          <a:spcPct val="20000"/>
        </a:spcBef>
        <a:spcAft>
          <a:spcPct val="0"/>
        </a:spcAft>
        <a:buChar char="•"/>
        <a:defRPr sz="4000">
          <a:solidFill>
            <a:schemeClr val="bg1"/>
          </a:solidFill>
          <a:latin typeface="+mn-lt"/>
          <a:ea typeface="+mn-ea"/>
          <a:cs typeface="+mn-cs"/>
        </a:defRPr>
      </a:lvl1pPr>
      <a:lvl2pPr marL="740501" indent="-284798" algn="l" rtl="0" fontAlgn="base">
        <a:spcBef>
          <a:spcPct val="20000"/>
        </a:spcBef>
        <a:spcAft>
          <a:spcPct val="0"/>
        </a:spcAft>
        <a:buChar char="–"/>
        <a:defRPr sz="4000">
          <a:solidFill>
            <a:schemeClr val="bg1"/>
          </a:solidFill>
          <a:latin typeface="+mn-lt"/>
        </a:defRPr>
      </a:lvl2pPr>
      <a:lvl3pPr marL="1139125" indent="-227784" algn="l" rtl="0" fontAlgn="base">
        <a:spcBef>
          <a:spcPct val="20000"/>
        </a:spcBef>
        <a:spcAft>
          <a:spcPct val="0"/>
        </a:spcAft>
        <a:buChar char="•"/>
        <a:defRPr sz="2400">
          <a:solidFill>
            <a:schemeClr val="tx1"/>
          </a:solidFill>
          <a:latin typeface="+mj-lt"/>
          <a:cs typeface="+mj-cs"/>
        </a:defRPr>
      </a:lvl3pPr>
      <a:lvl4pPr marL="1594766" indent="-227784" algn="l" rtl="0" fontAlgn="base">
        <a:spcBef>
          <a:spcPct val="20000"/>
        </a:spcBef>
        <a:spcAft>
          <a:spcPct val="0"/>
        </a:spcAft>
        <a:buChar char="–"/>
        <a:defRPr sz="2000">
          <a:solidFill>
            <a:schemeClr val="tx1"/>
          </a:solidFill>
          <a:latin typeface="+mj-lt"/>
          <a:cs typeface="+mj-cs"/>
        </a:defRPr>
      </a:lvl4pPr>
      <a:lvl5pPr marL="2050463" indent="-227784" algn="l" rtl="0" fontAlgn="base">
        <a:spcBef>
          <a:spcPct val="20000"/>
        </a:spcBef>
        <a:spcAft>
          <a:spcPct val="0"/>
        </a:spcAft>
        <a:buChar char="»"/>
        <a:defRPr sz="2000">
          <a:solidFill>
            <a:schemeClr val="tx1"/>
          </a:solidFill>
          <a:latin typeface="+mj-lt"/>
          <a:cs typeface="+mj-cs"/>
        </a:defRPr>
      </a:lvl5pPr>
      <a:lvl6pPr marL="2506032" indent="-227784" algn="l" rtl="0" fontAlgn="base">
        <a:spcBef>
          <a:spcPct val="20000"/>
        </a:spcBef>
        <a:spcAft>
          <a:spcPct val="0"/>
        </a:spcAft>
        <a:buChar char="»"/>
        <a:defRPr sz="2000">
          <a:solidFill>
            <a:schemeClr val="tx1"/>
          </a:solidFill>
          <a:latin typeface="+mj-lt"/>
          <a:cs typeface="+mj-cs"/>
        </a:defRPr>
      </a:lvl6pPr>
      <a:lvl7pPr marL="2961736" indent="-227784" algn="l" rtl="0" fontAlgn="base">
        <a:spcBef>
          <a:spcPct val="20000"/>
        </a:spcBef>
        <a:spcAft>
          <a:spcPct val="0"/>
        </a:spcAft>
        <a:buChar char="»"/>
        <a:defRPr sz="2000">
          <a:solidFill>
            <a:schemeClr val="tx1"/>
          </a:solidFill>
          <a:latin typeface="+mj-lt"/>
          <a:cs typeface="+mj-cs"/>
        </a:defRPr>
      </a:lvl7pPr>
      <a:lvl8pPr marL="3417373" indent="-227784" algn="l" rtl="0" fontAlgn="base">
        <a:spcBef>
          <a:spcPct val="20000"/>
        </a:spcBef>
        <a:spcAft>
          <a:spcPct val="0"/>
        </a:spcAft>
        <a:buChar char="»"/>
        <a:defRPr sz="2000">
          <a:solidFill>
            <a:schemeClr val="tx1"/>
          </a:solidFill>
          <a:latin typeface="+mj-lt"/>
          <a:cs typeface="+mj-cs"/>
        </a:defRPr>
      </a:lvl8pPr>
      <a:lvl9pPr marL="3873026" indent="-227784"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911340" rtl="0" eaLnBrk="1" latinLnBrk="0" hangingPunct="1">
        <a:defRPr sz="1800" kern="1200">
          <a:solidFill>
            <a:schemeClr val="tx1"/>
          </a:solidFill>
          <a:latin typeface="+mn-lt"/>
          <a:ea typeface="+mn-ea"/>
          <a:cs typeface="+mn-cs"/>
        </a:defRPr>
      </a:lvl1pPr>
      <a:lvl2pPr marL="455570" algn="l" defTabSz="911340" rtl="0" eaLnBrk="1" latinLnBrk="0" hangingPunct="1">
        <a:defRPr sz="1800" kern="1200">
          <a:solidFill>
            <a:schemeClr val="tx1"/>
          </a:solidFill>
          <a:latin typeface="+mn-lt"/>
          <a:ea typeface="+mn-ea"/>
          <a:cs typeface="+mn-cs"/>
        </a:defRPr>
      </a:lvl2pPr>
      <a:lvl3pPr marL="911340" algn="l" defTabSz="911340" rtl="0" eaLnBrk="1" latinLnBrk="0" hangingPunct="1">
        <a:defRPr sz="1800" kern="1200">
          <a:solidFill>
            <a:schemeClr val="tx1"/>
          </a:solidFill>
          <a:latin typeface="+mn-lt"/>
          <a:ea typeface="+mn-ea"/>
          <a:cs typeface="+mn-cs"/>
        </a:defRPr>
      </a:lvl3pPr>
      <a:lvl4pPr marL="1366976" algn="l" defTabSz="911340" rtl="0" eaLnBrk="1" latinLnBrk="0" hangingPunct="1">
        <a:defRPr sz="1800" kern="1200">
          <a:solidFill>
            <a:schemeClr val="tx1"/>
          </a:solidFill>
          <a:latin typeface="+mn-lt"/>
          <a:ea typeface="+mn-ea"/>
          <a:cs typeface="+mn-cs"/>
        </a:defRPr>
      </a:lvl4pPr>
      <a:lvl5pPr marL="1822679" algn="l" defTabSz="911340" rtl="0" eaLnBrk="1" latinLnBrk="0" hangingPunct="1">
        <a:defRPr sz="1800" kern="1200">
          <a:solidFill>
            <a:schemeClr val="tx1"/>
          </a:solidFill>
          <a:latin typeface="+mn-lt"/>
          <a:ea typeface="+mn-ea"/>
          <a:cs typeface="+mn-cs"/>
        </a:defRPr>
      </a:lvl5pPr>
      <a:lvl6pPr marL="2278248" algn="l" defTabSz="911340" rtl="0" eaLnBrk="1" latinLnBrk="0" hangingPunct="1">
        <a:defRPr sz="1800" kern="1200">
          <a:solidFill>
            <a:schemeClr val="tx1"/>
          </a:solidFill>
          <a:latin typeface="+mn-lt"/>
          <a:ea typeface="+mn-ea"/>
          <a:cs typeface="+mn-cs"/>
        </a:defRPr>
      </a:lvl6pPr>
      <a:lvl7pPr marL="2733835" algn="l" defTabSz="911340" rtl="0" eaLnBrk="1" latinLnBrk="0" hangingPunct="1">
        <a:defRPr sz="1800" kern="1200">
          <a:solidFill>
            <a:schemeClr val="tx1"/>
          </a:solidFill>
          <a:latin typeface="+mn-lt"/>
          <a:ea typeface="+mn-ea"/>
          <a:cs typeface="+mn-cs"/>
        </a:defRPr>
      </a:lvl7pPr>
      <a:lvl8pPr marL="3189554" algn="l" defTabSz="911340" rtl="0" eaLnBrk="1" latinLnBrk="0" hangingPunct="1">
        <a:defRPr sz="1800" kern="1200">
          <a:solidFill>
            <a:schemeClr val="tx1"/>
          </a:solidFill>
          <a:latin typeface="+mn-lt"/>
          <a:ea typeface="+mn-ea"/>
          <a:cs typeface="+mn-cs"/>
        </a:defRPr>
      </a:lvl8pPr>
      <a:lvl9pPr marL="3645210" algn="l" defTabSz="91134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68" tIns="45584" rIns="91168" bIns="4558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200155"/>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68" tIns="45584" rIns="91168" bIns="4558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68" tIns="45584" rIns="91168" bIns="45584"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68" tIns="45584" rIns="91168" bIns="45584"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68" tIns="45584" rIns="91168" bIns="45584"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76340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5570" algn="ctr" rtl="0" fontAlgn="base">
        <a:spcBef>
          <a:spcPct val="0"/>
        </a:spcBef>
        <a:spcAft>
          <a:spcPct val="0"/>
        </a:spcAft>
        <a:defRPr sz="4400">
          <a:solidFill>
            <a:schemeClr val="tx2"/>
          </a:solidFill>
          <a:latin typeface="Arial" charset="0"/>
          <a:cs typeface="Arial" charset="0"/>
        </a:defRPr>
      </a:lvl6pPr>
      <a:lvl7pPr marL="911340" algn="ctr" rtl="0" fontAlgn="base">
        <a:spcBef>
          <a:spcPct val="0"/>
        </a:spcBef>
        <a:spcAft>
          <a:spcPct val="0"/>
        </a:spcAft>
        <a:defRPr sz="4400">
          <a:solidFill>
            <a:schemeClr val="tx2"/>
          </a:solidFill>
          <a:latin typeface="Arial" charset="0"/>
          <a:cs typeface="Arial" charset="0"/>
        </a:defRPr>
      </a:lvl7pPr>
      <a:lvl8pPr marL="1366976" algn="ctr" rtl="0" fontAlgn="base">
        <a:spcBef>
          <a:spcPct val="0"/>
        </a:spcBef>
        <a:spcAft>
          <a:spcPct val="0"/>
        </a:spcAft>
        <a:defRPr sz="4400">
          <a:solidFill>
            <a:schemeClr val="tx2"/>
          </a:solidFill>
          <a:latin typeface="Arial" charset="0"/>
          <a:cs typeface="Arial" charset="0"/>
        </a:defRPr>
      </a:lvl8pPr>
      <a:lvl9pPr marL="1822679" algn="ctr" rtl="0" fontAlgn="base">
        <a:spcBef>
          <a:spcPct val="0"/>
        </a:spcBef>
        <a:spcAft>
          <a:spcPct val="0"/>
        </a:spcAft>
        <a:defRPr sz="4400">
          <a:solidFill>
            <a:schemeClr val="tx2"/>
          </a:solidFill>
          <a:latin typeface="Arial" charset="0"/>
          <a:cs typeface="Arial" charset="0"/>
        </a:defRPr>
      </a:lvl9pPr>
    </p:titleStyle>
    <p:bodyStyle>
      <a:lvl1pPr marL="341678" indent="-341678" algn="l" rtl="0" fontAlgn="base">
        <a:spcBef>
          <a:spcPct val="20000"/>
        </a:spcBef>
        <a:spcAft>
          <a:spcPct val="0"/>
        </a:spcAft>
        <a:buChar char="•"/>
        <a:defRPr sz="4000">
          <a:solidFill>
            <a:schemeClr val="bg1"/>
          </a:solidFill>
          <a:latin typeface="+mn-lt"/>
          <a:ea typeface="+mn-ea"/>
          <a:cs typeface="+mn-cs"/>
        </a:defRPr>
      </a:lvl1pPr>
      <a:lvl2pPr marL="740501" indent="-284798" algn="l" rtl="0" fontAlgn="base">
        <a:spcBef>
          <a:spcPct val="20000"/>
        </a:spcBef>
        <a:spcAft>
          <a:spcPct val="0"/>
        </a:spcAft>
        <a:buChar char="–"/>
        <a:defRPr sz="4000">
          <a:solidFill>
            <a:schemeClr val="bg1"/>
          </a:solidFill>
          <a:latin typeface="+mn-lt"/>
        </a:defRPr>
      </a:lvl2pPr>
      <a:lvl3pPr marL="1139125" indent="-227784" algn="l" rtl="0" fontAlgn="base">
        <a:spcBef>
          <a:spcPct val="20000"/>
        </a:spcBef>
        <a:spcAft>
          <a:spcPct val="0"/>
        </a:spcAft>
        <a:buChar char="•"/>
        <a:defRPr sz="2400">
          <a:solidFill>
            <a:schemeClr val="tx1"/>
          </a:solidFill>
          <a:latin typeface="+mj-lt"/>
          <a:cs typeface="+mj-cs"/>
        </a:defRPr>
      </a:lvl3pPr>
      <a:lvl4pPr marL="1594766" indent="-227784" algn="l" rtl="0" fontAlgn="base">
        <a:spcBef>
          <a:spcPct val="20000"/>
        </a:spcBef>
        <a:spcAft>
          <a:spcPct val="0"/>
        </a:spcAft>
        <a:buChar char="–"/>
        <a:defRPr sz="2000">
          <a:solidFill>
            <a:schemeClr val="tx1"/>
          </a:solidFill>
          <a:latin typeface="+mj-lt"/>
          <a:cs typeface="+mj-cs"/>
        </a:defRPr>
      </a:lvl4pPr>
      <a:lvl5pPr marL="2050463" indent="-227784" algn="l" rtl="0" fontAlgn="base">
        <a:spcBef>
          <a:spcPct val="20000"/>
        </a:spcBef>
        <a:spcAft>
          <a:spcPct val="0"/>
        </a:spcAft>
        <a:buChar char="»"/>
        <a:defRPr sz="2000">
          <a:solidFill>
            <a:schemeClr val="tx1"/>
          </a:solidFill>
          <a:latin typeface="+mj-lt"/>
          <a:cs typeface="+mj-cs"/>
        </a:defRPr>
      </a:lvl5pPr>
      <a:lvl6pPr marL="2506032" indent="-227784" algn="l" rtl="0" fontAlgn="base">
        <a:spcBef>
          <a:spcPct val="20000"/>
        </a:spcBef>
        <a:spcAft>
          <a:spcPct val="0"/>
        </a:spcAft>
        <a:buChar char="»"/>
        <a:defRPr sz="2000">
          <a:solidFill>
            <a:schemeClr val="tx1"/>
          </a:solidFill>
          <a:latin typeface="+mj-lt"/>
          <a:cs typeface="+mj-cs"/>
        </a:defRPr>
      </a:lvl6pPr>
      <a:lvl7pPr marL="2961736" indent="-227784" algn="l" rtl="0" fontAlgn="base">
        <a:spcBef>
          <a:spcPct val="20000"/>
        </a:spcBef>
        <a:spcAft>
          <a:spcPct val="0"/>
        </a:spcAft>
        <a:buChar char="»"/>
        <a:defRPr sz="2000">
          <a:solidFill>
            <a:schemeClr val="tx1"/>
          </a:solidFill>
          <a:latin typeface="+mj-lt"/>
          <a:cs typeface="+mj-cs"/>
        </a:defRPr>
      </a:lvl7pPr>
      <a:lvl8pPr marL="3417373" indent="-227784" algn="l" rtl="0" fontAlgn="base">
        <a:spcBef>
          <a:spcPct val="20000"/>
        </a:spcBef>
        <a:spcAft>
          <a:spcPct val="0"/>
        </a:spcAft>
        <a:buChar char="»"/>
        <a:defRPr sz="2000">
          <a:solidFill>
            <a:schemeClr val="tx1"/>
          </a:solidFill>
          <a:latin typeface="+mj-lt"/>
          <a:cs typeface="+mj-cs"/>
        </a:defRPr>
      </a:lvl8pPr>
      <a:lvl9pPr marL="3873026" indent="-227784"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911340" rtl="0" eaLnBrk="1" latinLnBrk="0" hangingPunct="1">
        <a:defRPr sz="1800" kern="1200">
          <a:solidFill>
            <a:schemeClr val="tx1"/>
          </a:solidFill>
          <a:latin typeface="+mn-lt"/>
          <a:ea typeface="+mn-ea"/>
          <a:cs typeface="+mn-cs"/>
        </a:defRPr>
      </a:lvl1pPr>
      <a:lvl2pPr marL="455570" algn="l" defTabSz="911340" rtl="0" eaLnBrk="1" latinLnBrk="0" hangingPunct="1">
        <a:defRPr sz="1800" kern="1200">
          <a:solidFill>
            <a:schemeClr val="tx1"/>
          </a:solidFill>
          <a:latin typeface="+mn-lt"/>
          <a:ea typeface="+mn-ea"/>
          <a:cs typeface="+mn-cs"/>
        </a:defRPr>
      </a:lvl2pPr>
      <a:lvl3pPr marL="911340" algn="l" defTabSz="911340" rtl="0" eaLnBrk="1" latinLnBrk="0" hangingPunct="1">
        <a:defRPr sz="1800" kern="1200">
          <a:solidFill>
            <a:schemeClr val="tx1"/>
          </a:solidFill>
          <a:latin typeface="+mn-lt"/>
          <a:ea typeface="+mn-ea"/>
          <a:cs typeface="+mn-cs"/>
        </a:defRPr>
      </a:lvl3pPr>
      <a:lvl4pPr marL="1366976" algn="l" defTabSz="911340" rtl="0" eaLnBrk="1" latinLnBrk="0" hangingPunct="1">
        <a:defRPr sz="1800" kern="1200">
          <a:solidFill>
            <a:schemeClr val="tx1"/>
          </a:solidFill>
          <a:latin typeface="+mn-lt"/>
          <a:ea typeface="+mn-ea"/>
          <a:cs typeface="+mn-cs"/>
        </a:defRPr>
      </a:lvl4pPr>
      <a:lvl5pPr marL="1822679" algn="l" defTabSz="911340" rtl="0" eaLnBrk="1" latinLnBrk="0" hangingPunct="1">
        <a:defRPr sz="1800" kern="1200">
          <a:solidFill>
            <a:schemeClr val="tx1"/>
          </a:solidFill>
          <a:latin typeface="+mn-lt"/>
          <a:ea typeface="+mn-ea"/>
          <a:cs typeface="+mn-cs"/>
        </a:defRPr>
      </a:lvl5pPr>
      <a:lvl6pPr marL="2278248" algn="l" defTabSz="911340" rtl="0" eaLnBrk="1" latinLnBrk="0" hangingPunct="1">
        <a:defRPr sz="1800" kern="1200">
          <a:solidFill>
            <a:schemeClr val="tx1"/>
          </a:solidFill>
          <a:latin typeface="+mn-lt"/>
          <a:ea typeface="+mn-ea"/>
          <a:cs typeface="+mn-cs"/>
        </a:defRPr>
      </a:lvl6pPr>
      <a:lvl7pPr marL="2733835" algn="l" defTabSz="911340" rtl="0" eaLnBrk="1" latinLnBrk="0" hangingPunct="1">
        <a:defRPr sz="1800" kern="1200">
          <a:solidFill>
            <a:schemeClr val="tx1"/>
          </a:solidFill>
          <a:latin typeface="+mn-lt"/>
          <a:ea typeface="+mn-ea"/>
          <a:cs typeface="+mn-cs"/>
        </a:defRPr>
      </a:lvl7pPr>
      <a:lvl8pPr marL="3189554" algn="l" defTabSz="911340" rtl="0" eaLnBrk="1" latinLnBrk="0" hangingPunct="1">
        <a:defRPr sz="1800" kern="1200">
          <a:solidFill>
            <a:schemeClr val="tx1"/>
          </a:solidFill>
          <a:latin typeface="+mn-lt"/>
          <a:ea typeface="+mn-ea"/>
          <a:cs typeface="+mn-cs"/>
        </a:defRPr>
      </a:lvl8pPr>
      <a:lvl9pPr marL="3645210" algn="l" defTabSz="91134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92" tIns="45596" rIns="91192" bIns="45596"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200155"/>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92" tIns="45596" rIns="91192" bIns="4559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92" tIns="45596" rIns="91192" bIns="45596"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92" tIns="45596" rIns="91192" bIns="45596"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92" tIns="45596" rIns="91192" bIns="45596"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9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5714" algn="ctr" rtl="0" fontAlgn="base">
        <a:spcBef>
          <a:spcPct val="0"/>
        </a:spcBef>
        <a:spcAft>
          <a:spcPct val="0"/>
        </a:spcAft>
        <a:defRPr sz="4400">
          <a:solidFill>
            <a:schemeClr val="tx2"/>
          </a:solidFill>
          <a:latin typeface="Arial" charset="0"/>
          <a:cs typeface="Arial" charset="0"/>
        </a:defRPr>
      </a:lvl6pPr>
      <a:lvl7pPr marL="911610" algn="ctr" rtl="0" fontAlgn="base">
        <a:spcBef>
          <a:spcPct val="0"/>
        </a:spcBef>
        <a:spcAft>
          <a:spcPct val="0"/>
        </a:spcAft>
        <a:defRPr sz="4400">
          <a:solidFill>
            <a:schemeClr val="tx2"/>
          </a:solidFill>
          <a:latin typeface="Arial" charset="0"/>
          <a:cs typeface="Arial" charset="0"/>
        </a:defRPr>
      </a:lvl7pPr>
      <a:lvl8pPr marL="1367384" algn="ctr" rtl="0" fontAlgn="base">
        <a:spcBef>
          <a:spcPct val="0"/>
        </a:spcBef>
        <a:spcAft>
          <a:spcPct val="0"/>
        </a:spcAft>
        <a:defRPr sz="4400">
          <a:solidFill>
            <a:schemeClr val="tx2"/>
          </a:solidFill>
          <a:latin typeface="Arial" charset="0"/>
          <a:cs typeface="Arial" charset="0"/>
        </a:defRPr>
      </a:lvl8pPr>
      <a:lvl9pPr marL="1823219" algn="ctr" rtl="0" fontAlgn="base">
        <a:spcBef>
          <a:spcPct val="0"/>
        </a:spcBef>
        <a:spcAft>
          <a:spcPct val="0"/>
        </a:spcAft>
        <a:defRPr sz="4400">
          <a:solidFill>
            <a:schemeClr val="tx2"/>
          </a:solidFill>
          <a:latin typeface="Arial" charset="0"/>
          <a:cs typeface="Arial" charset="0"/>
        </a:defRPr>
      </a:lvl9pPr>
    </p:titleStyle>
    <p:bodyStyle>
      <a:lvl1pPr marL="341786" indent="-341786" algn="l" rtl="0" fontAlgn="base">
        <a:spcBef>
          <a:spcPct val="20000"/>
        </a:spcBef>
        <a:spcAft>
          <a:spcPct val="0"/>
        </a:spcAft>
        <a:buChar char="•"/>
        <a:defRPr sz="4000">
          <a:solidFill>
            <a:schemeClr val="bg1"/>
          </a:solidFill>
          <a:latin typeface="+mn-lt"/>
          <a:ea typeface="+mn-ea"/>
          <a:cs typeface="+mn-cs"/>
        </a:defRPr>
      </a:lvl1pPr>
      <a:lvl2pPr marL="740717" indent="-284882" algn="l" rtl="0" fontAlgn="base">
        <a:spcBef>
          <a:spcPct val="20000"/>
        </a:spcBef>
        <a:spcAft>
          <a:spcPct val="0"/>
        </a:spcAft>
        <a:buChar char="–"/>
        <a:defRPr sz="4000">
          <a:solidFill>
            <a:schemeClr val="bg1"/>
          </a:solidFill>
          <a:latin typeface="+mn-lt"/>
        </a:defRPr>
      </a:lvl2pPr>
      <a:lvl3pPr marL="1139467" indent="-227856" algn="l" rtl="0" fontAlgn="base">
        <a:spcBef>
          <a:spcPct val="20000"/>
        </a:spcBef>
        <a:spcAft>
          <a:spcPct val="0"/>
        </a:spcAft>
        <a:buChar char="•"/>
        <a:defRPr sz="2400">
          <a:solidFill>
            <a:schemeClr val="tx1"/>
          </a:solidFill>
          <a:latin typeface="+mj-lt"/>
          <a:cs typeface="+mj-cs"/>
        </a:defRPr>
      </a:lvl3pPr>
      <a:lvl4pPr marL="1595240" indent="-227856" algn="l" rtl="0" fontAlgn="base">
        <a:spcBef>
          <a:spcPct val="20000"/>
        </a:spcBef>
        <a:spcAft>
          <a:spcPct val="0"/>
        </a:spcAft>
        <a:buChar char="–"/>
        <a:defRPr sz="2000">
          <a:solidFill>
            <a:schemeClr val="tx1"/>
          </a:solidFill>
          <a:latin typeface="+mj-lt"/>
          <a:cs typeface="+mj-cs"/>
        </a:defRPr>
      </a:lvl4pPr>
      <a:lvl5pPr marL="2051075" indent="-227856" algn="l" rtl="0" fontAlgn="base">
        <a:spcBef>
          <a:spcPct val="20000"/>
        </a:spcBef>
        <a:spcAft>
          <a:spcPct val="0"/>
        </a:spcAft>
        <a:buChar char="»"/>
        <a:defRPr sz="2000">
          <a:solidFill>
            <a:schemeClr val="tx1"/>
          </a:solidFill>
          <a:latin typeface="+mj-lt"/>
          <a:cs typeface="+mj-cs"/>
        </a:defRPr>
      </a:lvl5pPr>
      <a:lvl6pPr marL="2506788" indent="-227856" algn="l" rtl="0" fontAlgn="base">
        <a:spcBef>
          <a:spcPct val="20000"/>
        </a:spcBef>
        <a:spcAft>
          <a:spcPct val="0"/>
        </a:spcAft>
        <a:buChar char="»"/>
        <a:defRPr sz="2000">
          <a:solidFill>
            <a:schemeClr val="tx1"/>
          </a:solidFill>
          <a:latin typeface="+mj-lt"/>
          <a:cs typeface="+mj-cs"/>
        </a:defRPr>
      </a:lvl6pPr>
      <a:lvl7pPr marL="2962624" indent="-227856" algn="l" rtl="0" fontAlgn="base">
        <a:spcBef>
          <a:spcPct val="20000"/>
        </a:spcBef>
        <a:spcAft>
          <a:spcPct val="0"/>
        </a:spcAft>
        <a:buChar char="»"/>
        <a:defRPr sz="2000">
          <a:solidFill>
            <a:schemeClr val="tx1"/>
          </a:solidFill>
          <a:latin typeface="+mj-lt"/>
          <a:cs typeface="+mj-cs"/>
        </a:defRPr>
      </a:lvl7pPr>
      <a:lvl8pPr marL="3418399" indent="-227856" algn="l" rtl="0" fontAlgn="base">
        <a:spcBef>
          <a:spcPct val="20000"/>
        </a:spcBef>
        <a:spcAft>
          <a:spcPct val="0"/>
        </a:spcAft>
        <a:buChar char="»"/>
        <a:defRPr sz="2000">
          <a:solidFill>
            <a:schemeClr val="tx1"/>
          </a:solidFill>
          <a:latin typeface="+mj-lt"/>
          <a:cs typeface="+mj-cs"/>
        </a:defRPr>
      </a:lvl8pPr>
      <a:lvl9pPr marL="3874178" indent="-227856"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911610" rtl="0" eaLnBrk="1" latinLnBrk="0" hangingPunct="1">
        <a:defRPr sz="1800" kern="1200">
          <a:solidFill>
            <a:schemeClr val="tx1"/>
          </a:solidFill>
          <a:latin typeface="+mn-lt"/>
          <a:ea typeface="+mn-ea"/>
          <a:cs typeface="+mn-cs"/>
        </a:defRPr>
      </a:lvl1pPr>
      <a:lvl2pPr marL="455714" algn="l" defTabSz="911610" rtl="0" eaLnBrk="1" latinLnBrk="0" hangingPunct="1">
        <a:defRPr sz="1800" kern="1200">
          <a:solidFill>
            <a:schemeClr val="tx1"/>
          </a:solidFill>
          <a:latin typeface="+mn-lt"/>
          <a:ea typeface="+mn-ea"/>
          <a:cs typeface="+mn-cs"/>
        </a:defRPr>
      </a:lvl2pPr>
      <a:lvl3pPr marL="911610" algn="l" defTabSz="911610" rtl="0" eaLnBrk="1" latinLnBrk="0" hangingPunct="1">
        <a:defRPr sz="1800" kern="1200">
          <a:solidFill>
            <a:schemeClr val="tx1"/>
          </a:solidFill>
          <a:latin typeface="+mn-lt"/>
          <a:ea typeface="+mn-ea"/>
          <a:cs typeface="+mn-cs"/>
        </a:defRPr>
      </a:lvl3pPr>
      <a:lvl4pPr marL="1367384" algn="l" defTabSz="911610" rtl="0" eaLnBrk="1" latinLnBrk="0" hangingPunct="1">
        <a:defRPr sz="1800" kern="1200">
          <a:solidFill>
            <a:schemeClr val="tx1"/>
          </a:solidFill>
          <a:latin typeface="+mn-lt"/>
          <a:ea typeface="+mn-ea"/>
          <a:cs typeface="+mn-cs"/>
        </a:defRPr>
      </a:lvl4pPr>
      <a:lvl5pPr marL="1823219" algn="l" defTabSz="911610" rtl="0" eaLnBrk="1" latinLnBrk="0" hangingPunct="1">
        <a:defRPr sz="1800" kern="1200">
          <a:solidFill>
            <a:schemeClr val="tx1"/>
          </a:solidFill>
          <a:latin typeface="+mn-lt"/>
          <a:ea typeface="+mn-ea"/>
          <a:cs typeface="+mn-cs"/>
        </a:defRPr>
      </a:lvl5pPr>
      <a:lvl6pPr marL="2278932" algn="l" defTabSz="911610" rtl="0" eaLnBrk="1" latinLnBrk="0" hangingPunct="1">
        <a:defRPr sz="1800" kern="1200">
          <a:solidFill>
            <a:schemeClr val="tx1"/>
          </a:solidFill>
          <a:latin typeface="+mn-lt"/>
          <a:ea typeface="+mn-ea"/>
          <a:cs typeface="+mn-cs"/>
        </a:defRPr>
      </a:lvl6pPr>
      <a:lvl7pPr marL="2734651" algn="l" defTabSz="911610" rtl="0" eaLnBrk="1" latinLnBrk="0" hangingPunct="1">
        <a:defRPr sz="1800" kern="1200">
          <a:solidFill>
            <a:schemeClr val="tx1"/>
          </a:solidFill>
          <a:latin typeface="+mn-lt"/>
          <a:ea typeface="+mn-ea"/>
          <a:cs typeface="+mn-cs"/>
        </a:defRPr>
      </a:lvl7pPr>
      <a:lvl8pPr marL="3190508" algn="l" defTabSz="911610" rtl="0" eaLnBrk="1" latinLnBrk="0" hangingPunct="1">
        <a:defRPr sz="1800" kern="1200">
          <a:solidFill>
            <a:schemeClr val="tx1"/>
          </a:solidFill>
          <a:latin typeface="+mn-lt"/>
          <a:ea typeface="+mn-ea"/>
          <a:cs typeface="+mn-cs"/>
        </a:defRPr>
      </a:lvl8pPr>
      <a:lvl9pPr marL="3646302" algn="l" defTabSz="9116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lnSpcReduction="10000"/>
          </a:bodyPr>
          <a:lstStyle/>
          <a:p>
            <a:pPr algn="l"/>
            <a:r>
              <a:rPr lang="en-US" dirty="0" smtClean="0"/>
              <a:t>To download these notes, follow message more easily, please </a:t>
            </a:r>
            <a:r>
              <a:rPr lang="el-GR" dirty="0" smtClean="0"/>
              <a:t>log on to</a:t>
            </a:r>
            <a:r>
              <a:rPr lang="en-US" dirty="0" smtClean="0"/>
              <a:t> </a:t>
            </a:r>
          </a:p>
          <a:p>
            <a:pPr algn="l"/>
            <a:r>
              <a:rPr lang="en-US" dirty="0" err="1"/>
              <a:t>Wifi</a:t>
            </a:r>
            <a:r>
              <a:rPr lang="en-US" dirty="0"/>
              <a:t>: </a:t>
            </a:r>
            <a:r>
              <a:rPr lang="en-US" dirty="0" smtClean="0"/>
              <a:t>      mycci01</a:t>
            </a:r>
            <a:r>
              <a:rPr lang="en-US" dirty="0"/>
              <a:t/>
            </a:r>
            <a:br>
              <a:rPr lang="en-US" dirty="0"/>
            </a:br>
            <a:r>
              <a:rPr lang="en-US" dirty="0"/>
              <a:t>p/w: </a:t>
            </a:r>
            <a:r>
              <a:rPr lang="en-US" dirty="0" smtClean="0"/>
              <a:t>      ancientquail060</a:t>
            </a:r>
          </a:p>
          <a:p>
            <a:pPr algn="l"/>
            <a:endParaRPr lang="en-US" dirty="0"/>
          </a:p>
          <a:p>
            <a:pPr algn="l"/>
            <a:r>
              <a:rPr lang="en-US" dirty="0" smtClean="0"/>
              <a:t>Go to OrHaOlam.com  </a:t>
            </a:r>
          </a:p>
          <a:p>
            <a:pPr algn="l"/>
            <a:r>
              <a:rPr lang="en-US" dirty="0" smtClean="0"/>
              <a:t>[not case sensitive]</a:t>
            </a:r>
            <a:endParaRPr lang="en-US" dirty="0"/>
          </a:p>
        </p:txBody>
      </p:sp>
    </p:spTree>
    <p:extLst>
      <p:ext uri="{BB962C8B-B14F-4D97-AF65-F5344CB8AC3E}">
        <p14:creationId xmlns:p14="http://schemas.microsoft.com/office/powerpoint/2010/main" val="16625793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lnSpcReduction="10000"/>
          </a:bodyPr>
          <a:lstStyle/>
          <a:p>
            <a:pPr algn="l"/>
            <a:r>
              <a:rPr lang="en-US" dirty="0" smtClean="0"/>
              <a:t>UNESCO says Jews have no connection to temple mount</a:t>
            </a:r>
            <a:r>
              <a:rPr lang="en-US" b="1" dirty="0" smtClean="0"/>
              <a:t>:</a:t>
            </a:r>
            <a:r>
              <a:rPr lang="en-US" dirty="0"/>
              <a:t> </a:t>
            </a:r>
            <a:r>
              <a:rPr lang="en-US" dirty="0" smtClean="0"/>
              <a:t>Thurs</a:t>
            </a:r>
            <a:r>
              <a:rPr lang="en-US" dirty="0"/>
              <a:t>. 13 Oct. 2016, denying the Jewish connection to the Temple Mount and the Western Wall. </a:t>
            </a:r>
            <a:r>
              <a:rPr lang="en-US" dirty="0" smtClean="0"/>
              <a:t>The </a:t>
            </a:r>
            <a:r>
              <a:rPr lang="en-US" dirty="0"/>
              <a:t>resolution maintains that the Western Wall and Temple Mount will be referred to by their Arabic names </a:t>
            </a:r>
            <a:r>
              <a:rPr lang="en-US" dirty="0" smtClean="0"/>
              <a:t>and</a:t>
            </a:r>
            <a:endParaRPr lang="en-US" dirty="0"/>
          </a:p>
        </p:txBody>
      </p:sp>
    </p:spTree>
    <p:extLst>
      <p:ext uri="{BB962C8B-B14F-4D97-AF65-F5344CB8AC3E}">
        <p14:creationId xmlns:p14="http://schemas.microsoft.com/office/powerpoint/2010/main" val="232621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r>
              <a:rPr lang="en-US" dirty="0"/>
              <a:t>the Hebrew terms for the sites will only appear in quotation marks in UN references. </a:t>
            </a:r>
          </a:p>
          <a:p>
            <a:pPr algn="l"/>
            <a:r>
              <a:rPr lang="en-US" dirty="0" smtClean="0"/>
              <a:t>"</a:t>
            </a:r>
            <a:r>
              <a:rPr lang="en-US" dirty="0"/>
              <a:t>It's like saying that the Chinese have no connection to the Great Wall of China and the Egyptians have no connection to the pyramids," </a:t>
            </a:r>
            <a:r>
              <a:rPr lang="en-US" dirty="0" smtClean="0"/>
              <a:t>said Netanyahu</a:t>
            </a:r>
            <a:r>
              <a:rPr lang="en-US" dirty="0"/>
              <a:t>. </a:t>
            </a:r>
          </a:p>
        </p:txBody>
      </p:sp>
    </p:spTree>
    <p:extLst>
      <p:ext uri="{BB962C8B-B14F-4D97-AF65-F5344CB8AC3E}">
        <p14:creationId xmlns:p14="http://schemas.microsoft.com/office/powerpoint/2010/main" val="24601692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3890" name="Rectangle 2"/>
          <p:cNvSpPr>
            <a:spLocks noGrp="1" noChangeArrowheads="1"/>
          </p:cNvSpPr>
          <p:nvPr>
            <p:ph type="body" idx="4294967295"/>
          </p:nvPr>
        </p:nvSpPr>
        <p:spPr>
          <a:xfrm>
            <a:off x="457200" y="114300"/>
            <a:ext cx="8286750" cy="4914900"/>
          </a:xfrm>
        </p:spPr>
        <p:txBody>
          <a:bodyPr/>
          <a:lstStyle/>
          <a:p>
            <a:pPr algn="r">
              <a:lnSpc>
                <a:spcPct val="90000"/>
              </a:lnSpc>
            </a:pPr>
            <a:endParaRPr lang="en-US" altLang="en-US" sz="10400"/>
          </a:p>
          <a:p>
            <a:pPr algn="r">
              <a:lnSpc>
                <a:spcPct val="90000"/>
              </a:lnSpc>
            </a:pPr>
            <a:r>
              <a:rPr lang="en-US" altLang="en-US" sz="3600"/>
              <a:t>D’varim</a:t>
            </a:r>
            <a:r>
              <a:rPr lang="en-US" altLang="en-US" sz="7700"/>
              <a:t> </a:t>
            </a:r>
            <a:r>
              <a:rPr lang="he-IL" altLang="en-US" sz="5400" b="1">
                <a:cs typeface="David" pitchFamily="34" charset="-79"/>
              </a:rPr>
              <a:t>בדְּבָרִים</a:t>
            </a:r>
            <a:r>
              <a:rPr lang="en-US" altLang="en-US" sz="4100"/>
              <a:t> </a:t>
            </a:r>
          </a:p>
          <a:p>
            <a:pPr algn="r"/>
            <a:r>
              <a:rPr lang="en-US" altLang="en-US" smtClean="0"/>
              <a:t>(Deuteronomy) </a:t>
            </a:r>
            <a:r>
              <a:rPr lang="en-US" altLang="en-US" smtClean="0">
                <a:cs typeface="Vilna" pitchFamily="2" charset="-79"/>
              </a:rPr>
              <a:t>32.29-31</a:t>
            </a:r>
          </a:p>
          <a:p>
            <a:pPr algn="r"/>
            <a:r>
              <a:rPr lang="en-US" altLang="en-US" sz="2300">
                <a:cs typeface="Vilna" pitchFamily="2" charset="-79"/>
              </a:rPr>
              <a:t>(from)</a:t>
            </a:r>
            <a:r>
              <a:rPr lang="en-US" altLang="en-US" sz="3200">
                <a:cs typeface="Vilna" pitchFamily="2" charset="-79"/>
              </a:rPr>
              <a:t> </a:t>
            </a:r>
            <a:r>
              <a:rPr lang="en-US" altLang="en-US" sz="2900" i="1"/>
              <a:t>Ha’azinu / Hear </a:t>
            </a:r>
            <a:r>
              <a:rPr lang="en-US" altLang="en-US" sz="3600" b="1" i="1">
                <a:latin typeface="David" pitchFamily="34" charset="-79"/>
                <a:cs typeface="David" pitchFamily="34" charset="-79"/>
              </a:rPr>
              <a:t> </a:t>
            </a:r>
            <a:r>
              <a:rPr lang="he-IL" altLang="en-US" sz="4100" b="1">
                <a:latin typeface="David" pitchFamily="34" charset="-79"/>
                <a:cs typeface="David" pitchFamily="34" charset="-79"/>
              </a:rPr>
              <a:t>הַאֲזִינוּ</a:t>
            </a:r>
            <a:endParaRPr lang="en-US" altLang="en-US" sz="3800" b="1">
              <a:latin typeface="David" pitchFamily="34" charset="-79"/>
              <a:cs typeface="David" pitchFamily="34" charset="-79"/>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9491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350" y="400064"/>
            <a:ext cx="8172450" cy="258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4915" name="Rectangle 2"/>
          <p:cNvSpPr>
            <a:spLocks noGrp="1" noChangeArrowheads="1"/>
          </p:cNvSpPr>
          <p:nvPr>
            <p:ph type="title" idx="4294967295"/>
          </p:nvPr>
        </p:nvSpPr>
        <p:spPr>
          <a:xfrm>
            <a:off x="1485900" y="0"/>
            <a:ext cx="6172200" cy="514350"/>
          </a:xfrm>
        </p:spPr>
        <p:txBody>
          <a:bodyPr/>
          <a:lstStyle/>
          <a:p>
            <a:pPr rtl="1" eaLnBrk="1" hangingPunct="1"/>
            <a:r>
              <a:rPr lang="en-US" altLang="en-US" sz="2100">
                <a:solidFill>
                  <a:srgbClr val="FFFF00"/>
                </a:solidFill>
              </a:rPr>
              <a:t>D’varim (Deuteronomy) 32:29</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1485900" y="57151"/>
            <a:ext cx="6172200" cy="422672"/>
          </a:xfrm>
        </p:spPr>
        <p:txBody>
          <a:bodyPr/>
          <a:lstStyle/>
          <a:p>
            <a:pPr rtl="1" eaLnBrk="1" hangingPunct="1"/>
            <a:r>
              <a:rPr lang="en-US" altLang="en-US" sz="2100" dirty="0" err="1">
                <a:solidFill>
                  <a:srgbClr val="FFFF00"/>
                </a:solidFill>
              </a:rPr>
              <a:t>D’varim</a:t>
            </a:r>
            <a:r>
              <a:rPr lang="en-US" altLang="en-US" sz="2100" dirty="0">
                <a:solidFill>
                  <a:srgbClr val="FFFF00"/>
                </a:solidFill>
              </a:rPr>
              <a:t> (Deuteronomy) 32:29-31 CJB</a:t>
            </a:r>
            <a:endParaRPr lang="en-US" altLang="en-US" sz="2100" dirty="0">
              <a:solidFill>
                <a:srgbClr val="FFFF00"/>
              </a:solidFill>
              <a:cs typeface="Vilna" pitchFamily="2" charset="-79"/>
            </a:endParaRPr>
          </a:p>
        </p:txBody>
      </p:sp>
      <p:sp>
        <p:nvSpPr>
          <p:cNvPr id="358403" name="Rectangle 3"/>
          <p:cNvSpPr>
            <a:spLocks noGrp="1" noChangeArrowheads="1"/>
          </p:cNvSpPr>
          <p:nvPr>
            <p:ph type="body" idx="1"/>
          </p:nvPr>
        </p:nvSpPr>
        <p:spPr>
          <a:xfrm>
            <a:off x="457200" y="514350"/>
            <a:ext cx="8229600" cy="4400550"/>
          </a:xfrm>
        </p:spPr>
        <p:txBody>
          <a:bodyPr>
            <a:noAutofit/>
          </a:bodyPr>
          <a:lstStyle/>
          <a:p>
            <a:pPr marL="0" indent="0" algn="just" eaLnBrk="1" hangingPunct="1">
              <a:defRPr/>
            </a:pPr>
            <a:r>
              <a:rPr lang="en-US" altLang="en-US" sz="3200" dirty="0">
                <a:solidFill>
                  <a:srgbClr val="FFFF00"/>
                </a:solidFill>
              </a:rPr>
              <a:t>29 </a:t>
            </a:r>
            <a:r>
              <a:rPr lang="en-US" sz="4000" dirty="0"/>
              <a:t>If they were wise they could figure it out and understand their destiny.</a:t>
            </a:r>
          </a:p>
          <a:p>
            <a:pPr marL="0" indent="0" algn="just" eaLnBrk="1" hangingPunct="1">
              <a:defRPr/>
            </a:pPr>
            <a:endParaRPr lang="en-US" sz="900" dirty="0">
              <a:solidFill>
                <a:srgbClr val="FFFFFF"/>
              </a:solidFill>
            </a:endParaRPr>
          </a:p>
        </p:txBody>
      </p:sp>
    </p:spTree>
    <p:extLst>
      <p:ext uri="{BB962C8B-B14F-4D97-AF65-F5344CB8AC3E}">
        <p14:creationId xmlns:p14="http://schemas.microsoft.com/office/powerpoint/2010/main" val="2078722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9593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00052"/>
            <a:ext cx="8229600" cy="367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5939" name="Rectangle 2"/>
          <p:cNvSpPr>
            <a:spLocks noGrp="1" noChangeArrowheads="1"/>
          </p:cNvSpPr>
          <p:nvPr>
            <p:ph type="title" idx="4294967295"/>
          </p:nvPr>
        </p:nvSpPr>
        <p:spPr>
          <a:xfrm>
            <a:off x="1485900" y="0"/>
            <a:ext cx="6172200" cy="514350"/>
          </a:xfrm>
        </p:spPr>
        <p:txBody>
          <a:bodyPr/>
          <a:lstStyle/>
          <a:p>
            <a:pPr rtl="1" eaLnBrk="1" hangingPunct="1"/>
            <a:r>
              <a:rPr lang="en-US" altLang="en-US" sz="2100">
                <a:solidFill>
                  <a:srgbClr val="FFFF00"/>
                </a:solidFill>
              </a:rPr>
              <a:t>D’varim (Deuteronomy) 32:30</a:t>
            </a:r>
          </a:p>
        </p:txBody>
      </p:sp>
      <p:sp>
        <p:nvSpPr>
          <p:cNvPr id="6" name="Rectangle 4"/>
          <p:cNvSpPr txBox="1">
            <a:spLocks noChangeArrowheads="1"/>
          </p:cNvSpPr>
          <p:nvPr/>
        </p:nvSpPr>
        <p:spPr bwMode="auto">
          <a:xfrm>
            <a:off x="4724400" y="2976703"/>
            <a:ext cx="1485900" cy="971550"/>
          </a:xfrm>
          <a:prstGeom prst="rect">
            <a:avLst/>
          </a:prstGeom>
          <a:noFill/>
          <a:ln w="9525">
            <a:noFill/>
            <a:miter lim="800000"/>
            <a:headEnd/>
            <a:tailEnd/>
          </a:ln>
          <a:effectLst/>
        </p:spPr>
        <p:txBody>
          <a:bodyPr lIns="68562" tIns="34289" rIns="68562" bIns="34289"/>
          <a:lstStyle>
            <a:lvl1pPr marL="342900" indent="-342900" algn="l" rtl="0" fontAlgn="base">
              <a:spcBef>
                <a:spcPct val="20000"/>
              </a:spcBef>
              <a:spcAft>
                <a:spcPct val="0"/>
              </a:spcAft>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ctr" rtl="1">
              <a:lnSpc>
                <a:spcPct val="80000"/>
              </a:lnSpc>
              <a:spcBef>
                <a:spcPct val="0"/>
              </a:spcBef>
              <a:defRPr/>
            </a:pPr>
            <a:endParaRPr lang="en-US" sz="700" kern="0" dirty="0">
              <a:solidFill>
                <a:srgbClr val="FFFFFF"/>
              </a:solidFill>
              <a:latin typeface="David" panose="020E0502060401010101" pitchFamily="34" charset="-79"/>
              <a:cs typeface="David" panose="020E0502060401010101" pitchFamily="34" charset="-79"/>
            </a:endParaRPr>
          </a:p>
          <a:p>
            <a:pPr algn="ctr" rtl="1">
              <a:lnSpc>
                <a:spcPct val="80000"/>
              </a:lnSpc>
              <a:spcBef>
                <a:spcPct val="0"/>
              </a:spcBef>
              <a:defRPr/>
            </a:pPr>
            <a:r>
              <a:rPr lang="he-IL" sz="3800" kern="0" dirty="0">
                <a:solidFill>
                  <a:srgbClr val="FFFFFF"/>
                </a:solidFill>
                <a:latin typeface="David" panose="020E0502060401010101" pitchFamily="34" charset="-79"/>
                <a:cs typeface="David" panose="020E0502060401010101" pitchFamily="34" charset="-79"/>
              </a:rPr>
              <a:t>יְיָ</a:t>
            </a:r>
            <a:endParaRPr lang="en-US" sz="3800" kern="0" dirty="0">
              <a:solidFill>
                <a:srgbClr val="FFFFFF"/>
              </a:solidFill>
              <a:latin typeface="David" panose="020E0502060401010101" pitchFamily="34" charset="-79"/>
              <a:cs typeface="David" panose="020E0502060401010101" pitchFamily="34" charset="-79"/>
            </a:endParaRPr>
          </a:p>
          <a:p>
            <a:pPr algn="ctr" rtl="1">
              <a:lnSpc>
                <a:spcPct val="80000"/>
              </a:lnSpc>
              <a:defRPr/>
            </a:pPr>
            <a:endParaRPr lang="en-US" sz="300" kern="0" dirty="0">
              <a:solidFill>
                <a:srgbClr val="FFFFFF"/>
              </a:solidFill>
              <a:latin typeface="Arial"/>
            </a:endParaRPr>
          </a:p>
          <a:p>
            <a:pPr algn="ctr" rtl="1">
              <a:lnSpc>
                <a:spcPct val="80000"/>
              </a:lnSpc>
              <a:defRPr/>
            </a:pPr>
            <a:r>
              <a:rPr lang="en-US" sz="2400" kern="0" dirty="0">
                <a:solidFill>
                  <a:srgbClr val="FFFFFF"/>
                </a:solidFill>
                <a:latin typeface="Arial"/>
              </a:rPr>
              <a:t>A</a:t>
            </a:r>
            <a:r>
              <a:rPr lang="en-US" sz="1800" kern="0" dirty="0">
                <a:solidFill>
                  <a:srgbClr val="FFFFFF"/>
                </a:solidFill>
                <a:latin typeface="Arial"/>
              </a:rPr>
              <a:t>DONI</a:t>
            </a:r>
            <a:endParaRPr lang="en-US" sz="2300" b="1" kern="0" dirty="0">
              <a:solidFill>
                <a:srgbClr val="FFFFFF"/>
              </a:solidFill>
              <a:latin typeface="Arial"/>
              <a:cs typeface="Vilna" pitchFamily="2" charset="-79"/>
            </a:endParaRPr>
          </a:p>
        </p:txBody>
      </p:sp>
      <p:sp>
        <p:nvSpPr>
          <p:cNvPr id="2" name="Rectangle 1"/>
          <p:cNvSpPr/>
          <p:nvPr/>
        </p:nvSpPr>
        <p:spPr>
          <a:xfrm>
            <a:off x="304800" y="1733550"/>
            <a:ext cx="42672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371600" y="2976703"/>
            <a:ext cx="7086600" cy="11011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0417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1485900" y="57151"/>
            <a:ext cx="6172200" cy="422672"/>
          </a:xfrm>
        </p:spPr>
        <p:txBody>
          <a:bodyPr/>
          <a:lstStyle/>
          <a:p>
            <a:pPr rtl="1" eaLnBrk="1" hangingPunct="1"/>
            <a:r>
              <a:rPr lang="en-US" altLang="en-US" sz="2100" dirty="0" err="1">
                <a:solidFill>
                  <a:srgbClr val="FFFF00"/>
                </a:solidFill>
              </a:rPr>
              <a:t>D’varim</a:t>
            </a:r>
            <a:r>
              <a:rPr lang="en-US" altLang="en-US" sz="2100" dirty="0">
                <a:solidFill>
                  <a:srgbClr val="FFFF00"/>
                </a:solidFill>
              </a:rPr>
              <a:t> (Deuteronomy) 32:29-31 CJB</a:t>
            </a:r>
            <a:endParaRPr lang="en-US" altLang="en-US" sz="2100" dirty="0">
              <a:solidFill>
                <a:srgbClr val="FFFF00"/>
              </a:solidFill>
              <a:cs typeface="Vilna" pitchFamily="2" charset="-79"/>
            </a:endParaRPr>
          </a:p>
        </p:txBody>
      </p:sp>
      <p:sp>
        <p:nvSpPr>
          <p:cNvPr id="358403" name="Rectangle 3"/>
          <p:cNvSpPr>
            <a:spLocks noGrp="1" noChangeArrowheads="1"/>
          </p:cNvSpPr>
          <p:nvPr>
            <p:ph type="body" idx="1"/>
          </p:nvPr>
        </p:nvSpPr>
        <p:spPr>
          <a:xfrm>
            <a:off x="457200" y="514350"/>
            <a:ext cx="8229600" cy="4400550"/>
          </a:xfrm>
        </p:spPr>
        <p:txBody>
          <a:bodyPr>
            <a:noAutofit/>
          </a:bodyPr>
          <a:lstStyle/>
          <a:p>
            <a:pPr marL="0" indent="0" algn="just" eaLnBrk="1" hangingPunct="1">
              <a:defRPr/>
            </a:pPr>
            <a:endParaRPr lang="en-US" sz="900" dirty="0">
              <a:solidFill>
                <a:srgbClr val="FFFFFF"/>
              </a:solidFill>
            </a:endParaRPr>
          </a:p>
          <a:p>
            <a:pPr marL="0" indent="0" algn="just" eaLnBrk="1" hangingPunct="1">
              <a:defRPr/>
            </a:pPr>
            <a:r>
              <a:rPr lang="en-US" altLang="en-US" sz="3200" dirty="0">
                <a:solidFill>
                  <a:srgbClr val="FFFF00"/>
                </a:solidFill>
              </a:rPr>
              <a:t>30 </a:t>
            </a:r>
            <a:r>
              <a:rPr lang="en-US" sz="4000" dirty="0"/>
              <a:t>After all, how can one chase a </a:t>
            </a:r>
            <a:r>
              <a:rPr lang="en-US" sz="4000" dirty="0">
                <a:solidFill>
                  <a:srgbClr val="FFFF66"/>
                </a:solidFill>
              </a:rPr>
              <a:t>thousan</a:t>
            </a:r>
            <a:r>
              <a:rPr lang="en-US" sz="4000" dirty="0"/>
              <a:t>d and </a:t>
            </a:r>
            <a:r>
              <a:rPr lang="en-US" sz="4000" dirty="0">
                <a:solidFill>
                  <a:srgbClr val="FFFF66"/>
                </a:solidFill>
              </a:rPr>
              <a:t>two</a:t>
            </a:r>
            <a:r>
              <a:rPr lang="en-US" sz="4000" dirty="0"/>
              <a:t> put </a:t>
            </a:r>
            <a:r>
              <a:rPr lang="en-US" sz="4000" dirty="0">
                <a:solidFill>
                  <a:srgbClr val="FFFF66"/>
                </a:solidFill>
              </a:rPr>
              <a:t>ten thousand </a:t>
            </a:r>
            <a:r>
              <a:rPr lang="en-US" sz="4000" dirty="0"/>
              <a:t>to rout, </a:t>
            </a:r>
            <a:endParaRPr lang="en-US" sz="3600" dirty="0">
              <a:solidFill>
                <a:srgbClr val="FFFFFF"/>
              </a:solidFill>
            </a:endParaRPr>
          </a:p>
        </p:txBody>
      </p:sp>
    </p:spTree>
    <p:extLst>
      <p:ext uri="{BB962C8B-B14F-4D97-AF65-F5344CB8AC3E}">
        <p14:creationId xmlns:p14="http://schemas.microsoft.com/office/powerpoint/2010/main" val="4222796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r>
              <a:rPr lang="en-US" dirty="0" smtClean="0"/>
              <a:t>One chase a thousand</a:t>
            </a:r>
          </a:p>
          <a:p>
            <a:pPr algn="l"/>
            <a:r>
              <a:rPr lang="en-US" dirty="0"/>
              <a:t>Two chase ten </a:t>
            </a:r>
            <a:r>
              <a:rPr lang="en-US" dirty="0" smtClean="0"/>
              <a:t>thousand</a:t>
            </a:r>
          </a:p>
          <a:p>
            <a:pPr algn="l"/>
            <a:endParaRPr lang="en-US" sz="1800" dirty="0"/>
          </a:p>
          <a:p>
            <a:pPr marL="742950" indent="-742950" algn="l">
              <a:buAutoNum type="arabicPlain"/>
            </a:pPr>
            <a:r>
              <a:rPr lang="en-US" dirty="0" smtClean="0">
                <a:sym typeface="Wingdings" panose="05000000000000000000" pitchFamily="2" charset="2"/>
              </a:rPr>
              <a:t> 1,000</a:t>
            </a:r>
          </a:p>
          <a:p>
            <a:pPr marL="742950" indent="-742950" algn="l">
              <a:buAutoNum type="arabicPlain"/>
            </a:pPr>
            <a:r>
              <a:rPr lang="en-US" dirty="0" smtClean="0">
                <a:sym typeface="Wingdings" panose="05000000000000000000" pitchFamily="2" charset="2"/>
              </a:rPr>
              <a:t> 10,000</a:t>
            </a:r>
          </a:p>
          <a:p>
            <a:pPr algn="l"/>
            <a:r>
              <a:rPr lang="en-US" dirty="0" smtClean="0">
                <a:sym typeface="Wingdings" panose="05000000000000000000" pitchFamily="2" charset="2"/>
              </a:rPr>
              <a:t>???</a:t>
            </a:r>
            <a:endParaRPr lang="en-US" sz="1800" dirty="0" smtClean="0">
              <a:sym typeface="Wingdings" panose="05000000000000000000" pitchFamily="2" charset="2"/>
            </a:endParaRPr>
          </a:p>
          <a:p>
            <a:pPr algn="l"/>
            <a:r>
              <a:rPr lang="en-US" dirty="0">
                <a:sym typeface="Wingdings" panose="05000000000000000000" pitchFamily="2" charset="2"/>
              </a:rPr>
              <a:t>	</a:t>
            </a:r>
            <a:r>
              <a:rPr lang="en-US" dirty="0" smtClean="0">
                <a:sym typeface="Wingdings" panose="05000000000000000000" pitchFamily="2" charset="2"/>
              </a:rPr>
              <a:t>10 </a:t>
            </a:r>
            <a:r>
              <a:rPr lang="en-US" baseline="30000" dirty="0" smtClean="0">
                <a:sym typeface="Wingdings" panose="05000000000000000000" pitchFamily="2" charset="2"/>
              </a:rPr>
              <a:t>(n+2)</a:t>
            </a:r>
          </a:p>
          <a:p>
            <a:pPr algn="l"/>
            <a:endParaRPr lang="en-US" dirty="0"/>
          </a:p>
        </p:txBody>
      </p:sp>
    </p:spTree>
    <p:extLst>
      <p:ext uri="{BB962C8B-B14F-4D97-AF65-F5344CB8AC3E}">
        <p14:creationId xmlns:p14="http://schemas.microsoft.com/office/powerpoint/2010/main" val="16279988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r>
              <a:rPr lang="en-US" dirty="0" smtClean="0"/>
              <a:t> </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478062959"/>
              </p:ext>
            </p:extLst>
          </p:nvPr>
        </p:nvGraphicFramePr>
        <p:xfrm>
          <a:off x="1295400" y="133350"/>
          <a:ext cx="6096000" cy="4800601"/>
        </p:xfrm>
        <a:graphic>
          <a:graphicData uri="http://schemas.openxmlformats.org/drawingml/2006/table">
            <a:tbl>
              <a:tblPr firstRow="1" bandRow="1">
                <a:tableStyleId>{5C22544A-7EE6-4342-B048-85BDC9FD1C3A}</a:tableStyleId>
              </a:tblPr>
              <a:tblGrid>
                <a:gridCol w="2032000"/>
                <a:gridCol w="1854200"/>
                <a:gridCol w="2209800"/>
              </a:tblGrid>
              <a:tr h="1203961">
                <a:tc gridSpan="2">
                  <a:txBody>
                    <a:bodyPr/>
                    <a:lstStyle/>
                    <a:p>
                      <a:pPr algn="ctr"/>
                      <a:r>
                        <a:rPr lang="en-US" sz="4000" b="0" dirty="0" smtClean="0"/>
                        <a:t>Formula</a:t>
                      </a:r>
                      <a:endParaRPr lang="en-US" sz="4000" b="0" dirty="0"/>
                    </a:p>
                  </a:txBody>
                  <a:tcPr>
                    <a:noFill/>
                  </a:tcPr>
                </a:tc>
                <a:tc hMerge="1">
                  <a:txBody>
                    <a:bodyPr/>
                    <a:lstStyle/>
                    <a:p>
                      <a:endParaRPr lang="en-US" sz="4000" b="0" dirty="0">
                        <a:solidFill>
                          <a:schemeClr val="bg1"/>
                        </a:solidFill>
                      </a:endParaRPr>
                    </a:p>
                  </a:txBody>
                  <a:tcPr>
                    <a:noFill/>
                  </a:tcPr>
                </a:tc>
                <a:tc>
                  <a:txBody>
                    <a:bodyPr/>
                    <a:lstStyle/>
                    <a:p>
                      <a:r>
                        <a:rPr lang="en-US" sz="4000" b="0" baseline="0" dirty="0" smtClean="0"/>
                        <a:t>10 </a:t>
                      </a:r>
                      <a:r>
                        <a:rPr lang="en-US" sz="4000" b="0" baseline="30000" dirty="0" smtClean="0"/>
                        <a:t>(n+2)</a:t>
                      </a:r>
                      <a:endParaRPr lang="en-US" sz="4000" b="0" baseline="30000" dirty="0"/>
                    </a:p>
                  </a:txBody>
                  <a:tcPr>
                    <a:noFill/>
                  </a:tcPr>
                </a:tc>
              </a:tr>
              <a:tr h="1676400">
                <a:tc>
                  <a:txBody>
                    <a:bodyPr/>
                    <a:lstStyle/>
                    <a:p>
                      <a:r>
                        <a:rPr lang="en-US" sz="4000" b="0" dirty="0" smtClean="0">
                          <a:solidFill>
                            <a:schemeClr val="bg1"/>
                          </a:solidFill>
                        </a:rPr>
                        <a:t>one</a:t>
                      </a:r>
                      <a:endParaRPr lang="en-US" sz="4000" b="0" dirty="0">
                        <a:solidFill>
                          <a:schemeClr val="bg1"/>
                        </a:solidFill>
                      </a:endParaRPr>
                    </a:p>
                  </a:txBody>
                  <a:tcPr>
                    <a:noFill/>
                  </a:tcPr>
                </a:tc>
                <a:tc>
                  <a:txBody>
                    <a:bodyPr/>
                    <a:lstStyle/>
                    <a:p>
                      <a:r>
                        <a:rPr lang="en-US" sz="4000" b="0" dirty="0" smtClean="0">
                          <a:solidFill>
                            <a:schemeClr val="bg1"/>
                          </a:solidFill>
                        </a:rPr>
                        <a:t>Thou-</a:t>
                      </a:r>
                    </a:p>
                    <a:p>
                      <a:r>
                        <a:rPr lang="en-US" sz="4000" b="0" dirty="0" smtClean="0">
                          <a:solidFill>
                            <a:schemeClr val="bg1"/>
                          </a:solidFill>
                        </a:rPr>
                        <a:t>Sand</a:t>
                      </a:r>
                      <a:endParaRPr lang="en-US" sz="4000" b="0" dirty="0">
                        <a:solidFill>
                          <a:schemeClr val="bg1"/>
                        </a:solidFill>
                      </a:endParaRPr>
                    </a:p>
                  </a:txBody>
                  <a:tcPr>
                    <a:noFill/>
                  </a:tcPr>
                </a:tc>
                <a:tc>
                  <a:txBody>
                    <a:bodyPr/>
                    <a:lstStyle/>
                    <a:p>
                      <a:r>
                        <a:rPr lang="en-US" sz="4000" b="0" dirty="0" smtClean="0">
                          <a:solidFill>
                            <a:schemeClr val="bg1"/>
                          </a:solidFill>
                        </a:rPr>
                        <a:t>10 </a:t>
                      </a:r>
                      <a:r>
                        <a:rPr lang="en-US" sz="4000" b="0" baseline="30000" dirty="0" smtClean="0">
                          <a:solidFill>
                            <a:schemeClr val="bg1"/>
                          </a:solidFill>
                        </a:rPr>
                        <a:t>(</a:t>
                      </a:r>
                      <a:r>
                        <a:rPr lang="en-US" sz="4000" b="0" baseline="30000" dirty="0" smtClean="0">
                          <a:solidFill>
                            <a:srgbClr val="FFFF66"/>
                          </a:solidFill>
                        </a:rPr>
                        <a:t>1</a:t>
                      </a:r>
                      <a:r>
                        <a:rPr lang="en-US" sz="4000" b="0" baseline="30000" dirty="0" smtClean="0">
                          <a:solidFill>
                            <a:schemeClr val="bg1"/>
                          </a:solidFill>
                        </a:rPr>
                        <a:t>+2)</a:t>
                      </a:r>
                    </a:p>
                    <a:p>
                      <a:r>
                        <a:rPr lang="en-US" sz="4000" b="0" baseline="0" dirty="0" smtClean="0">
                          <a:solidFill>
                            <a:schemeClr val="bg1"/>
                          </a:solidFill>
                        </a:rPr>
                        <a:t>10</a:t>
                      </a:r>
                      <a:r>
                        <a:rPr lang="en-US" sz="4000" b="0" baseline="30000" dirty="0" smtClean="0">
                          <a:solidFill>
                            <a:schemeClr val="bg1"/>
                          </a:solidFill>
                        </a:rPr>
                        <a:t>3</a:t>
                      </a:r>
                      <a:endParaRPr lang="en-US" sz="4000" b="0" baseline="30000" dirty="0">
                        <a:solidFill>
                          <a:schemeClr val="bg1"/>
                        </a:solidFill>
                      </a:endParaRPr>
                    </a:p>
                  </a:txBody>
                  <a:tcPr>
                    <a:noFill/>
                  </a:tcPr>
                </a:tc>
              </a:tr>
              <a:tr h="1766570">
                <a:tc>
                  <a:txBody>
                    <a:bodyPr/>
                    <a:lstStyle/>
                    <a:p>
                      <a:r>
                        <a:rPr lang="en-US" sz="4000" b="0" dirty="0" smtClean="0">
                          <a:solidFill>
                            <a:schemeClr val="bg1"/>
                          </a:solidFill>
                        </a:rPr>
                        <a:t>Two</a:t>
                      </a:r>
                      <a:endParaRPr lang="en-US" sz="4000" b="0" dirty="0">
                        <a:solidFill>
                          <a:schemeClr val="bg1"/>
                        </a:solidFill>
                      </a:endParaRPr>
                    </a:p>
                  </a:txBody>
                  <a:tcPr>
                    <a:noFill/>
                  </a:tcPr>
                </a:tc>
                <a:tc>
                  <a:txBody>
                    <a:bodyPr/>
                    <a:lstStyle/>
                    <a:p>
                      <a:r>
                        <a:rPr lang="en-US" sz="4000" b="0" dirty="0" smtClean="0">
                          <a:solidFill>
                            <a:schemeClr val="bg1"/>
                          </a:solidFill>
                        </a:rPr>
                        <a:t>Ten</a:t>
                      </a:r>
                    </a:p>
                    <a:p>
                      <a:r>
                        <a:rPr lang="en-US" sz="4000" b="0" dirty="0" smtClean="0">
                          <a:solidFill>
                            <a:schemeClr val="bg1"/>
                          </a:solidFill>
                        </a:rPr>
                        <a:t>Thou-</a:t>
                      </a:r>
                    </a:p>
                    <a:p>
                      <a:r>
                        <a:rPr lang="en-US" sz="4000" b="0" dirty="0" smtClean="0">
                          <a:solidFill>
                            <a:schemeClr val="bg1"/>
                          </a:solidFill>
                        </a:rPr>
                        <a:t>Sand</a:t>
                      </a:r>
                      <a:endParaRPr lang="en-US" sz="4000" b="0" dirty="0">
                        <a:solidFill>
                          <a:schemeClr val="bg1"/>
                        </a:solidFill>
                      </a:endParaRPr>
                    </a:p>
                  </a:txBody>
                  <a:tcPr>
                    <a:noFill/>
                  </a:tcPr>
                </a:tc>
                <a:tc>
                  <a:txBody>
                    <a:bodyPr/>
                    <a:lstStyle/>
                    <a:p>
                      <a:r>
                        <a:rPr lang="en-US" sz="4000" b="0" dirty="0" smtClean="0">
                          <a:solidFill>
                            <a:schemeClr val="bg1"/>
                          </a:solidFill>
                        </a:rPr>
                        <a:t>10 </a:t>
                      </a:r>
                      <a:r>
                        <a:rPr lang="en-US" sz="4000" b="0" baseline="30000" dirty="0" smtClean="0">
                          <a:solidFill>
                            <a:schemeClr val="bg1"/>
                          </a:solidFill>
                        </a:rPr>
                        <a:t>(</a:t>
                      </a:r>
                      <a:r>
                        <a:rPr lang="en-US" sz="4000" b="0" baseline="30000" dirty="0" smtClean="0">
                          <a:solidFill>
                            <a:srgbClr val="FFFF66"/>
                          </a:solidFill>
                        </a:rPr>
                        <a:t>2</a:t>
                      </a:r>
                      <a:r>
                        <a:rPr lang="en-US" sz="4000" b="0" baseline="30000" dirty="0" smtClean="0">
                          <a:solidFill>
                            <a:schemeClr val="bg1"/>
                          </a:solidFill>
                        </a:rPr>
                        <a:t>+2)</a:t>
                      </a:r>
                    </a:p>
                    <a:p>
                      <a:pPr marL="0" marR="0" indent="0" algn="l" defTabSz="911340" rtl="0" eaLnBrk="1" fontAlgn="auto" latinLnBrk="0" hangingPunct="1">
                        <a:lnSpc>
                          <a:spcPct val="100000"/>
                        </a:lnSpc>
                        <a:spcBef>
                          <a:spcPts val="0"/>
                        </a:spcBef>
                        <a:spcAft>
                          <a:spcPts val="0"/>
                        </a:spcAft>
                        <a:buClrTx/>
                        <a:buSzTx/>
                        <a:buFontTx/>
                        <a:buNone/>
                        <a:tabLst/>
                        <a:defRPr/>
                      </a:pPr>
                      <a:r>
                        <a:rPr lang="en-US" sz="4000" b="0" dirty="0" smtClean="0">
                          <a:solidFill>
                            <a:schemeClr val="bg1"/>
                          </a:solidFill>
                        </a:rPr>
                        <a:t>10 </a:t>
                      </a:r>
                      <a:r>
                        <a:rPr lang="en-US" sz="4000" b="0" baseline="30000" dirty="0" smtClean="0">
                          <a:solidFill>
                            <a:schemeClr val="bg1"/>
                          </a:solidFill>
                        </a:rPr>
                        <a:t>4</a:t>
                      </a:r>
                    </a:p>
                    <a:p>
                      <a:endParaRPr lang="en-US" sz="4000" b="0" baseline="30000" dirty="0">
                        <a:solidFill>
                          <a:schemeClr val="bg1"/>
                        </a:solidFill>
                      </a:endParaRPr>
                    </a:p>
                  </a:txBody>
                  <a:tcPr>
                    <a:noFill/>
                  </a:tcPr>
                </a:tc>
              </a:tr>
            </a:tbl>
          </a:graphicData>
        </a:graphic>
      </p:graphicFrame>
    </p:spTree>
    <p:extLst>
      <p:ext uri="{BB962C8B-B14F-4D97-AF65-F5344CB8AC3E}">
        <p14:creationId xmlns:p14="http://schemas.microsoft.com/office/powerpoint/2010/main" val="42063376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r>
              <a:rPr lang="en-US" dirty="0" smtClean="0"/>
              <a:t>One chase a thousand</a:t>
            </a:r>
          </a:p>
          <a:p>
            <a:pPr algn="l"/>
            <a:r>
              <a:rPr lang="en-US" dirty="0" smtClean="0"/>
              <a:t>Two chase ten thousand    </a:t>
            </a:r>
            <a:r>
              <a:rPr lang="en-US" dirty="0" smtClean="0">
                <a:solidFill>
                  <a:srgbClr val="FFFF66"/>
                </a:solidFill>
                <a:sym typeface="Wingdings" panose="05000000000000000000" pitchFamily="2" charset="2"/>
              </a:rPr>
              <a:t>10 </a:t>
            </a:r>
            <a:r>
              <a:rPr lang="en-US" baseline="30000" dirty="0">
                <a:solidFill>
                  <a:srgbClr val="FFFF66"/>
                </a:solidFill>
                <a:sym typeface="Wingdings" panose="05000000000000000000" pitchFamily="2" charset="2"/>
              </a:rPr>
              <a:t>(n+2) </a:t>
            </a:r>
            <a:endParaRPr lang="en-US" dirty="0" smtClean="0"/>
          </a:p>
          <a:p>
            <a:pPr marL="742950" indent="-742950" algn="l">
              <a:buAutoNum type="arabicPlain"/>
            </a:pPr>
            <a:r>
              <a:rPr lang="en-US" dirty="0" smtClean="0">
                <a:sym typeface="Wingdings" panose="05000000000000000000" pitchFamily="2" charset="2"/>
              </a:rPr>
              <a:t> 1,000 = 10</a:t>
            </a:r>
            <a:r>
              <a:rPr lang="en-US" baseline="30000" dirty="0" smtClean="0">
                <a:sym typeface="Wingdings" panose="05000000000000000000" pitchFamily="2" charset="2"/>
              </a:rPr>
              <a:t>3</a:t>
            </a:r>
          </a:p>
          <a:p>
            <a:pPr marL="742950" indent="-742950" algn="l">
              <a:buAutoNum type="arabicPlain"/>
            </a:pPr>
            <a:r>
              <a:rPr lang="en-US" dirty="0" smtClean="0">
                <a:sym typeface="Wingdings" panose="05000000000000000000" pitchFamily="2" charset="2"/>
              </a:rPr>
              <a:t> 10,000 = 10</a:t>
            </a:r>
            <a:r>
              <a:rPr lang="en-US" baseline="30000" dirty="0" smtClean="0">
                <a:sym typeface="Wingdings" panose="05000000000000000000" pitchFamily="2" charset="2"/>
              </a:rPr>
              <a:t>4</a:t>
            </a:r>
          </a:p>
          <a:p>
            <a:pPr marL="742950" indent="-742950" algn="l">
              <a:buAutoNum type="arabicPlain"/>
            </a:pPr>
            <a:r>
              <a:rPr lang="en-US" dirty="0" smtClean="0">
                <a:sym typeface="Wingdings" panose="05000000000000000000" pitchFamily="2" charset="2"/>
              </a:rPr>
              <a:t> 100,000 = 10</a:t>
            </a:r>
            <a:r>
              <a:rPr lang="en-US" baseline="30000" dirty="0" smtClean="0">
                <a:sym typeface="Wingdings" panose="05000000000000000000" pitchFamily="2" charset="2"/>
              </a:rPr>
              <a:t>5</a:t>
            </a:r>
          </a:p>
          <a:p>
            <a:pPr marL="742950" indent="-742950" algn="l">
              <a:buAutoNum type="arabicPlain"/>
            </a:pPr>
            <a:r>
              <a:rPr lang="en-US" dirty="0" smtClean="0">
                <a:sym typeface="Wingdings" panose="05000000000000000000" pitchFamily="2" charset="2"/>
              </a:rPr>
              <a:t> 1,000,000 = 10</a:t>
            </a:r>
            <a:r>
              <a:rPr lang="en-US" baseline="30000" dirty="0" smtClean="0">
                <a:sym typeface="Wingdings" panose="05000000000000000000" pitchFamily="2" charset="2"/>
              </a:rPr>
              <a:t>6</a:t>
            </a:r>
          </a:p>
          <a:p>
            <a:pPr algn="l"/>
            <a:r>
              <a:rPr lang="en-US" dirty="0" smtClean="0">
                <a:solidFill>
                  <a:srgbClr val="FFFF66"/>
                </a:solidFill>
                <a:sym typeface="Wingdings" panose="05000000000000000000" pitchFamily="2" charset="2"/>
              </a:rPr>
              <a:t>Power of unity       Exponential +</a:t>
            </a:r>
            <a:endParaRPr lang="en-US" dirty="0">
              <a:solidFill>
                <a:srgbClr val="FFFF66"/>
              </a:solidFill>
            </a:endParaRPr>
          </a:p>
        </p:txBody>
      </p:sp>
    </p:spTree>
    <p:extLst>
      <p:ext uri="{BB962C8B-B14F-4D97-AF65-F5344CB8AC3E}">
        <p14:creationId xmlns:p14="http://schemas.microsoft.com/office/powerpoint/2010/main" val="3520447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r>
              <a:rPr lang="en-US" dirty="0" smtClean="0"/>
              <a:t> </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1174"/>
          <a:stretch/>
        </p:blipFill>
        <p:spPr bwMode="auto">
          <a:xfrm>
            <a:off x="457200" y="17919"/>
            <a:ext cx="8128000" cy="5125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82768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9593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00052"/>
            <a:ext cx="8229600" cy="367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5939" name="Rectangle 2"/>
          <p:cNvSpPr>
            <a:spLocks noGrp="1" noChangeArrowheads="1"/>
          </p:cNvSpPr>
          <p:nvPr>
            <p:ph type="title" idx="4294967295"/>
          </p:nvPr>
        </p:nvSpPr>
        <p:spPr>
          <a:xfrm>
            <a:off x="1485900" y="0"/>
            <a:ext cx="6172200" cy="514350"/>
          </a:xfrm>
        </p:spPr>
        <p:txBody>
          <a:bodyPr/>
          <a:lstStyle/>
          <a:p>
            <a:pPr rtl="1" eaLnBrk="1" hangingPunct="1"/>
            <a:r>
              <a:rPr lang="en-US" altLang="en-US" sz="2100">
                <a:solidFill>
                  <a:srgbClr val="FFFF00"/>
                </a:solidFill>
              </a:rPr>
              <a:t>D’varim (Deuteronomy) 32:30</a:t>
            </a:r>
          </a:p>
        </p:txBody>
      </p:sp>
      <p:sp>
        <p:nvSpPr>
          <p:cNvPr id="6" name="Rectangle 4"/>
          <p:cNvSpPr txBox="1">
            <a:spLocks noChangeArrowheads="1"/>
          </p:cNvSpPr>
          <p:nvPr/>
        </p:nvSpPr>
        <p:spPr bwMode="auto">
          <a:xfrm>
            <a:off x="4724400" y="2976703"/>
            <a:ext cx="1485900" cy="971550"/>
          </a:xfrm>
          <a:prstGeom prst="rect">
            <a:avLst/>
          </a:prstGeom>
          <a:noFill/>
          <a:ln w="9525">
            <a:noFill/>
            <a:miter lim="800000"/>
            <a:headEnd/>
            <a:tailEnd/>
          </a:ln>
          <a:effectLst/>
        </p:spPr>
        <p:txBody>
          <a:bodyPr lIns="68562" tIns="34289" rIns="68562" bIns="34289"/>
          <a:lstStyle>
            <a:lvl1pPr marL="342900" indent="-342900" algn="l" rtl="0" fontAlgn="base">
              <a:spcBef>
                <a:spcPct val="20000"/>
              </a:spcBef>
              <a:spcAft>
                <a:spcPct val="0"/>
              </a:spcAft>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ctr" rtl="1">
              <a:lnSpc>
                <a:spcPct val="80000"/>
              </a:lnSpc>
              <a:spcBef>
                <a:spcPct val="0"/>
              </a:spcBef>
              <a:defRPr/>
            </a:pPr>
            <a:endParaRPr lang="en-US" sz="700" kern="0" dirty="0">
              <a:solidFill>
                <a:srgbClr val="FFFFFF"/>
              </a:solidFill>
              <a:latin typeface="David" panose="020E0502060401010101" pitchFamily="34" charset="-79"/>
              <a:cs typeface="David" panose="020E0502060401010101" pitchFamily="34" charset="-79"/>
            </a:endParaRPr>
          </a:p>
          <a:p>
            <a:pPr algn="ctr" rtl="1">
              <a:lnSpc>
                <a:spcPct val="80000"/>
              </a:lnSpc>
              <a:spcBef>
                <a:spcPct val="0"/>
              </a:spcBef>
              <a:defRPr/>
            </a:pPr>
            <a:r>
              <a:rPr lang="he-IL" sz="3800" kern="0" dirty="0">
                <a:solidFill>
                  <a:srgbClr val="FFFFFF"/>
                </a:solidFill>
                <a:latin typeface="David" panose="020E0502060401010101" pitchFamily="34" charset="-79"/>
                <a:cs typeface="David" panose="020E0502060401010101" pitchFamily="34" charset="-79"/>
              </a:rPr>
              <a:t>יְיָ</a:t>
            </a:r>
            <a:endParaRPr lang="en-US" sz="3800" kern="0" dirty="0">
              <a:solidFill>
                <a:srgbClr val="FFFFFF"/>
              </a:solidFill>
              <a:latin typeface="David" panose="020E0502060401010101" pitchFamily="34" charset="-79"/>
              <a:cs typeface="David" panose="020E0502060401010101" pitchFamily="34" charset="-79"/>
            </a:endParaRPr>
          </a:p>
          <a:p>
            <a:pPr algn="ctr" rtl="1">
              <a:lnSpc>
                <a:spcPct val="80000"/>
              </a:lnSpc>
              <a:defRPr/>
            </a:pPr>
            <a:endParaRPr lang="en-US" sz="300" kern="0" dirty="0">
              <a:solidFill>
                <a:srgbClr val="FFFFFF"/>
              </a:solidFill>
              <a:latin typeface="Arial"/>
            </a:endParaRPr>
          </a:p>
          <a:p>
            <a:pPr algn="ctr" rtl="1">
              <a:lnSpc>
                <a:spcPct val="80000"/>
              </a:lnSpc>
              <a:defRPr/>
            </a:pPr>
            <a:r>
              <a:rPr lang="en-US" sz="2400" kern="0" dirty="0">
                <a:solidFill>
                  <a:srgbClr val="FFFFFF"/>
                </a:solidFill>
                <a:latin typeface="Arial"/>
              </a:rPr>
              <a:t>A</a:t>
            </a:r>
            <a:r>
              <a:rPr lang="en-US" sz="1800" kern="0" dirty="0">
                <a:solidFill>
                  <a:srgbClr val="FFFFFF"/>
                </a:solidFill>
                <a:latin typeface="Arial"/>
              </a:rPr>
              <a:t>DONI</a:t>
            </a:r>
            <a:endParaRPr lang="en-US" sz="2300" b="1" kern="0" dirty="0">
              <a:solidFill>
                <a:srgbClr val="FFFFFF"/>
              </a:solidFill>
              <a:latin typeface="Arial"/>
              <a:cs typeface="Vilna" pitchFamily="2" charset="-79"/>
            </a:endParaRPr>
          </a:p>
        </p:txBody>
      </p:sp>
      <p:sp>
        <p:nvSpPr>
          <p:cNvPr id="3" name="Rectangle 2"/>
          <p:cNvSpPr/>
          <p:nvPr/>
        </p:nvSpPr>
        <p:spPr>
          <a:xfrm>
            <a:off x="457200" y="400052"/>
            <a:ext cx="8229600" cy="10286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495800" y="1809750"/>
            <a:ext cx="3962400" cy="990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1485900" y="57151"/>
            <a:ext cx="6172200" cy="422672"/>
          </a:xfrm>
        </p:spPr>
        <p:txBody>
          <a:bodyPr/>
          <a:lstStyle/>
          <a:p>
            <a:pPr rtl="1" eaLnBrk="1" hangingPunct="1"/>
            <a:r>
              <a:rPr lang="en-US" altLang="en-US" sz="2100">
                <a:solidFill>
                  <a:srgbClr val="FFFF00"/>
                </a:solidFill>
              </a:rPr>
              <a:t>D’varim (Deuteronomy) 32:29-31 CJB</a:t>
            </a:r>
            <a:endParaRPr lang="en-US" altLang="en-US" sz="2100">
              <a:solidFill>
                <a:srgbClr val="FFFF00"/>
              </a:solidFill>
              <a:cs typeface="Vilna" pitchFamily="2" charset="-79"/>
            </a:endParaRPr>
          </a:p>
        </p:txBody>
      </p:sp>
      <p:sp>
        <p:nvSpPr>
          <p:cNvPr id="358403" name="Rectangle 3"/>
          <p:cNvSpPr>
            <a:spLocks noGrp="1" noChangeArrowheads="1"/>
          </p:cNvSpPr>
          <p:nvPr>
            <p:ph type="body" idx="1"/>
          </p:nvPr>
        </p:nvSpPr>
        <p:spPr>
          <a:xfrm>
            <a:off x="457200" y="514350"/>
            <a:ext cx="8229600" cy="4400550"/>
          </a:xfrm>
        </p:spPr>
        <p:txBody>
          <a:bodyPr>
            <a:noAutofit/>
          </a:bodyPr>
          <a:lstStyle/>
          <a:p>
            <a:pPr marL="0" indent="0" algn="just" eaLnBrk="1" hangingPunct="1">
              <a:defRPr/>
            </a:pPr>
            <a:r>
              <a:rPr lang="en-US" sz="4000" dirty="0" smtClean="0"/>
              <a:t>unless </a:t>
            </a:r>
            <a:r>
              <a:rPr lang="en-US" sz="4000" dirty="0"/>
              <a:t>their Rock sells them to their enemies, unless </a:t>
            </a:r>
            <a:r>
              <a:rPr lang="en-US" sz="4000" cap="small" dirty="0"/>
              <a:t>Adonai</a:t>
            </a:r>
            <a:r>
              <a:rPr lang="en-US" sz="4000" dirty="0"/>
              <a:t> hands them over</a:t>
            </a:r>
            <a:r>
              <a:rPr lang="en-US" sz="4000" dirty="0" smtClean="0"/>
              <a:t>?</a:t>
            </a:r>
          </a:p>
          <a:p>
            <a:pPr marL="0" indent="0" algn="just" eaLnBrk="1" hangingPunct="1">
              <a:lnSpc>
                <a:spcPct val="80000"/>
              </a:lnSpc>
              <a:defRPr/>
            </a:pPr>
            <a:endParaRPr lang="en-US" sz="4000" dirty="0">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9696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350" y="571509"/>
            <a:ext cx="8115300"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63" name="Rectangle 2"/>
          <p:cNvSpPr>
            <a:spLocks noGrp="1" noChangeArrowheads="1"/>
          </p:cNvSpPr>
          <p:nvPr>
            <p:ph type="title" idx="4294967295"/>
          </p:nvPr>
        </p:nvSpPr>
        <p:spPr>
          <a:xfrm>
            <a:off x="1485900" y="0"/>
            <a:ext cx="6172200" cy="514350"/>
          </a:xfrm>
        </p:spPr>
        <p:txBody>
          <a:bodyPr/>
          <a:lstStyle/>
          <a:p>
            <a:pPr rtl="1" eaLnBrk="1" hangingPunct="1"/>
            <a:r>
              <a:rPr lang="en-US" altLang="en-US" sz="2100">
                <a:solidFill>
                  <a:srgbClr val="FFFF00"/>
                </a:solidFill>
              </a:rPr>
              <a:t>D’varim (Deuteronomy) 32:31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1485900" y="57151"/>
            <a:ext cx="6172200" cy="422672"/>
          </a:xfrm>
        </p:spPr>
        <p:txBody>
          <a:bodyPr/>
          <a:lstStyle/>
          <a:p>
            <a:pPr rtl="1" eaLnBrk="1" hangingPunct="1"/>
            <a:r>
              <a:rPr lang="en-US" altLang="en-US" sz="2100">
                <a:solidFill>
                  <a:srgbClr val="FFFF00"/>
                </a:solidFill>
              </a:rPr>
              <a:t>D’varim (Deuteronomy) 32:29-31 CJB</a:t>
            </a:r>
            <a:endParaRPr lang="en-US" altLang="en-US" sz="2100">
              <a:solidFill>
                <a:srgbClr val="FFFF00"/>
              </a:solidFill>
              <a:cs typeface="Vilna" pitchFamily="2" charset="-79"/>
            </a:endParaRPr>
          </a:p>
        </p:txBody>
      </p:sp>
      <p:sp>
        <p:nvSpPr>
          <p:cNvPr id="358403" name="Rectangle 3"/>
          <p:cNvSpPr>
            <a:spLocks noGrp="1" noChangeArrowheads="1"/>
          </p:cNvSpPr>
          <p:nvPr>
            <p:ph type="body" idx="1"/>
          </p:nvPr>
        </p:nvSpPr>
        <p:spPr>
          <a:xfrm>
            <a:off x="457200" y="514350"/>
            <a:ext cx="8229600" cy="4400550"/>
          </a:xfrm>
        </p:spPr>
        <p:txBody>
          <a:bodyPr>
            <a:noAutofit/>
          </a:bodyPr>
          <a:lstStyle/>
          <a:p>
            <a:pPr marL="0" indent="0" algn="just" eaLnBrk="1" hangingPunct="1">
              <a:defRPr/>
            </a:pPr>
            <a:r>
              <a:rPr lang="en-US" altLang="en-US" sz="3200" dirty="0" smtClean="0">
                <a:solidFill>
                  <a:srgbClr val="FFFF00"/>
                </a:solidFill>
              </a:rPr>
              <a:t>31 </a:t>
            </a:r>
            <a:r>
              <a:rPr lang="en-US" sz="4000" dirty="0"/>
              <a:t>For our enemies have no rock like our Rock - even they can see that</a:t>
            </a:r>
            <a:r>
              <a:rPr lang="en-US" sz="4000" dirty="0" smtClean="0"/>
              <a:t>!</a:t>
            </a:r>
          </a:p>
          <a:p>
            <a:pPr marL="0" indent="0" algn="just" eaLnBrk="1" hangingPunct="1">
              <a:lnSpc>
                <a:spcPct val="80000"/>
              </a:lnSpc>
              <a:defRPr/>
            </a:pPr>
            <a:endParaRPr lang="en-US" sz="4000" dirty="0">
              <a:solidFill>
                <a:srgbClr val="FFFFFF"/>
              </a:solidFill>
            </a:endParaRPr>
          </a:p>
          <a:p>
            <a:pPr marL="0" indent="0" algn="just" eaLnBrk="1" hangingPunct="1">
              <a:lnSpc>
                <a:spcPct val="80000"/>
              </a:lnSpc>
              <a:defRPr/>
            </a:pPr>
            <a:r>
              <a:rPr lang="en-US" sz="3600" dirty="0">
                <a:solidFill>
                  <a:srgbClr val="FFFFFF"/>
                </a:solidFill>
              </a:rPr>
              <a:t>If we are walking </a:t>
            </a:r>
            <a:r>
              <a:rPr lang="en-US" sz="3600" dirty="0" smtClean="0">
                <a:solidFill>
                  <a:srgbClr val="FFFFFF"/>
                </a:solidFill>
              </a:rPr>
              <a:t>in </a:t>
            </a:r>
            <a:r>
              <a:rPr lang="en-US" sz="3600" dirty="0">
                <a:solidFill>
                  <a:srgbClr val="FFFFFF"/>
                </a:solidFill>
              </a:rPr>
              <a:t>unity…</a:t>
            </a:r>
            <a:endParaRPr lang="en-US" sz="3200" dirty="0">
              <a:solidFill>
                <a:srgbClr val="FFFFFF"/>
              </a:solidFill>
            </a:endParaRPr>
          </a:p>
          <a:p>
            <a:pPr marL="0" indent="0" algn="just" eaLnBrk="1" hangingPunct="1">
              <a:lnSpc>
                <a:spcPct val="80000"/>
              </a:lnSpc>
              <a:defRPr/>
            </a:pPr>
            <a:endParaRPr lang="en-US" sz="3600" dirty="0">
              <a:solidFill>
                <a:srgbClr val="FFFFFF"/>
              </a:solidFill>
            </a:endParaRPr>
          </a:p>
        </p:txBody>
      </p:sp>
    </p:spTree>
    <p:extLst>
      <p:ext uri="{BB962C8B-B14F-4D97-AF65-F5344CB8AC3E}">
        <p14:creationId xmlns:p14="http://schemas.microsoft.com/office/powerpoint/2010/main" val="1685448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7992"/>
            <a:ext cx="8610600" cy="5143500"/>
          </a:xfrm>
        </p:spPr>
        <p:txBody>
          <a:bodyPr>
            <a:normAutofit/>
          </a:bodyPr>
          <a:lstStyle/>
          <a:p>
            <a:pPr algn="l"/>
            <a:r>
              <a:rPr lang="en-US" baseline="30000" dirty="0" err="1" smtClean="0"/>
              <a:t>Yn</a:t>
            </a:r>
            <a:r>
              <a:rPr lang="en-US" baseline="30000" dirty="0" smtClean="0"/>
              <a:t> 17.20-23</a:t>
            </a:r>
            <a:r>
              <a:rPr lang="en-US" b="1" baseline="30000" dirty="0"/>
              <a:t> </a:t>
            </a:r>
            <a:r>
              <a:rPr lang="en-US" dirty="0"/>
              <a:t>“I pray not only for these, but also for those who will trust in me because of their word, </a:t>
            </a:r>
            <a:r>
              <a:rPr lang="en-US" dirty="0" smtClean="0"/>
              <a:t>that </a:t>
            </a:r>
            <a:r>
              <a:rPr lang="en-US" dirty="0">
                <a:solidFill>
                  <a:srgbClr val="FFFF66"/>
                </a:solidFill>
              </a:rPr>
              <a:t>they may all be one</a:t>
            </a:r>
            <a:r>
              <a:rPr lang="en-US" dirty="0"/>
              <a:t>. Just as you, Father, are united with me and I with you, I pray that </a:t>
            </a:r>
            <a:r>
              <a:rPr lang="en-US" dirty="0">
                <a:solidFill>
                  <a:srgbClr val="FFFF66"/>
                </a:solidFill>
              </a:rPr>
              <a:t>they may be united with us,</a:t>
            </a:r>
            <a:r>
              <a:rPr lang="en-US" dirty="0"/>
              <a:t> so that the world may believe that you sent </a:t>
            </a:r>
            <a:r>
              <a:rPr lang="en-US" dirty="0" smtClean="0"/>
              <a:t>me. </a:t>
            </a:r>
            <a:endParaRPr lang="en-US" dirty="0"/>
          </a:p>
        </p:txBody>
      </p:sp>
    </p:spTree>
    <p:extLst>
      <p:ext uri="{BB962C8B-B14F-4D97-AF65-F5344CB8AC3E}">
        <p14:creationId xmlns:p14="http://schemas.microsoft.com/office/powerpoint/2010/main" val="4503577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7992"/>
            <a:ext cx="8610600" cy="5143500"/>
          </a:xfrm>
        </p:spPr>
        <p:txBody>
          <a:bodyPr>
            <a:normAutofit fontScale="92500" lnSpcReduction="10000"/>
          </a:bodyPr>
          <a:lstStyle/>
          <a:p>
            <a:pPr algn="l"/>
            <a:r>
              <a:rPr lang="en-US" baseline="30000" dirty="0" err="1" smtClean="0"/>
              <a:t>Yn</a:t>
            </a:r>
            <a:r>
              <a:rPr lang="en-US" baseline="30000" dirty="0" smtClean="0"/>
              <a:t> 17.20-23</a:t>
            </a:r>
            <a:r>
              <a:rPr lang="en-US" b="1" baseline="30000" dirty="0"/>
              <a:t> </a:t>
            </a:r>
            <a:r>
              <a:rPr lang="en-US" dirty="0" smtClean="0"/>
              <a:t>The </a:t>
            </a:r>
            <a:r>
              <a:rPr lang="en-US" dirty="0"/>
              <a:t>glory which you have given to me, I have given to them; so that they may be one, just as we are one — </a:t>
            </a:r>
            <a:r>
              <a:rPr lang="en-US" dirty="0" smtClean="0"/>
              <a:t>I </a:t>
            </a:r>
            <a:r>
              <a:rPr lang="en-US" dirty="0"/>
              <a:t>united with them and you with me, so </a:t>
            </a:r>
            <a:r>
              <a:rPr lang="en-US" dirty="0">
                <a:solidFill>
                  <a:srgbClr val="FFFF66"/>
                </a:solidFill>
              </a:rPr>
              <a:t>that they may be completely one</a:t>
            </a:r>
            <a:r>
              <a:rPr lang="en-US" dirty="0"/>
              <a:t>, and the world thus realize that you sent me, and that you have loved them just as you have loved me.</a:t>
            </a:r>
          </a:p>
        </p:txBody>
      </p:sp>
    </p:spTree>
    <p:extLst>
      <p:ext uri="{BB962C8B-B14F-4D97-AF65-F5344CB8AC3E}">
        <p14:creationId xmlns:p14="http://schemas.microsoft.com/office/powerpoint/2010/main" val="27394984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r>
              <a:rPr lang="en-US" dirty="0" smtClean="0"/>
              <a:t>Consider the </a:t>
            </a:r>
            <a:r>
              <a:rPr lang="en-US" i="1" dirty="0" err="1" smtClean="0"/>
              <a:t>p’sukim</a:t>
            </a:r>
            <a:r>
              <a:rPr lang="en-US" dirty="0" smtClean="0"/>
              <a:t>, passages in scripture about unity.  </a:t>
            </a:r>
            <a:endParaRPr lang="en-US" dirty="0"/>
          </a:p>
          <a:p>
            <a:pPr algn="l"/>
            <a:r>
              <a:rPr lang="en-US" dirty="0" smtClean="0"/>
              <a:t>“One another” </a:t>
            </a:r>
            <a:endParaRPr lang="en-US" dirty="0"/>
          </a:p>
        </p:txBody>
      </p:sp>
    </p:spTree>
    <p:extLst>
      <p:ext uri="{BB962C8B-B14F-4D97-AF65-F5344CB8AC3E}">
        <p14:creationId xmlns:p14="http://schemas.microsoft.com/office/powerpoint/2010/main" val="15117600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r>
              <a:rPr lang="en-US" baseline="30000" dirty="0" err="1" smtClean="0"/>
              <a:t>Beresheet</a:t>
            </a:r>
            <a:r>
              <a:rPr lang="en-US" baseline="30000" dirty="0" smtClean="0"/>
              <a:t>/Gen 11:3-6 </a:t>
            </a:r>
            <a:r>
              <a:rPr lang="en-US" dirty="0" smtClean="0"/>
              <a:t>They </a:t>
            </a:r>
            <a:r>
              <a:rPr lang="en-US" dirty="0"/>
              <a:t>said to one another, “Come, let’s make bricks and bake them in the fire.” So they had bricks for building-stone and clay for mortar. </a:t>
            </a:r>
            <a:r>
              <a:rPr lang="en-US" b="1" baseline="30000" dirty="0"/>
              <a:t> </a:t>
            </a:r>
            <a:r>
              <a:rPr lang="en-US" dirty="0"/>
              <a:t>Then they said, “Come, let’s build ourselves a city with a tower that has its top reaching up into heaven, </a:t>
            </a:r>
          </a:p>
        </p:txBody>
      </p:sp>
    </p:spTree>
    <p:extLst>
      <p:ext uri="{BB962C8B-B14F-4D97-AF65-F5344CB8AC3E}">
        <p14:creationId xmlns:p14="http://schemas.microsoft.com/office/powerpoint/2010/main" val="20587141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r>
              <a:rPr lang="en-US" baseline="30000" dirty="0" err="1" smtClean="0"/>
              <a:t>Beresheet</a:t>
            </a:r>
            <a:r>
              <a:rPr lang="en-US" baseline="30000" dirty="0" smtClean="0"/>
              <a:t>/Gen 11:3-6 </a:t>
            </a:r>
            <a:r>
              <a:rPr lang="en-US" dirty="0" smtClean="0"/>
              <a:t>so </a:t>
            </a:r>
            <a:r>
              <a:rPr lang="en-US" dirty="0"/>
              <a:t>that we can make a name for ourselves and not be scattered all over the earth</a:t>
            </a:r>
            <a:r>
              <a:rPr lang="en-US" dirty="0" smtClean="0"/>
              <a:t>.” </a:t>
            </a:r>
            <a:r>
              <a:rPr lang="en-US" cap="small" dirty="0"/>
              <a:t>Adoni </a:t>
            </a:r>
            <a:r>
              <a:rPr lang="en-US" dirty="0" smtClean="0"/>
              <a:t>came </a:t>
            </a:r>
            <a:r>
              <a:rPr lang="en-US" dirty="0"/>
              <a:t>down to see the city and the tower the people were building. </a:t>
            </a:r>
            <a:r>
              <a:rPr lang="en-US" cap="small" dirty="0" smtClean="0"/>
              <a:t>Adoni</a:t>
            </a:r>
            <a:r>
              <a:rPr lang="en-US" dirty="0"/>
              <a:t> said, “Look, </a:t>
            </a:r>
            <a:r>
              <a:rPr lang="en-US" dirty="0">
                <a:solidFill>
                  <a:srgbClr val="FFFF66"/>
                </a:solidFill>
              </a:rPr>
              <a:t>the people are united</a:t>
            </a:r>
            <a:r>
              <a:rPr lang="en-US" dirty="0"/>
              <a:t>, </a:t>
            </a:r>
          </a:p>
        </p:txBody>
      </p:sp>
    </p:spTree>
    <p:extLst>
      <p:ext uri="{BB962C8B-B14F-4D97-AF65-F5344CB8AC3E}">
        <p14:creationId xmlns:p14="http://schemas.microsoft.com/office/powerpoint/2010/main" val="41786969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r>
              <a:rPr lang="en-US" baseline="30000" dirty="0" err="1" smtClean="0"/>
              <a:t>Beresheet</a:t>
            </a:r>
            <a:r>
              <a:rPr lang="en-US" baseline="30000" dirty="0" smtClean="0"/>
              <a:t>/Gen 11:3-6  </a:t>
            </a:r>
            <a:r>
              <a:rPr lang="en-US" dirty="0" smtClean="0"/>
              <a:t>they </a:t>
            </a:r>
            <a:r>
              <a:rPr lang="en-US" dirty="0"/>
              <a:t>all have a single language, and see what they’re starting to do! At this rate, </a:t>
            </a:r>
            <a:r>
              <a:rPr lang="en-US" dirty="0">
                <a:solidFill>
                  <a:srgbClr val="FFFF66"/>
                </a:solidFill>
              </a:rPr>
              <a:t>nothing they set out to accomplish will be impossible for them!</a:t>
            </a:r>
          </a:p>
          <a:p>
            <a:pPr algn="l"/>
            <a:endParaRPr lang="en-US" dirty="0"/>
          </a:p>
        </p:txBody>
      </p:sp>
    </p:spTree>
    <p:extLst>
      <p:ext uri="{BB962C8B-B14F-4D97-AF65-F5344CB8AC3E}">
        <p14:creationId xmlns:p14="http://schemas.microsoft.com/office/powerpoint/2010/main" val="3952381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r>
              <a:rPr lang="en-US" dirty="0" smtClean="0"/>
              <a:t> </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018" y="0"/>
            <a:ext cx="7269964" cy="5143500"/>
          </a:xfrm>
          <a:prstGeom prst="rect">
            <a:avLst/>
          </a:prstGeom>
        </p:spPr>
      </p:pic>
    </p:spTree>
    <p:extLst>
      <p:ext uri="{BB962C8B-B14F-4D97-AF65-F5344CB8AC3E}">
        <p14:creationId xmlns:p14="http://schemas.microsoft.com/office/powerpoint/2010/main" val="25482108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r>
              <a:rPr lang="en-US" baseline="30000" dirty="0"/>
              <a:t/>
            </a:r>
            <a:br>
              <a:rPr lang="en-US" baseline="30000" dirty="0"/>
            </a:br>
            <a:r>
              <a:rPr lang="en-US" baseline="30000" dirty="0" err="1" smtClean="0"/>
              <a:t>Mishlei</a:t>
            </a:r>
            <a:r>
              <a:rPr lang="en-US" baseline="30000" dirty="0" smtClean="0"/>
              <a:t> /</a:t>
            </a:r>
            <a:r>
              <a:rPr lang="en-US" dirty="0" smtClean="0"/>
              <a:t> </a:t>
            </a:r>
            <a:r>
              <a:rPr lang="en-US" baseline="30000" dirty="0" err="1" smtClean="0"/>
              <a:t>Prov</a:t>
            </a:r>
            <a:r>
              <a:rPr lang="en-US" baseline="30000" dirty="0" smtClean="0"/>
              <a:t> 27:19</a:t>
            </a:r>
            <a:r>
              <a:rPr lang="en-US" b="1" baseline="30000" dirty="0"/>
              <a:t> </a:t>
            </a:r>
            <a:r>
              <a:rPr lang="en-US" dirty="0"/>
              <a:t>Just as water reflects the face</a:t>
            </a:r>
            <a:r>
              <a:rPr lang="en-US" dirty="0" smtClean="0"/>
              <a:t>, so </a:t>
            </a:r>
            <a:r>
              <a:rPr lang="en-US" dirty="0"/>
              <a:t>one human heart reflects another.</a:t>
            </a:r>
          </a:p>
        </p:txBody>
      </p:sp>
    </p:spTree>
    <p:extLst>
      <p:ext uri="{BB962C8B-B14F-4D97-AF65-F5344CB8AC3E}">
        <p14:creationId xmlns:p14="http://schemas.microsoft.com/office/powerpoint/2010/main" val="639046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r>
              <a:rPr lang="en-US" baseline="30000" dirty="0" smtClean="0"/>
              <a:t>Ro 1.11-12</a:t>
            </a:r>
            <a:r>
              <a:rPr lang="en-US" b="1" baseline="30000" dirty="0"/>
              <a:t> </a:t>
            </a:r>
            <a:r>
              <a:rPr lang="en-US" dirty="0"/>
              <a:t>For I long to see you, so that I might share with you some spiritual gift that can make you stronger — </a:t>
            </a:r>
            <a:r>
              <a:rPr lang="en-US" dirty="0" smtClean="0"/>
              <a:t>or</a:t>
            </a:r>
            <a:r>
              <a:rPr lang="en-US" dirty="0"/>
              <a:t>, to put it another way, so that by my being with you, we might, through the faith we share, </a:t>
            </a:r>
            <a:r>
              <a:rPr lang="en-US" dirty="0">
                <a:solidFill>
                  <a:srgbClr val="FFFF66"/>
                </a:solidFill>
              </a:rPr>
              <a:t>encourage one another</a:t>
            </a:r>
            <a:r>
              <a:rPr lang="en-US" dirty="0"/>
              <a:t>. </a:t>
            </a:r>
          </a:p>
        </p:txBody>
      </p:sp>
    </p:spTree>
    <p:extLst>
      <p:ext uri="{BB962C8B-B14F-4D97-AF65-F5344CB8AC3E}">
        <p14:creationId xmlns:p14="http://schemas.microsoft.com/office/powerpoint/2010/main" val="26503946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r>
              <a:rPr lang="en-US" baseline="30000" dirty="0" smtClean="0"/>
              <a:t>Ro 16.15-16</a:t>
            </a:r>
            <a:r>
              <a:rPr lang="en-US" dirty="0" smtClean="0"/>
              <a:t> Greet </a:t>
            </a:r>
            <a:r>
              <a:rPr lang="en-US" dirty="0" err="1"/>
              <a:t>Philologus</a:t>
            </a:r>
            <a:r>
              <a:rPr lang="en-US" dirty="0"/>
              <a:t>, Julia, </a:t>
            </a:r>
            <a:r>
              <a:rPr lang="en-US" dirty="0" err="1"/>
              <a:t>Nereus</a:t>
            </a:r>
            <a:r>
              <a:rPr lang="en-US" dirty="0"/>
              <a:t> and his sister, and </a:t>
            </a:r>
            <a:r>
              <a:rPr lang="en-US" dirty="0" err="1"/>
              <a:t>Olympas</a:t>
            </a:r>
            <a:r>
              <a:rPr lang="en-US" dirty="0"/>
              <a:t>, and all of God’s people who are with </a:t>
            </a:r>
            <a:r>
              <a:rPr lang="en-US" dirty="0" smtClean="0"/>
              <a:t>them.</a:t>
            </a:r>
            <a:r>
              <a:rPr lang="en-US" b="1" baseline="30000" dirty="0"/>
              <a:t> </a:t>
            </a:r>
            <a:r>
              <a:rPr lang="en-US" dirty="0">
                <a:solidFill>
                  <a:srgbClr val="FFFF66"/>
                </a:solidFill>
              </a:rPr>
              <a:t>Greet one another with a holy kiss</a:t>
            </a:r>
            <a:r>
              <a:rPr lang="en-US" dirty="0"/>
              <a:t>. All the Messiah’s congregations send their greetings to you.</a:t>
            </a:r>
          </a:p>
          <a:p>
            <a:pPr algn="l"/>
            <a:endParaRPr lang="en-US" dirty="0"/>
          </a:p>
        </p:txBody>
      </p:sp>
    </p:spTree>
    <p:extLst>
      <p:ext uri="{BB962C8B-B14F-4D97-AF65-F5344CB8AC3E}">
        <p14:creationId xmlns:p14="http://schemas.microsoft.com/office/powerpoint/2010/main" val="7729173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r>
              <a:rPr lang="en-US" dirty="0" smtClean="0"/>
              <a:t>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7921"/>
            <a:ext cx="3479733" cy="5181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35664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r>
              <a:rPr lang="en-US" dirty="0" smtClean="0"/>
              <a:t> </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667" y="-5944"/>
            <a:ext cx="8348133" cy="3606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19634" y="3600450"/>
            <a:ext cx="8924366" cy="1938992"/>
          </a:xfrm>
          <a:prstGeom prst="rect">
            <a:avLst/>
          </a:prstGeom>
          <a:noFill/>
        </p:spPr>
        <p:txBody>
          <a:bodyPr wrap="none" rtlCol="0">
            <a:spAutoFit/>
          </a:bodyPr>
          <a:lstStyle/>
          <a:p>
            <a:pPr algn="l"/>
            <a:r>
              <a:rPr lang="en-US" dirty="0"/>
              <a:t>No </a:t>
            </a:r>
            <a:r>
              <a:rPr lang="en-US" dirty="0" smtClean="0"/>
              <a:t>hugs, </a:t>
            </a:r>
            <a:r>
              <a:rPr lang="en-US" dirty="0"/>
              <a:t>dear. I'm British. We only </a:t>
            </a:r>
            <a:endParaRPr lang="en-US" dirty="0" smtClean="0"/>
          </a:p>
          <a:p>
            <a:pPr algn="l"/>
            <a:r>
              <a:rPr lang="en-US" dirty="0" smtClean="0"/>
              <a:t>show </a:t>
            </a:r>
            <a:r>
              <a:rPr lang="en-US" dirty="0"/>
              <a:t>affection to dogs and horses.</a:t>
            </a:r>
          </a:p>
          <a:p>
            <a:pPr algn="l"/>
            <a:endParaRPr lang="en-US" dirty="0"/>
          </a:p>
        </p:txBody>
      </p:sp>
    </p:spTree>
    <p:extLst>
      <p:ext uri="{BB962C8B-B14F-4D97-AF65-F5344CB8AC3E}">
        <p14:creationId xmlns:p14="http://schemas.microsoft.com/office/powerpoint/2010/main" val="5036086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r>
              <a:rPr lang="en-US" baseline="30000" dirty="0" smtClean="0"/>
              <a:t>1 </a:t>
            </a:r>
            <a:r>
              <a:rPr lang="en-US" baseline="30000" dirty="0" err="1" smtClean="0"/>
              <a:t>Cor</a:t>
            </a:r>
            <a:r>
              <a:rPr lang="en-US" baseline="30000" dirty="0" smtClean="0"/>
              <a:t> 11.33-34</a:t>
            </a:r>
            <a:r>
              <a:rPr lang="en-US" b="1" baseline="30000" dirty="0"/>
              <a:t> </a:t>
            </a:r>
            <a:r>
              <a:rPr lang="en-US" dirty="0"/>
              <a:t>So then, my brothers, when you gather together to eat, </a:t>
            </a:r>
            <a:r>
              <a:rPr lang="en-US" dirty="0">
                <a:solidFill>
                  <a:srgbClr val="FFFF66"/>
                </a:solidFill>
              </a:rPr>
              <a:t>wait for one </a:t>
            </a:r>
            <a:r>
              <a:rPr lang="en-US" dirty="0" smtClean="0">
                <a:solidFill>
                  <a:srgbClr val="FFFF66"/>
                </a:solidFill>
              </a:rPr>
              <a:t>another</a:t>
            </a:r>
            <a:r>
              <a:rPr lang="en-US" dirty="0" smtClean="0"/>
              <a:t>. If </a:t>
            </a:r>
            <a:r>
              <a:rPr lang="en-US" dirty="0"/>
              <a:t>someone is hungry, he should eat at home, so that when you meet together it will not result in judgment.</a:t>
            </a:r>
          </a:p>
        </p:txBody>
      </p:sp>
    </p:spTree>
    <p:extLst>
      <p:ext uri="{BB962C8B-B14F-4D97-AF65-F5344CB8AC3E}">
        <p14:creationId xmlns:p14="http://schemas.microsoft.com/office/powerpoint/2010/main" val="4058008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r>
              <a:rPr lang="en-US" baseline="30000" dirty="0" smtClean="0"/>
              <a:t>Gal 5.13 </a:t>
            </a:r>
            <a:r>
              <a:rPr lang="en-US" dirty="0" smtClean="0"/>
              <a:t>For</a:t>
            </a:r>
            <a:r>
              <a:rPr lang="en-US" dirty="0"/>
              <a:t>, brothers, you were called to be free. Only do not let that freedom become an excuse for allowing your old nature to have its way. Instead, </a:t>
            </a:r>
            <a:r>
              <a:rPr lang="en-US" dirty="0">
                <a:solidFill>
                  <a:srgbClr val="FFFF66"/>
                </a:solidFill>
              </a:rPr>
              <a:t>serve one another in love</a:t>
            </a:r>
            <a:r>
              <a:rPr lang="en-US" dirty="0"/>
              <a:t>.</a:t>
            </a:r>
          </a:p>
        </p:txBody>
      </p:sp>
    </p:spTree>
    <p:extLst>
      <p:ext uri="{BB962C8B-B14F-4D97-AF65-F5344CB8AC3E}">
        <p14:creationId xmlns:p14="http://schemas.microsoft.com/office/powerpoint/2010/main" val="40350777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r>
              <a:rPr lang="en-US" dirty="0" smtClean="0"/>
              <a:t> </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0"/>
            <a:ext cx="2900020" cy="5135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6201" y="590550"/>
            <a:ext cx="5638800" cy="3170099"/>
          </a:xfrm>
          <a:prstGeom prst="rect">
            <a:avLst/>
          </a:prstGeom>
          <a:noFill/>
        </p:spPr>
        <p:txBody>
          <a:bodyPr wrap="square" rtlCol="0">
            <a:spAutoFit/>
          </a:bodyPr>
          <a:lstStyle/>
          <a:p>
            <a:pPr algn="l"/>
            <a:r>
              <a:rPr lang="en-US" dirty="0" smtClean="0"/>
              <a:t>Irish Wolfhound </a:t>
            </a:r>
          </a:p>
          <a:p>
            <a:pPr algn="l"/>
            <a:r>
              <a:rPr lang="en-US" dirty="0" smtClean="0"/>
              <a:t>Loyal</a:t>
            </a:r>
            <a:r>
              <a:rPr lang="en-US" dirty="0"/>
              <a:t>, </a:t>
            </a:r>
            <a:r>
              <a:rPr lang="en-US" dirty="0" smtClean="0"/>
              <a:t>Sweet-</a:t>
            </a:r>
          </a:p>
          <a:p>
            <a:pPr algn="l"/>
            <a:r>
              <a:rPr lang="en-US" dirty="0" smtClean="0"/>
              <a:t>Tempered</a:t>
            </a:r>
            <a:r>
              <a:rPr lang="en-US" dirty="0"/>
              <a:t>, Generous</a:t>
            </a:r>
            <a:r>
              <a:rPr lang="en-US" dirty="0" smtClean="0"/>
              <a:t>,</a:t>
            </a:r>
          </a:p>
          <a:p>
            <a:pPr algn="l"/>
            <a:r>
              <a:rPr lang="en-US" dirty="0" smtClean="0"/>
              <a:t>Dignified</a:t>
            </a:r>
            <a:r>
              <a:rPr lang="en-US" dirty="0"/>
              <a:t>, Thoughtful</a:t>
            </a:r>
            <a:r>
              <a:rPr lang="en-US" dirty="0" smtClean="0"/>
              <a:t>,</a:t>
            </a:r>
          </a:p>
          <a:p>
            <a:pPr algn="l"/>
            <a:r>
              <a:rPr lang="en-US" dirty="0" smtClean="0"/>
              <a:t>Patient</a:t>
            </a:r>
            <a:endParaRPr lang="en-US" dirty="0"/>
          </a:p>
        </p:txBody>
      </p:sp>
    </p:spTree>
    <p:extLst>
      <p:ext uri="{BB962C8B-B14F-4D97-AF65-F5344CB8AC3E}">
        <p14:creationId xmlns:p14="http://schemas.microsoft.com/office/powerpoint/2010/main" val="30594502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r>
              <a:rPr lang="en-US" dirty="0" smtClean="0"/>
              <a:t>Gal 6.2 Bear</a:t>
            </a:r>
            <a:r>
              <a:rPr lang="en-US" dirty="0"/>
              <a:t> </a:t>
            </a:r>
            <a:r>
              <a:rPr lang="en-US" dirty="0">
                <a:solidFill>
                  <a:srgbClr val="FFFF66"/>
                </a:solidFill>
              </a:rPr>
              <a:t>one another’s burdens</a:t>
            </a:r>
            <a:r>
              <a:rPr lang="en-US" dirty="0"/>
              <a:t> — in this way you will be fulfilling </a:t>
            </a:r>
            <a:r>
              <a:rPr lang="en-US" dirty="0" smtClean="0"/>
              <a:t>the Torah’s</a:t>
            </a:r>
            <a:r>
              <a:rPr lang="en-US" dirty="0"/>
              <a:t> true meaning, which the Messiah upholds.</a:t>
            </a:r>
          </a:p>
        </p:txBody>
      </p:sp>
    </p:spTree>
    <p:extLst>
      <p:ext uri="{BB962C8B-B14F-4D97-AF65-F5344CB8AC3E}">
        <p14:creationId xmlns:p14="http://schemas.microsoft.com/office/powerpoint/2010/main" val="33291782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lnSpcReduction="10000"/>
          </a:bodyPr>
          <a:lstStyle/>
          <a:p>
            <a:pPr algn="l"/>
            <a:r>
              <a:rPr lang="en-US" baseline="30000" dirty="0"/>
              <a:t> </a:t>
            </a:r>
            <a:r>
              <a:rPr lang="en-US" baseline="30000" dirty="0" err="1" smtClean="0"/>
              <a:t>Eph</a:t>
            </a:r>
            <a:r>
              <a:rPr lang="en-US" baseline="30000" dirty="0" smtClean="0"/>
              <a:t> 4.2-4</a:t>
            </a:r>
            <a:r>
              <a:rPr lang="en-US" b="1" dirty="0" smtClean="0"/>
              <a:t> </a:t>
            </a:r>
            <a:r>
              <a:rPr lang="en-US" dirty="0" smtClean="0"/>
              <a:t>Always </a:t>
            </a:r>
            <a:r>
              <a:rPr lang="en-US" dirty="0"/>
              <a:t>be humble, gentle and patient, </a:t>
            </a:r>
            <a:r>
              <a:rPr lang="en-US" dirty="0">
                <a:solidFill>
                  <a:srgbClr val="FFFF66"/>
                </a:solidFill>
              </a:rPr>
              <a:t>bearing with one another in love</a:t>
            </a:r>
            <a:r>
              <a:rPr lang="en-US" dirty="0"/>
              <a:t>, </a:t>
            </a:r>
            <a:r>
              <a:rPr lang="en-US" dirty="0" smtClean="0"/>
              <a:t>and </a:t>
            </a:r>
            <a:r>
              <a:rPr lang="en-US" dirty="0"/>
              <a:t>making every effort to preserve the unity the Spirit gives through the binding power of shalom</a:t>
            </a:r>
            <a:r>
              <a:rPr lang="en-US" dirty="0" smtClean="0"/>
              <a:t>.</a:t>
            </a:r>
            <a:r>
              <a:rPr lang="en-US" b="1" baseline="30000" dirty="0"/>
              <a:t> </a:t>
            </a:r>
            <a:r>
              <a:rPr lang="en-US" dirty="0"/>
              <a:t>There is one body and one Spirit, just as when you were called you were called to one hope.</a:t>
            </a:r>
          </a:p>
        </p:txBody>
      </p:sp>
    </p:spTree>
    <p:extLst>
      <p:ext uri="{BB962C8B-B14F-4D97-AF65-F5344CB8AC3E}">
        <p14:creationId xmlns:p14="http://schemas.microsoft.com/office/powerpoint/2010/main" val="832894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r>
              <a:rPr lang="en-US" dirty="0" smtClean="0"/>
              <a:t> </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1" y="26987"/>
            <a:ext cx="7797800" cy="4386263"/>
          </a:xfrm>
          <a:prstGeom prst="rect">
            <a:avLst/>
          </a:prstGeom>
        </p:spPr>
      </p:pic>
      <p:sp>
        <p:nvSpPr>
          <p:cNvPr id="3" name="TextBox 2"/>
          <p:cNvSpPr txBox="1"/>
          <p:nvPr/>
        </p:nvSpPr>
        <p:spPr>
          <a:xfrm>
            <a:off x="241300" y="3204508"/>
            <a:ext cx="8534400" cy="1938992"/>
          </a:xfrm>
          <a:prstGeom prst="rect">
            <a:avLst/>
          </a:prstGeom>
          <a:noFill/>
        </p:spPr>
        <p:txBody>
          <a:bodyPr wrap="square" lIns="91410" tIns="45705" rIns="91410" bIns="45705" rtlCol="0">
            <a:spAutoFit/>
          </a:bodyPr>
          <a:lstStyle/>
          <a:p>
            <a:pPr algn="l"/>
            <a:r>
              <a:rPr lang="en-US" dirty="0"/>
              <a:t>An </a:t>
            </a:r>
            <a:r>
              <a:rPr lang="en-US" dirty="0" err="1"/>
              <a:t>IsraAID</a:t>
            </a:r>
            <a:r>
              <a:rPr lang="en-US" dirty="0"/>
              <a:t> worker handing out </a:t>
            </a:r>
            <a:endParaRPr lang="en-US" dirty="0" smtClean="0"/>
          </a:p>
          <a:p>
            <a:pPr algn="l"/>
            <a:r>
              <a:rPr lang="en-US" dirty="0" smtClean="0"/>
              <a:t>necessities to </a:t>
            </a:r>
            <a:r>
              <a:rPr lang="en-US" dirty="0"/>
              <a:t>Haitian </a:t>
            </a:r>
            <a:r>
              <a:rPr lang="en-US" dirty="0" smtClean="0"/>
              <a:t>children</a:t>
            </a:r>
          </a:p>
          <a:p>
            <a:pPr algn="l"/>
            <a:r>
              <a:rPr lang="en-US" dirty="0" smtClean="0"/>
              <a:t> </a:t>
            </a:r>
            <a:r>
              <a:rPr lang="en-US" dirty="0"/>
              <a:t>on October </a:t>
            </a:r>
            <a:r>
              <a:rPr lang="en-US" dirty="0" smtClean="0"/>
              <a:t>7, 2016.</a:t>
            </a:r>
            <a:endParaRPr lang="en-US" dirty="0"/>
          </a:p>
        </p:txBody>
      </p:sp>
    </p:spTree>
    <p:extLst>
      <p:ext uri="{BB962C8B-B14F-4D97-AF65-F5344CB8AC3E}">
        <p14:creationId xmlns:p14="http://schemas.microsoft.com/office/powerpoint/2010/main" val="36122935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r>
              <a:rPr lang="en-US" baseline="30000" dirty="0" err="1" smtClean="0"/>
              <a:t>Eph</a:t>
            </a:r>
            <a:r>
              <a:rPr lang="en-US" baseline="30000" dirty="0" smtClean="0"/>
              <a:t> 5.21-25</a:t>
            </a:r>
            <a:r>
              <a:rPr lang="en-US" dirty="0" smtClean="0"/>
              <a:t> </a:t>
            </a:r>
            <a:r>
              <a:rPr lang="en-US" dirty="0">
                <a:solidFill>
                  <a:srgbClr val="FFFF66"/>
                </a:solidFill>
              </a:rPr>
              <a:t>Submit to one another in fear of the Messiah</a:t>
            </a:r>
            <a:r>
              <a:rPr lang="en-US" dirty="0"/>
              <a:t>. </a:t>
            </a:r>
            <a:r>
              <a:rPr lang="en-US" dirty="0" smtClean="0"/>
              <a:t>Wives </a:t>
            </a:r>
            <a:r>
              <a:rPr lang="en-US" dirty="0"/>
              <a:t>should submit to their husbands as they do to the Lord; </a:t>
            </a:r>
            <a:r>
              <a:rPr lang="en-US" dirty="0" smtClean="0"/>
              <a:t>because </a:t>
            </a:r>
            <a:r>
              <a:rPr lang="en-US" dirty="0"/>
              <a:t>the husband is head of the wife, just as the Messiah, as head of the Messianic </a:t>
            </a:r>
            <a:r>
              <a:rPr lang="en-US" dirty="0" smtClean="0"/>
              <a:t>Community</a:t>
            </a:r>
            <a:endParaRPr lang="en-US" dirty="0"/>
          </a:p>
        </p:txBody>
      </p:sp>
    </p:spTree>
    <p:extLst>
      <p:ext uri="{BB962C8B-B14F-4D97-AF65-F5344CB8AC3E}">
        <p14:creationId xmlns:p14="http://schemas.microsoft.com/office/powerpoint/2010/main" val="20649075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r>
              <a:rPr lang="en-US" baseline="30000" dirty="0" err="1" smtClean="0"/>
              <a:t>Eph</a:t>
            </a:r>
            <a:r>
              <a:rPr lang="en-US" baseline="30000" dirty="0" smtClean="0"/>
              <a:t> 5.21-25</a:t>
            </a:r>
            <a:r>
              <a:rPr lang="en-US" dirty="0" smtClean="0"/>
              <a:t> is </a:t>
            </a:r>
            <a:r>
              <a:rPr lang="en-US" dirty="0"/>
              <a:t>himself the one who keeps the body </a:t>
            </a:r>
            <a:r>
              <a:rPr lang="en-US" dirty="0" smtClean="0"/>
              <a:t>safe. Just </a:t>
            </a:r>
            <a:r>
              <a:rPr lang="en-US" dirty="0"/>
              <a:t>as the Messianic Community submits to the Messiah, so also wives should submit to their husbands in </a:t>
            </a:r>
            <a:r>
              <a:rPr lang="en-US" dirty="0" smtClean="0"/>
              <a:t>everything. As </a:t>
            </a:r>
            <a:r>
              <a:rPr lang="en-US" dirty="0"/>
              <a:t>for husbands, love your wives, just as the Messiah loved the Messianic Community, </a:t>
            </a:r>
          </a:p>
        </p:txBody>
      </p:sp>
    </p:spTree>
    <p:extLst>
      <p:ext uri="{BB962C8B-B14F-4D97-AF65-F5344CB8AC3E}">
        <p14:creationId xmlns:p14="http://schemas.microsoft.com/office/powerpoint/2010/main" val="31035428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r>
              <a:rPr lang="en-US" baseline="30000" dirty="0" smtClean="0"/>
              <a:t>Phil 2.3-6</a:t>
            </a:r>
            <a:r>
              <a:rPr lang="en-US" dirty="0" smtClean="0"/>
              <a:t> </a:t>
            </a:r>
            <a:r>
              <a:rPr lang="en-US" dirty="0"/>
              <a:t>Do nothing out of rivalry or vanity; but, in humility, </a:t>
            </a:r>
            <a:r>
              <a:rPr lang="en-US" dirty="0">
                <a:solidFill>
                  <a:srgbClr val="FFFF66"/>
                </a:solidFill>
              </a:rPr>
              <a:t>regard each other as better than yourselves </a:t>
            </a:r>
            <a:r>
              <a:rPr lang="en-US" dirty="0"/>
              <a:t>— </a:t>
            </a:r>
            <a:r>
              <a:rPr lang="en-US" dirty="0" smtClean="0"/>
              <a:t>look </a:t>
            </a:r>
            <a:r>
              <a:rPr lang="en-US" dirty="0"/>
              <a:t>out for each other’s interests and not just for your </a:t>
            </a:r>
            <a:r>
              <a:rPr lang="en-US" dirty="0" smtClean="0"/>
              <a:t>own. </a:t>
            </a:r>
            <a:r>
              <a:rPr lang="en-US" dirty="0"/>
              <a:t>Let your </a:t>
            </a:r>
            <a:r>
              <a:rPr lang="en-US" dirty="0">
                <a:solidFill>
                  <a:srgbClr val="FFFF66"/>
                </a:solidFill>
              </a:rPr>
              <a:t>attitude toward </a:t>
            </a:r>
            <a:r>
              <a:rPr lang="en-US" dirty="0" smtClean="0">
                <a:solidFill>
                  <a:srgbClr val="FFFF66"/>
                </a:solidFill>
              </a:rPr>
              <a:t>one another</a:t>
            </a:r>
            <a:endParaRPr lang="en-US" dirty="0"/>
          </a:p>
        </p:txBody>
      </p:sp>
    </p:spTree>
    <p:extLst>
      <p:ext uri="{BB962C8B-B14F-4D97-AF65-F5344CB8AC3E}">
        <p14:creationId xmlns:p14="http://schemas.microsoft.com/office/powerpoint/2010/main" val="9158856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r>
              <a:rPr lang="en-US" baseline="30000" dirty="0" smtClean="0"/>
              <a:t>Phil 2.3-6</a:t>
            </a:r>
            <a:r>
              <a:rPr lang="en-US" dirty="0" smtClean="0"/>
              <a:t> </a:t>
            </a:r>
            <a:r>
              <a:rPr lang="en-US" dirty="0" smtClean="0">
                <a:solidFill>
                  <a:srgbClr val="FFFF66"/>
                </a:solidFill>
              </a:rPr>
              <a:t>be </a:t>
            </a:r>
            <a:r>
              <a:rPr lang="en-US" dirty="0">
                <a:solidFill>
                  <a:srgbClr val="FFFF66"/>
                </a:solidFill>
              </a:rPr>
              <a:t>governed by your being in union with the Messiah </a:t>
            </a:r>
            <a:r>
              <a:rPr lang="en-US" dirty="0" smtClean="0">
                <a:solidFill>
                  <a:srgbClr val="FFFF66"/>
                </a:solidFill>
              </a:rPr>
              <a:t>Yeshua: </a:t>
            </a:r>
            <a:r>
              <a:rPr lang="en-US" dirty="0"/>
              <a:t>Though he was in the form of </a:t>
            </a:r>
            <a:r>
              <a:rPr lang="en-US" dirty="0" smtClean="0"/>
              <a:t>God, he </a:t>
            </a:r>
            <a:r>
              <a:rPr lang="en-US" dirty="0"/>
              <a:t>did not regard equality with </a:t>
            </a:r>
            <a:r>
              <a:rPr lang="en-US" dirty="0" smtClean="0"/>
              <a:t>God something </a:t>
            </a:r>
            <a:r>
              <a:rPr lang="en-US" dirty="0"/>
              <a:t>to be possessed by force.</a:t>
            </a:r>
          </a:p>
        </p:txBody>
      </p:sp>
    </p:spTree>
    <p:extLst>
      <p:ext uri="{BB962C8B-B14F-4D97-AF65-F5344CB8AC3E}">
        <p14:creationId xmlns:p14="http://schemas.microsoft.com/office/powerpoint/2010/main" val="9333395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r>
              <a:rPr lang="en-US" baseline="30000" dirty="0" smtClean="0"/>
              <a:t>Col 3.9-10</a:t>
            </a:r>
            <a:r>
              <a:rPr lang="en-US" dirty="0" smtClean="0"/>
              <a:t> </a:t>
            </a:r>
            <a:r>
              <a:rPr lang="en-US" dirty="0" smtClean="0">
                <a:solidFill>
                  <a:srgbClr val="FFFF66"/>
                </a:solidFill>
              </a:rPr>
              <a:t>Never </a:t>
            </a:r>
            <a:r>
              <a:rPr lang="en-US" dirty="0">
                <a:solidFill>
                  <a:srgbClr val="FFFF66"/>
                </a:solidFill>
              </a:rPr>
              <a:t>lie to one another</a:t>
            </a:r>
            <a:r>
              <a:rPr lang="en-US" dirty="0"/>
              <a:t>; because you have stripped away the old self, with its </a:t>
            </a:r>
            <a:r>
              <a:rPr lang="en-US" dirty="0" smtClean="0"/>
              <a:t>ways,</a:t>
            </a:r>
            <a:r>
              <a:rPr lang="en-US" dirty="0"/>
              <a:t> </a:t>
            </a:r>
            <a:r>
              <a:rPr lang="en-US" dirty="0" smtClean="0"/>
              <a:t>and </a:t>
            </a:r>
            <a:r>
              <a:rPr lang="en-US" dirty="0"/>
              <a:t>have put on the new self, which is continually being renewed in fuller and fuller knowledge, closer and closer to the image of its Creator.</a:t>
            </a:r>
          </a:p>
        </p:txBody>
      </p:sp>
    </p:spTree>
    <p:extLst>
      <p:ext uri="{BB962C8B-B14F-4D97-AF65-F5344CB8AC3E}">
        <p14:creationId xmlns:p14="http://schemas.microsoft.com/office/powerpoint/2010/main" val="13069143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r>
              <a:rPr lang="en-US" baseline="30000" dirty="0" smtClean="0"/>
              <a:t>Col 3.12-13</a:t>
            </a:r>
            <a:r>
              <a:rPr lang="en-US" dirty="0" smtClean="0"/>
              <a:t> Therefore</a:t>
            </a:r>
            <a:r>
              <a:rPr lang="en-US" dirty="0"/>
              <a:t>, as God’s chosen people, holy and dearly loved, clothe yourselves with feelings of compassion and with kindness, humility, gentleness and </a:t>
            </a:r>
            <a:r>
              <a:rPr lang="en-US" dirty="0" smtClean="0"/>
              <a:t>patience. </a:t>
            </a:r>
            <a:r>
              <a:rPr lang="en-US" dirty="0" smtClean="0">
                <a:solidFill>
                  <a:srgbClr val="FFFF66"/>
                </a:solidFill>
              </a:rPr>
              <a:t>Bear with one another</a:t>
            </a:r>
            <a:r>
              <a:rPr lang="en-US" dirty="0" smtClean="0"/>
              <a:t>; if anyone has a complaint</a:t>
            </a:r>
            <a:endParaRPr lang="en-US" dirty="0"/>
          </a:p>
        </p:txBody>
      </p:sp>
    </p:spTree>
    <p:extLst>
      <p:ext uri="{BB962C8B-B14F-4D97-AF65-F5344CB8AC3E}">
        <p14:creationId xmlns:p14="http://schemas.microsoft.com/office/powerpoint/2010/main" val="18038240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r>
              <a:rPr lang="en-US" baseline="30000" dirty="0" smtClean="0"/>
              <a:t>Col 3.12-13</a:t>
            </a:r>
            <a:r>
              <a:rPr lang="en-US" dirty="0" smtClean="0"/>
              <a:t> against </a:t>
            </a:r>
            <a:r>
              <a:rPr lang="en-US" dirty="0"/>
              <a:t>someone else, forgive him. Indeed, just as the Lord has forgiven you, so you must forgive.</a:t>
            </a:r>
          </a:p>
        </p:txBody>
      </p:sp>
    </p:spTree>
    <p:extLst>
      <p:ext uri="{BB962C8B-B14F-4D97-AF65-F5344CB8AC3E}">
        <p14:creationId xmlns:p14="http://schemas.microsoft.com/office/powerpoint/2010/main" val="10734117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r>
              <a:rPr lang="en-US" baseline="30000" dirty="0" smtClean="0"/>
              <a:t>Ro 13.7-8</a:t>
            </a:r>
            <a:r>
              <a:rPr lang="en-US" dirty="0" smtClean="0"/>
              <a:t> Pay </a:t>
            </a:r>
            <a:r>
              <a:rPr lang="en-US" dirty="0"/>
              <a:t>everyone what he is owed: if you owe the tax-collector, pay your taxes; if you owe the revenue-collector, pay revenue; if you owe someone respect, pay him respect; </a:t>
            </a:r>
          </a:p>
        </p:txBody>
      </p:sp>
    </p:spTree>
    <p:extLst>
      <p:ext uri="{BB962C8B-B14F-4D97-AF65-F5344CB8AC3E}">
        <p14:creationId xmlns:p14="http://schemas.microsoft.com/office/powerpoint/2010/main" val="27736564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r>
              <a:rPr lang="en-US" baseline="30000" dirty="0" smtClean="0"/>
              <a:t>Ro 13.7-8</a:t>
            </a:r>
            <a:r>
              <a:rPr lang="en-US" dirty="0" smtClean="0"/>
              <a:t> if </a:t>
            </a:r>
            <a:r>
              <a:rPr lang="en-US" dirty="0"/>
              <a:t>you owe someone honor, pay him </a:t>
            </a:r>
            <a:r>
              <a:rPr lang="en-US" dirty="0" smtClean="0"/>
              <a:t>honor.</a:t>
            </a:r>
            <a:r>
              <a:rPr lang="en-US" dirty="0"/>
              <a:t> </a:t>
            </a:r>
            <a:r>
              <a:rPr lang="en-US" dirty="0" smtClean="0"/>
              <a:t>Don’t </a:t>
            </a:r>
            <a:r>
              <a:rPr lang="en-US" dirty="0"/>
              <a:t>owe anyone anything — </a:t>
            </a:r>
            <a:r>
              <a:rPr lang="en-US" dirty="0">
                <a:solidFill>
                  <a:srgbClr val="FFFF66"/>
                </a:solidFill>
              </a:rPr>
              <a:t>except to love one another</a:t>
            </a:r>
            <a:r>
              <a:rPr lang="en-US" dirty="0"/>
              <a:t>; for whoever loves his fellow human being has fulfilled </a:t>
            </a:r>
            <a:r>
              <a:rPr lang="en-US" i="1" dirty="0"/>
              <a:t>Torah</a:t>
            </a:r>
            <a:r>
              <a:rPr lang="en-US" dirty="0"/>
              <a:t>. </a:t>
            </a:r>
          </a:p>
        </p:txBody>
      </p:sp>
    </p:spTree>
    <p:extLst>
      <p:ext uri="{BB962C8B-B14F-4D97-AF65-F5344CB8AC3E}">
        <p14:creationId xmlns:p14="http://schemas.microsoft.com/office/powerpoint/2010/main" val="13806935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r>
              <a:rPr lang="en-US" dirty="0" smtClean="0"/>
              <a:t>A societal responsibility</a:t>
            </a:r>
            <a:endParaRPr lang="en-US" dirty="0"/>
          </a:p>
        </p:txBody>
      </p:sp>
    </p:spTree>
    <p:extLst>
      <p:ext uri="{BB962C8B-B14F-4D97-AF65-F5344CB8AC3E}">
        <p14:creationId xmlns:p14="http://schemas.microsoft.com/office/powerpoint/2010/main" val="2198075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r>
              <a:rPr lang="en-US" dirty="0" smtClean="0"/>
              <a:t>Israelis </a:t>
            </a:r>
            <a:r>
              <a:rPr lang="en-US" dirty="0"/>
              <a:t>didn’t have far to go in the rush to get aid to the people of Haiti following Hurricane Matthew’s destructive brush with the island country. That’s because they were already there.</a:t>
            </a:r>
            <a:br>
              <a:rPr lang="en-US" dirty="0"/>
            </a:br>
            <a:endParaRPr lang="en-US" dirty="0"/>
          </a:p>
        </p:txBody>
      </p:sp>
    </p:spTree>
    <p:extLst>
      <p:ext uri="{BB962C8B-B14F-4D97-AF65-F5344CB8AC3E}">
        <p14:creationId xmlns:p14="http://schemas.microsoft.com/office/powerpoint/2010/main" val="36366156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lnSpcReduction="10000"/>
          </a:bodyPr>
          <a:lstStyle/>
          <a:p>
            <a:pPr algn="l"/>
            <a:r>
              <a:rPr lang="en-US" dirty="0"/>
              <a:t>In the national popular vote Kennedy beat Nixon by just one tenth of one percentage point (0.1%) – the closest popular-vote margin of the twentieth century.  Kennedy carried 11 states by three percentage points or less, while Nixon won 5 states by the same margin.</a:t>
            </a:r>
          </a:p>
        </p:txBody>
      </p:sp>
    </p:spTree>
    <p:extLst>
      <p:ext uri="{BB962C8B-B14F-4D97-AF65-F5344CB8AC3E}">
        <p14:creationId xmlns:p14="http://schemas.microsoft.com/office/powerpoint/2010/main" val="8062767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r>
              <a:rPr lang="en-US" dirty="0"/>
              <a:t>In 1880 James Garfield (R) defeats Winfield Hancock (D) by 59 Electoral Votes and won  the popular vote by .1%.</a:t>
            </a:r>
          </a:p>
          <a:p>
            <a:pPr algn="l"/>
            <a:endParaRPr lang="en-US" dirty="0"/>
          </a:p>
        </p:txBody>
      </p:sp>
    </p:spTree>
    <p:extLst>
      <p:ext uri="{BB962C8B-B14F-4D97-AF65-F5344CB8AC3E}">
        <p14:creationId xmlns:p14="http://schemas.microsoft.com/office/powerpoint/2010/main" val="13600729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r>
              <a:rPr lang="en-US" dirty="0"/>
              <a:t>In 2004 George W. Bush (R) defeats John Kerry (D) by 35 Electoral Votes1 and wins the popular vote by 2.4%. After an intense recount process and the decision of the United States Supreme Court in Bush v. </a:t>
            </a:r>
            <a:r>
              <a:rPr lang="en-US" dirty="0" smtClean="0"/>
              <a:t>Gore,</a:t>
            </a:r>
            <a:endParaRPr lang="en-US" dirty="0"/>
          </a:p>
        </p:txBody>
      </p:sp>
    </p:spTree>
    <p:extLst>
      <p:ext uri="{BB962C8B-B14F-4D97-AF65-F5344CB8AC3E}">
        <p14:creationId xmlns:p14="http://schemas.microsoft.com/office/powerpoint/2010/main" val="24718203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r>
              <a:rPr lang="en-US" dirty="0" smtClean="0"/>
              <a:t>Governor </a:t>
            </a:r>
            <a:r>
              <a:rPr lang="en-US" dirty="0"/>
              <a:t>George W. Bush officially won Florida's electoral votes, by </a:t>
            </a:r>
            <a:r>
              <a:rPr lang="en-US" dirty="0">
                <a:solidFill>
                  <a:srgbClr val="FFFF66"/>
                </a:solidFill>
              </a:rPr>
              <a:t>a margin of only 537 votes out of almost 6 million cast</a:t>
            </a:r>
            <a:r>
              <a:rPr lang="en-US" dirty="0"/>
              <a:t>, and as a result, the entire presidential election.</a:t>
            </a:r>
          </a:p>
          <a:p>
            <a:pPr algn="l"/>
            <a:endParaRPr lang="en-US" dirty="0"/>
          </a:p>
        </p:txBody>
      </p:sp>
    </p:spTree>
    <p:extLst>
      <p:ext uri="{BB962C8B-B14F-4D97-AF65-F5344CB8AC3E}">
        <p14:creationId xmlns:p14="http://schemas.microsoft.com/office/powerpoint/2010/main" val="13632792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r>
              <a:rPr lang="en-US" dirty="0" smtClean="0"/>
              <a:t>Ravi Zacharias:</a:t>
            </a:r>
          </a:p>
          <a:p>
            <a:pPr algn="l"/>
            <a:r>
              <a:rPr lang="en-US" dirty="0" smtClean="0"/>
              <a:t>So </a:t>
            </a:r>
            <a:r>
              <a:rPr lang="en-US" dirty="0"/>
              <a:t>I must speak my heart. It will all come down to the place and meaning of law, life at its essence, and moral worth. We must vote. Vote if not for the now, at least for the </a:t>
            </a:r>
            <a:r>
              <a:rPr lang="en-US" dirty="0" smtClean="0"/>
              <a:t>future.  But…”Neither </a:t>
            </a:r>
            <a:r>
              <a:rPr lang="en-US" dirty="0"/>
              <a:t>candidate represents my values</a:t>
            </a:r>
            <a:r>
              <a:rPr lang="en-US" dirty="0" smtClean="0"/>
              <a:t>.”</a:t>
            </a:r>
            <a:endParaRPr lang="en-US" dirty="0"/>
          </a:p>
        </p:txBody>
      </p:sp>
    </p:spTree>
    <p:extLst>
      <p:ext uri="{BB962C8B-B14F-4D97-AF65-F5344CB8AC3E}">
        <p14:creationId xmlns:p14="http://schemas.microsoft.com/office/powerpoint/2010/main" val="30690034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r>
              <a:rPr lang="en-US" dirty="0" smtClean="0"/>
              <a:t>Ravi Zacharias:</a:t>
            </a:r>
          </a:p>
          <a:p>
            <a:pPr algn="l"/>
            <a:r>
              <a:rPr lang="en-US" dirty="0" smtClean="0"/>
              <a:t>I </a:t>
            </a:r>
            <a:r>
              <a:rPr lang="en-US" dirty="0"/>
              <a:t>agree. So with what philosophers would call “Hobson's Choice,” I ask three questions</a:t>
            </a:r>
            <a:r>
              <a:rPr lang="en-US" dirty="0" smtClean="0"/>
              <a:t>.</a:t>
            </a:r>
            <a:endParaRPr lang="en-US" dirty="0"/>
          </a:p>
        </p:txBody>
      </p:sp>
    </p:spTree>
    <p:extLst>
      <p:ext uri="{BB962C8B-B14F-4D97-AF65-F5344CB8AC3E}">
        <p14:creationId xmlns:p14="http://schemas.microsoft.com/office/powerpoint/2010/main" val="27733324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lnSpcReduction="10000"/>
          </a:bodyPr>
          <a:lstStyle/>
          <a:p>
            <a:pPr algn="l"/>
            <a:r>
              <a:rPr lang="en-US" dirty="0"/>
              <a:t>In the late 16th and early 17th centuries, </a:t>
            </a:r>
            <a:r>
              <a:rPr lang="en-US" dirty="0" smtClean="0"/>
              <a:t>Thomas Hobson kept </a:t>
            </a:r>
            <a:r>
              <a:rPr lang="en-US" dirty="0"/>
              <a:t>horses </a:t>
            </a:r>
            <a:r>
              <a:rPr lang="en-US" dirty="0" smtClean="0"/>
              <a:t>and </a:t>
            </a:r>
            <a:r>
              <a:rPr lang="en-US" dirty="0"/>
              <a:t>rented them to university students when he wasn't using them. Of course, the students always wanted their favorite mounts, and </a:t>
            </a:r>
            <a:r>
              <a:rPr lang="en-US" dirty="0" smtClean="0"/>
              <a:t>a </a:t>
            </a:r>
            <a:r>
              <a:rPr lang="en-US" dirty="0"/>
              <a:t>few of Hobson's horses became overworked. </a:t>
            </a:r>
          </a:p>
        </p:txBody>
      </p:sp>
    </p:spTree>
    <p:extLst>
      <p:ext uri="{BB962C8B-B14F-4D97-AF65-F5344CB8AC3E}">
        <p14:creationId xmlns:p14="http://schemas.microsoft.com/office/powerpoint/2010/main" val="28344003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fontScale="92500" lnSpcReduction="10000"/>
          </a:bodyPr>
          <a:lstStyle/>
          <a:p>
            <a:pPr algn="l"/>
            <a:r>
              <a:rPr lang="en-US" dirty="0" smtClean="0"/>
              <a:t>To </a:t>
            </a:r>
            <a:r>
              <a:rPr lang="en-US" dirty="0"/>
              <a:t>correct the situation, Hobson began a strict rotation system, giving each customer the choice of taking the horse nearest the stable door or none at all. This rule became known as </a:t>
            </a:r>
            <a:r>
              <a:rPr lang="en-US" i="1" dirty="0"/>
              <a:t>Hobson's choice,</a:t>
            </a:r>
            <a:r>
              <a:rPr lang="en-US" dirty="0"/>
              <a:t> and soon people were using that term to mean "no choice at all" in all kinds of situations.</a:t>
            </a:r>
          </a:p>
        </p:txBody>
      </p:sp>
    </p:spTree>
    <p:extLst>
      <p:ext uri="{BB962C8B-B14F-4D97-AF65-F5344CB8AC3E}">
        <p14:creationId xmlns:p14="http://schemas.microsoft.com/office/powerpoint/2010/main" val="39589772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r>
              <a:rPr lang="en-US" dirty="0" smtClean="0"/>
              <a:t>Ravi Zacharias:</a:t>
            </a:r>
          </a:p>
          <a:p>
            <a:pPr algn="l"/>
            <a:r>
              <a:rPr lang="en-US" u="sng" dirty="0" smtClean="0"/>
              <a:t>First</a:t>
            </a:r>
            <a:r>
              <a:rPr lang="en-US" dirty="0"/>
              <a:t>, which of the two candidates is more likely to surround the highest office with those with a hint at moral reasoning? That may at least give a glimmer of </a:t>
            </a:r>
            <a:r>
              <a:rPr lang="en-US" dirty="0" smtClean="0"/>
              <a:t>hope.</a:t>
            </a:r>
            <a:endParaRPr lang="en-US" dirty="0"/>
          </a:p>
        </p:txBody>
      </p:sp>
    </p:spTree>
    <p:extLst>
      <p:ext uri="{BB962C8B-B14F-4D97-AF65-F5344CB8AC3E}">
        <p14:creationId xmlns:p14="http://schemas.microsoft.com/office/powerpoint/2010/main" val="9153478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r>
              <a:rPr lang="en-US" dirty="0" smtClean="0"/>
              <a:t>Ravi Zacharias:</a:t>
            </a:r>
          </a:p>
          <a:p>
            <a:pPr algn="l"/>
            <a:r>
              <a:rPr lang="en-US" u="sng" dirty="0" smtClean="0"/>
              <a:t>Second</a:t>
            </a:r>
            <a:r>
              <a:rPr lang="en-US" dirty="0" smtClean="0"/>
              <a:t>, who is more likely to appoint as keepers of the law [Supreme Court justices] those who go back to our roots in order to secure the future? That will at least recognize a beginning.</a:t>
            </a:r>
            <a:endParaRPr lang="en-US" dirty="0"/>
          </a:p>
        </p:txBody>
      </p:sp>
    </p:spTree>
    <p:extLst>
      <p:ext uri="{BB962C8B-B14F-4D97-AF65-F5344CB8AC3E}">
        <p14:creationId xmlns:p14="http://schemas.microsoft.com/office/powerpoint/2010/main" val="2446627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r>
              <a:rPr lang="en-US" dirty="0" smtClean="0"/>
              <a:t>A </a:t>
            </a:r>
            <a:r>
              <a:rPr lang="en-US" dirty="0"/>
              <a:t>crew from the nonprofit organization </a:t>
            </a:r>
            <a:r>
              <a:rPr lang="en-US" dirty="0" err="1"/>
              <a:t>IsraAID</a:t>
            </a:r>
            <a:r>
              <a:rPr lang="en-US" dirty="0"/>
              <a:t> has been in Haiti for more than six years, having arrived just after the January 2010 earthquake to help in rescue and recovery operations.</a:t>
            </a:r>
          </a:p>
        </p:txBody>
      </p:sp>
    </p:spTree>
    <p:extLst>
      <p:ext uri="{BB962C8B-B14F-4D97-AF65-F5344CB8AC3E}">
        <p14:creationId xmlns:p14="http://schemas.microsoft.com/office/powerpoint/2010/main" val="17252066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r>
              <a:rPr lang="en-US" dirty="0" smtClean="0"/>
              <a:t>Ravi Zacharias:</a:t>
            </a:r>
          </a:p>
          <a:p>
            <a:pPr algn="l"/>
            <a:r>
              <a:rPr lang="en-US" u="sng" dirty="0" smtClean="0"/>
              <a:t>Third</a:t>
            </a:r>
            <a:r>
              <a:rPr lang="en-US" dirty="0" smtClean="0"/>
              <a:t>, who stands on a platform of values that guards my essence and my existence [and that of Israel]? </a:t>
            </a:r>
          </a:p>
          <a:p>
            <a:pPr algn="l"/>
            <a:r>
              <a:rPr lang="en-US" dirty="0" smtClean="0"/>
              <a:t>That may at least guide our destiny.</a:t>
            </a:r>
          </a:p>
        </p:txBody>
      </p:sp>
    </p:spTree>
    <p:extLst>
      <p:ext uri="{BB962C8B-B14F-4D97-AF65-F5344CB8AC3E}">
        <p14:creationId xmlns:p14="http://schemas.microsoft.com/office/powerpoint/2010/main" val="31709534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r>
              <a:rPr lang="en-US" baseline="30000" dirty="0" smtClean="0"/>
              <a:t>2 </a:t>
            </a:r>
            <a:r>
              <a:rPr lang="en-US" baseline="30000" dirty="0" err="1" smtClean="0"/>
              <a:t>Thes</a:t>
            </a:r>
            <a:r>
              <a:rPr lang="en-US" baseline="30000" dirty="0" smtClean="0"/>
              <a:t> 1 </a:t>
            </a:r>
            <a:r>
              <a:rPr lang="en-US" dirty="0" smtClean="0"/>
              <a:t>We </a:t>
            </a:r>
            <a:r>
              <a:rPr lang="en-US" dirty="0"/>
              <a:t>have to keep thanking God for you always, brothers, as is appropriate; because your trust continues to grow greater, and the </a:t>
            </a:r>
            <a:r>
              <a:rPr lang="en-US" dirty="0">
                <a:solidFill>
                  <a:srgbClr val="FFFF66"/>
                </a:solidFill>
              </a:rPr>
              <a:t>love you each have for one another continues to increase.</a:t>
            </a:r>
          </a:p>
        </p:txBody>
      </p:sp>
    </p:spTree>
    <p:extLst>
      <p:ext uri="{BB962C8B-B14F-4D97-AF65-F5344CB8AC3E}">
        <p14:creationId xmlns:p14="http://schemas.microsoft.com/office/powerpoint/2010/main" val="3534862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fontScale="92500" lnSpcReduction="10000"/>
          </a:bodyPr>
          <a:lstStyle/>
          <a:p>
            <a:pPr algn="l"/>
            <a:r>
              <a:rPr lang="en-US" baseline="30000" dirty="0" err="1" smtClean="0"/>
              <a:t>Heb</a:t>
            </a:r>
            <a:r>
              <a:rPr lang="en-US" baseline="30000" dirty="0" smtClean="0"/>
              <a:t> 10.24-25</a:t>
            </a:r>
            <a:r>
              <a:rPr lang="en-US" dirty="0" smtClean="0"/>
              <a:t> </a:t>
            </a:r>
            <a:r>
              <a:rPr lang="en-US" dirty="0"/>
              <a:t>And let us keep paying attention to one another, in order to </a:t>
            </a:r>
            <a:r>
              <a:rPr lang="en-US" dirty="0">
                <a:solidFill>
                  <a:srgbClr val="FFFF66"/>
                </a:solidFill>
              </a:rPr>
              <a:t>spur each other on to love and good deeds</a:t>
            </a:r>
            <a:r>
              <a:rPr lang="en-US" dirty="0" smtClean="0"/>
              <a:t>, </a:t>
            </a:r>
            <a:r>
              <a:rPr lang="en-US" dirty="0"/>
              <a:t>not neglecting our own congregational meetings, as some have made a practice of doing, but, rather, encouraging each </a:t>
            </a:r>
            <a:r>
              <a:rPr lang="en-US" dirty="0" err="1" smtClean="0"/>
              <a:t>other.And</a:t>
            </a:r>
            <a:r>
              <a:rPr lang="en-US" dirty="0" smtClean="0"/>
              <a:t> </a:t>
            </a:r>
            <a:r>
              <a:rPr lang="en-US" dirty="0"/>
              <a:t>let us do this all the more as you see the Day approaching.</a:t>
            </a:r>
          </a:p>
        </p:txBody>
      </p:sp>
    </p:spTree>
    <p:extLst>
      <p:ext uri="{BB962C8B-B14F-4D97-AF65-F5344CB8AC3E}">
        <p14:creationId xmlns:p14="http://schemas.microsoft.com/office/powerpoint/2010/main" val="23863843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r>
              <a:rPr lang="en-US" baseline="30000" dirty="0" smtClean="0"/>
              <a:t>Yaakov 5.8-9</a:t>
            </a:r>
            <a:r>
              <a:rPr lang="en-US" baseline="30000" dirty="0"/>
              <a:t> </a:t>
            </a:r>
            <a:r>
              <a:rPr lang="en-US" dirty="0"/>
              <a:t>You too, be patient; keep up your courage; for the Lord’s return is near</a:t>
            </a:r>
            <a:r>
              <a:rPr lang="en-US" dirty="0" smtClean="0"/>
              <a:t>.</a:t>
            </a:r>
            <a:r>
              <a:rPr lang="en-US" b="1" baseline="30000" dirty="0"/>
              <a:t> </a:t>
            </a:r>
            <a:r>
              <a:rPr lang="en-US" dirty="0">
                <a:solidFill>
                  <a:srgbClr val="FFFF66"/>
                </a:solidFill>
              </a:rPr>
              <a:t>Don’t grumble against one another</a:t>
            </a:r>
            <a:r>
              <a:rPr lang="en-US" dirty="0"/>
              <a:t>, brothers, so that you won’t come under condemnation — look! the Judge is standing at the door!</a:t>
            </a:r>
          </a:p>
        </p:txBody>
      </p:sp>
    </p:spTree>
    <p:extLst>
      <p:ext uri="{BB962C8B-B14F-4D97-AF65-F5344CB8AC3E}">
        <p14:creationId xmlns:p14="http://schemas.microsoft.com/office/powerpoint/2010/main" val="52705752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r>
              <a:rPr lang="en-US" baseline="30000" dirty="0" smtClean="0"/>
              <a:t>1 Kefa/Peter 4.8-10</a:t>
            </a:r>
            <a:r>
              <a:rPr lang="en-US" dirty="0" smtClean="0"/>
              <a:t> More </a:t>
            </a:r>
            <a:r>
              <a:rPr lang="en-US" dirty="0"/>
              <a:t>than anything, keep loving each other actively; because love covers many </a:t>
            </a:r>
            <a:r>
              <a:rPr lang="en-US" dirty="0" smtClean="0"/>
              <a:t>sins. </a:t>
            </a:r>
            <a:r>
              <a:rPr lang="en-US" dirty="0" smtClean="0">
                <a:solidFill>
                  <a:srgbClr val="FFFF66"/>
                </a:solidFill>
              </a:rPr>
              <a:t>Welcome </a:t>
            </a:r>
            <a:r>
              <a:rPr lang="en-US" dirty="0">
                <a:solidFill>
                  <a:srgbClr val="FFFF66"/>
                </a:solidFill>
              </a:rPr>
              <a:t>one another into your homes </a:t>
            </a:r>
            <a:r>
              <a:rPr lang="en-US" dirty="0"/>
              <a:t>without </a:t>
            </a:r>
            <a:r>
              <a:rPr lang="en-US" dirty="0" smtClean="0"/>
              <a:t>grumbling. As </a:t>
            </a:r>
            <a:r>
              <a:rPr lang="en-US" dirty="0"/>
              <a:t>each one has received some spiritual gift, he should </a:t>
            </a:r>
            <a:r>
              <a:rPr lang="en-US" dirty="0">
                <a:solidFill>
                  <a:srgbClr val="FFFF66"/>
                </a:solidFill>
              </a:rPr>
              <a:t>use it to serve others,</a:t>
            </a:r>
          </a:p>
        </p:txBody>
      </p:sp>
    </p:spTree>
    <p:extLst>
      <p:ext uri="{BB962C8B-B14F-4D97-AF65-F5344CB8AC3E}">
        <p14:creationId xmlns:p14="http://schemas.microsoft.com/office/powerpoint/2010/main" val="39815829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r>
              <a:rPr lang="en-US" baseline="30000" dirty="0"/>
              <a:t>1 Peter 5:5 </a:t>
            </a:r>
            <a:r>
              <a:rPr lang="en-US" dirty="0"/>
              <a:t>Likewise, you who are less experienced, submit to leaders. Further, all of you should </a:t>
            </a:r>
            <a:r>
              <a:rPr lang="en-US" dirty="0">
                <a:solidFill>
                  <a:srgbClr val="FFFF66"/>
                </a:solidFill>
              </a:rPr>
              <a:t>clothe yourselves in humility toward one another,</a:t>
            </a:r>
            <a:r>
              <a:rPr lang="en-US" dirty="0"/>
              <a:t> because God opposes the arrogant, but to the humble he gives grace.</a:t>
            </a:r>
          </a:p>
        </p:txBody>
      </p:sp>
    </p:spTree>
    <p:extLst>
      <p:ext uri="{BB962C8B-B14F-4D97-AF65-F5344CB8AC3E}">
        <p14:creationId xmlns:p14="http://schemas.microsoft.com/office/powerpoint/2010/main" val="11752586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r>
              <a:rPr lang="en-US" baseline="30000" dirty="0" smtClean="0"/>
              <a:t>1 </a:t>
            </a:r>
            <a:r>
              <a:rPr lang="en-US" baseline="30000" dirty="0" err="1" smtClean="0"/>
              <a:t>Yn</a:t>
            </a:r>
            <a:r>
              <a:rPr lang="en-US" baseline="30000" dirty="0" smtClean="0"/>
              <a:t> 3.23 </a:t>
            </a:r>
            <a:r>
              <a:rPr lang="en-US" dirty="0" smtClean="0"/>
              <a:t>This </a:t>
            </a:r>
            <a:r>
              <a:rPr lang="en-US" dirty="0"/>
              <a:t>is his command: that we are to trust in the person and power of his Son Yeshua the Messiah and to </a:t>
            </a:r>
            <a:r>
              <a:rPr lang="en-US" dirty="0">
                <a:solidFill>
                  <a:srgbClr val="FFFF66"/>
                </a:solidFill>
              </a:rPr>
              <a:t>keep </a:t>
            </a:r>
            <a:r>
              <a:rPr lang="en-US" dirty="0" smtClean="0">
                <a:solidFill>
                  <a:srgbClr val="FFFF66"/>
                </a:solidFill>
              </a:rPr>
              <a:t>loving one another</a:t>
            </a:r>
            <a:r>
              <a:rPr lang="en-US" dirty="0"/>
              <a:t>, just as he commanded us</a:t>
            </a:r>
            <a:r>
              <a:rPr lang="en-US" dirty="0" smtClean="0"/>
              <a:t>.</a:t>
            </a:r>
          </a:p>
          <a:p>
            <a:pPr algn="l"/>
            <a:r>
              <a:rPr lang="en-US" dirty="0" smtClean="0"/>
              <a:t>4x more in 1 &amp; 2 </a:t>
            </a:r>
            <a:r>
              <a:rPr lang="en-US" dirty="0" err="1" smtClean="0"/>
              <a:t>Yn</a:t>
            </a:r>
            <a:endParaRPr lang="en-US" dirty="0"/>
          </a:p>
        </p:txBody>
      </p:sp>
    </p:spTree>
    <p:extLst>
      <p:ext uri="{BB962C8B-B14F-4D97-AF65-F5344CB8AC3E}">
        <p14:creationId xmlns:p14="http://schemas.microsoft.com/office/powerpoint/2010/main" val="62089185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r>
              <a:rPr lang="en-US" dirty="0"/>
              <a:t>1 John 4:7 Beloved friends, </a:t>
            </a:r>
            <a:r>
              <a:rPr lang="en-US" dirty="0">
                <a:solidFill>
                  <a:srgbClr val="FFFF66"/>
                </a:solidFill>
              </a:rPr>
              <a:t>let us love one another</a:t>
            </a:r>
            <a:r>
              <a:rPr lang="en-US" dirty="0"/>
              <a:t>; because love is from God; and everyone who loves has God as his Father and knows God.</a:t>
            </a:r>
          </a:p>
        </p:txBody>
      </p:sp>
    </p:spTree>
    <p:extLst>
      <p:ext uri="{BB962C8B-B14F-4D97-AF65-F5344CB8AC3E}">
        <p14:creationId xmlns:p14="http://schemas.microsoft.com/office/powerpoint/2010/main" val="103355809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r>
              <a:rPr lang="en-US" dirty="0"/>
              <a:t>1 John 4:11 Beloved friends, if this is how God loved us, </a:t>
            </a:r>
            <a:r>
              <a:rPr lang="en-US" dirty="0">
                <a:solidFill>
                  <a:srgbClr val="FFFF66"/>
                </a:solidFill>
              </a:rPr>
              <a:t>we likewise ought to love one another.</a:t>
            </a:r>
          </a:p>
        </p:txBody>
      </p:sp>
    </p:spTree>
    <p:extLst>
      <p:ext uri="{BB962C8B-B14F-4D97-AF65-F5344CB8AC3E}">
        <p14:creationId xmlns:p14="http://schemas.microsoft.com/office/powerpoint/2010/main" val="44637981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r>
              <a:rPr lang="en-US" dirty="0"/>
              <a:t>1 John 4:12 No one has ever seen God; </a:t>
            </a:r>
            <a:r>
              <a:rPr lang="en-US" dirty="0">
                <a:solidFill>
                  <a:srgbClr val="FFFF66"/>
                </a:solidFill>
              </a:rPr>
              <a:t>if we love one another</a:t>
            </a:r>
            <a:r>
              <a:rPr lang="en-US" dirty="0"/>
              <a:t>, God remains united with us, and our love for him has been brought to its goal in us.</a:t>
            </a:r>
          </a:p>
        </p:txBody>
      </p:sp>
    </p:spTree>
    <p:extLst>
      <p:ext uri="{BB962C8B-B14F-4D97-AF65-F5344CB8AC3E}">
        <p14:creationId xmlns:p14="http://schemas.microsoft.com/office/powerpoint/2010/main" val="2664591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lnSpcReduction="10000"/>
          </a:bodyPr>
          <a:lstStyle/>
          <a:p>
            <a:pPr algn="l"/>
            <a:r>
              <a:rPr lang="en-US" dirty="0"/>
              <a:t>Only two months ago, MASHAV, the Israel Foreign Ministry’s agency for international development cooperation, sent a new shipment of medical supplies to re-equip the trauma unit it established in one of Haiti’s main government hospitals three years ago.</a:t>
            </a:r>
          </a:p>
        </p:txBody>
      </p:sp>
    </p:spTree>
    <p:extLst>
      <p:ext uri="{BB962C8B-B14F-4D97-AF65-F5344CB8AC3E}">
        <p14:creationId xmlns:p14="http://schemas.microsoft.com/office/powerpoint/2010/main" val="292834161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r>
              <a:rPr lang="en-US" dirty="0"/>
              <a:t>2 John 1:5 And now, dear lady, I am requesting that </a:t>
            </a:r>
            <a:r>
              <a:rPr lang="en-US" dirty="0">
                <a:solidFill>
                  <a:srgbClr val="FFFF66"/>
                </a:solidFill>
              </a:rPr>
              <a:t>we love one another </a:t>
            </a:r>
            <a:r>
              <a:rPr lang="en-US" dirty="0"/>
              <a:t>— not as if this were a new command I am writing you, for it is the one which we have had from the beginning.</a:t>
            </a:r>
          </a:p>
        </p:txBody>
      </p:sp>
    </p:spTree>
    <p:extLst>
      <p:ext uri="{BB962C8B-B14F-4D97-AF65-F5344CB8AC3E}">
        <p14:creationId xmlns:p14="http://schemas.microsoft.com/office/powerpoint/2010/main" val="55464737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r>
              <a:rPr lang="en-US" dirty="0" smtClean="0"/>
              <a:t>One chase a thousand</a:t>
            </a:r>
          </a:p>
          <a:p>
            <a:pPr algn="l"/>
            <a:r>
              <a:rPr lang="en-US" dirty="0" smtClean="0"/>
              <a:t>Two chase ten thousand   </a:t>
            </a:r>
            <a:r>
              <a:rPr lang="en-US" dirty="0" smtClean="0">
                <a:solidFill>
                  <a:srgbClr val="FFFF66"/>
                </a:solidFill>
                <a:sym typeface="Wingdings" panose="05000000000000000000" pitchFamily="2" charset="2"/>
              </a:rPr>
              <a:t>10 </a:t>
            </a:r>
            <a:r>
              <a:rPr lang="en-US" baseline="30000" dirty="0">
                <a:solidFill>
                  <a:srgbClr val="FFFF66"/>
                </a:solidFill>
                <a:sym typeface="Wingdings" panose="05000000000000000000" pitchFamily="2" charset="2"/>
              </a:rPr>
              <a:t>(n+2) </a:t>
            </a:r>
            <a:endParaRPr lang="en-US" dirty="0" smtClean="0"/>
          </a:p>
          <a:p>
            <a:pPr marL="742950" indent="-742950" algn="l">
              <a:buAutoNum type="arabicPlain"/>
            </a:pPr>
            <a:r>
              <a:rPr lang="en-US" dirty="0" smtClean="0">
                <a:sym typeface="Wingdings" panose="05000000000000000000" pitchFamily="2" charset="2"/>
              </a:rPr>
              <a:t> 1,000 = 10</a:t>
            </a:r>
            <a:r>
              <a:rPr lang="en-US" baseline="30000" dirty="0" smtClean="0">
                <a:sym typeface="Wingdings" panose="05000000000000000000" pitchFamily="2" charset="2"/>
              </a:rPr>
              <a:t>3</a:t>
            </a:r>
          </a:p>
          <a:p>
            <a:pPr marL="742950" indent="-742950" algn="l">
              <a:buAutoNum type="arabicPlain"/>
            </a:pPr>
            <a:r>
              <a:rPr lang="en-US" dirty="0" smtClean="0">
                <a:sym typeface="Wingdings" panose="05000000000000000000" pitchFamily="2" charset="2"/>
              </a:rPr>
              <a:t> 10,000 = 10</a:t>
            </a:r>
            <a:r>
              <a:rPr lang="en-US" baseline="30000" dirty="0" smtClean="0">
                <a:sym typeface="Wingdings" panose="05000000000000000000" pitchFamily="2" charset="2"/>
              </a:rPr>
              <a:t>4</a:t>
            </a:r>
          </a:p>
          <a:p>
            <a:pPr marL="742950" indent="-742950" algn="l">
              <a:buAutoNum type="arabicPlain"/>
            </a:pPr>
            <a:r>
              <a:rPr lang="en-US" dirty="0" smtClean="0">
                <a:sym typeface="Wingdings" panose="05000000000000000000" pitchFamily="2" charset="2"/>
              </a:rPr>
              <a:t> 100,000 = 10</a:t>
            </a:r>
            <a:r>
              <a:rPr lang="en-US" baseline="30000" dirty="0" smtClean="0">
                <a:sym typeface="Wingdings" panose="05000000000000000000" pitchFamily="2" charset="2"/>
              </a:rPr>
              <a:t>5</a:t>
            </a:r>
          </a:p>
          <a:p>
            <a:pPr marL="742950" indent="-742950" algn="l">
              <a:buAutoNum type="arabicPlain"/>
            </a:pPr>
            <a:r>
              <a:rPr lang="en-US" dirty="0" smtClean="0">
                <a:sym typeface="Wingdings" panose="05000000000000000000" pitchFamily="2" charset="2"/>
              </a:rPr>
              <a:t> 1,000,000 = 10</a:t>
            </a:r>
            <a:r>
              <a:rPr lang="en-US" baseline="30000" dirty="0" smtClean="0">
                <a:sym typeface="Wingdings" panose="05000000000000000000" pitchFamily="2" charset="2"/>
              </a:rPr>
              <a:t>6</a:t>
            </a:r>
          </a:p>
          <a:p>
            <a:pPr algn="l"/>
            <a:r>
              <a:rPr lang="en-US" dirty="0" smtClean="0">
                <a:solidFill>
                  <a:srgbClr val="FFFF66"/>
                </a:solidFill>
                <a:sym typeface="Wingdings" panose="05000000000000000000" pitchFamily="2" charset="2"/>
              </a:rPr>
              <a:t>Power of unity      Exponential +</a:t>
            </a:r>
            <a:endParaRPr lang="en-US" dirty="0">
              <a:solidFill>
                <a:srgbClr val="FFFF66"/>
              </a:solidFill>
            </a:endParaRPr>
          </a:p>
        </p:txBody>
      </p:sp>
    </p:spTree>
    <p:extLst>
      <p:ext uri="{BB962C8B-B14F-4D97-AF65-F5344CB8AC3E}">
        <p14:creationId xmlns:p14="http://schemas.microsoft.com/office/powerpoint/2010/main" val="281154508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endParaRPr lang="en-US" dirty="0"/>
          </a:p>
        </p:txBody>
      </p:sp>
    </p:spTree>
    <p:extLst>
      <p:ext uri="{BB962C8B-B14F-4D97-AF65-F5344CB8AC3E}">
        <p14:creationId xmlns:p14="http://schemas.microsoft.com/office/powerpoint/2010/main" val="2538682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r>
              <a:rPr lang="en-US" dirty="0" smtClean="0"/>
              <a:t>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2" y="285750"/>
            <a:ext cx="8128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50423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r>
              <a:rPr lang="en-US" dirty="0" smtClean="0"/>
              <a:t> </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2" y="282577"/>
            <a:ext cx="8128000" cy="457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411207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8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49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50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51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27177</TotalTime>
  <Words>3093</Words>
  <Application>Microsoft Office PowerPoint</Application>
  <PresentationFormat>On-screen Show (16:9)</PresentationFormat>
  <Paragraphs>397</Paragraphs>
  <Slides>72</Slides>
  <Notes>72</Notes>
  <HiddenSlides>0</HiddenSlides>
  <MMClips>0</MMClips>
  <ScaleCrop>false</ScaleCrop>
  <HeadingPairs>
    <vt:vector size="4" baseType="variant">
      <vt:variant>
        <vt:lpstr>Theme</vt:lpstr>
      </vt:variant>
      <vt:variant>
        <vt:i4>9</vt:i4>
      </vt:variant>
      <vt:variant>
        <vt:lpstr>Slide Titles</vt:lpstr>
      </vt:variant>
      <vt:variant>
        <vt:i4>72</vt:i4>
      </vt:variant>
    </vt:vector>
  </HeadingPairs>
  <TitlesOfParts>
    <vt:vector size="81" baseType="lpstr">
      <vt:lpstr>Default Design</vt:lpstr>
      <vt:lpstr>18_Default Design</vt:lpstr>
      <vt:lpstr>249_Default Design</vt:lpstr>
      <vt:lpstr>250_Default Design</vt:lpstr>
      <vt:lpstr>251_Default Design</vt:lpstr>
      <vt:lpstr>128_Default Design</vt:lpstr>
      <vt:lpstr>1_Default Design</vt:lpstr>
      <vt:lpstr>2_Default Design</vt:lpstr>
      <vt:lpstr>3_Default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D’varim (Deuteronomy) 32:29</vt:lpstr>
      <vt:lpstr>D’varim (Deuteronomy) 32:29-31 CJB</vt:lpstr>
      <vt:lpstr>D’varim (Deuteronomy) 32:30</vt:lpstr>
      <vt:lpstr>D’varim (Deuteronomy) 32:29-31 CJB</vt:lpstr>
      <vt:lpstr>PowerPoint Presentation</vt:lpstr>
      <vt:lpstr>PowerPoint Presentation</vt:lpstr>
      <vt:lpstr>PowerPoint Presentation</vt:lpstr>
      <vt:lpstr>D’varim (Deuteronomy) 32:30</vt:lpstr>
      <vt:lpstr>D’varim (Deuteronomy) 32:29-31 CJB</vt:lpstr>
      <vt:lpstr>D’varim (Deuteronomy) 32:31</vt:lpstr>
      <vt:lpstr>D’varim (Deuteronomy) 32:29-31 CJB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Tyrone Lewis</cp:lastModifiedBy>
  <cp:revision>582</cp:revision>
  <dcterms:created xsi:type="dcterms:W3CDTF">2006-04-21T19:34:43Z</dcterms:created>
  <dcterms:modified xsi:type="dcterms:W3CDTF">2016-10-15T15:25:40Z</dcterms:modified>
</cp:coreProperties>
</file>