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8.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63" r:id="rId2"/>
    <p:sldMasterId id="2147483665" r:id="rId3"/>
    <p:sldMasterId id="2147483667" r:id="rId4"/>
    <p:sldMasterId id="2147483669" r:id="rId5"/>
    <p:sldMasterId id="2147483671" r:id="rId6"/>
    <p:sldMasterId id="2147483673" r:id="rId7"/>
    <p:sldMasterId id="2147483675" r:id="rId8"/>
    <p:sldMasterId id="2147483677" r:id="rId9"/>
    <p:sldMasterId id="2147483679" r:id="rId10"/>
    <p:sldMasterId id="2147483681" r:id="rId11"/>
    <p:sldMasterId id="2147483683" r:id="rId12"/>
    <p:sldMasterId id="2147483685" r:id="rId13"/>
    <p:sldMasterId id="2147483687" r:id="rId14"/>
    <p:sldMasterId id="2147483689" r:id="rId15"/>
    <p:sldMasterId id="2147483691" r:id="rId16"/>
    <p:sldMasterId id="2147483693" r:id="rId17"/>
    <p:sldMasterId id="2147483705" r:id="rId18"/>
    <p:sldMasterId id="2147483717" r:id="rId19"/>
  </p:sldMasterIdLst>
  <p:notesMasterIdLst>
    <p:notesMasterId r:id="rId94"/>
  </p:notesMasterIdLst>
  <p:handoutMasterIdLst>
    <p:handoutMasterId r:id="rId95"/>
  </p:handoutMasterIdLst>
  <p:sldIdLst>
    <p:sldId id="1723" r:id="rId20"/>
    <p:sldId id="1748" r:id="rId21"/>
    <p:sldId id="1749" r:id="rId22"/>
    <p:sldId id="1724" r:id="rId23"/>
    <p:sldId id="1725" r:id="rId24"/>
    <p:sldId id="1726" r:id="rId25"/>
    <p:sldId id="1727" r:id="rId26"/>
    <p:sldId id="1728" r:id="rId27"/>
    <p:sldId id="1729" r:id="rId28"/>
    <p:sldId id="1730" r:id="rId29"/>
    <p:sldId id="1731" r:id="rId30"/>
    <p:sldId id="1732" r:id="rId31"/>
    <p:sldId id="1733" r:id="rId32"/>
    <p:sldId id="1734" r:id="rId33"/>
    <p:sldId id="1735" r:id="rId34"/>
    <p:sldId id="1736" r:id="rId35"/>
    <p:sldId id="1738" r:id="rId36"/>
    <p:sldId id="1765" r:id="rId37"/>
    <p:sldId id="1766" r:id="rId38"/>
    <p:sldId id="1764" r:id="rId39"/>
    <p:sldId id="1767" r:id="rId40"/>
    <p:sldId id="1744" r:id="rId41"/>
    <p:sldId id="1763" r:id="rId42"/>
    <p:sldId id="1745" r:id="rId43"/>
    <p:sldId id="1746" r:id="rId44"/>
    <p:sldId id="1768" r:id="rId45"/>
    <p:sldId id="1747" r:id="rId46"/>
    <p:sldId id="1796" r:id="rId47"/>
    <p:sldId id="1797" r:id="rId48"/>
    <p:sldId id="1804" r:id="rId49"/>
    <p:sldId id="1798" r:id="rId50"/>
    <p:sldId id="1799" r:id="rId51"/>
    <p:sldId id="1805" r:id="rId52"/>
    <p:sldId id="1806" r:id="rId53"/>
    <p:sldId id="1807" r:id="rId54"/>
    <p:sldId id="1808" r:id="rId55"/>
    <p:sldId id="1809" r:id="rId56"/>
    <p:sldId id="1800" r:id="rId57"/>
    <p:sldId id="1801" r:id="rId58"/>
    <p:sldId id="1802" r:id="rId59"/>
    <p:sldId id="1803" r:id="rId60"/>
    <p:sldId id="1810" r:id="rId61"/>
    <p:sldId id="1769" r:id="rId62"/>
    <p:sldId id="1770" r:id="rId63"/>
    <p:sldId id="1775" r:id="rId64"/>
    <p:sldId id="1811" r:id="rId65"/>
    <p:sldId id="1812" r:id="rId66"/>
    <p:sldId id="1813" r:id="rId67"/>
    <p:sldId id="1772" r:id="rId68"/>
    <p:sldId id="1773" r:id="rId69"/>
    <p:sldId id="1785" r:id="rId70"/>
    <p:sldId id="1814" r:id="rId71"/>
    <p:sldId id="1815" r:id="rId72"/>
    <p:sldId id="1774" r:id="rId73"/>
    <p:sldId id="1782" r:id="rId74"/>
    <p:sldId id="1776" r:id="rId75"/>
    <p:sldId id="1791" r:id="rId76"/>
    <p:sldId id="1781" r:id="rId77"/>
    <p:sldId id="1754" r:id="rId78"/>
    <p:sldId id="1755" r:id="rId79"/>
    <p:sldId id="1756" r:id="rId80"/>
    <p:sldId id="1757" r:id="rId81"/>
    <p:sldId id="1758" r:id="rId82"/>
    <p:sldId id="1759" r:id="rId83"/>
    <p:sldId id="1760" r:id="rId84"/>
    <p:sldId id="1761" r:id="rId85"/>
    <p:sldId id="1762" r:id="rId86"/>
    <p:sldId id="1739" r:id="rId87"/>
    <p:sldId id="1771" r:id="rId88"/>
    <p:sldId id="1821" r:id="rId89"/>
    <p:sldId id="1740" r:id="rId90"/>
    <p:sldId id="1817" r:id="rId91"/>
    <p:sldId id="1816" r:id="rId92"/>
    <p:sldId id="1822" r:id="rId93"/>
  </p:sldIdLst>
  <p:sldSz cx="9144000" cy="6858000" type="screen4x3"/>
  <p:notesSz cx="6858000" cy="9144000"/>
  <p:defaultTextStyle>
    <a:defPPr>
      <a:defRPr lang="en-GB"/>
    </a:defPPr>
    <a:lvl1pPr algn="l" defTabSz="457200" rtl="0" fontAlgn="base">
      <a:spcBef>
        <a:spcPct val="0"/>
      </a:spcBef>
      <a:spcAft>
        <a:spcPct val="0"/>
      </a:spcAft>
      <a:buClr>
        <a:srgbClr val="000000"/>
      </a:buClr>
      <a:buSzPct val="100000"/>
      <a:buFont typeface="Times New Roman" pitchFamily="18" charset="0"/>
      <a:defRPr sz="4000" kern="1200">
        <a:solidFill>
          <a:schemeClr val="bg1"/>
        </a:solidFill>
        <a:latin typeface="r" charset="0"/>
        <a:ea typeface="+mn-ea"/>
        <a:cs typeface="Arial" charset="0"/>
      </a:defRPr>
    </a:lvl1pPr>
    <a:lvl2pPr marL="742950" indent="-285750" algn="l" defTabSz="457200" rtl="0" fontAlgn="base">
      <a:spcBef>
        <a:spcPct val="0"/>
      </a:spcBef>
      <a:spcAft>
        <a:spcPct val="0"/>
      </a:spcAft>
      <a:buClr>
        <a:srgbClr val="000000"/>
      </a:buClr>
      <a:buSzPct val="100000"/>
      <a:buFont typeface="Times New Roman" pitchFamily="18" charset="0"/>
      <a:defRPr sz="4000" kern="1200">
        <a:solidFill>
          <a:schemeClr val="bg1"/>
        </a:solidFill>
        <a:latin typeface="r" charset="0"/>
        <a:ea typeface="+mn-ea"/>
        <a:cs typeface="Arial" charset="0"/>
      </a:defRPr>
    </a:lvl2pPr>
    <a:lvl3pPr marL="1143000" indent="-228600" algn="l" defTabSz="457200" rtl="0" fontAlgn="base">
      <a:spcBef>
        <a:spcPct val="0"/>
      </a:spcBef>
      <a:spcAft>
        <a:spcPct val="0"/>
      </a:spcAft>
      <a:buClr>
        <a:srgbClr val="000000"/>
      </a:buClr>
      <a:buSzPct val="100000"/>
      <a:buFont typeface="Times New Roman" pitchFamily="18" charset="0"/>
      <a:defRPr sz="4000" kern="1200">
        <a:solidFill>
          <a:schemeClr val="bg1"/>
        </a:solidFill>
        <a:latin typeface="r" charset="0"/>
        <a:ea typeface="+mn-ea"/>
        <a:cs typeface="Arial" charset="0"/>
      </a:defRPr>
    </a:lvl3pPr>
    <a:lvl4pPr marL="1600200" indent="-228600" algn="l" defTabSz="457200" rtl="0" fontAlgn="base">
      <a:spcBef>
        <a:spcPct val="0"/>
      </a:spcBef>
      <a:spcAft>
        <a:spcPct val="0"/>
      </a:spcAft>
      <a:buClr>
        <a:srgbClr val="000000"/>
      </a:buClr>
      <a:buSzPct val="100000"/>
      <a:buFont typeface="Times New Roman" pitchFamily="18" charset="0"/>
      <a:defRPr sz="4000" kern="1200">
        <a:solidFill>
          <a:schemeClr val="bg1"/>
        </a:solidFill>
        <a:latin typeface="r" charset="0"/>
        <a:ea typeface="+mn-ea"/>
        <a:cs typeface="Arial" charset="0"/>
      </a:defRPr>
    </a:lvl4pPr>
    <a:lvl5pPr marL="2057400" indent="-228600" algn="l" defTabSz="457200" rtl="0" fontAlgn="base">
      <a:spcBef>
        <a:spcPct val="0"/>
      </a:spcBef>
      <a:spcAft>
        <a:spcPct val="0"/>
      </a:spcAft>
      <a:buClr>
        <a:srgbClr val="000000"/>
      </a:buClr>
      <a:buSzPct val="100000"/>
      <a:buFont typeface="Times New Roman" pitchFamily="18" charset="0"/>
      <a:defRPr sz="4000" kern="1200">
        <a:solidFill>
          <a:schemeClr val="bg1"/>
        </a:solidFill>
        <a:latin typeface="r" charset="0"/>
        <a:ea typeface="+mn-ea"/>
        <a:cs typeface="Arial" charset="0"/>
      </a:defRPr>
    </a:lvl5pPr>
    <a:lvl6pPr marL="2286000" algn="l" defTabSz="914400" rtl="0" eaLnBrk="1" latinLnBrk="0" hangingPunct="1">
      <a:defRPr sz="4000" kern="1200">
        <a:solidFill>
          <a:schemeClr val="bg1"/>
        </a:solidFill>
        <a:latin typeface="r" charset="0"/>
        <a:ea typeface="+mn-ea"/>
        <a:cs typeface="Arial" charset="0"/>
      </a:defRPr>
    </a:lvl6pPr>
    <a:lvl7pPr marL="2743200" algn="l" defTabSz="914400" rtl="0" eaLnBrk="1" latinLnBrk="0" hangingPunct="1">
      <a:defRPr sz="4000" kern="1200">
        <a:solidFill>
          <a:schemeClr val="bg1"/>
        </a:solidFill>
        <a:latin typeface="r" charset="0"/>
        <a:ea typeface="+mn-ea"/>
        <a:cs typeface="Arial" charset="0"/>
      </a:defRPr>
    </a:lvl7pPr>
    <a:lvl8pPr marL="3200400" algn="l" defTabSz="914400" rtl="0" eaLnBrk="1" latinLnBrk="0" hangingPunct="1">
      <a:defRPr sz="4000" kern="1200">
        <a:solidFill>
          <a:schemeClr val="bg1"/>
        </a:solidFill>
        <a:latin typeface="r" charset="0"/>
        <a:ea typeface="+mn-ea"/>
        <a:cs typeface="Arial" charset="0"/>
      </a:defRPr>
    </a:lvl8pPr>
    <a:lvl9pPr marL="3657600" algn="l" defTabSz="914400" rtl="0" eaLnBrk="1" latinLnBrk="0" hangingPunct="1">
      <a:defRPr sz="4000" kern="1200">
        <a:solidFill>
          <a:schemeClr val="bg1"/>
        </a:solidFill>
        <a:latin typeface="r"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00"/>
    <a:srgbClr val="FFFF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10" autoAdjust="0"/>
    <p:restoredTop sz="82360" autoAdjust="0"/>
  </p:normalViewPr>
  <p:slideViewPr>
    <p:cSldViewPr>
      <p:cViewPr>
        <p:scale>
          <a:sx n="91" d="100"/>
          <a:sy n="91" d="100"/>
        </p:scale>
        <p:origin x="-942" y="-72"/>
      </p:cViewPr>
      <p:guideLst>
        <p:guide orient="horz" pos="2160"/>
        <p:guide pos="2880"/>
      </p:guideLst>
    </p:cSldViewPr>
  </p:slideViewPr>
  <p:outlineViewPr>
    <p:cViewPr varScale="1">
      <p:scale>
        <a:sx n="170" d="200"/>
        <a:sy n="170" d="200"/>
      </p:scale>
      <p:origin x="130" y="157171"/>
    </p:cViewPr>
  </p:outlineViewPr>
  <p:notesTextViewPr>
    <p:cViewPr>
      <p:scale>
        <a:sx n="100" d="100"/>
        <a:sy n="100" d="100"/>
      </p:scale>
      <p:origin x="0" y="0"/>
    </p:cViewPr>
  </p:notesTextViewPr>
  <p:sorterViewPr>
    <p:cViewPr>
      <p:scale>
        <a:sx n="66" d="100"/>
        <a:sy n="66" d="100"/>
      </p:scale>
      <p:origin x="0" y="9509"/>
    </p:cViewPr>
  </p:sorterViewPr>
  <p:notesViewPr>
    <p:cSldViewPr>
      <p:cViewPr varScale="1">
        <p:scale>
          <a:sx n="75" d="100"/>
          <a:sy n="75" d="100"/>
        </p:scale>
        <p:origin x="-1392" y="-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slide" Target="slides/slide44.xml"/><Relationship Id="rId68" Type="http://schemas.openxmlformats.org/officeDocument/2006/relationships/slide" Target="slides/slide49.xml"/><Relationship Id="rId76" Type="http://schemas.openxmlformats.org/officeDocument/2006/relationships/slide" Target="slides/slide57.xml"/><Relationship Id="rId84" Type="http://schemas.openxmlformats.org/officeDocument/2006/relationships/slide" Target="slides/slide65.xml"/><Relationship Id="rId89" Type="http://schemas.openxmlformats.org/officeDocument/2006/relationships/slide" Target="slides/slide70.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slide" Target="slides/slide60.xml"/><Relationship Id="rId87" Type="http://schemas.openxmlformats.org/officeDocument/2006/relationships/slide" Target="slides/slide68.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slide" Target="slides/slide63.xml"/><Relationship Id="rId90" Type="http://schemas.openxmlformats.org/officeDocument/2006/relationships/slide" Target="slides/slide71.xml"/><Relationship Id="rId95" Type="http://schemas.openxmlformats.org/officeDocument/2006/relationships/handoutMaster" Target="handoutMasters/handout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slide" Target="slides/slide74.xml"/><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417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rgbClr val="FFFFFF"/>
                </a:solidFill>
              </a:defRPr>
            </a:lvl1pPr>
          </a:lstStyle>
          <a:p>
            <a:r>
              <a:rPr lang="en-US" altLang="en-US" smtClean="0"/>
              <a:t>Mtt. 10.24-26 Sent ones maligned, March of Remembrance</a:t>
            </a:r>
            <a:endParaRPr lang="en-US" altLang="en-US" dirty="0"/>
          </a:p>
        </p:txBody>
      </p:sp>
      <p:sp>
        <p:nvSpPr>
          <p:cNvPr id="4341763"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rgbClr val="FFFFFF"/>
                </a:solidFill>
              </a:defRPr>
            </a:lvl1pPr>
          </a:lstStyle>
          <a:p>
            <a:r>
              <a:rPr lang="en-US" altLang="en-US" smtClean="0"/>
              <a:t>Jan, 30, 2016  5776</a:t>
            </a:r>
            <a:endParaRPr lang="en-US" altLang="en-US" dirty="0"/>
          </a:p>
        </p:txBody>
      </p:sp>
      <p:sp>
        <p:nvSpPr>
          <p:cNvPr id="4341764"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rgbClr val="FFFFFF"/>
                </a:solidFill>
              </a:defRPr>
            </a:lvl1pPr>
          </a:lstStyle>
          <a:p>
            <a:endParaRPr lang="en-US" altLang="en-US" dirty="0"/>
          </a:p>
        </p:txBody>
      </p:sp>
      <p:sp>
        <p:nvSpPr>
          <p:cNvPr id="4341765"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rgbClr val="FFFFFF"/>
                </a:solidFill>
              </a:defRPr>
            </a:lvl1pPr>
          </a:lstStyle>
          <a:p>
            <a:fld id="{C187D6EC-8464-4802-BC05-136DD8967FCA}" type="slidenum">
              <a:rPr lang="en-US" altLang="en-US"/>
              <a:pPr/>
              <a:t>‹#›</a:t>
            </a:fld>
            <a:endParaRPr lang="en-US" altLang="en-US" dirty="0"/>
          </a:p>
        </p:txBody>
      </p:sp>
    </p:spTree>
    <p:extLst>
      <p:ext uri="{BB962C8B-B14F-4D97-AF65-F5344CB8AC3E}">
        <p14:creationId xmlns:p14="http://schemas.microsoft.com/office/powerpoint/2010/main" val="6412797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4098"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4099"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4100"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4101" name="Rectangle 5"/>
          <p:cNvSpPr>
            <a:spLocks noGrp="1" noChangeArrowheads="1"/>
          </p:cNvSpPr>
          <p:nvPr>
            <p:ph type="hdr"/>
          </p:nvPr>
        </p:nvSpPr>
        <p:spPr bwMode="auto">
          <a:xfrm>
            <a:off x="0" y="0"/>
            <a:ext cx="29654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723900" algn="l"/>
                <a:tab pos="1447800" algn="l"/>
                <a:tab pos="2171700" algn="l"/>
                <a:tab pos="2895600" algn="l"/>
              </a:tabLst>
              <a:defRPr sz="1200">
                <a:solidFill>
                  <a:srgbClr val="000000"/>
                </a:solidFill>
                <a:latin typeface="Arial" charset="0"/>
                <a:ea typeface="Arial Unicode MS" pitchFamily="34" charset="-128"/>
                <a:cs typeface="Arial Unicode MS" pitchFamily="34" charset="-128"/>
              </a:defRPr>
            </a:lvl1pPr>
          </a:lstStyle>
          <a:p>
            <a:r>
              <a:rPr lang="en-US" altLang="en-US" smtClean="0"/>
              <a:t>Mtt. 10.24-26 Sent ones maligned, March of Remembrance</a:t>
            </a:r>
            <a:endParaRPr lang="en-US" altLang="en-US" dirty="0"/>
          </a:p>
        </p:txBody>
      </p:sp>
      <p:sp>
        <p:nvSpPr>
          <p:cNvPr id="4102" name="Rectangle 6"/>
          <p:cNvSpPr>
            <a:spLocks noGrp="1" noChangeArrowheads="1"/>
          </p:cNvSpPr>
          <p:nvPr>
            <p:ph type="dt"/>
          </p:nvPr>
        </p:nvSpPr>
        <p:spPr bwMode="auto">
          <a:xfrm>
            <a:off x="3884613" y="0"/>
            <a:ext cx="29654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 pos="2171700" algn="l"/>
                <a:tab pos="2895600" algn="l"/>
              </a:tabLst>
              <a:defRPr sz="1200">
                <a:solidFill>
                  <a:srgbClr val="000000"/>
                </a:solidFill>
                <a:latin typeface="Arial" charset="0"/>
                <a:ea typeface="Arial Unicode MS" pitchFamily="34" charset="-128"/>
                <a:cs typeface="Arial Unicode MS" pitchFamily="34" charset="-128"/>
              </a:defRPr>
            </a:lvl1pPr>
          </a:lstStyle>
          <a:p>
            <a:r>
              <a:rPr lang="en-US" altLang="en-US" smtClean="0"/>
              <a:t>Jan, 30, 2016  5776</a:t>
            </a:r>
            <a:endParaRPr lang="en-US" altLang="en-US" dirty="0"/>
          </a:p>
        </p:txBody>
      </p:sp>
      <p:sp>
        <p:nvSpPr>
          <p:cNvPr id="4103" name="Rectangle 7"/>
          <p:cNvSpPr>
            <a:spLocks noGrp="1" noRot="1" noChangeAspect="1" noChangeArrowheads="1"/>
          </p:cNvSpPr>
          <p:nvPr>
            <p:ph type="sldImg"/>
          </p:nvPr>
        </p:nvSpPr>
        <p:spPr bwMode="auto">
          <a:xfrm>
            <a:off x="1143000" y="685800"/>
            <a:ext cx="4565650" cy="3422650"/>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4104" name="Rectangle 8"/>
          <p:cNvSpPr>
            <a:spLocks noGrp="1" noChangeArrowheads="1"/>
          </p:cNvSpPr>
          <p:nvPr>
            <p:ph type="body"/>
          </p:nvPr>
        </p:nvSpPr>
        <p:spPr bwMode="auto">
          <a:xfrm>
            <a:off x="228600" y="4114800"/>
            <a:ext cx="6477000" cy="449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en-US" altLang="en-US" smtClean="0"/>
          </a:p>
        </p:txBody>
      </p:sp>
      <p:sp>
        <p:nvSpPr>
          <p:cNvPr id="4105" name="Rectangle 9"/>
          <p:cNvSpPr>
            <a:spLocks noGrp="1" noChangeArrowheads="1"/>
          </p:cNvSpPr>
          <p:nvPr>
            <p:ph type="ftr"/>
          </p:nvPr>
        </p:nvSpPr>
        <p:spPr bwMode="auto">
          <a:xfrm>
            <a:off x="0" y="8685213"/>
            <a:ext cx="29654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 pos="2171700" algn="l"/>
                <a:tab pos="2895600" algn="l"/>
              </a:tabLst>
              <a:defRPr sz="1200">
                <a:solidFill>
                  <a:srgbClr val="000000"/>
                </a:solidFill>
                <a:latin typeface="Arial" charset="0"/>
                <a:ea typeface="Arial Unicode MS" pitchFamily="34" charset="-128"/>
                <a:cs typeface="Arial Unicode MS" pitchFamily="34" charset="-128"/>
              </a:defRPr>
            </a:lvl1pPr>
          </a:lstStyle>
          <a:p>
            <a:endParaRPr lang="en-US" altLang="en-US" dirty="0"/>
          </a:p>
        </p:txBody>
      </p:sp>
      <p:sp>
        <p:nvSpPr>
          <p:cNvPr id="4106" name="Rectangle 10"/>
          <p:cNvSpPr>
            <a:spLocks noGrp="1" noChangeArrowheads="1"/>
          </p:cNvSpPr>
          <p:nvPr>
            <p:ph type="sldNum"/>
          </p:nvPr>
        </p:nvSpPr>
        <p:spPr bwMode="auto">
          <a:xfrm>
            <a:off x="3884613" y="8685213"/>
            <a:ext cx="29654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723900" algn="l"/>
                <a:tab pos="1447800" algn="l"/>
                <a:tab pos="2171700" algn="l"/>
                <a:tab pos="2895600" algn="l"/>
              </a:tabLst>
              <a:defRPr sz="1200">
                <a:solidFill>
                  <a:srgbClr val="000000"/>
                </a:solidFill>
                <a:latin typeface="Arial" charset="0"/>
                <a:ea typeface="Arial Unicode MS" pitchFamily="34" charset="-128"/>
                <a:cs typeface="Arial Unicode MS" pitchFamily="34" charset="-128"/>
              </a:defRPr>
            </a:lvl1pPr>
          </a:lstStyle>
          <a:p>
            <a:fld id="{EB046E99-C8B1-4CDD-A73C-F6E7A10563DD}" type="slidenum">
              <a:rPr lang="en-US" altLang="en-US"/>
              <a:pPr/>
              <a:t>‹#›</a:t>
            </a:fld>
            <a:endParaRPr lang="en-US" altLang="en-US" dirty="0"/>
          </a:p>
        </p:txBody>
      </p:sp>
    </p:spTree>
    <p:extLst>
      <p:ext uri="{BB962C8B-B14F-4D97-AF65-F5344CB8AC3E}">
        <p14:creationId xmlns:p14="http://schemas.microsoft.com/office/powerpoint/2010/main" val="1366964399"/>
      </p:ext>
    </p:extLst>
  </p:cSld>
  <p:clrMap bg1="lt1" tx1="dk1" bg2="lt2" tx2="dk2" accent1="accent1" accent2="accent2" accent3="accent3" accent4="accent4" accent5="accent5" accent6="accent6" hlink="hlink" folHlink="folHlink"/>
  <p:hf ftr="0"/>
  <p:notesStyle>
    <a:lvl1pPr algn="l" defTabSz="457200" rtl="0" fontAlgn="base">
      <a:spcBef>
        <a:spcPct val="30000"/>
      </a:spcBef>
      <a:spcAft>
        <a:spcPct val="0"/>
      </a:spcAft>
      <a:buClr>
        <a:srgbClr val="000000"/>
      </a:buClr>
      <a:buSzPct val="100000"/>
      <a:buFont typeface="Times New Roman" pitchFamily="18" charset="0"/>
      <a:defRPr sz="2000" kern="1200">
        <a:solidFill>
          <a:srgbClr val="000000"/>
        </a:solidFill>
        <a:latin typeface="Arial Rounded MT Bold" pitchFamily="34" charset="0"/>
        <a:ea typeface="+mn-ea"/>
        <a:cs typeface="Arial" charset="0"/>
      </a:defRPr>
    </a:lvl1pPr>
    <a:lvl2pPr marL="742950" indent="-285750" algn="l" defTabSz="457200" rtl="0" fontAlgn="base">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Arial" charset="0"/>
      </a:defRPr>
    </a:lvl2pPr>
    <a:lvl3pPr marL="1143000" indent="-228600" algn="l" defTabSz="457200" rtl="0" fontAlgn="base">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Arial" charset="0"/>
      </a:defRPr>
    </a:lvl3pPr>
    <a:lvl4pPr marL="1600200" indent="-228600" algn="l" defTabSz="457200" rtl="0" fontAlgn="base">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Arial" charset="0"/>
      </a:defRPr>
    </a:lvl4pPr>
    <a:lvl5pPr marL="2057400" indent="-228600" algn="l" defTabSz="457200" rtl="0" fontAlgn="base">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int.icej.org/news/commentary/sad-legacy-christian-anti-semitis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chabad.org/library/article_cdo/aid/2617029/jewish/The-Bloody-Crusades.ht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nytimes.com/2016/01/28/world/middleeast/obama-honor-americans-effort-to-save-jews-the-holocaust.html?_r=0"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2475" cy="34226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idx="10"/>
          </p:nvPr>
        </p:nvSpPr>
        <p:spPr/>
        <p:txBody>
          <a:bodyPr/>
          <a:lstStyle/>
          <a:p>
            <a:r>
              <a:rPr lang="en-US" altLang="en-US" smtClean="0"/>
              <a:t>Mtt. 10.24-26 Sent ones maligned, March of Remembrance</a:t>
            </a:r>
            <a:endParaRPr lang="en-US" altLang="en-US" dirty="0"/>
          </a:p>
        </p:txBody>
      </p:sp>
      <p:sp>
        <p:nvSpPr>
          <p:cNvPr id="5" name="Date Placeholder 4"/>
          <p:cNvSpPr>
            <a:spLocks noGrp="1"/>
          </p:cNvSpPr>
          <p:nvPr>
            <p:ph type="dt" idx="11"/>
          </p:nvPr>
        </p:nvSpPr>
        <p:spPr/>
        <p:txBody>
          <a:bodyPr/>
          <a:lstStyle/>
          <a:p>
            <a:r>
              <a:rPr lang="en-US" altLang="en-US" smtClean="0"/>
              <a:t>Jan, 30, 2016  5776</a:t>
            </a:r>
            <a:endParaRPr lang="en-US" altLang="en-US" dirty="0"/>
          </a:p>
        </p:txBody>
      </p:sp>
      <p:sp>
        <p:nvSpPr>
          <p:cNvPr id="6" name="Slide Number Placeholder 5"/>
          <p:cNvSpPr>
            <a:spLocks noGrp="1"/>
          </p:cNvSpPr>
          <p:nvPr>
            <p:ph type="sldNum" idx="12"/>
          </p:nvPr>
        </p:nvSpPr>
        <p:spPr/>
        <p:txBody>
          <a:bodyPr/>
          <a:lstStyle/>
          <a:p>
            <a:fld id="{EB046E99-C8B1-4CDD-A73C-F6E7A10563DD}" type="slidenum">
              <a:rPr lang="en-US" altLang="en-US" smtClean="0"/>
              <a:pPr/>
              <a:t>1</a:t>
            </a:fld>
            <a:endParaRPr lang="en-US" altLang="en-US" dirty="0"/>
          </a:p>
        </p:txBody>
      </p:sp>
    </p:spTree>
    <p:extLst>
      <p:ext uri="{BB962C8B-B14F-4D97-AF65-F5344CB8AC3E}">
        <p14:creationId xmlns:p14="http://schemas.microsoft.com/office/powerpoint/2010/main" val="2863394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2475" cy="34226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idx="10"/>
          </p:nvPr>
        </p:nvSpPr>
        <p:spPr/>
        <p:txBody>
          <a:bodyPr/>
          <a:lstStyle/>
          <a:p>
            <a:r>
              <a:rPr lang="en-US" altLang="en-US" smtClean="0"/>
              <a:t>Mtt. 10.24-26 Sent ones maligned, March of Remembrance</a:t>
            </a:r>
            <a:endParaRPr lang="en-US" altLang="en-US" dirty="0"/>
          </a:p>
        </p:txBody>
      </p:sp>
      <p:sp>
        <p:nvSpPr>
          <p:cNvPr id="5" name="Date Placeholder 4"/>
          <p:cNvSpPr>
            <a:spLocks noGrp="1"/>
          </p:cNvSpPr>
          <p:nvPr>
            <p:ph type="dt" idx="11"/>
          </p:nvPr>
        </p:nvSpPr>
        <p:spPr/>
        <p:txBody>
          <a:bodyPr/>
          <a:lstStyle/>
          <a:p>
            <a:r>
              <a:rPr lang="en-US" altLang="en-US" smtClean="0"/>
              <a:t>Jan, 30, 2016  5776</a:t>
            </a:r>
            <a:endParaRPr lang="en-US" altLang="en-US" dirty="0"/>
          </a:p>
        </p:txBody>
      </p:sp>
      <p:sp>
        <p:nvSpPr>
          <p:cNvPr id="6" name="Slide Number Placeholder 5"/>
          <p:cNvSpPr>
            <a:spLocks noGrp="1"/>
          </p:cNvSpPr>
          <p:nvPr>
            <p:ph type="sldNum" idx="12"/>
          </p:nvPr>
        </p:nvSpPr>
        <p:spPr/>
        <p:txBody>
          <a:bodyPr/>
          <a:lstStyle/>
          <a:p>
            <a:fld id="{EB046E99-C8B1-4CDD-A73C-F6E7A10563DD}" type="slidenum">
              <a:rPr lang="en-US" altLang="en-US" smtClean="0"/>
              <a:pPr/>
              <a:t>10</a:t>
            </a:fld>
            <a:endParaRPr lang="en-US" altLang="en-US" dirty="0"/>
          </a:p>
        </p:txBody>
      </p:sp>
    </p:spTree>
    <p:extLst>
      <p:ext uri="{BB962C8B-B14F-4D97-AF65-F5344CB8AC3E}">
        <p14:creationId xmlns:p14="http://schemas.microsoft.com/office/powerpoint/2010/main" val="3396614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2475" cy="3422650"/>
          </a:xfrm>
        </p:spPr>
      </p:sp>
      <p:sp>
        <p:nvSpPr>
          <p:cNvPr id="3" name="Notes Placeholder 2"/>
          <p:cNvSpPr>
            <a:spLocks noGrp="1"/>
          </p:cNvSpPr>
          <p:nvPr>
            <p:ph type="body" idx="1"/>
          </p:nvPr>
        </p:nvSpPr>
        <p:spPr/>
        <p:txBody>
          <a:bodyPr/>
          <a:lstStyle/>
          <a:p>
            <a:r>
              <a:rPr lang="en-US" dirty="0" smtClean="0"/>
              <a:t>G-d really knows theater effects!!  Rock concert!</a:t>
            </a:r>
          </a:p>
          <a:p>
            <a:endParaRPr lang="en-US" dirty="0"/>
          </a:p>
          <a:p>
            <a:r>
              <a:rPr lang="en-US" dirty="0" smtClean="0"/>
              <a:t>Proper response from prophet observing revelation of His holiness:</a:t>
            </a:r>
            <a:endParaRPr lang="en-US" dirty="0"/>
          </a:p>
        </p:txBody>
      </p:sp>
      <p:sp>
        <p:nvSpPr>
          <p:cNvPr id="4" name="Header Placeholder 3"/>
          <p:cNvSpPr>
            <a:spLocks noGrp="1"/>
          </p:cNvSpPr>
          <p:nvPr>
            <p:ph type="hdr" idx="10"/>
          </p:nvPr>
        </p:nvSpPr>
        <p:spPr/>
        <p:txBody>
          <a:bodyPr/>
          <a:lstStyle/>
          <a:p>
            <a:r>
              <a:rPr lang="en-US" altLang="en-US" smtClean="0"/>
              <a:t>Mtt. 10.24-26 Sent ones maligned, March of Remembrance</a:t>
            </a:r>
            <a:endParaRPr lang="en-US" altLang="en-US" dirty="0"/>
          </a:p>
        </p:txBody>
      </p:sp>
      <p:sp>
        <p:nvSpPr>
          <p:cNvPr id="5" name="Date Placeholder 4"/>
          <p:cNvSpPr>
            <a:spLocks noGrp="1"/>
          </p:cNvSpPr>
          <p:nvPr>
            <p:ph type="dt" idx="11"/>
          </p:nvPr>
        </p:nvSpPr>
        <p:spPr/>
        <p:txBody>
          <a:bodyPr/>
          <a:lstStyle/>
          <a:p>
            <a:r>
              <a:rPr lang="en-US" altLang="en-US" smtClean="0"/>
              <a:t>Jan, 30, 2016  5776</a:t>
            </a:r>
            <a:endParaRPr lang="en-US" altLang="en-US" dirty="0"/>
          </a:p>
        </p:txBody>
      </p:sp>
      <p:sp>
        <p:nvSpPr>
          <p:cNvPr id="6" name="Slide Number Placeholder 5"/>
          <p:cNvSpPr>
            <a:spLocks noGrp="1"/>
          </p:cNvSpPr>
          <p:nvPr>
            <p:ph type="sldNum" idx="12"/>
          </p:nvPr>
        </p:nvSpPr>
        <p:spPr/>
        <p:txBody>
          <a:bodyPr/>
          <a:lstStyle/>
          <a:p>
            <a:fld id="{EB046E99-C8B1-4CDD-A73C-F6E7A10563DD}" type="slidenum">
              <a:rPr lang="en-US" altLang="en-US" smtClean="0"/>
              <a:pPr/>
              <a:t>11</a:t>
            </a:fld>
            <a:endParaRPr lang="en-US" altLang="en-US" dirty="0"/>
          </a:p>
        </p:txBody>
      </p:sp>
    </p:spTree>
    <p:extLst>
      <p:ext uri="{BB962C8B-B14F-4D97-AF65-F5344CB8AC3E}">
        <p14:creationId xmlns:p14="http://schemas.microsoft.com/office/powerpoint/2010/main" val="941551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2475" cy="3422650"/>
          </a:xfrm>
        </p:spPr>
      </p:sp>
      <p:sp>
        <p:nvSpPr>
          <p:cNvPr id="3" name="Notes Placeholder 2"/>
          <p:cNvSpPr>
            <a:spLocks noGrp="1"/>
          </p:cNvSpPr>
          <p:nvPr>
            <p:ph type="body" idx="1"/>
          </p:nvPr>
        </p:nvSpPr>
        <p:spPr/>
        <p:txBody>
          <a:bodyPr/>
          <a:lstStyle/>
          <a:p>
            <a:r>
              <a:rPr lang="en-US" dirty="0" smtClean="0"/>
              <a:t>Not so unclean, just wrote 5 chapters of his book, yet after seeing </a:t>
            </a:r>
            <a:r>
              <a:rPr lang="en-US" dirty="0" err="1" smtClean="0"/>
              <a:t>HaKadosh</a:t>
            </a:r>
            <a:r>
              <a:rPr lang="en-US" dirty="0" smtClean="0"/>
              <a:t>!!</a:t>
            </a:r>
            <a:endParaRPr lang="en-US" dirty="0"/>
          </a:p>
        </p:txBody>
      </p:sp>
      <p:sp>
        <p:nvSpPr>
          <p:cNvPr id="4" name="Header Placeholder 3"/>
          <p:cNvSpPr>
            <a:spLocks noGrp="1"/>
          </p:cNvSpPr>
          <p:nvPr>
            <p:ph type="hdr" idx="10"/>
          </p:nvPr>
        </p:nvSpPr>
        <p:spPr/>
        <p:txBody>
          <a:bodyPr/>
          <a:lstStyle/>
          <a:p>
            <a:r>
              <a:rPr lang="en-US" altLang="en-US" smtClean="0"/>
              <a:t>Mtt. 10.24-26 Sent ones maligned, March of Remembrance</a:t>
            </a:r>
            <a:endParaRPr lang="en-US" altLang="en-US" dirty="0"/>
          </a:p>
        </p:txBody>
      </p:sp>
      <p:sp>
        <p:nvSpPr>
          <p:cNvPr id="5" name="Date Placeholder 4"/>
          <p:cNvSpPr>
            <a:spLocks noGrp="1"/>
          </p:cNvSpPr>
          <p:nvPr>
            <p:ph type="dt" idx="11"/>
          </p:nvPr>
        </p:nvSpPr>
        <p:spPr/>
        <p:txBody>
          <a:bodyPr/>
          <a:lstStyle/>
          <a:p>
            <a:r>
              <a:rPr lang="en-US" altLang="en-US" smtClean="0"/>
              <a:t>Jan, 30, 2016  5776</a:t>
            </a:r>
            <a:endParaRPr lang="en-US" altLang="en-US" dirty="0"/>
          </a:p>
        </p:txBody>
      </p:sp>
      <p:sp>
        <p:nvSpPr>
          <p:cNvPr id="6" name="Slide Number Placeholder 5"/>
          <p:cNvSpPr>
            <a:spLocks noGrp="1"/>
          </p:cNvSpPr>
          <p:nvPr>
            <p:ph type="sldNum" idx="12"/>
          </p:nvPr>
        </p:nvSpPr>
        <p:spPr/>
        <p:txBody>
          <a:bodyPr/>
          <a:lstStyle/>
          <a:p>
            <a:fld id="{EB046E99-C8B1-4CDD-A73C-F6E7A10563DD}" type="slidenum">
              <a:rPr lang="en-US" altLang="en-US" smtClean="0"/>
              <a:pPr/>
              <a:t>12</a:t>
            </a:fld>
            <a:endParaRPr lang="en-US" altLang="en-US" dirty="0"/>
          </a:p>
        </p:txBody>
      </p:sp>
    </p:spTree>
    <p:extLst>
      <p:ext uri="{BB962C8B-B14F-4D97-AF65-F5344CB8AC3E}">
        <p14:creationId xmlns:p14="http://schemas.microsoft.com/office/powerpoint/2010/main" val="2268413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2475" cy="3422650"/>
          </a:xfrm>
        </p:spPr>
      </p:sp>
      <p:sp>
        <p:nvSpPr>
          <p:cNvPr id="3" name="Notes Placeholder 2"/>
          <p:cNvSpPr>
            <a:spLocks noGrp="1"/>
          </p:cNvSpPr>
          <p:nvPr>
            <p:ph type="body" idx="1"/>
          </p:nvPr>
        </p:nvSpPr>
        <p:spPr/>
        <p:txBody>
          <a:bodyPr/>
          <a:lstStyle/>
          <a:p>
            <a:r>
              <a:rPr lang="en-US" dirty="0" smtClean="0"/>
              <a:t>And my environment…</a:t>
            </a:r>
            <a:endParaRPr lang="en-US" dirty="0"/>
          </a:p>
        </p:txBody>
      </p:sp>
      <p:sp>
        <p:nvSpPr>
          <p:cNvPr id="4" name="Header Placeholder 3"/>
          <p:cNvSpPr>
            <a:spLocks noGrp="1"/>
          </p:cNvSpPr>
          <p:nvPr>
            <p:ph type="hdr" idx="10"/>
          </p:nvPr>
        </p:nvSpPr>
        <p:spPr/>
        <p:txBody>
          <a:bodyPr/>
          <a:lstStyle/>
          <a:p>
            <a:r>
              <a:rPr lang="en-US" altLang="en-US" smtClean="0"/>
              <a:t>Mtt. 10.24-26 Sent ones maligned, March of Remembrance</a:t>
            </a:r>
            <a:endParaRPr lang="en-US" altLang="en-US" dirty="0"/>
          </a:p>
        </p:txBody>
      </p:sp>
      <p:sp>
        <p:nvSpPr>
          <p:cNvPr id="5" name="Date Placeholder 4"/>
          <p:cNvSpPr>
            <a:spLocks noGrp="1"/>
          </p:cNvSpPr>
          <p:nvPr>
            <p:ph type="dt" idx="11"/>
          </p:nvPr>
        </p:nvSpPr>
        <p:spPr/>
        <p:txBody>
          <a:bodyPr/>
          <a:lstStyle/>
          <a:p>
            <a:r>
              <a:rPr lang="en-US" altLang="en-US" smtClean="0"/>
              <a:t>Jan, 30, 2016  5776</a:t>
            </a:r>
            <a:endParaRPr lang="en-US" altLang="en-US" dirty="0"/>
          </a:p>
        </p:txBody>
      </p:sp>
      <p:sp>
        <p:nvSpPr>
          <p:cNvPr id="6" name="Slide Number Placeholder 5"/>
          <p:cNvSpPr>
            <a:spLocks noGrp="1"/>
          </p:cNvSpPr>
          <p:nvPr>
            <p:ph type="sldNum" idx="12"/>
          </p:nvPr>
        </p:nvSpPr>
        <p:spPr/>
        <p:txBody>
          <a:bodyPr/>
          <a:lstStyle/>
          <a:p>
            <a:fld id="{EB046E99-C8B1-4CDD-A73C-F6E7A10563DD}" type="slidenum">
              <a:rPr lang="en-US" altLang="en-US" smtClean="0"/>
              <a:pPr/>
              <a:t>13</a:t>
            </a:fld>
            <a:endParaRPr lang="en-US" altLang="en-US" dirty="0"/>
          </a:p>
        </p:txBody>
      </p:sp>
    </p:spTree>
    <p:extLst>
      <p:ext uri="{BB962C8B-B14F-4D97-AF65-F5344CB8AC3E}">
        <p14:creationId xmlns:p14="http://schemas.microsoft.com/office/powerpoint/2010/main" val="3772933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2475" cy="3422650"/>
          </a:xfrm>
        </p:spPr>
      </p:sp>
      <p:sp>
        <p:nvSpPr>
          <p:cNvPr id="3" name="Notes Placeholder 2"/>
          <p:cNvSpPr>
            <a:spLocks noGrp="1"/>
          </p:cNvSpPr>
          <p:nvPr>
            <p:ph type="body" idx="1"/>
          </p:nvPr>
        </p:nvSpPr>
        <p:spPr/>
        <p:txBody>
          <a:bodyPr/>
          <a:lstStyle/>
          <a:p>
            <a:r>
              <a:rPr lang="en-US" dirty="0" smtClean="0"/>
              <a:t>In </a:t>
            </a:r>
            <a:r>
              <a:rPr lang="en-US" dirty="0" err="1" smtClean="0"/>
              <a:t>Yokhanan</a:t>
            </a:r>
            <a:r>
              <a:rPr lang="en-US" dirty="0" smtClean="0"/>
              <a:t> 12 we learn specifically that this was a vision of Yeshua</a:t>
            </a:r>
            <a:endParaRPr lang="en-US" dirty="0"/>
          </a:p>
        </p:txBody>
      </p:sp>
      <p:sp>
        <p:nvSpPr>
          <p:cNvPr id="4" name="Header Placeholder 3"/>
          <p:cNvSpPr>
            <a:spLocks noGrp="1"/>
          </p:cNvSpPr>
          <p:nvPr>
            <p:ph type="hdr" idx="10"/>
          </p:nvPr>
        </p:nvSpPr>
        <p:spPr/>
        <p:txBody>
          <a:bodyPr/>
          <a:lstStyle/>
          <a:p>
            <a:r>
              <a:rPr lang="en-US" altLang="en-US" smtClean="0"/>
              <a:t>Mtt. 10.24-26 Sent ones maligned, March of Remembrance</a:t>
            </a:r>
            <a:endParaRPr lang="en-US" altLang="en-US" dirty="0"/>
          </a:p>
        </p:txBody>
      </p:sp>
      <p:sp>
        <p:nvSpPr>
          <p:cNvPr id="5" name="Date Placeholder 4"/>
          <p:cNvSpPr>
            <a:spLocks noGrp="1"/>
          </p:cNvSpPr>
          <p:nvPr>
            <p:ph type="dt" idx="11"/>
          </p:nvPr>
        </p:nvSpPr>
        <p:spPr/>
        <p:txBody>
          <a:bodyPr/>
          <a:lstStyle/>
          <a:p>
            <a:r>
              <a:rPr lang="en-US" altLang="en-US" smtClean="0"/>
              <a:t>Jan, 30, 2016  5776</a:t>
            </a:r>
            <a:endParaRPr lang="en-US" altLang="en-US" dirty="0"/>
          </a:p>
        </p:txBody>
      </p:sp>
      <p:sp>
        <p:nvSpPr>
          <p:cNvPr id="6" name="Slide Number Placeholder 5"/>
          <p:cNvSpPr>
            <a:spLocks noGrp="1"/>
          </p:cNvSpPr>
          <p:nvPr>
            <p:ph type="sldNum" idx="12"/>
          </p:nvPr>
        </p:nvSpPr>
        <p:spPr/>
        <p:txBody>
          <a:bodyPr/>
          <a:lstStyle/>
          <a:p>
            <a:fld id="{EB046E99-C8B1-4CDD-A73C-F6E7A10563DD}" type="slidenum">
              <a:rPr lang="en-US" altLang="en-US" smtClean="0"/>
              <a:pPr/>
              <a:t>14</a:t>
            </a:fld>
            <a:endParaRPr lang="en-US" altLang="en-US" dirty="0"/>
          </a:p>
        </p:txBody>
      </p:sp>
    </p:spTree>
    <p:extLst>
      <p:ext uri="{BB962C8B-B14F-4D97-AF65-F5344CB8AC3E}">
        <p14:creationId xmlns:p14="http://schemas.microsoft.com/office/powerpoint/2010/main" val="548728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2475" cy="34226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idx="10"/>
          </p:nvPr>
        </p:nvSpPr>
        <p:spPr/>
        <p:txBody>
          <a:bodyPr/>
          <a:lstStyle/>
          <a:p>
            <a:r>
              <a:rPr lang="en-US" altLang="en-US" smtClean="0"/>
              <a:t>Mtt. 10.24-26 Sent ones maligned, March of Remembrance</a:t>
            </a:r>
            <a:endParaRPr lang="en-US" altLang="en-US" dirty="0"/>
          </a:p>
        </p:txBody>
      </p:sp>
      <p:sp>
        <p:nvSpPr>
          <p:cNvPr id="5" name="Date Placeholder 4"/>
          <p:cNvSpPr>
            <a:spLocks noGrp="1"/>
          </p:cNvSpPr>
          <p:nvPr>
            <p:ph type="dt" idx="11"/>
          </p:nvPr>
        </p:nvSpPr>
        <p:spPr/>
        <p:txBody>
          <a:bodyPr/>
          <a:lstStyle/>
          <a:p>
            <a:r>
              <a:rPr lang="en-US" altLang="en-US" smtClean="0"/>
              <a:t>Jan, 30, 2016  5776</a:t>
            </a:r>
            <a:endParaRPr lang="en-US" altLang="en-US" dirty="0"/>
          </a:p>
        </p:txBody>
      </p:sp>
      <p:sp>
        <p:nvSpPr>
          <p:cNvPr id="6" name="Slide Number Placeholder 5"/>
          <p:cNvSpPr>
            <a:spLocks noGrp="1"/>
          </p:cNvSpPr>
          <p:nvPr>
            <p:ph type="sldNum" idx="12"/>
          </p:nvPr>
        </p:nvSpPr>
        <p:spPr/>
        <p:txBody>
          <a:bodyPr/>
          <a:lstStyle/>
          <a:p>
            <a:fld id="{EB046E99-C8B1-4CDD-A73C-F6E7A10563DD}" type="slidenum">
              <a:rPr lang="en-US" altLang="en-US" smtClean="0"/>
              <a:pPr/>
              <a:t>15</a:t>
            </a:fld>
            <a:endParaRPr lang="en-US" altLang="en-US" dirty="0"/>
          </a:p>
        </p:txBody>
      </p:sp>
    </p:spTree>
    <p:extLst>
      <p:ext uri="{BB962C8B-B14F-4D97-AF65-F5344CB8AC3E}">
        <p14:creationId xmlns:p14="http://schemas.microsoft.com/office/powerpoint/2010/main" val="1435304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2475" cy="34226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idx="10"/>
          </p:nvPr>
        </p:nvSpPr>
        <p:spPr/>
        <p:txBody>
          <a:bodyPr/>
          <a:lstStyle/>
          <a:p>
            <a:r>
              <a:rPr lang="en-US" altLang="en-US" smtClean="0"/>
              <a:t>Mtt. 10.24-26 Sent ones maligned, March of Remembrance</a:t>
            </a:r>
            <a:endParaRPr lang="en-US" altLang="en-US" dirty="0"/>
          </a:p>
        </p:txBody>
      </p:sp>
      <p:sp>
        <p:nvSpPr>
          <p:cNvPr id="5" name="Date Placeholder 4"/>
          <p:cNvSpPr>
            <a:spLocks noGrp="1"/>
          </p:cNvSpPr>
          <p:nvPr>
            <p:ph type="dt" idx="11"/>
          </p:nvPr>
        </p:nvSpPr>
        <p:spPr/>
        <p:txBody>
          <a:bodyPr/>
          <a:lstStyle/>
          <a:p>
            <a:r>
              <a:rPr lang="en-US" altLang="en-US" smtClean="0"/>
              <a:t>Jan, 30, 2016  5776</a:t>
            </a:r>
            <a:endParaRPr lang="en-US" altLang="en-US" dirty="0"/>
          </a:p>
        </p:txBody>
      </p:sp>
      <p:sp>
        <p:nvSpPr>
          <p:cNvPr id="6" name="Slide Number Placeholder 5"/>
          <p:cNvSpPr>
            <a:spLocks noGrp="1"/>
          </p:cNvSpPr>
          <p:nvPr>
            <p:ph type="sldNum" idx="12"/>
          </p:nvPr>
        </p:nvSpPr>
        <p:spPr/>
        <p:txBody>
          <a:bodyPr/>
          <a:lstStyle/>
          <a:p>
            <a:fld id="{EB046E99-C8B1-4CDD-A73C-F6E7A10563DD}" type="slidenum">
              <a:rPr lang="en-US" altLang="en-US" smtClean="0"/>
              <a:pPr/>
              <a:t>16</a:t>
            </a:fld>
            <a:endParaRPr lang="en-US" altLang="en-US" dirty="0"/>
          </a:p>
        </p:txBody>
      </p:sp>
    </p:spTree>
    <p:extLst>
      <p:ext uri="{BB962C8B-B14F-4D97-AF65-F5344CB8AC3E}">
        <p14:creationId xmlns:p14="http://schemas.microsoft.com/office/powerpoint/2010/main" val="2284820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17</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dirty="0" smtClean="0"/>
              <a:t>Stop right here, to receive His cleansing.  </a:t>
            </a:r>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solidFill>
                  <a:prstClr val="white"/>
                </a:solidFill>
              </a:rPr>
              <a:t>Mtt. 10.24-26 Sent ones maligned, March of Remembrance</a:t>
            </a:r>
            <a:endParaRPr lang="en-US" altLang="en-US" dirty="0">
              <a:solidFill>
                <a:prstClr val="white"/>
              </a:solidFill>
            </a:endParaRPr>
          </a:p>
        </p:txBody>
      </p:sp>
      <p:sp>
        <p:nvSpPr>
          <p:cNvPr id="5" name="Rectangle 6"/>
          <p:cNvSpPr>
            <a:spLocks noGrp="1" noChangeArrowheads="1"/>
          </p:cNvSpPr>
          <p:nvPr>
            <p:ph type="dt"/>
          </p:nvPr>
        </p:nvSpPr>
        <p:spPr>
          <a:ln/>
        </p:spPr>
        <p:txBody>
          <a:bodyPr/>
          <a:lstStyle/>
          <a:p>
            <a:r>
              <a:rPr lang="en-US" altLang="en-US" smtClean="0">
                <a:solidFill>
                  <a:prstClr val="white"/>
                </a:solidFill>
              </a:rPr>
              <a:t>Jan, 30, 2016  5776</a:t>
            </a:r>
            <a:endParaRPr lang="en-US" altLang="en-US" dirty="0">
              <a:solidFill>
                <a:prstClr val="white"/>
              </a:solidFill>
            </a:endParaRPr>
          </a:p>
        </p:txBody>
      </p:sp>
      <p:sp>
        <p:nvSpPr>
          <p:cNvPr id="7" name="Rectangle 10"/>
          <p:cNvSpPr>
            <a:spLocks noGrp="1" noChangeArrowheads="1"/>
          </p:cNvSpPr>
          <p:nvPr>
            <p:ph type="sldNum"/>
          </p:nvPr>
        </p:nvSpPr>
        <p:spPr>
          <a:ln/>
        </p:spPr>
        <p:txBody>
          <a:bodyPr/>
          <a:lstStyle/>
          <a:p>
            <a:fld id="{D246CCDC-493D-468F-B01F-C0D70D43E59E}" type="slidenum">
              <a:rPr lang="en-US" altLang="en-US">
                <a:solidFill>
                  <a:prstClr val="white"/>
                </a:solidFill>
              </a:rPr>
              <a:pPr/>
              <a:t>18</a:t>
            </a:fld>
            <a:endParaRPr lang="en-US" altLang="en-US" dirty="0">
              <a:solidFill>
                <a:prstClr val="white"/>
              </a:solidFill>
            </a:endParaRPr>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dirty="0" smtClean="0"/>
              <a:t>For musicians only</a:t>
            </a:r>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solidFill>
                  <a:prstClr val="white"/>
                </a:solidFill>
              </a:rPr>
              <a:t>Mtt. 10.24-26 Sent ones maligned, March of Remembrance</a:t>
            </a:r>
            <a:endParaRPr lang="en-US" altLang="en-US" dirty="0">
              <a:solidFill>
                <a:prstClr val="white"/>
              </a:solidFill>
            </a:endParaRPr>
          </a:p>
        </p:txBody>
      </p:sp>
      <p:sp>
        <p:nvSpPr>
          <p:cNvPr id="5" name="Rectangle 6"/>
          <p:cNvSpPr>
            <a:spLocks noGrp="1" noChangeArrowheads="1"/>
          </p:cNvSpPr>
          <p:nvPr>
            <p:ph type="dt"/>
          </p:nvPr>
        </p:nvSpPr>
        <p:spPr>
          <a:ln/>
        </p:spPr>
        <p:txBody>
          <a:bodyPr/>
          <a:lstStyle/>
          <a:p>
            <a:r>
              <a:rPr lang="en-US" altLang="en-US" smtClean="0">
                <a:solidFill>
                  <a:prstClr val="white"/>
                </a:solidFill>
              </a:rPr>
              <a:t>Jan, 30, 2016  5776</a:t>
            </a:r>
            <a:endParaRPr lang="en-US" altLang="en-US" dirty="0">
              <a:solidFill>
                <a:prstClr val="white"/>
              </a:solidFill>
            </a:endParaRPr>
          </a:p>
        </p:txBody>
      </p:sp>
      <p:sp>
        <p:nvSpPr>
          <p:cNvPr id="7" name="Rectangle 10"/>
          <p:cNvSpPr>
            <a:spLocks noGrp="1" noChangeArrowheads="1"/>
          </p:cNvSpPr>
          <p:nvPr>
            <p:ph type="sldNum"/>
          </p:nvPr>
        </p:nvSpPr>
        <p:spPr>
          <a:ln/>
        </p:spPr>
        <p:txBody>
          <a:bodyPr/>
          <a:lstStyle/>
          <a:p>
            <a:fld id="{D246CCDC-493D-468F-B01F-C0D70D43E59E}" type="slidenum">
              <a:rPr lang="en-US" altLang="en-US">
                <a:solidFill>
                  <a:prstClr val="white"/>
                </a:solidFill>
              </a:rPr>
              <a:pPr/>
              <a:t>19</a:t>
            </a:fld>
            <a:endParaRPr lang="en-US" altLang="en-US" dirty="0">
              <a:solidFill>
                <a:prstClr val="white"/>
              </a:solidFill>
            </a:endParaRPr>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2</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pPr marL="0" marR="0" indent="0" algn="l" defTabSz="457200" rtl="0" eaLnBrk="1" fontAlgn="base" latinLnBrk="0" hangingPunct="1">
              <a:lnSpc>
                <a:spcPct val="100000"/>
              </a:lnSpc>
              <a:spcBef>
                <a:spcPct val="30000"/>
              </a:spcBef>
              <a:spcAft>
                <a:spcPct val="0"/>
              </a:spcAft>
              <a:buClr>
                <a:srgbClr val="000000"/>
              </a:buClr>
              <a:buSzPct val="100000"/>
              <a:buFont typeface="Times New Roman" pitchFamily="18" charset="0"/>
              <a:buNone/>
              <a:tabLst/>
              <a:defRPr/>
            </a:pPr>
            <a:r>
              <a:rPr lang="en-US" dirty="0" smtClean="0"/>
              <a:t>This is the week of the Torah</a:t>
            </a:r>
            <a:r>
              <a:rPr lang="en-US" baseline="0" dirty="0" smtClean="0"/>
              <a:t> reading of the giving of the 10 commandments on Mt Sinai. The only foundational revelation of any religion that was seen by a public multitude.  </a:t>
            </a:r>
            <a:r>
              <a:rPr lang="en-US" baseline="0" dirty="0" err="1" smtClean="0"/>
              <a:t>Cp</a:t>
            </a:r>
            <a:r>
              <a:rPr lang="en-US" baseline="0" dirty="0" smtClean="0"/>
              <a:t>: Mohammed, Buddha, Joseph Smith angel </a:t>
            </a:r>
            <a:r>
              <a:rPr lang="en-US" baseline="0" dirty="0" err="1" smtClean="0"/>
              <a:t>Moroni</a:t>
            </a:r>
            <a:r>
              <a:rPr lang="en-US" baseline="0" dirty="0" smtClean="0"/>
              <a:t>.  No one can affirm or deny.  </a:t>
            </a:r>
            <a:r>
              <a:rPr lang="en-US" dirty="0" smtClean="0"/>
              <a:t>But Sinai [and Y’s resurrection] seen by a huge crowd.  Two alternative sites of Mt. Sinai, one above in red, one in Saudi Arabia.</a:t>
            </a:r>
            <a:endParaRPr lang="en-US" baseline="0" dirty="0" smtClean="0"/>
          </a:p>
          <a:p>
            <a:pPr marL="0" marR="0" indent="0" algn="l" defTabSz="457200" rtl="0" eaLnBrk="1" fontAlgn="base" latinLnBrk="0" hangingPunct="1">
              <a:lnSpc>
                <a:spcPct val="100000"/>
              </a:lnSpc>
              <a:spcBef>
                <a:spcPct val="30000"/>
              </a:spcBef>
              <a:spcAft>
                <a:spcPct val="0"/>
              </a:spcAft>
              <a:buClr>
                <a:srgbClr val="000000"/>
              </a:buClr>
              <a:buSzPct val="100000"/>
              <a:buFont typeface="Times New Roman" pitchFamily="18" charset="0"/>
              <a:buNone/>
              <a:tabLst/>
              <a:defRPr/>
            </a:pPr>
            <a:r>
              <a:rPr lang="en-US" baseline="0" dirty="0" smtClean="0"/>
              <a:t>The </a:t>
            </a:r>
            <a:r>
              <a:rPr lang="en-US" baseline="0" dirty="0" err="1" smtClean="0"/>
              <a:t>Haftorah</a:t>
            </a:r>
            <a:r>
              <a:rPr lang="en-US" baseline="0" dirty="0" smtClean="0"/>
              <a:t> reading our rabbis</a:t>
            </a:r>
            <a:r>
              <a:rPr lang="en-US" dirty="0" smtClean="0"/>
              <a:t> selected for this week </a:t>
            </a:r>
            <a:r>
              <a:rPr lang="en-US" baseline="0" dirty="0" smtClean="0"/>
              <a:t>is about another </a:t>
            </a:r>
            <a:r>
              <a:rPr lang="en-US" u="sng" baseline="0" dirty="0" smtClean="0"/>
              <a:t>revelation</a:t>
            </a:r>
            <a:r>
              <a:rPr lang="en-US" baseline="0" dirty="0" smtClean="0"/>
              <a:t> of G-d.  This one private to the prophet.</a:t>
            </a:r>
            <a:endParaRPr lang="en-US" dirty="0" smtClean="0"/>
          </a:p>
          <a:p>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solidFill>
                  <a:prstClr val="white"/>
                </a:solidFill>
              </a:rPr>
              <a:t>Mtt. 10.24-26 Sent ones maligned, March of Remembrance</a:t>
            </a:r>
            <a:endParaRPr lang="en-US" altLang="en-US" dirty="0">
              <a:solidFill>
                <a:prstClr val="white"/>
              </a:solidFill>
            </a:endParaRPr>
          </a:p>
        </p:txBody>
      </p:sp>
      <p:sp>
        <p:nvSpPr>
          <p:cNvPr id="5" name="Rectangle 6"/>
          <p:cNvSpPr>
            <a:spLocks noGrp="1" noChangeArrowheads="1"/>
          </p:cNvSpPr>
          <p:nvPr>
            <p:ph type="dt"/>
          </p:nvPr>
        </p:nvSpPr>
        <p:spPr>
          <a:ln/>
        </p:spPr>
        <p:txBody>
          <a:bodyPr/>
          <a:lstStyle/>
          <a:p>
            <a:r>
              <a:rPr lang="en-US" altLang="en-US" dirty="0">
                <a:solidFill>
                  <a:srgbClr val="002060"/>
                </a:solidFill>
              </a:rPr>
              <a:t>Jan, 30, 20Mtt. 10.24-26 Sent ones maligned, March of Remembrance</a:t>
            </a:r>
            <a:r>
              <a:rPr lang="en-US" altLang="en-US" dirty="0">
                <a:solidFill>
                  <a:prstClr val="white"/>
                </a:solidFill>
              </a:rPr>
              <a:t>16  5776</a:t>
            </a:r>
          </a:p>
        </p:txBody>
      </p:sp>
      <p:sp>
        <p:nvSpPr>
          <p:cNvPr id="7" name="Rectangle 10"/>
          <p:cNvSpPr>
            <a:spLocks noGrp="1" noChangeArrowheads="1"/>
          </p:cNvSpPr>
          <p:nvPr>
            <p:ph type="sldNum"/>
          </p:nvPr>
        </p:nvSpPr>
        <p:spPr>
          <a:ln/>
        </p:spPr>
        <p:txBody>
          <a:bodyPr/>
          <a:lstStyle/>
          <a:p>
            <a:fld id="{D246CCDC-493D-468F-B01F-C0D70D43E59E}" type="slidenum">
              <a:rPr lang="en-US" altLang="en-US">
                <a:solidFill>
                  <a:prstClr val="white"/>
                </a:solidFill>
              </a:rPr>
              <a:pPr/>
              <a:t>20</a:t>
            </a:fld>
            <a:endParaRPr lang="en-US" altLang="en-US" dirty="0">
              <a:solidFill>
                <a:prstClr val="white"/>
              </a:solidFill>
            </a:endParaRPr>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dirty="0" smtClean="0"/>
              <a:t>Next is NOT</a:t>
            </a:r>
            <a:r>
              <a:rPr lang="en-US" altLang="en-US" baseline="0" dirty="0" smtClean="0"/>
              <a:t> really funny.  But the Jewish cartoon Dry Bones made it into a parody.  Deeply tragic.  You are aware of what is called the “Knife Intifada?”</a:t>
            </a:r>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solidFill>
                  <a:prstClr val="white"/>
                </a:solidFill>
              </a:rPr>
              <a:t>Mtt. 10.24-26 Sent ones maligned, March of Remembrance</a:t>
            </a:r>
            <a:endParaRPr lang="en-US" altLang="en-US" dirty="0">
              <a:solidFill>
                <a:prstClr val="white"/>
              </a:solidFill>
            </a:endParaRPr>
          </a:p>
        </p:txBody>
      </p:sp>
      <p:sp>
        <p:nvSpPr>
          <p:cNvPr id="5" name="Rectangle 6"/>
          <p:cNvSpPr>
            <a:spLocks noGrp="1" noChangeArrowheads="1"/>
          </p:cNvSpPr>
          <p:nvPr>
            <p:ph type="dt"/>
          </p:nvPr>
        </p:nvSpPr>
        <p:spPr>
          <a:ln/>
        </p:spPr>
        <p:txBody>
          <a:bodyPr/>
          <a:lstStyle/>
          <a:p>
            <a:r>
              <a:rPr lang="en-US" altLang="en-US" smtClean="0">
                <a:solidFill>
                  <a:prstClr val="white"/>
                </a:solidFill>
              </a:rPr>
              <a:t>Jan, 30, 2016  5776</a:t>
            </a:r>
            <a:endParaRPr lang="en-US" altLang="en-US" dirty="0">
              <a:solidFill>
                <a:prstClr val="white"/>
              </a:solidFill>
            </a:endParaRPr>
          </a:p>
        </p:txBody>
      </p:sp>
      <p:sp>
        <p:nvSpPr>
          <p:cNvPr id="7" name="Rectangle 10"/>
          <p:cNvSpPr>
            <a:spLocks noGrp="1" noChangeArrowheads="1"/>
          </p:cNvSpPr>
          <p:nvPr>
            <p:ph type="sldNum"/>
          </p:nvPr>
        </p:nvSpPr>
        <p:spPr>
          <a:ln/>
        </p:spPr>
        <p:txBody>
          <a:bodyPr/>
          <a:lstStyle/>
          <a:p>
            <a:fld id="{D246CCDC-493D-468F-B01F-C0D70D43E59E}" type="slidenum">
              <a:rPr lang="en-US" altLang="en-US">
                <a:solidFill>
                  <a:prstClr val="white"/>
                </a:solidFill>
              </a:rPr>
              <a:pPr/>
              <a:t>21</a:t>
            </a:fld>
            <a:endParaRPr lang="en-US" altLang="en-US" dirty="0">
              <a:solidFill>
                <a:prstClr val="white"/>
              </a:solidFill>
            </a:endParaRPr>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dirty="0" smtClean="0"/>
              <a:t>That is, Ban Ki Moon said it was expected by people</a:t>
            </a:r>
            <a:r>
              <a:rPr lang="en-US" altLang="en-US" baseline="0" dirty="0" smtClean="0"/>
              <a:t> frustrated by the occupation.  </a:t>
            </a:r>
          </a:p>
          <a:p>
            <a:pPr marL="457200" indent="-457200">
              <a:buFont typeface="+mj-lt"/>
              <a:buAutoNum type="arabicPeriod"/>
            </a:pPr>
            <a:r>
              <a:rPr lang="en-US" altLang="en-US" baseline="0" dirty="0" smtClean="0"/>
              <a:t>The Israelis would negotiate and give up anything if they had a real peace partner.</a:t>
            </a:r>
          </a:p>
          <a:p>
            <a:pPr marL="457200" indent="-457200">
              <a:buFont typeface="+mj-lt"/>
              <a:buAutoNum type="arabicPeriod"/>
            </a:pPr>
            <a:r>
              <a:rPr lang="en-US" altLang="en-US" baseline="0" dirty="0" smtClean="0"/>
              <a:t>No diplomatic frustration justifies a 15 year old boy stabbing a mother in front of her daughters.  The mother in a town near </a:t>
            </a:r>
            <a:r>
              <a:rPr lang="en-US" altLang="en-US" baseline="0" dirty="0" err="1" smtClean="0"/>
              <a:t>Hevron</a:t>
            </a:r>
            <a:r>
              <a:rPr lang="en-US" altLang="en-US" baseline="0" dirty="0" smtClean="0"/>
              <a:t> held the knife in her body so that the attacker could not continue to use it to attack the daughters.  He ran, and was later caught by the Israeli special forces. </a:t>
            </a:r>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1144588" y="685800"/>
            <a:ext cx="4562475" cy="3422650"/>
          </a:xfrm>
          <a:ln/>
        </p:spPr>
      </p:sp>
      <p:sp>
        <p:nvSpPr>
          <p:cNvPr id="338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cs typeface="Arial" pitchFamily="34" charset="0"/>
              </a:rPr>
              <a:t>We’ve been working our way through Mtt 10.  Y sending his 12 out as emissaries,</a:t>
            </a:r>
            <a:r>
              <a:rPr lang="en-US" altLang="en-US" baseline="0" dirty="0" smtClean="0">
                <a:cs typeface="Arial" pitchFamily="34" charset="0"/>
              </a:rPr>
              <a:t> sent ones.  Missionary has become a dirty word in Jewish circles since it’s gotten associated with assimilation, make you into a Christian,  and even forced conversions.  Emissary a bit tougher to learn, but a better word.  Rivka Hare is described by Stewart </a:t>
            </a:r>
            <a:r>
              <a:rPr lang="en-US" altLang="en-US" baseline="0" dirty="0" err="1" smtClean="0">
                <a:cs typeface="Arial" pitchFamily="34" charset="0"/>
              </a:rPr>
              <a:t>Winograd</a:t>
            </a:r>
            <a:r>
              <a:rPr lang="en-US" altLang="en-US" baseline="0" dirty="0" smtClean="0">
                <a:cs typeface="Arial" pitchFamily="34" charset="0"/>
              </a:rPr>
              <a:t> as the</a:t>
            </a:r>
            <a:r>
              <a:rPr lang="en-US" altLang="en-US" dirty="0" smtClean="0">
                <a:cs typeface="Arial" pitchFamily="34" charset="0"/>
              </a:rPr>
              <a:t> new ‘emissary’ of Reach International.</a:t>
            </a:r>
          </a:p>
        </p:txBody>
      </p:sp>
      <p:sp>
        <p:nvSpPr>
          <p:cNvPr id="4" name="Slide Number Placeholder 3"/>
          <p:cNvSpPr>
            <a:spLocks noGrp="1"/>
          </p:cNvSpPr>
          <p:nvPr>
            <p:ph type="sldNum" sz="quarter" idx="5"/>
          </p:nvPr>
        </p:nvSpPr>
        <p:spPr/>
        <p:txBody>
          <a:bodyPr/>
          <a:lstStyle>
            <a:lvl1pPr>
              <a:defRPr sz="7900">
                <a:solidFill>
                  <a:schemeClr val="tx1"/>
                </a:solidFill>
                <a:latin typeface="Arial" pitchFamily="34" charset="0"/>
                <a:cs typeface="Arial" pitchFamily="34" charset="0"/>
              </a:defRPr>
            </a:lvl1pPr>
            <a:lvl2pPr marL="729057" indent="-280406">
              <a:defRPr sz="7900">
                <a:solidFill>
                  <a:schemeClr val="tx1"/>
                </a:solidFill>
                <a:latin typeface="Arial" pitchFamily="34" charset="0"/>
                <a:cs typeface="Arial" pitchFamily="34" charset="0"/>
              </a:defRPr>
            </a:lvl2pPr>
            <a:lvl3pPr marL="1121626" indent="-224325">
              <a:defRPr sz="7900">
                <a:solidFill>
                  <a:schemeClr val="tx1"/>
                </a:solidFill>
                <a:latin typeface="Arial" pitchFamily="34" charset="0"/>
                <a:cs typeface="Arial" pitchFamily="34" charset="0"/>
              </a:defRPr>
            </a:lvl3pPr>
            <a:lvl4pPr marL="1570276" indent="-224325">
              <a:defRPr sz="7900">
                <a:solidFill>
                  <a:schemeClr val="tx1"/>
                </a:solidFill>
                <a:latin typeface="Arial" pitchFamily="34" charset="0"/>
                <a:cs typeface="Arial" pitchFamily="34" charset="0"/>
              </a:defRPr>
            </a:lvl4pPr>
            <a:lvl5pPr marL="2018927" indent="-224325">
              <a:defRPr sz="7900">
                <a:solidFill>
                  <a:schemeClr val="tx1"/>
                </a:solidFill>
                <a:latin typeface="Arial" pitchFamily="34" charset="0"/>
                <a:cs typeface="Arial" pitchFamily="34" charset="0"/>
              </a:defRPr>
            </a:lvl5pPr>
            <a:lvl6pPr marL="2467577" indent="-224325" eaLnBrk="0" fontAlgn="base" hangingPunct="0">
              <a:spcBef>
                <a:spcPct val="0"/>
              </a:spcBef>
              <a:spcAft>
                <a:spcPct val="0"/>
              </a:spcAft>
              <a:defRPr sz="7900">
                <a:solidFill>
                  <a:schemeClr val="tx1"/>
                </a:solidFill>
                <a:latin typeface="Arial" pitchFamily="34" charset="0"/>
                <a:cs typeface="Arial" pitchFamily="34" charset="0"/>
              </a:defRPr>
            </a:lvl6pPr>
            <a:lvl7pPr marL="2916227" indent="-224325" eaLnBrk="0" fontAlgn="base" hangingPunct="0">
              <a:spcBef>
                <a:spcPct val="0"/>
              </a:spcBef>
              <a:spcAft>
                <a:spcPct val="0"/>
              </a:spcAft>
              <a:defRPr sz="7900">
                <a:solidFill>
                  <a:schemeClr val="tx1"/>
                </a:solidFill>
                <a:latin typeface="Arial" pitchFamily="34" charset="0"/>
                <a:cs typeface="Arial" pitchFamily="34" charset="0"/>
              </a:defRPr>
            </a:lvl7pPr>
            <a:lvl8pPr marL="3364878" indent="-224325" eaLnBrk="0" fontAlgn="base" hangingPunct="0">
              <a:spcBef>
                <a:spcPct val="0"/>
              </a:spcBef>
              <a:spcAft>
                <a:spcPct val="0"/>
              </a:spcAft>
              <a:defRPr sz="7900">
                <a:solidFill>
                  <a:schemeClr val="tx1"/>
                </a:solidFill>
                <a:latin typeface="Arial" pitchFamily="34" charset="0"/>
                <a:cs typeface="Arial" pitchFamily="34" charset="0"/>
              </a:defRPr>
            </a:lvl8pPr>
            <a:lvl9pPr marL="3813528" indent="-224325" eaLnBrk="0" fontAlgn="base" hangingPunct="0">
              <a:spcBef>
                <a:spcPct val="0"/>
              </a:spcBef>
              <a:spcAft>
                <a:spcPct val="0"/>
              </a:spcAft>
              <a:defRPr sz="7900">
                <a:solidFill>
                  <a:schemeClr val="tx1"/>
                </a:solidFill>
                <a:latin typeface="Arial" pitchFamily="34" charset="0"/>
                <a:cs typeface="Arial" pitchFamily="34" charset="0"/>
              </a:defRPr>
            </a:lvl9pPr>
          </a:lstStyle>
          <a:p>
            <a:pPr defTabSz="897301"/>
            <a:fld id="{45F6C25F-6C70-4A78-AE69-304999D70D58}" type="slidenum">
              <a:rPr lang="en-US" altLang="en-US" sz="1800">
                <a:solidFill>
                  <a:srgbClr val="000000"/>
                </a:solidFill>
              </a:rPr>
              <a:pPr defTabSz="897301"/>
              <a:t>22</a:t>
            </a:fld>
            <a:endParaRPr lang="en-US" altLang="en-US" sz="180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23</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dirty="0" smtClean="0"/>
              <a:t>What a great job prospect!</a:t>
            </a:r>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2475" cy="34226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idx="10"/>
          </p:nvPr>
        </p:nvSpPr>
        <p:spPr/>
        <p:txBody>
          <a:bodyPr/>
          <a:lstStyle/>
          <a:p>
            <a:r>
              <a:rPr lang="en-US" altLang="en-US" smtClean="0"/>
              <a:t>Mtt. 10.24-26 Sent ones maligned, March of Remembrance</a:t>
            </a:r>
            <a:endParaRPr lang="en-US" altLang="en-US" dirty="0"/>
          </a:p>
        </p:txBody>
      </p:sp>
      <p:sp>
        <p:nvSpPr>
          <p:cNvPr id="5" name="Date Placeholder 4"/>
          <p:cNvSpPr>
            <a:spLocks noGrp="1"/>
          </p:cNvSpPr>
          <p:nvPr>
            <p:ph type="dt" idx="11"/>
          </p:nvPr>
        </p:nvSpPr>
        <p:spPr/>
        <p:txBody>
          <a:bodyPr/>
          <a:lstStyle/>
          <a:p>
            <a:r>
              <a:rPr lang="en-US" altLang="en-US" smtClean="0"/>
              <a:t>Jan, 30, 2016  5776</a:t>
            </a:r>
            <a:endParaRPr lang="en-US" altLang="en-US" dirty="0"/>
          </a:p>
        </p:txBody>
      </p:sp>
      <p:sp>
        <p:nvSpPr>
          <p:cNvPr id="6" name="Slide Number Placeholder 5"/>
          <p:cNvSpPr>
            <a:spLocks noGrp="1"/>
          </p:cNvSpPr>
          <p:nvPr>
            <p:ph type="sldNum" idx="12"/>
          </p:nvPr>
        </p:nvSpPr>
        <p:spPr/>
        <p:txBody>
          <a:bodyPr/>
          <a:lstStyle/>
          <a:p>
            <a:fld id="{EB046E99-C8B1-4CDD-A73C-F6E7A10563DD}" type="slidenum">
              <a:rPr lang="en-US" altLang="en-US" smtClean="0"/>
              <a:pPr/>
              <a:t>24</a:t>
            </a:fld>
            <a:endParaRPr lang="en-US" altLang="en-US" dirty="0"/>
          </a:p>
        </p:txBody>
      </p:sp>
    </p:spTree>
    <p:extLst>
      <p:ext uri="{BB962C8B-B14F-4D97-AF65-F5344CB8AC3E}">
        <p14:creationId xmlns:p14="http://schemas.microsoft.com/office/powerpoint/2010/main" val="3942490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2475" cy="3422650"/>
          </a:xfrm>
        </p:spPr>
      </p:sp>
      <p:sp>
        <p:nvSpPr>
          <p:cNvPr id="3" name="Notes Placeholder 2"/>
          <p:cNvSpPr>
            <a:spLocks noGrp="1"/>
          </p:cNvSpPr>
          <p:nvPr>
            <p:ph type="body" idx="1"/>
          </p:nvPr>
        </p:nvSpPr>
        <p:spPr/>
        <p:txBody>
          <a:bodyPr/>
          <a:lstStyle/>
          <a:p>
            <a:r>
              <a:rPr lang="en-US" dirty="0" smtClean="0"/>
              <a:t>Literally, “Lord of the flies.”  </a:t>
            </a:r>
          </a:p>
          <a:p>
            <a:r>
              <a:rPr lang="en-US" dirty="0" smtClean="0"/>
              <a:t>So, have you been maligned</a:t>
            </a:r>
            <a:r>
              <a:rPr lang="en-US" baseline="0" dirty="0" smtClean="0"/>
              <a:t> for following Y.  Jewish or Gentile?</a:t>
            </a:r>
            <a:endParaRPr lang="en-US" dirty="0"/>
          </a:p>
        </p:txBody>
      </p:sp>
      <p:sp>
        <p:nvSpPr>
          <p:cNvPr id="4" name="Header Placeholder 3"/>
          <p:cNvSpPr>
            <a:spLocks noGrp="1"/>
          </p:cNvSpPr>
          <p:nvPr>
            <p:ph type="hdr" idx="10"/>
          </p:nvPr>
        </p:nvSpPr>
        <p:spPr/>
        <p:txBody>
          <a:bodyPr/>
          <a:lstStyle/>
          <a:p>
            <a:r>
              <a:rPr lang="en-US" altLang="en-US" smtClean="0"/>
              <a:t>Mtt. 10.24-26 Sent ones maligned, March of Remembrance</a:t>
            </a:r>
            <a:endParaRPr lang="en-US" altLang="en-US" dirty="0"/>
          </a:p>
        </p:txBody>
      </p:sp>
      <p:sp>
        <p:nvSpPr>
          <p:cNvPr id="5" name="Date Placeholder 4"/>
          <p:cNvSpPr>
            <a:spLocks noGrp="1"/>
          </p:cNvSpPr>
          <p:nvPr>
            <p:ph type="dt" idx="11"/>
          </p:nvPr>
        </p:nvSpPr>
        <p:spPr/>
        <p:txBody>
          <a:bodyPr/>
          <a:lstStyle/>
          <a:p>
            <a:r>
              <a:rPr lang="en-US" altLang="en-US" smtClean="0"/>
              <a:t>Jan, 30, 2016  5776</a:t>
            </a:r>
            <a:endParaRPr lang="en-US" altLang="en-US" dirty="0"/>
          </a:p>
        </p:txBody>
      </p:sp>
      <p:sp>
        <p:nvSpPr>
          <p:cNvPr id="6" name="Slide Number Placeholder 5"/>
          <p:cNvSpPr>
            <a:spLocks noGrp="1"/>
          </p:cNvSpPr>
          <p:nvPr>
            <p:ph type="sldNum" idx="12"/>
          </p:nvPr>
        </p:nvSpPr>
        <p:spPr/>
        <p:txBody>
          <a:bodyPr/>
          <a:lstStyle/>
          <a:p>
            <a:fld id="{EB046E99-C8B1-4CDD-A73C-F6E7A10563DD}" type="slidenum">
              <a:rPr lang="en-US" altLang="en-US" smtClean="0"/>
              <a:pPr/>
              <a:t>25</a:t>
            </a:fld>
            <a:endParaRPr lang="en-US" altLang="en-US" dirty="0"/>
          </a:p>
        </p:txBody>
      </p:sp>
    </p:spTree>
    <p:extLst>
      <p:ext uri="{BB962C8B-B14F-4D97-AF65-F5344CB8AC3E}">
        <p14:creationId xmlns:p14="http://schemas.microsoft.com/office/powerpoint/2010/main" val="245870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solidFill>
                  <a:prstClr val="white"/>
                </a:solidFill>
              </a:rPr>
              <a:t>Mtt. 10.24-26 Sent ones maligned, March of Remembrance</a:t>
            </a:r>
            <a:endParaRPr lang="en-US" altLang="en-US" dirty="0">
              <a:solidFill>
                <a:prstClr val="white"/>
              </a:solidFill>
            </a:endParaRPr>
          </a:p>
        </p:txBody>
      </p:sp>
      <p:sp>
        <p:nvSpPr>
          <p:cNvPr id="5" name="Rectangle 6"/>
          <p:cNvSpPr>
            <a:spLocks noGrp="1" noChangeArrowheads="1"/>
          </p:cNvSpPr>
          <p:nvPr>
            <p:ph type="dt"/>
          </p:nvPr>
        </p:nvSpPr>
        <p:spPr>
          <a:ln/>
        </p:spPr>
        <p:txBody>
          <a:bodyPr/>
          <a:lstStyle/>
          <a:p>
            <a:r>
              <a:rPr lang="en-US" altLang="en-US" smtClean="0">
                <a:solidFill>
                  <a:prstClr val="white"/>
                </a:solidFill>
              </a:rPr>
              <a:t>Jan, 30, 2016  5776</a:t>
            </a:r>
            <a:endParaRPr lang="en-US" altLang="en-US" dirty="0">
              <a:solidFill>
                <a:prstClr val="white"/>
              </a:solidFill>
            </a:endParaRPr>
          </a:p>
        </p:txBody>
      </p:sp>
      <p:sp>
        <p:nvSpPr>
          <p:cNvPr id="7" name="Rectangle 10"/>
          <p:cNvSpPr>
            <a:spLocks noGrp="1" noChangeArrowheads="1"/>
          </p:cNvSpPr>
          <p:nvPr>
            <p:ph type="sldNum"/>
          </p:nvPr>
        </p:nvSpPr>
        <p:spPr>
          <a:ln/>
        </p:spPr>
        <p:txBody>
          <a:bodyPr/>
          <a:lstStyle/>
          <a:p>
            <a:fld id="{D246CCDC-493D-468F-B01F-C0D70D43E59E}" type="slidenum">
              <a:rPr lang="en-US" altLang="en-US">
                <a:solidFill>
                  <a:prstClr val="white"/>
                </a:solidFill>
              </a:rPr>
              <a:pPr/>
              <a:t>26</a:t>
            </a:fld>
            <a:endParaRPr lang="en-US" altLang="en-US" dirty="0">
              <a:solidFill>
                <a:prstClr val="white"/>
              </a:solidFill>
            </a:endParaRPr>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dirty="0" smtClean="0"/>
              <a:t>My mother said that I was worse than</a:t>
            </a:r>
            <a:r>
              <a:rPr lang="en-US" altLang="en-US" baseline="0" dirty="0" smtClean="0"/>
              <a:t> a Nazi.  “The Nazis destroyed our bodies, you are destroying our souls.”</a:t>
            </a:r>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2475" cy="3422650"/>
          </a:xfrm>
        </p:spPr>
      </p:sp>
      <p:sp>
        <p:nvSpPr>
          <p:cNvPr id="3" name="Notes Placeholder 2"/>
          <p:cNvSpPr>
            <a:spLocks noGrp="1"/>
          </p:cNvSpPr>
          <p:nvPr>
            <p:ph type="body" idx="1"/>
          </p:nvPr>
        </p:nvSpPr>
        <p:spPr/>
        <p:txBody>
          <a:bodyPr/>
          <a:lstStyle/>
          <a:p>
            <a:r>
              <a:rPr lang="en-US" dirty="0" smtClean="0"/>
              <a:t>Truth</a:t>
            </a:r>
            <a:r>
              <a:rPr lang="en-US" baseline="0" dirty="0" smtClean="0"/>
              <a:t> will set you free. </a:t>
            </a:r>
          </a:p>
          <a:p>
            <a:r>
              <a:rPr lang="en-US" dirty="0" smtClean="0"/>
              <a:t>In Y’s day, there was no reason for the Jewish population to malign His followers.  They and Yeshua did nothing but good: heal, teach, feed, restore the dead!</a:t>
            </a:r>
          </a:p>
          <a:p>
            <a:r>
              <a:rPr lang="en-US" dirty="0" smtClean="0"/>
              <a:t>However, maligning followers of Y took a different perspective </a:t>
            </a:r>
            <a:r>
              <a:rPr lang="en-US" u="sng" dirty="0" smtClean="0"/>
              <a:t>over the centuries</a:t>
            </a:r>
            <a:r>
              <a:rPr lang="en-US" dirty="0" smtClean="0"/>
              <a:t>.  Not all the seemingly Spirit filled followers understood the place of Israel.</a:t>
            </a:r>
            <a:endParaRPr lang="en-US" dirty="0"/>
          </a:p>
        </p:txBody>
      </p:sp>
      <p:sp>
        <p:nvSpPr>
          <p:cNvPr id="4" name="Header Placeholder 3"/>
          <p:cNvSpPr>
            <a:spLocks noGrp="1"/>
          </p:cNvSpPr>
          <p:nvPr>
            <p:ph type="hdr" idx="10"/>
          </p:nvPr>
        </p:nvSpPr>
        <p:spPr/>
        <p:txBody>
          <a:bodyPr/>
          <a:lstStyle/>
          <a:p>
            <a:r>
              <a:rPr lang="en-US" altLang="en-US" smtClean="0"/>
              <a:t>Mtt. 10.24-26 Sent ones maligned, March of Remembrance</a:t>
            </a:r>
            <a:endParaRPr lang="en-US" altLang="en-US" dirty="0"/>
          </a:p>
        </p:txBody>
      </p:sp>
      <p:sp>
        <p:nvSpPr>
          <p:cNvPr id="5" name="Date Placeholder 4"/>
          <p:cNvSpPr>
            <a:spLocks noGrp="1"/>
          </p:cNvSpPr>
          <p:nvPr>
            <p:ph type="dt" idx="11"/>
          </p:nvPr>
        </p:nvSpPr>
        <p:spPr/>
        <p:txBody>
          <a:bodyPr/>
          <a:lstStyle/>
          <a:p>
            <a:r>
              <a:rPr lang="en-US" altLang="en-US" smtClean="0"/>
              <a:t>Jan, 30, 2016  5776</a:t>
            </a:r>
            <a:endParaRPr lang="en-US" altLang="en-US" dirty="0"/>
          </a:p>
        </p:txBody>
      </p:sp>
      <p:sp>
        <p:nvSpPr>
          <p:cNvPr id="6" name="Slide Number Placeholder 5"/>
          <p:cNvSpPr>
            <a:spLocks noGrp="1"/>
          </p:cNvSpPr>
          <p:nvPr>
            <p:ph type="sldNum" idx="12"/>
          </p:nvPr>
        </p:nvSpPr>
        <p:spPr/>
        <p:txBody>
          <a:bodyPr/>
          <a:lstStyle/>
          <a:p>
            <a:fld id="{EB046E99-C8B1-4CDD-A73C-F6E7A10563DD}" type="slidenum">
              <a:rPr lang="en-US" altLang="en-US" smtClean="0"/>
              <a:pPr/>
              <a:t>27</a:t>
            </a:fld>
            <a:endParaRPr lang="en-US" altLang="en-US" dirty="0"/>
          </a:p>
        </p:txBody>
      </p:sp>
    </p:spTree>
    <p:extLst>
      <p:ext uri="{BB962C8B-B14F-4D97-AF65-F5344CB8AC3E}">
        <p14:creationId xmlns:p14="http://schemas.microsoft.com/office/powerpoint/2010/main" val="3611934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solidFill>
                  <a:prstClr val="white"/>
                </a:solidFill>
              </a:rPr>
              <a:t>Mtt. 10.24-26 Sent ones maligned, March of Remembrance</a:t>
            </a:r>
            <a:endParaRPr lang="en-US" altLang="en-US" dirty="0">
              <a:solidFill>
                <a:prstClr val="white"/>
              </a:solidFill>
            </a:endParaRPr>
          </a:p>
        </p:txBody>
      </p:sp>
      <p:sp>
        <p:nvSpPr>
          <p:cNvPr id="5" name="Rectangle 6"/>
          <p:cNvSpPr>
            <a:spLocks noGrp="1" noChangeArrowheads="1"/>
          </p:cNvSpPr>
          <p:nvPr>
            <p:ph type="dt"/>
          </p:nvPr>
        </p:nvSpPr>
        <p:spPr>
          <a:ln/>
        </p:spPr>
        <p:txBody>
          <a:bodyPr/>
          <a:lstStyle/>
          <a:p>
            <a:r>
              <a:rPr lang="en-US" altLang="en-US" smtClean="0">
                <a:solidFill>
                  <a:prstClr val="white"/>
                </a:solidFill>
              </a:rPr>
              <a:t>Jan, 30, 2016  5776</a:t>
            </a:r>
            <a:endParaRPr lang="en-US" altLang="en-US" dirty="0">
              <a:solidFill>
                <a:prstClr val="white"/>
              </a:solidFill>
            </a:endParaRPr>
          </a:p>
        </p:txBody>
      </p:sp>
      <p:sp>
        <p:nvSpPr>
          <p:cNvPr id="7" name="Rectangle 10"/>
          <p:cNvSpPr>
            <a:spLocks noGrp="1" noChangeArrowheads="1"/>
          </p:cNvSpPr>
          <p:nvPr>
            <p:ph type="sldNum"/>
          </p:nvPr>
        </p:nvSpPr>
        <p:spPr>
          <a:ln/>
        </p:spPr>
        <p:txBody>
          <a:bodyPr/>
          <a:lstStyle/>
          <a:p>
            <a:fld id="{D246CCDC-493D-468F-B01F-C0D70D43E59E}" type="slidenum">
              <a:rPr lang="en-US" altLang="en-US">
                <a:solidFill>
                  <a:prstClr val="white"/>
                </a:solidFill>
              </a:rPr>
              <a:pPr/>
              <a:t>28</a:t>
            </a:fld>
            <a:endParaRPr lang="en-US" altLang="en-US" dirty="0">
              <a:solidFill>
                <a:prstClr val="white"/>
              </a:solidFill>
            </a:endParaRPr>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sz="1200" dirty="0" smtClean="0"/>
              <a:t>http://int.icej.org/news/commentary/sad-legacy-christian-anti-semitism</a:t>
            </a:r>
            <a:endParaRPr lang="en-US" altLang="en-US" sz="120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solidFill>
                  <a:prstClr val="white"/>
                </a:solidFill>
              </a:rPr>
              <a:t>Mtt. 10.24-26 Sent ones maligned, March of Remembrance</a:t>
            </a:r>
            <a:endParaRPr lang="en-US" altLang="en-US" dirty="0">
              <a:solidFill>
                <a:prstClr val="white"/>
              </a:solidFill>
            </a:endParaRPr>
          </a:p>
        </p:txBody>
      </p:sp>
      <p:sp>
        <p:nvSpPr>
          <p:cNvPr id="5" name="Rectangle 6"/>
          <p:cNvSpPr>
            <a:spLocks noGrp="1" noChangeArrowheads="1"/>
          </p:cNvSpPr>
          <p:nvPr>
            <p:ph type="dt"/>
          </p:nvPr>
        </p:nvSpPr>
        <p:spPr>
          <a:ln/>
        </p:spPr>
        <p:txBody>
          <a:bodyPr/>
          <a:lstStyle/>
          <a:p>
            <a:r>
              <a:rPr lang="en-US" altLang="en-US" smtClean="0">
                <a:solidFill>
                  <a:prstClr val="white"/>
                </a:solidFill>
              </a:rPr>
              <a:t>Jan, 30, 2016  5776</a:t>
            </a:r>
            <a:endParaRPr lang="en-US" altLang="en-US" dirty="0">
              <a:solidFill>
                <a:prstClr val="white"/>
              </a:solidFill>
            </a:endParaRPr>
          </a:p>
        </p:txBody>
      </p:sp>
      <p:sp>
        <p:nvSpPr>
          <p:cNvPr id="7" name="Rectangle 10"/>
          <p:cNvSpPr>
            <a:spLocks noGrp="1" noChangeArrowheads="1"/>
          </p:cNvSpPr>
          <p:nvPr>
            <p:ph type="sldNum"/>
          </p:nvPr>
        </p:nvSpPr>
        <p:spPr>
          <a:ln/>
        </p:spPr>
        <p:txBody>
          <a:bodyPr/>
          <a:lstStyle/>
          <a:p>
            <a:fld id="{D246CCDC-493D-468F-B01F-C0D70D43E59E}" type="slidenum">
              <a:rPr lang="en-US" altLang="en-US">
                <a:solidFill>
                  <a:prstClr val="white"/>
                </a:solidFill>
              </a:rPr>
              <a:pPr/>
              <a:t>29</a:t>
            </a:fld>
            <a:endParaRPr lang="en-US" altLang="en-US" dirty="0">
              <a:solidFill>
                <a:prstClr val="white"/>
              </a:solidFill>
            </a:endParaRPr>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sz="1200" dirty="0" smtClean="0"/>
              <a:t>http://int.icej.org/news/commentary/sad-legacy-christian-anti-semitism</a:t>
            </a:r>
            <a:endParaRPr lang="en-US" alt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3</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dirty="0" smtClean="0"/>
              <a:t>Note flat</a:t>
            </a:r>
            <a:r>
              <a:rPr lang="en-US" altLang="en-US" baseline="0" dirty="0" smtClean="0"/>
              <a:t> area to the south where the tribes may have been assembled to view Sinai reve</a:t>
            </a:r>
            <a:r>
              <a:rPr lang="en-US" altLang="en-US" dirty="0" smtClean="0"/>
              <a:t>lation</a:t>
            </a:r>
            <a:r>
              <a:rPr lang="en-US" altLang="en-US" baseline="0" dirty="0" smtClean="0"/>
              <a:t>.  </a:t>
            </a:r>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solidFill>
                  <a:prstClr val="white"/>
                </a:solidFill>
              </a:rPr>
              <a:t>Mtt. 10.24-26 Sent ones maligned, March of Remembrance</a:t>
            </a:r>
            <a:endParaRPr lang="en-US" altLang="en-US" dirty="0">
              <a:solidFill>
                <a:prstClr val="white"/>
              </a:solidFill>
            </a:endParaRPr>
          </a:p>
        </p:txBody>
      </p:sp>
      <p:sp>
        <p:nvSpPr>
          <p:cNvPr id="5" name="Rectangle 6"/>
          <p:cNvSpPr>
            <a:spLocks noGrp="1" noChangeArrowheads="1"/>
          </p:cNvSpPr>
          <p:nvPr>
            <p:ph type="dt"/>
          </p:nvPr>
        </p:nvSpPr>
        <p:spPr>
          <a:ln/>
        </p:spPr>
        <p:txBody>
          <a:bodyPr/>
          <a:lstStyle/>
          <a:p>
            <a:r>
              <a:rPr lang="en-US" altLang="en-US" smtClean="0">
                <a:solidFill>
                  <a:prstClr val="white"/>
                </a:solidFill>
              </a:rPr>
              <a:t>Jan, 30, 2016  5776</a:t>
            </a:r>
            <a:endParaRPr lang="en-US" altLang="en-US" dirty="0">
              <a:solidFill>
                <a:prstClr val="white"/>
              </a:solidFill>
            </a:endParaRPr>
          </a:p>
        </p:txBody>
      </p:sp>
      <p:sp>
        <p:nvSpPr>
          <p:cNvPr id="7" name="Rectangle 10"/>
          <p:cNvSpPr>
            <a:spLocks noGrp="1" noChangeArrowheads="1"/>
          </p:cNvSpPr>
          <p:nvPr>
            <p:ph type="sldNum"/>
          </p:nvPr>
        </p:nvSpPr>
        <p:spPr>
          <a:ln/>
        </p:spPr>
        <p:txBody>
          <a:bodyPr/>
          <a:lstStyle/>
          <a:p>
            <a:fld id="{D246CCDC-493D-468F-B01F-C0D70D43E59E}" type="slidenum">
              <a:rPr lang="en-US" altLang="en-US">
                <a:solidFill>
                  <a:prstClr val="white"/>
                </a:solidFill>
              </a:rPr>
              <a:pPr/>
              <a:t>30</a:t>
            </a:fld>
            <a:endParaRPr lang="en-US" altLang="en-US" dirty="0">
              <a:solidFill>
                <a:prstClr val="white"/>
              </a:solidFill>
            </a:endParaRPr>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sz="1200" dirty="0" smtClean="0">
                <a:hlinkClick r:id="rId3"/>
              </a:rPr>
              <a:t>http://int.icej.org/news/commentary/sad-legacy-christian-anti-semitism</a:t>
            </a:r>
            <a:endParaRPr lang="en-US" altLang="en-US" sz="1200" dirty="0" smtClean="0"/>
          </a:p>
          <a:p>
            <a:r>
              <a:rPr lang="en-US" altLang="en-US" dirty="0" smtClean="0"/>
              <a:t>Exiled from England, France, etc.</a:t>
            </a:r>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31</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sz="1200" dirty="0" smtClean="0">
                <a:hlinkClick r:id="rId3"/>
              </a:rPr>
              <a:t>http://www.chabad.org/library/article_cdo/aid/2617029/jewish/The-Bloody-Crusades.htm</a:t>
            </a:r>
            <a:endParaRPr lang="en-US" altLang="en-US" sz="1200" dirty="0" smtClean="0"/>
          </a:p>
          <a:p>
            <a:r>
              <a:rPr lang="en-US" altLang="en-US" dirty="0" smtClean="0"/>
              <a:t>Crusades were at least in part dealing with Islamic atrocities.  Some think Crusaders are heroes.  This is why term “crusade” or “Campus Crusade” NOT Jewish friendly term.</a:t>
            </a:r>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32</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sz="1200" dirty="0" smtClean="0"/>
              <a:t>http://www.chabad.org/library/article_cdo/aid/2617029/jewish/The-Bloody-Crusades.htm</a:t>
            </a:r>
            <a:endParaRPr lang="en-US" altLang="en-US" dirty="0" smtClean="0"/>
          </a:p>
          <a:p>
            <a:r>
              <a:rPr lang="en-US" altLang="en-US" dirty="0" smtClean="0"/>
              <a:t>Sad to say, Jews remember these wounds.</a:t>
            </a:r>
            <a:r>
              <a:rPr lang="en-US" altLang="en-US" baseline="0" dirty="0" smtClean="0"/>
              <a:t>  All of us remember wounding experiences.  </a:t>
            </a:r>
          </a:p>
          <a:p>
            <a:r>
              <a:rPr lang="en-US" altLang="en-US" dirty="0" smtClean="0"/>
              <a:t>Skipping lots of incidents to 1500’s</a:t>
            </a:r>
            <a:endParaRPr lang="en-US" altLang="en-US" baseline="0" dirty="0" smtClean="0"/>
          </a:p>
          <a:p>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33</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sz="1200" dirty="0" smtClean="0"/>
              <a:t>https://www.jewishvirtuallibrary.org/jsource/anti-semitism/Luther_on_Jews.html</a:t>
            </a:r>
          </a:p>
          <a:p>
            <a:r>
              <a:rPr lang="en-US" altLang="en-US" sz="2000" dirty="0" smtClean="0"/>
              <a:t>Cited</a:t>
            </a:r>
            <a:r>
              <a:rPr lang="en-US" altLang="en-US" sz="2000" baseline="0" dirty="0" smtClean="0"/>
              <a:t> to me by my mother, when I was a believer ~2 months.  I thought…impossible, maybe the Roman Catholics.</a:t>
            </a:r>
            <a:endParaRPr lang="en-US" altLang="en-US" sz="2000" dirty="0" smtClean="0"/>
          </a:p>
          <a:p>
            <a:endParaRPr lang="en-US" altLang="en-US" sz="120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34</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sz="1200" dirty="0" smtClean="0"/>
              <a:t>https://www.jewishvirtuallibrary.org/jsource/anti-semitism/Luther_on_Jews.html</a:t>
            </a:r>
            <a:endParaRPr lang="en-US" altLang="en-US" sz="120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35</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sz="1200" dirty="0" smtClean="0"/>
              <a:t>https://www.jewishvirtuallibrary.org/jsource/anti-semitism/Luther_on_Jews.html</a:t>
            </a:r>
            <a:endParaRPr lang="en-US" altLang="en-US" sz="120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36</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37</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dirty="0" smtClean="0"/>
              <a:t>Words of the “godly” Martin Luther!!  Quoted by Hitler</a:t>
            </a:r>
            <a:r>
              <a:rPr lang="en-US" altLang="en-US" baseline="0" dirty="0" smtClean="0"/>
              <a:t> as justification for his anti-Semitism.  </a:t>
            </a:r>
          </a:p>
          <a:p>
            <a:r>
              <a:rPr lang="en-US" altLang="en-US" baseline="0" dirty="0" smtClean="0"/>
              <a:t>“There would have been no Holocaust without a foundation of centuries of Christian anti-Semitism.”</a:t>
            </a:r>
          </a:p>
          <a:p>
            <a:r>
              <a:rPr lang="en-US" altLang="en-US" dirty="0" smtClean="0"/>
              <a:t>1500’s </a:t>
            </a:r>
          </a:p>
          <a:p>
            <a:r>
              <a:rPr lang="en-US" altLang="en-US" dirty="0" smtClean="0"/>
              <a:t>Fast forward to 20</a:t>
            </a:r>
            <a:r>
              <a:rPr lang="en-US" altLang="en-US" baseline="30000" dirty="0" smtClean="0"/>
              <a:t>th</a:t>
            </a:r>
            <a:r>
              <a:rPr lang="en-US" altLang="en-US" baseline="0" dirty="0" smtClean="0"/>
              <a:t> century Russia.</a:t>
            </a:r>
            <a:endParaRPr lang="en-US" altLang="en-US" dirty="0" smtClean="0"/>
          </a:p>
          <a:p>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38</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sz="1200" dirty="0" smtClean="0"/>
              <a:t>https://en.wikipedia.org/wiki/Anti-Jewish_pogroms_in_the_Russian_Empire</a:t>
            </a:r>
            <a:endParaRPr lang="en-US" altLang="en-US" dirty="0" smtClean="0"/>
          </a:p>
          <a:p>
            <a:r>
              <a:rPr lang="en-US" altLang="en-US" dirty="0" smtClean="0"/>
              <a:t>All this was with the blessing, or</a:t>
            </a:r>
            <a:r>
              <a:rPr lang="en-US" altLang="en-US" baseline="0" dirty="0" smtClean="0"/>
              <a:t> at best </a:t>
            </a:r>
            <a:r>
              <a:rPr lang="en-US" altLang="en-US" baseline="0" dirty="0" smtClean="0">
                <a:solidFill>
                  <a:srgbClr val="FF3300"/>
                </a:solidFill>
              </a:rPr>
              <a:t>the silence </a:t>
            </a:r>
            <a:r>
              <a:rPr lang="en-US" altLang="en-US" baseline="0" dirty="0" smtClean="0"/>
              <a:t>of the Russian Orthodox clergy.  Remember that issue of the silence of the godly.</a:t>
            </a:r>
          </a:p>
          <a:p>
            <a:r>
              <a:rPr lang="en-US" altLang="en-US" baseline="0" dirty="0" smtClean="0"/>
              <a:t>Easter has always been a dangerous time for European Jews.  Christ killers.</a:t>
            </a:r>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39</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sz="1200" dirty="0" smtClean="0"/>
              <a:t>https://en.wikipedia.org/wiki/Anti-Jewish_pogroms_in_the_Russian_Empire</a:t>
            </a:r>
            <a:endParaRPr lang="en-US" alt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2475" cy="3422650"/>
          </a:xfrm>
        </p:spPr>
      </p:sp>
      <p:sp>
        <p:nvSpPr>
          <p:cNvPr id="3" name="Notes Placeholder 2"/>
          <p:cNvSpPr>
            <a:spLocks noGrp="1"/>
          </p:cNvSpPr>
          <p:nvPr>
            <p:ph type="body" idx="1"/>
          </p:nvPr>
        </p:nvSpPr>
        <p:spPr/>
        <p:txBody>
          <a:bodyPr/>
          <a:lstStyle/>
          <a:p>
            <a:r>
              <a:rPr lang="en-US" dirty="0" smtClean="0"/>
              <a:t>He SAW!!  No one SEES!</a:t>
            </a:r>
            <a:endParaRPr lang="en-US" dirty="0"/>
          </a:p>
        </p:txBody>
      </p:sp>
      <p:sp>
        <p:nvSpPr>
          <p:cNvPr id="4" name="Header Placeholder 3"/>
          <p:cNvSpPr>
            <a:spLocks noGrp="1"/>
          </p:cNvSpPr>
          <p:nvPr>
            <p:ph type="hdr" idx="10"/>
          </p:nvPr>
        </p:nvSpPr>
        <p:spPr/>
        <p:txBody>
          <a:bodyPr/>
          <a:lstStyle/>
          <a:p>
            <a:r>
              <a:rPr lang="en-US" altLang="en-US" smtClean="0"/>
              <a:t>Mtt. 10.24-26 Sent ones maligned, March of Remembrance</a:t>
            </a:r>
            <a:endParaRPr lang="en-US" altLang="en-US" dirty="0"/>
          </a:p>
        </p:txBody>
      </p:sp>
      <p:sp>
        <p:nvSpPr>
          <p:cNvPr id="5" name="Date Placeholder 4"/>
          <p:cNvSpPr>
            <a:spLocks noGrp="1"/>
          </p:cNvSpPr>
          <p:nvPr>
            <p:ph type="dt" idx="11"/>
          </p:nvPr>
        </p:nvSpPr>
        <p:spPr/>
        <p:txBody>
          <a:bodyPr/>
          <a:lstStyle/>
          <a:p>
            <a:r>
              <a:rPr lang="en-US" altLang="en-US" smtClean="0"/>
              <a:t>Jan, 30, 2016  5776</a:t>
            </a:r>
            <a:endParaRPr lang="en-US" altLang="en-US" dirty="0"/>
          </a:p>
        </p:txBody>
      </p:sp>
      <p:sp>
        <p:nvSpPr>
          <p:cNvPr id="6" name="Slide Number Placeholder 5"/>
          <p:cNvSpPr>
            <a:spLocks noGrp="1"/>
          </p:cNvSpPr>
          <p:nvPr>
            <p:ph type="sldNum" idx="12"/>
          </p:nvPr>
        </p:nvSpPr>
        <p:spPr/>
        <p:txBody>
          <a:bodyPr/>
          <a:lstStyle/>
          <a:p>
            <a:fld id="{EB046E99-C8B1-4CDD-A73C-F6E7A10563DD}" type="slidenum">
              <a:rPr lang="en-US" altLang="en-US" smtClean="0"/>
              <a:pPr/>
              <a:t>4</a:t>
            </a:fld>
            <a:endParaRPr lang="en-US" altLang="en-US" dirty="0"/>
          </a:p>
        </p:txBody>
      </p:sp>
    </p:spTree>
    <p:extLst>
      <p:ext uri="{BB962C8B-B14F-4D97-AF65-F5344CB8AC3E}">
        <p14:creationId xmlns:p14="http://schemas.microsoft.com/office/powerpoint/2010/main" val="6264639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40</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sz="1200" dirty="0" smtClean="0"/>
              <a:t>https://en.wikipedia.org/wiki/Anti-Jewish_pogroms_in_the_Russian_Empire</a:t>
            </a:r>
            <a:endParaRPr lang="en-US" altLang="en-US" sz="120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41</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sz="1200" dirty="0" smtClean="0"/>
              <a:t>https://en.wikipedia.org/wiki/Anti-Jewish_pogroms_in_the_Russian_Empire</a:t>
            </a:r>
            <a:endParaRPr lang="en-US" altLang="en-US" dirty="0" smtClean="0"/>
          </a:p>
          <a:p>
            <a:r>
              <a:rPr lang="en-US" altLang="en-US" dirty="0" smtClean="0"/>
              <a:t>Dan</a:t>
            </a:r>
            <a:r>
              <a:rPr lang="en-US" altLang="en-US" baseline="0" dirty="0" smtClean="0"/>
              <a:t> </a:t>
            </a:r>
            <a:r>
              <a:rPr lang="en-US" altLang="en-US" baseline="0" dirty="0" err="1" smtClean="0"/>
              <a:t>Juster</a:t>
            </a:r>
            <a:r>
              <a:rPr lang="en-US" altLang="en-US" baseline="0" dirty="0" smtClean="0"/>
              <a:t> once said that that main Jewish objections to Yeshua were the Crusades, the Inquisition, the Pogroms, and the </a:t>
            </a:r>
            <a:r>
              <a:rPr lang="en-US" altLang="en-US" baseline="0" dirty="0" err="1" smtClean="0"/>
              <a:t>Holocuast</a:t>
            </a:r>
            <a:r>
              <a:rPr lang="en-US" altLang="en-US" baseline="0" dirty="0" smtClean="0"/>
              <a:t>.  Christian persecution.  Not really theological</a:t>
            </a:r>
            <a:r>
              <a:rPr lang="en-US" altLang="en-US" dirty="0" smtClean="0"/>
              <a:t> objections per se.  Character and life objections.</a:t>
            </a:r>
            <a:endParaRPr lang="en-US" altLang="en-US" baseline="0" dirty="0" smtClean="0"/>
          </a:p>
          <a:p>
            <a:r>
              <a:rPr lang="en-US" altLang="en-US" dirty="0"/>
              <a:t>This is dramatically portrayed in </a:t>
            </a:r>
            <a:r>
              <a:rPr lang="en-US" altLang="en-US" dirty="0" err="1"/>
              <a:t>Rukhel’s</a:t>
            </a:r>
            <a:r>
              <a:rPr lang="en-US" altLang="en-US" dirty="0"/>
              <a:t> book.</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42</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dirty="0" smtClean="0"/>
              <a:t>You should get one and read it.  </a:t>
            </a:r>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43</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dirty="0"/>
              <a:t>This is really the point of the message.  We are going to reverse </a:t>
            </a:r>
            <a:r>
              <a:rPr lang="en-US" altLang="en-US" dirty="0" smtClean="0"/>
              <a:t>historical perspectives!!</a:t>
            </a:r>
            <a:endParaRPr lang="en-US" altLang="en-US" dirty="0"/>
          </a:p>
          <a:p>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44</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45</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dirty="0" smtClean="0"/>
              <a:t>Our committee people:</a:t>
            </a:r>
            <a:r>
              <a:rPr lang="en-US" altLang="en-US" baseline="0" dirty="0" smtClean="0"/>
              <a:t> Mike and Jan, Teri, Bekki, Jong, have done a LOT of hard work.</a:t>
            </a:r>
          </a:p>
          <a:p>
            <a:r>
              <a:rPr lang="en-US" altLang="en-US" dirty="0" smtClean="0"/>
              <a:t>In the newspapers this week…</a:t>
            </a:r>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46</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sz="1200" dirty="0" smtClean="0"/>
              <a:t>http://www.nytimes.com/2016/01/28/world/middleeast/obama-honor-americans-effort-to-save-jews-the-holocaust.html?_r=0</a:t>
            </a:r>
            <a:endParaRPr lang="en-US" altLang="en-US" sz="1200"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47</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sz="1200" dirty="0" smtClean="0"/>
              <a:t>http://www.nytimes.com/2016/01/28/world/middleeast/obama-honor-americans-effort-to-save-jews-the-holocaust.html?_r=0</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48</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sz="1200" dirty="0" smtClean="0">
                <a:hlinkClick r:id="rId3"/>
              </a:rPr>
              <a:t>http://www.nytimes.com/2016/01/28/world/middleeast/obama-honor-americans-effort-to-save-jews-the-holocaust.html?_r=0</a:t>
            </a:r>
            <a:endParaRPr lang="en-US" altLang="en-US" sz="1200" dirty="0" smtClean="0"/>
          </a:p>
          <a:p>
            <a:pPr lvl="0"/>
            <a:r>
              <a:rPr lang="en-US" dirty="0"/>
              <a:t>If you kill any of us, you’ll have to face trail for war crimes when we win this war.  The Nazi backed down.  </a:t>
            </a:r>
            <a:r>
              <a:rPr lang="en-US" dirty="0" err="1"/>
              <a:t>Sgt</a:t>
            </a:r>
            <a:r>
              <a:rPr lang="en-US" dirty="0"/>
              <a:t> Edmonds is the first American service member to be named Righteous Among the Nations, an honor bestowed on non-Jews who risked their lives to save Jews during the Holocaust by </a:t>
            </a:r>
            <a:r>
              <a:rPr lang="en-US" dirty="0" err="1"/>
              <a:t>Yad</a:t>
            </a:r>
            <a:r>
              <a:rPr lang="en-US" dirty="0"/>
              <a:t> </a:t>
            </a:r>
            <a:r>
              <a:rPr lang="en-US" dirty="0" err="1"/>
              <a:t>VaShem</a:t>
            </a:r>
            <a:r>
              <a:rPr lang="en-US" dirty="0"/>
              <a:t>, the Israel Holocaust Museum.</a:t>
            </a:r>
            <a:endParaRPr lang="en-US" altLang="en-US" sz="1200" dirty="0"/>
          </a:p>
          <a:p>
            <a:endParaRPr lang="en-US" altLang="en-US" sz="1200"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49</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2475" cy="3422650"/>
          </a:xfrm>
        </p:spPr>
      </p:sp>
      <p:sp>
        <p:nvSpPr>
          <p:cNvPr id="3" name="Notes Placeholder 2"/>
          <p:cNvSpPr>
            <a:spLocks noGrp="1"/>
          </p:cNvSpPr>
          <p:nvPr>
            <p:ph type="body" idx="1"/>
          </p:nvPr>
        </p:nvSpPr>
        <p:spPr/>
        <p:txBody>
          <a:bodyPr/>
          <a:lstStyle/>
          <a:p>
            <a:r>
              <a:rPr lang="en-US" dirty="0" smtClean="0"/>
              <a:t>Transcendent.   High and lifted.</a:t>
            </a:r>
            <a:endParaRPr lang="en-US" dirty="0"/>
          </a:p>
        </p:txBody>
      </p:sp>
      <p:sp>
        <p:nvSpPr>
          <p:cNvPr id="4" name="Header Placeholder 3"/>
          <p:cNvSpPr>
            <a:spLocks noGrp="1"/>
          </p:cNvSpPr>
          <p:nvPr>
            <p:ph type="hdr" idx="10"/>
          </p:nvPr>
        </p:nvSpPr>
        <p:spPr/>
        <p:txBody>
          <a:bodyPr/>
          <a:lstStyle/>
          <a:p>
            <a:r>
              <a:rPr lang="en-US" altLang="en-US" smtClean="0"/>
              <a:t>Mtt. 10.24-26 Sent ones maligned, March of Remembrance</a:t>
            </a:r>
            <a:endParaRPr lang="en-US" altLang="en-US" dirty="0"/>
          </a:p>
        </p:txBody>
      </p:sp>
      <p:sp>
        <p:nvSpPr>
          <p:cNvPr id="5" name="Date Placeholder 4"/>
          <p:cNvSpPr>
            <a:spLocks noGrp="1"/>
          </p:cNvSpPr>
          <p:nvPr>
            <p:ph type="dt" idx="11"/>
          </p:nvPr>
        </p:nvSpPr>
        <p:spPr/>
        <p:txBody>
          <a:bodyPr/>
          <a:lstStyle/>
          <a:p>
            <a:r>
              <a:rPr lang="en-US" altLang="en-US" smtClean="0"/>
              <a:t>Jan, 30, 2016  5776</a:t>
            </a:r>
            <a:endParaRPr lang="en-US" altLang="en-US" dirty="0"/>
          </a:p>
        </p:txBody>
      </p:sp>
      <p:sp>
        <p:nvSpPr>
          <p:cNvPr id="6" name="Slide Number Placeholder 5"/>
          <p:cNvSpPr>
            <a:spLocks noGrp="1"/>
          </p:cNvSpPr>
          <p:nvPr>
            <p:ph type="sldNum" idx="12"/>
          </p:nvPr>
        </p:nvSpPr>
        <p:spPr/>
        <p:txBody>
          <a:bodyPr/>
          <a:lstStyle/>
          <a:p>
            <a:fld id="{EB046E99-C8B1-4CDD-A73C-F6E7A10563DD}" type="slidenum">
              <a:rPr lang="en-US" altLang="en-US" smtClean="0"/>
              <a:pPr/>
              <a:t>5</a:t>
            </a:fld>
            <a:endParaRPr lang="en-US" altLang="en-US" dirty="0"/>
          </a:p>
        </p:txBody>
      </p:sp>
    </p:spTree>
    <p:extLst>
      <p:ext uri="{BB962C8B-B14F-4D97-AF65-F5344CB8AC3E}">
        <p14:creationId xmlns:p14="http://schemas.microsoft.com/office/powerpoint/2010/main" val="2316320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50</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dirty="0" smtClean="0"/>
              <a:t>Location [view], Temple and</a:t>
            </a:r>
            <a:r>
              <a:rPr lang="en-US" altLang="en-US" baseline="0" dirty="0" smtClean="0"/>
              <a:t> means of salvation,  population.  I</a:t>
            </a:r>
            <a:r>
              <a:rPr lang="en-US" altLang="en-US" dirty="0" smtClean="0"/>
              <a:t> submit that this prayer is about loving the </a:t>
            </a:r>
            <a:r>
              <a:rPr lang="en-US" altLang="en-US" u="sng" dirty="0" smtClean="0"/>
              <a:t>Jewish population</a:t>
            </a:r>
            <a:r>
              <a:rPr lang="en-US" altLang="en-US" dirty="0" smtClean="0"/>
              <a:t>.  Covenantal, bagel and lox and humus eating </a:t>
            </a:r>
            <a:r>
              <a:rPr lang="en-US" altLang="en-US" dirty="0" err="1" smtClean="0"/>
              <a:t>Ashkenaz</a:t>
            </a:r>
            <a:r>
              <a:rPr lang="en-US" altLang="en-US" dirty="0" smtClean="0"/>
              <a:t>, Sephardic, Ethiopian, </a:t>
            </a:r>
            <a:r>
              <a:rPr lang="en-US" altLang="en-US" dirty="0" err="1" smtClean="0"/>
              <a:t>Bnai</a:t>
            </a:r>
            <a:r>
              <a:rPr lang="en-US" altLang="en-US" dirty="0" smtClean="0"/>
              <a:t> Menashe from northeastern India.</a:t>
            </a:r>
          </a:p>
          <a:p>
            <a:r>
              <a:rPr lang="en-US" altLang="en-US" dirty="0" smtClean="0"/>
              <a:t>If not Jewish, easy to ask, “What about me?”  That’s a great question.  </a:t>
            </a:r>
            <a:r>
              <a:rPr lang="en-US" altLang="en-US" dirty="0" err="1" smtClean="0"/>
              <a:t>Eitan</a:t>
            </a:r>
            <a:r>
              <a:rPr lang="en-US" altLang="en-US" dirty="0" smtClean="0"/>
              <a:t> </a:t>
            </a:r>
            <a:r>
              <a:rPr lang="en-US" altLang="en-US" dirty="0" err="1" smtClean="0"/>
              <a:t>Shiskoff</a:t>
            </a:r>
            <a:r>
              <a:rPr lang="en-US" altLang="en-US" dirty="0" smtClean="0"/>
              <a:t> wrote a book exactly on that subject.   Another message.  Right now, about loving Israel, </a:t>
            </a:r>
            <a:r>
              <a:rPr lang="en-US" altLang="en-US" dirty="0" err="1" smtClean="0"/>
              <a:t>redemptively</a:t>
            </a:r>
            <a:r>
              <a:rPr lang="en-US" altLang="en-US" dirty="0" smtClean="0"/>
              <a:t> undoing history.</a:t>
            </a:r>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51</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dirty="0" smtClean="0"/>
              <a:t>Vision of Or </a:t>
            </a:r>
            <a:r>
              <a:rPr lang="en-US" altLang="en-US" dirty="0" err="1" smtClean="0"/>
              <a:t>HaOlam</a:t>
            </a:r>
            <a:r>
              <a:rPr lang="en-US" altLang="en-US" dirty="0" smtClean="0"/>
              <a:t>…</a:t>
            </a:r>
            <a:endParaRPr lang="en-US"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52</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53</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54</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dirty="0" smtClean="0"/>
              <a:t>Silence story of Jobst Bittner, Tubingen.</a:t>
            </a:r>
            <a:endParaRPr lang="en-US"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55</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dirty="0"/>
              <a:t>Silence story of Jobst Bittner, Tubingen</a:t>
            </a:r>
            <a:r>
              <a:rPr lang="en-US" altLang="en-US" dirty="0" smtClean="0"/>
              <a:t>.</a:t>
            </a:r>
            <a:endParaRPr lang="en-US"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56</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57</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58</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dirty="0" smtClean="0"/>
              <a:t>In a real sense, EVERY Jewish person is a Holocaust survivor.  We only survived since Hitler lost the war.  We all feel it.</a:t>
            </a:r>
            <a:endParaRPr lang="en-US"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solidFill>
                  <a:prstClr val="white"/>
                </a:solidFill>
              </a:rPr>
              <a:t>Mtt. 10.24-26 Sent ones maligned, March of Remembrance</a:t>
            </a:r>
            <a:endParaRPr lang="en-US" altLang="en-US" dirty="0">
              <a:solidFill>
                <a:prstClr val="white"/>
              </a:solidFill>
            </a:endParaRPr>
          </a:p>
        </p:txBody>
      </p:sp>
      <p:sp>
        <p:nvSpPr>
          <p:cNvPr id="5" name="Rectangle 6"/>
          <p:cNvSpPr>
            <a:spLocks noGrp="1" noChangeArrowheads="1"/>
          </p:cNvSpPr>
          <p:nvPr>
            <p:ph type="dt"/>
          </p:nvPr>
        </p:nvSpPr>
        <p:spPr>
          <a:ln/>
        </p:spPr>
        <p:txBody>
          <a:bodyPr/>
          <a:lstStyle/>
          <a:p>
            <a:r>
              <a:rPr lang="en-US" altLang="en-US" smtClean="0">
                <a:solidFill>
                  <a:prstClr val="white"/>
                </a:solidFill>
              </a:rPr>
              <a:t>Jan, 30, 2016  5776</a:t>
            </a:r>
            <a:endParaRPr lang="en-US" altLang="en-US" dirty="0">
              <a:solidFill>
                <a:prstClr val="white"/>
              </a:solidFill>
            </a:endParaRPr>
          </a:p>
        </p:txBody>
      </p:sp>
      <p:sp>
        <p:nvSpPr>
          <p:cNvPr id="7" name="Rectangle 10"/>
          <p:cNvSpPr>
            <a:spLocks noGrp="1" noChangeArrowheads="1"/>
          </p:cNvSpPr>
          <p:nvPr>
            <p:ph type="sldNum"/>
          </p:nvPr>
        </p:nvSpPr>
        <p:spPr>
          <a:ln/>
        </p:spPr>
        <p:txBody>
          <a:bodyPr/>
          <a:lstStyle/>
          <a:p>
            <a:fld id="{D246CCDC-493D-468F-B01F-C0D70D43E59E}" type="slidenum">
              <a:rPr lang="en-US" altLang="en-US">
                <a:solidFill>
                  <a:prstClr val="white"/>
                </a:solidFill>
              </a:rPr>
              <a:pPr/>
              <a:t>59</a:t>
            </a:fld>
            <a:endParaRPr lang="en-US" altLang="en-US" dirty="0">
              <a:solidFill>
                <a:prstClr val="white"/>
              </a:solidFill>
            </a:endParaRPr>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2475" cy="34226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idx="10"/>
          </p:nvPr>
        </p:nvSpPr>
        <p:spPr/>
        <p:txBody>
          <a:bodyPr/>
          <a:lstStyle/>
          <a:p>
            <a:r>
              <a:rPr lang="en-US" altLang="en-US" smtClean="0"/>
              <a:t>Mtt. 10.24-26 Sent ones maligned, March of Remembrance</a:t>
            </a:r>
            <a:endParaRPr lang="en-US" altLang="en-US" dirty="0"/>
          </a:p>
        </p:txBody>
      </p:sp>
      <p:sp>
        <p:nvSpPr>
          <p:cNvPr id="5" name="Date Placeholder 4"/>
          <p:cNvSpPr>
            <a:spLocks noGrp="1"/>
          </p:cNvSpPr>
          <p:nvPr>
            <p:ph type="dt" idx="11"/>
          </p:nvPr>
        </p:nvSpPr>
        <p:spPr/>
        <p:txBody>
          <a:bodyPr/>
          <a:lstStyle/>
          <a:p>
            <a:r>
              <a:rPr lang="en-US" altLang="en-US" smtClean="0"/>
              <a:t>Jan, 30, 2016  5776</a:t>
            </a:r>
            <a:endParaRPr lang="en-US" altLang="en-US" dirty="0"/>
          </a:p>
        </p:txBody>
      </p:sp>
      <p:sp>
        <p:nvSpPr>
          <p:cNvPr id="6" name="Slide Number Placeholder 5"/>
          <p:cNvSpPr>
            <a:spLocks noGrp="1"/>
          </p:cNvSpPr>
          <p:nvPr>
            <p:ph type="sldNum" idx="12"/>
          </p:nvPr>
        </p:nvSpPr>
        <p:spPr/>
        <p:txBody>
          <a:bodyPr/>
          <a:lstStyle/>
          <a:p>
            <a:fld id="{EB046E99-C8B1-4CDD-A73C-F6E7A10563DD}" type="slidenum">
              <a:rPr lang="en-US" altLang="en-US" smtClean="0"/>
              <a:pPr/>
              <a:t>6</a:t>
            </a:fld>
            <a:endParaRPr lang="en-US" altLang="en-US" dirty="0"/>
          </a:p>
        </p:txBody>
      </p:sp>
    </p:spTree>
    <p:extLst>
      <p:ext uri="{BB962C8B-B14F-4D97-AF65-F5344CB8AC3E}">
        <p14:creationId xmlns:p14="http://schemas.microsoft.com/office/powerpoint/2010/main" val="12898711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solidFill>
                  <a:prstClr val="white"/>
                </a:solidFill>
              </a:rPr>
              <a:t>Mtt. 10.24-26 Sent ones maligned, March of Remembrance</a:t>
            </a:r>
            <a:endParaRPr lang="en-US" altLang="en-US" dirty="0">
              <a:solidFill>
                <a:prstClr val="white"/>
              </a:solidFill>
            </a:endParaRPr>
          </a:p>
        </p:txBody>
      </p:sp>
      <p:sp>
        <p:nvSpPr>
          <p:cNvPr id="5" name="Rectangle 6"/>
          <p:cNvSpPr>
            <a:spLocks noGrp="1" noChangeArrowheads="1"/>
          </p:cNvSpPr>
          <p:nvPr>
            <p:ph type="dt"/>
          </p:nvPr>
        </p:nvSpPr>
        <p:spPr>
          <a:ln/>
        </p:spPr>
        <p:txBody>
          <a:bodyPr/>
          <a:lstStyle/>
          <a:p>
            <a:r>
              <a:rPr lang="en-US" altLang="en-US" smtClean="0">
                <a:solidFill>
                  <a:prstClr val="white"/>
                </a:solidFill>
              </a:rPr>
              <a:t>Jan, 30, 2016  5776</a:t>
            </a:r>
            <a:endParaRPr lang="en-US" altLang="en-US" dirty="0">
              <a:solidFill>
                <a:prstClr val="white"/>
              </a:solidFill>
            </a:endParaRPr>
          </a:p>
        </p:txBody>
      </p:sp>
      <p:sp>
        <p:nvSpPr>
          <p:cNvPr id="7" name="Rectangle 10"/>
          <p:cNvSpPr>
            <a:spLocks noGrp="1" noChangeArrowheads="1"/>
          </p:cNvSpPr>
          <p:nvPr>
            <p:ph type="sldNum"/>
          </p:nvPr>
        </p:nvSpPr>
        <p:spPr>
          <a:ln/>
        </p:spPr>
        <p:txBody>
          <a:bodyPr/>
          <a:lstStyle/>
          <a:p>
            <a:fld id="{D246CCDC-493D-468F-B01F-C0D70D43E59E}" type="slidenum">
              <a:rPr lang="en-US" altLang="en-US">
                <a:solidFill>
                  <a:prstClr val="white"/>
                </a:solidFill>
              </a:rPr>
              <a:pPr/>
              <a:t>60</a:t>
            </a:fld>
            <a:endParaRPr lang="en-US" altLang="en-US" dirty="0">
              <a:solidFill>
                <a:prstClr val="white"/>
              </a:solidFill>
            </a:endParaRPr>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dirty="0" smtClean="0"/>
              <a:t>She is a secular</a:t>
            </a:r>
            <a:r>
              <a:rPr lang="en-US" altLang="en-US" baseline="0" dirty="0" smtClean="0"/>
              <a:t> Jewish woman who has morphed from Peace Now, supporting Oslo, to realizing that the Jewish people have a historic claim to Judea and Samaria and Jerusalem.  She’ll be speaking to hopefully 500 Christians about Jewish survival.  First time EVER in KC history a sitting Knesset member [equivalent to a Congresswoman] here.  Highest ranking Israeli ever, except for Israel Ambassador</a:t>
            </a:r>
            <a:r>
              <a:rPr lang="en-US" altLang="en-US" dirty="0" smtClean="0"/>
              <a:t> Michael Oren about 4 years ago.</a:t>
            </a:r>
            <a:endParaRPr lang="en-US" altLang="en-US" baseline="0" dirty="0"/>
          </a:p>
          <a:p>
            <a:r>
              <a:rPr lang="en-US" altLang="en-US" baseline="0" dirty="0" smtClean="0"/>
              <a:t>From the website: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solidFill>
                  <a:prstClr val="white"/>
                </a:solidFill>
              </a:rPr>
              <a:t>Mtt. 10.24-26 Sent ones maligned, March of Remembrance</a:t>
            </a:r>
            <a:endParaRPr lang="en-US" altLang="en-US" dirty="0">
              <a:solidFill>
                <a:prstClr val="white"/>
              </a:solidFill>
            </a:endParaRPr>
          </a:p>
        </p:txBody>
      </p:sp>
      <p:sp>
        <p:nvSpPr>
          <p:cNvPr id="5" name="Rectangle 6"/>
          <p:cNvSpPr>
            <a:spLocks noGrp="1" noChangeArrowheads="1"/>
          </p:cNvSpPr>
          <p:nvPr>
            <p:ph type="dt"/>
          </p:nvPr>
        </p:nvSpPr>
        <p:spPr>
          <a:ln/>
        </p:spPr>
        <p:txBody>
          <a:bodyPr/>
          <a:lstStyle/>
          <a:p>
            <a:r>
              <a:rPr lang="en-US" altLang="en-US" smtClean="0">
                <a:solidFill>
                  <a:prstClr val="white"/>
                </a:solidFill>
              </a:rPr>
              <a:t>Jan, 30, 2016  5776</a:t>
            </a:r>
            <a:endParaRPr lang="en-US" altLang="en-US" dirty="0">
              <a:solidFill>
                <a:prstClr val="white"/>
              </a:solidFill>
            </a:endParaRPr>
          </a:p>
        </p:txBody>
      </p:sp>
      <p:sp>
        <p:nvSpPr>
          <p:cNvPr id="7" name="Rectangle 10"/>
          <p:cNvSpPr>
            <a:spLocks noGrp="1" noChangeArrowheads="1"/>
          </p:cNvSpPr>
          <p:nvPr>
            <p:ph type="sldNum"/>
          </p:nvPr>
        </p:nvSpPr>
        <p:spPr>
          <a:ln/>
        </p:spPr>
        <p:txBody>
          <a:bodyPr/>
          <a:lstStyle/>
          <a:p>
            <a:fld id="{D246CCDC-493D-468F-B01F-C0D70D43E59E}" type="slidenum">
              <a:rPr lang="en-US" altLang="en-US">
                <a:solidFill>
                  <a:prstClr val="white"/>
                </a:solidFill>
              </a:rPr>
              <a:pPr/>
              <a:t>61</a:t>
            </a:fld>
            <a:endParaRPr lang="en-US" altLang="en-US" dirty="0">
              <a:solidFill>
                <a:prstClr val="white"/>
              </a:solidFill>
            </a:endParaRPr>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solidFill>
                  <a:prstClr val="white"/>
                </a:solidFill>
              </a:rPr>
              <a:t>Mtt. 10.24-26 Sent ones maligned, March of Remembrance</a:t>
            </a:r>
            <a:endParaRPr lang="en-US" altLang="en-US" dirty="0">
              <a:solidFill>
                <a:prstClr val="white"/>
              </a:solidFill>
            </a:endParaRPr>
          </a:p>
        </p:txBody>
      </p:sp>
      <p:sp>
        <p:nvSpPr>
          <p:cNvPr id="5" name="Rectangle 6"/>
          <p:cNvSpPr>
            <a:spLocks noGrp="1" noChangeArrowheads="1"/>
          </p:cNvSpPr>
          <p:nvPr>
            <p:ph type="dt"/>
          </p:nvPr>
        </p:nvSpPr>
        <p:spPr>
          <a:ln/>
        </p:spPr>
        <p:txBody>
          <a:bodyPr/>
          <a:lstStyle/>
          <a:p>
            <a:r>
              <a:rPr lang="en-US" altLang="en-US" smtClean="0">
                <a:solidFill>
                  <a:prstClr val="white"/>
                </a:solidFill>
              </a:rPr>
              <a:t>Jan, 30, 2016  5776</a:t>
            </a:r>
            <a:endParaRPr lang="en-US" altLang="en-US" dirty="0">
              <a:solidFill>
                <a:prstClr val="white"/>
              </a:solidFill>
            </a:endParaRPr>
          </a:p>
        </p:txBody>
      </p:sp>
      <p:sp>
        <p:nvSpPr>
          <p:cNvPr id="7" name="Rectangle 10"/>
          <p:cNvSpPr>
            <a:spLocks noGrp="1" noChangeArrowheads="1"/>
          </p:cNvSpPr>
          <p:nvPr>
            <p:ph type="sldNum"/>
          </p:nvPr>
        </p:nvSpPr>
        <p:spPr>
          <a:ln/>
        </p:spPr>
        <p:txBody>
          <a:bodyPr/>
          <a:lstStyle/>
          <a:p>
            <a:fld id="{D246CCDC-493D-468F-B01F-C0D70D43E59E}" type="slidenum">
              <a:rPr lang="en-US" altLang="en-US">
                <a:solidFill>
                  <a:prstClr val="white"/>
                </a:solidFill>
              </a:rPr>
              <a:pPr/>
              <a:t>62</a:t>
            </a:fld>
            <a:endParaRPr lang="en-US" altLang="en-US" dirty="0">
              <a:solidFill>
                <a:prstClr val="white"/>
              </a:solidFill>
            </a:endParaRPr>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dirty="0" smtClean="0"/>
              <a:t>Also, 10 am till 1:30 p.m. intercessory teams.  </a:t>
            </a:r>
            <a:endParaRPr lang="en-US"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solidFill>
                  <a:prstClr val="white"/>
                </a:solidFill>
              </a:rPr>
              <a:t>Mtt. 10.24-26 Sent ones maligned, March of Remembrance</a:t>
            </a:r>
            <a:endParaRPr lang="en-US" altLang="en-US" dirty="0">
              <a:solidFill>
                <a:prstClr val="white"/>
              </a:solidFill>
            </a:endParaRPr>
          </a:p>
        </p:txBody>
      </p:sp>
      <p:sp>
        <p:nvSpPr>
          <p:cNvPr id="5" name="Rectangle 6"/>
          <p:cNvSpPr>
            <a:spLocks noGrp="1" noChangeArrowheads="1"/>
          </p:cNvSpPr>
          <p:nvPr>
            <p:ph type="dt"/>
          </p:nvPr>
        </p:nvSpPr>
        <p:spPr>
          <a:ln/>
        </p:spPr>
        <p:txBody>
          <a:bodyPr/>
          <a:lstStyle/>
          <a:p>
            <a:r>
              <a:rPr lang="en-US" altLang="en-US" smtClean="0">
                <a:solidFill>
                  <a:prstClr val="white"/>
                </a:solidFill>
              </a:rPr>
              <a:t>Jan, 30, 2016  5776</a:t>
            </a:r>
            <a:endParaRPr lang="en-US" altLang="en-US" dirty="0">
              <a:solidFill>
                <a:prstClr val="white"/>
              </a:solidFill>
            </a:endParaRPr>
          </a:p>
        </p:txBody>
      </p:sp>
      <p:sp>
        <p:nvSpPr>
          <p:cNvPr id="7" name="Rectangle 10"/>
          <p:cNvSpPr>
            <a:spLocks noGrp="1" noChangeArrowheads="1"/>
          </p:cNvSpPr>
          <p:nvPr>
            <p:ph type="sldNum"/>
          </p:nvPr>
        </p:nvSpPr>
        <p:spPr>
          <a:ln/>
        </p:spPr>
        <p:txBody>
          <a:bodyPr/>
          <a:lstStyle/>
          <a:p>
            <a:fld id="{D246CCDC-493D-468F-B01F-C0D70D43E59E}" type="slidenum">
              <a:rPr lang="en-US" altLang="en-US">
                <a:solidFill>
                  <a:prstClr val="white"/>
                </a:solidFill>
              </a:rPr>
              <a:pPr/>
              <a:t>63</a:t>
            </a:fld>
            <a:endParaRPr lang="en-US" altLang="en-US" dirty="0">
              <a:solidFill>
                <a:prstClr val="white"/>
              </a:solidFill>
            </a:endParaRPr>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solidFill>
                  <a:prstClr val="white"/>
                </a:solidFill>
              </a:rPr>
              <a:t>Mtt. 10.24-26 Sent ones maligned, March of Remembrance</a:t>
            </a:r>
            <a:endParaRPr lang="en-US" altLang="en-US" dirty="0">
              <a:solidFill>
                <a:prstClr val="white"/>
              </a:solidFill>
            </a:endParaRPr>
          </a:p>
        </p:txBody>
      </p:sp>
      <p:sp>
        <p:nvSpPr>
          <p:cNvPr id="5" name="Rectangle 6"/>
          <p:cNvSpPr>
            <a:spLocks noGrp="1" noChangeArrowheads="1"/>
          </p:cNvSpPr>
          <p:nvPr>
            <p:ph type="dt"/>
          </p:nvPr>
        </p:nvSpPr>
        <p:spPr>
          <a:ln/>
        </p:spPr>
        <p:txBody>
          <a:bodyPr/>
          <a:lstStyle/>
          <a:p>
            <a:r>
              <a:rPr lang="en-US" altLang="en-US" smtClean="0">
                <a:solidFill>
                  <a:prstClr val="white"/>
                </a:solidFill>
              </a:rPr>
              <a:t>Jan, 30, 2016  5776</a:t>
            </a:r>
            <a:endParaRPr lang="en-US" altLang="en-US" dirty="0">
              <a:solidFill>
                <a:prstClr val="white"/>
              </a:solidFill>
            </a:endParaRPr>
          </a:p>
        </p:txBody>
      </p:sp>
      <p:sp>
        <p:nvSpPr>
          <p:cNvPr id="7" name="Rectangle 10"/>
          <p:cNvSpPr>
            <a:spLocks noGrp="1" noChangeArrowheads="1"/>
          </p:cNvSpPr>
          <p:nvPr>
            <p:ph type="sldNum"/>
          </p:nvPr>
        </p:nvSpPr>
        <p:spPr>
          <a:ln/>
        </p:spPr>
        <p:txBody>
          <a:bodyPr/>
          <a:lstStyle/>
          <a:p>
            <a:fld id="{D246CCDC-493D-468F-B01F-C0D70D43E59E}" type="slidenum">
              <a:rPr lang="en-US" altLang="en-US">
                <a:solidFill>
                  <a:prstClr val="white"/>
                </a:solidFill>
              </a:rPr>
              <a:pPr/>
              <a:t>64</a:t>
            </a:fld>
            <a:endParaRPr lang="en-US" altLang="en-US" dirty="0">
              <a:solidFill>
                <a:prstClr val="white"/>
              </a:solidFill>
            </a:endParaRPr>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solidFill>
                  <a:prstClr val="white"/>
                </a:solidFill>
              </a:rPr>
              <a:t>Mtt. 10.24-26 Sent ones maligned, March of Remembrance</a:t>
            </a:r>
            <a:endParaRPr lang="en-US" altLang="en-US" dirty="0">
              <a:solidFill>
                <a:prstClr val="white"/>
              </a:solidFill>
            </a:endParaRPr>
          </a:p>
        </p:txBody>
      </p:sp>
      <p:sp>
        <p:nvSpPr>
          <p:cNvPr id="5" name="Rectangle 6"/>
          <p:cNvSpPr>
            <a:spLocks noGrp="1" noChangeArrowheads="1"/>
          </p:cNvSpPr>
          <p:nvPr>
            <p:ph type="dt"/>
          </p:nvPr>
        </p:nvSpPr>
        <p:spPr>
          <a:ln/>
        </p:spPr>
        <p:txBody>
          <a:bodyPr/>
          <a:lstStyle/>
          <a:p>
            <a:r>
              <a:rPr lang="en-US" altLang="en-US" smtClean="0">
                <a:solidFill>
                  <a:prstClr val="white"/>
                </a:solidFill>
              </a:rPr>
              <a:t>Jan, 30, 2016  5776</a:t>
            </a:r>
            <a:endParaRPr lang="en-US" altLang="en-US" dirty="0">
              <a:solidFill>
                <a:prstClr val="white"/>
              </a:solidFill>
            </a:endParaRPr>
          </a:p>
        </p:txBody>
      </p:sp>
      <p:sp>
        <p:nvSpPr>
          <p:cNvPr id="7" name="Rectangle 10"/>
          <p:cNvSpPr>
            <a:spLocks noGrp="1" noChangeArrowheads="1"/>
          </p:cNvSpPr>
          <p:nvPr>
            <p:ph type="sldNum"/>
          </p:nvPr>
        </p:nvSpPr>
        <p:spPr>
          <a:ln/>
        </p:spPr>
        <p:txBody>
          <a:bodyPr/>
          <a:lstStyle/>
          <a:p>
            <a:fld id="{D246CCDC-493D-468F-B01F-C0D70D43E59E}" type="slidenum">
              <a:rPr lang="en-US" altLang="en-US">
                <a:solidFill>
                  <a:prstClr val="white"/>
                </a:solidFill>
              </a:rPr>
              <a:pPr/>
              <a:t>65</a:t>
            </a:fld>
            <a:endParaRPr lang="en-US" altLang="en-US" dirty="0">
              <a:solidFill>
                <a:prstClr val="white"/>
              </a:solidFill>
            </a:endParaRPr>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solidFill>
                  <a:prstClr val="white"/>
                </a:solidFill>
              </a:rPr>
              <a:t>Mtt. 10.24-26 Sent ones maligned, March of Remembrance</a:t>
            </a:r>
            <a:endParaRPr lang="en-US" altLang="en-US" dirty="0">
              <a:solidFill>
                <a:prstClr val="white"/>
              </a:solidFill>
            </a:endParaRPr>
          </a:p>
        </p:txBody>
      </p:sp>
      <p:sp>
        <p:nvSpPr>
          <p:cNvPr id="5" name="Rectangle 6"/>
          <p:cNvSpPr>
            <a:spLocks noGrp="1" noChangeArrowheads="1"/>
          </p:cNvSpPr>
          <p:nvPr>
            <p:ph type="dt"/>
          </p:nvPr>
        </p:nvSpPr>
        <p:spPr>
          <a:ln/>
        </p:spPr>
        <p:txBody>
          <a:bodyPr/>
          <a:lstStyle/>
          <a:p>
            <a:r>
              <a:rPr lang="en-US" altLang="en-US" smtClean="0">
                <a:solidFill>
                  <a:prstClr val="white"/>
                </a:solidFill>
              </a:rPr>
              <a:t>Jan, 30, 2016  5776</a:t>
            </a:r>
            <a:endParaRPr lang="en-US" altLang="en-US" dirty="0">
              <a:solidFill>
                <a:prstClr val="white"/>
              </a:solidFill>
            </a:endParaRPr>
          </a:p>
        </p:txBody>
      </p:sp>
      <p:sp>
        <p:nvSpPr>
          <p:cNvPr id="7" name="Rectangle 10"/>
          <p:cNvSpPr>
            <a:spLocks noGrp="1" noChangeArrowheads="1"/>
          </p:cNvSpPr>
          <p:nvPr>
            <p:ph type="sldNum"/>
          </p:nvPr>
        </p:nvSpPr>
        <p:spPr>
          <a:ln/>
        </p:spPr>
        <p:txBody>
          <a:bodyPr/>
          <a:lstStyle/>
          <a:p>
            <a:fld id="{D246CCDC-493D-468F-B01F-C0D70D43E59E}" type="slidenum">
              <a:rPr lang="en-US" altLang="en-US">
                <a:solidFill>
                  <a:prstClr val="white"/>
                </a:solidFill>
              </a:rPr>
              <a:pPr/>
              <a:t>66</a:t>
            </a:fld>
            <a:endParaRPr lang="en-US" altLang="en-US" dirty="0">
              <a:solidFill>
                <a:prstClr val="white"/>
              </a:solidFill>
            </a:endParaRPr>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solidFill>
                  <a:prstClr val="white"/>
                </a:solidFill>
              </a:rPr>
              <a:t>Mtt. 10.24-26 Sent ones maligned, March of Remembrance</a:t>
            </a:r>
            <a:endParaRPr lang="en-US" altLang="en-US" dirty="0">
              <a:solidFill>
                <a:prstClr val="white"/>
              </a:solidFill>
            </a:endParaRPr>
          </a:p>
        </p:txBody>
      </p:sp>
      <p:sp>
        <p:nvSpPr>
          <p:cNvPr id="5" name="Rectangle 6"/>
          <p:cNvSpPr>
            <a:spLocks noGrp="1" noChangeArrowheads="1"/>
          </p:cNvSpPr>
          <p:nvPr>
            <p:ph type="dt"/>
          </p:nvPr>
        </p:nvSpPr>
        <p:spPr>
          <a:ln/>
        </p:spPr>
        <p:txBody>
          <a:bodyPr/>
          <a:lstStyle/>
          <a:p>
            <a:r>
              <a:rPr lang="en-US" altLang="en-US" smtClean="0">
                <a:solidFill>
                  <a:prstClr val="white"/>
                </a:solidFill>
              </a:rPr>
              <a:t>Jan, 30, 2016  5776</a:t>
            </a:r>
            <a:endParaRPr lang="en-US" altLang="en-US" dirty="0">
              <a:solidFill>
                <a:prstClr val="white"/>
              </a:solidFill>
            </a:endParaRPr>
          </a:p>
        </p:txBody>
      </p:sp>
      <p:sp>
        <p:nvSpPr>
          <p:cNvPr id="7" name="Rectangle 10"/>
          <p:cNvSpPr>
            <a:spLocks noGrp="1" noChangeArrowheads="1"/>
          </p:cNvSpPr>
          <p:nvPr>
            <p:ph type="sldNum"/>
          </p:nvPr>
        </p:nvSpPr>
        <p:spPr>
          <a:ln/>
        </p:spPr>
        <p:txBody>
          <a:bodyPr/>
          <a:lstStyle/>
          <a:p>
            <a:fld id="{D246CCDC-493D-468F-B01F-C0D70D43E59E}" type="slidenum">
              <a:rPr lang="en-US" altLang="en-US">
                <a:solidFill>
                  <a:prstClr val="white"/>
                </a:solidFill>
              </a:rPr>
              <a:pPr/>
              <a:t>67</a:t>
            </a:fld>
            <a:endParaRPr lang="en-US" altLang="en-US" dirty="0">
              <a:solidFill>
                <a:prstClr val="white"/>
              </a:solidFill>
            </a:endParaRPr>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68</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dirty="0" smtClean="0"/>
              <a:t>Like us on</a:t>
            </a:r>
            <a:r>
              <a:rPr lang="en-US" altLang="en-US" baseline="0" dirty="0" smtClean="0"/>
              <a:t> Facebook.</a:t>
            </a:r>
            <a:endParaRPr lang="en-US" alt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69</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dirty="0" smtClean="0"/>
              <a:t>Judgement illustration analogy to sheep and goats.  We know an Israeli goat farmer, makes great cheese, took exception to the illustration.</a:t>
            </a:r>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2475" cy="34226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idx="10"/>
          </p:nvPr>
        </p:nvSpPr>
        <p:spPr/>
        <p:txBody>
          <a:bodyPr/>
          <a:lstStyle/>
          <a:p>
            <a:r>
              <a:rPr lang="en-US" altLang="en-US" smtClean="0"/>
              <a:t>Mtt. 10.24-26 Sent ones maligned, March of Remembrance</a:t>
            </a:r>
            <a:endParaRPr lang="en-US" altLang="en-US" dirty="0"/>
          </a:p>
        </p:txBody>
      </p:sp>
      <p:sp>
        <p:nvSpPr>
          <p:cNvPr id="5" name="Date Placeholder 4"/>
          <p:cNvSpPr>
            <a:spLocks noGrp="1"/>
          </p:cNvSpPr>
          <p:nvPr>
            <p:ph type="dt" idx="11"/>
          </p:nvPr>
        </p:nvSpPr>
        <p:spPr/>
        <p:txBody>
          <a:bodyPr/>
          <a:lstStyle/>
          <a:p>
            <a:r>
              <a:rPr lang="en-US" altLang="en-US" smtClean="0"/>
              <a:t>Jan, 30, 2016  5776</a:t>
            </a:r>
            <a:endParaRPr lang="en-US" altLang="en-US" dirty="0"/>
          </a:p>
        </p:txBody>
      </p:sp>
      <p:sp>
        <p:nvSpPr>
          <p:cNvPr id="6" name="Slide Number Placeholder 5"/>
          <p:cNvSpPr>
            <a:spLocks noGrp="1"/>
          </p:cNvSpPr>
          <p:nvPr>
            <p:ph type="sldNum" idx="12"/>
          </p:nvPr>
        </p:nvSpPr>
        <p:spPr/>
        <p:txBody>
          <a:bodyPr/>
          <a:lstStyle/>
          <a:p>
            <a:fld id="{EB046E99-C8B1-4CDD-A73C-F6E7A10563DD}" type="slidenum">
              <a:rPr lang="en-US" altLang="en-US" smtClean="0"/>
              <a:pPr/>
              <a:t>7</a:t>
            </a:fld>
            <a:endParaRPr lang="en-US" altLang="en-US" dirty="0"/>
          </a:p>
        </p:txBody>
      </p:sp>
    </p:spTree>
    <p:extLst>
      <p:ext uri="{BB962C8B-B14F-4D97-AF65-F5344CB8AC3E}">
        <p14:creationId xmlns:p14="http://schemas.microsoft.com/office/powerpoint/2010/main" val="34712464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70</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dirty="0" smtClean="0"/>
              <a:t>Boaz Ellis was</a:t>
            </a:r>
            <a:r>
              <a:rPr lang="en-US" altLang="en-US" baseline="0" dirty="0" smtClean="0"/>
              <a:t> part of Or </a:t>
            </a:r>
            <a:r>
              <a:rPr lang="en-US" altLang="en-US" baseline="0" dirty="0" err="1" smtClean="0"/>
              <a:t>HaOlam</a:t>
            </a:r>
            <a:r>
              <a:rPr lang="en-US" altLang="en-US" baseline="0" dirty="0" smtClean="0"/>
              <a:t> for about 2 years.  He </a:t>
            </a:r>
            <a:r>
              <a:rPr lang="en-US" altLang="en-US" dirty="0" smtClean="0"/>
              <a:t>grew up on a goat farm</a:t>
            </a:r>
            <a:r>
              <a:rPr lang="en-US" altLang="en-US" baseline="0" dirty="0" smtClean="0"/>
              <a:t> in Israel with his parents, </a:t>
            </a:r>
            <a:r>
              <a:rPr lang="en-US" altLang="en-US" baseline="0" dirty="0" err="1" smtClean="0"/>
              <a:t>Adi</a:t>
            </a:r>
            <a:r>
              <a:rPr lang="en-US" altLang="en-US" baseline="0" dirty="0" smtClean="0"/>
              <a:t> and ???.  He took great exception to the labelling of the goats as so negative.  However…</a:t>
            </a:r>
            <a:endParaRPr lang="en-US" alt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71</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dirty="0" smtClean="0"/>
              <a:t>Here are the goats, and a beautiful </a:t>
            </a:r>
            <a:r>
              <a:rPr lang="en-US" altLang="en-US" dirty="0" err="1" smtClean="0"/>
              <a:t>goatherder</a:t>
            </a:r>
            <a:r>
              <a:rPr lang="en-US" altLang="en-US" dirty="0" smtClean="0"/>
              <a:t>…</a:t>
            </a:r>
            <a:endParaRPr lang="en-US" alt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72</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dirty="0" smtClean="0"/>
              <a:t>One highly</a:t>
            </a:r>
            <a:r>
              <a:rPr lang="en-US" altLang="en-US" baseline="0" dirty="0" smtClean="0"/>
              <a:t> esteemed interpretation of this is that the Jewish people are these ones.</a:t>
            </a:r>
            <a:endParaRPr lang="en-US" alt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73</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hdr"/>
          </p:nvPr>
        </p:nvSpPr>
        <p:spPr>
          <a:ln/>
        </p:spPr>
        <p:txBody>
          <a:bodyPr/>
          <a:lstStyle/>
          <a:p>
            <a:r>
              <a:rPr lang="en-US" altLang="en-US" smtClean="0"/>
              <a:t>Mtt. 10.24-26 Sent ones maligned, March of Remembrance</a:t>
            </a:r>
            <a:endParaRPr lang="en-US" altLang="en-US" dirty="0"/>
          </a:p>
        </p:txBody>
      </p:sp>
      <p:sp>
        <p:nvSpPr>
          <p:cNvPr id="5" name="Rectangle 6"/>
          <p:cNvSpPr>
            <a:spLocks noGrp="1" noChangeArrowheads="1"/>
          </p:cNvSpPr>
          <p:nvPr>
            <p:ph type="dt"/>
          </p:nvPr>
        </p:nvSpPr>
        <p:spPr>
          <a:ln/>
        </p:spPr>
        <p:txBody>
          <a:bodyPr/>
          <a:lstStyle/>
          <a:p>
            <a:r>
              <a:rPr lang="en-US" altLang="en-US" smtClean="0"/>
              <a:t>Jan, 30, 2016  5776</a:t>
            </a:r>
            <a:endParaRPr lang="en-US" altLang="en-US" dirty="0"/>
          </a:p>
        </p:txBody>
      </p:sp>
      <p:sp>
        <p:nvSpPr>
          <p:cNvPr id="7" name="Rectangle 10"/>
          <p:cNvSpPr>
            <a:spLocks noGrp="1" noChangeArrowheads="1"/>
          </p:cNvSpPr>
          <p:nvPr>
            <p:ph type="sldNum"/>
          </p:nvPr>
        </p:nvSpPr>
        <p:spPr>
          <a:ln/>
        </p:spPr>
        <p:txBody>
          <a:bodyPr/>
          <a:lstStyle/>
          <a:p>
            <a:fld id="{D246CCDC-493D-468F-B01F-C0D70D43E59E}" type="slidenum">
              <a:rPr lang="en-US" altLang="en-US"/>
              <a:pPr/>
              <a:t>74</a:t>
            </a:fld>
            <a:endParaRPr lang="en-US" altLang="en-US" dirty="0"/>
          </a:p>
        </p:txBody>
      </p:sp>
      <p:sp>
        <p:nvSpPr>
          <p:cNvPr id="4451330" name="Rectangle 2"/>
          <p:cNvSpPr>
            <a:spLocks noGrp="1" noRot="1" noChangeAspect="1" noChangeArrowheads="1" noTextEdit="1"/>
          </p:cNvSpPr>
          <p:nvPr>
            <p:ph type="sldImg"/>
          </p:nvPr>
        </p:nvSpPr>
        <p:spPr>
          <a:xfrm>
            <a:off x="914400" y="304800"/>
            <a:ext cx="5080000" cy="3810000"/>
          </a:xfrm>
          <a:ln/>
        </p:spPr>
      </p:sp>
      <p:sp>
        <p:nvSpPr>
          <p:cNvPr id="4451331" name="Rectangle 3"/>
          <p:cNvSpPr>
            <a:spLocks noGrp="1" noChangeArrowheads="1"/>
          </p:cNvSpPr>
          <p:nvPr>
            <p:ph type="body" idx="1"/>
          </p:nvPr>
        </p:nvSpPr>
        <p:spPr>
          <a:xfrm>
            <a:off x="152400" y="4114800"/>
            <a:ext cx="6553200" cy="4876800"/>
          </a:xfrm>
        </p:spPr>
        <p:txBody>
          <a:bodyPr/>
          <a:lstStyle/>
          <a:p>
            <a:r>
              <a:rPr lang="en-US" altLang="en-US" dirty="0" smtClean="0"/>
              <a:t>Salvation in Messiah implied!! </a:t>
            </a:r>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a:xfrm>
            <a:off x="1144588" y="685800"/>
            <a:ext cx="4562475" cy="3422650"/>
          </a:xfrm>
          <a:ln/>
        </p:spPr>
      </p:sp>
      <p:sp>
        <p:nvSpPr>
          <p:cNvPr id="309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cs typeface="Arial" pitchFamily="34" charset="0"/>
              </a:rPr>
              <a:t>Let’s stand and do this</a:t>
            </a:r>
          </a:p>
        </p:txBody>
      </p:sp>
      <p:sp>
        <p:nvSpPr>
          <p:cNvPr id="309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7900">
                <a:solidFill>
                  <a:schemeClr val="tx1"/>
                </a:solidFill>
                <a:latin typeface="Arial" pitchFamily="34" charset="0"/>
                <a:cs typeface="Arial" pitchFamily="34" charset="0"/>
              </a:defRPr>
            </a:lvl1pPr>
            <a:lvl2pPr marL="729057" indent="-280406" defTabSz="914437">
              <a:defRPr sz="7900">
                <a:solidFill>
                  <a:schemeClr val="tx1"/>
                </a:solidFill>
                <a:latin typeface="Arial" pitchFamily="34" charset="0"/>
                <a:cs typeface="Arial" pitchFamily="34" charset="0"/>
              </a:defRPr>
            </a:lvl2pPr>
            <a:lvl3pPr marL="1121626" indent="-224325" defTabSz="914437">
              <a:defRPr sz="7900">
                <a:solidFill>
                  <a:schemeClr val="tx1"/>
                </a:solidFill>
                <a:latin typeface="Arial" pitchFamily="34" charset="0"/>
                <a:cs typeface="Arial" pitchFamily="34" charset="0"/>
              </a:defRPr>
            </a:lvl3pPr>
            <a:lvl4pPr marL="1570276" indent="-224325" defTabSz="914437">
              <a:defRPr sz="7900">
                <a:solidFill>
                  <a:schemeClr val="tx1"/>
                </a:solidFill>
                <a:latin typeface="Arial" pitchFamily="34" charset="0"/>
                <a:cs typeface="Arial" pitchFamily="34" charset="0"/>
              </a:defRPr>
            </a:lvl4pPr>
            <a:lvl5pPr marL="2018927" indent="-224325" defTabSz="914437">
              <a:defRPr sz="7900">
                <a:solidFill>
                  <a:schemeClr val="tx1"/>
                </a:solidFill>
                <a:latin typeface="Arial" pitchFamily="34" charset="0"/>
                <a:cs typeface="Arial" pitchFamily="34" charset="0"/>
              </a:defRPr>
            </a:lvl5pPr>
            <a:lvl6pPr marL="2467577" indent="-224325" defTabSz="914437" eaLnBrk="0" fontAlgn="base" hangingPunct="0">
              <a:spcBef>
                <a:spcPct val="0"/>
              </a:spcBef>
              <a:spcAft>
                <a:spcPct val="0"/>
              </a:spcAft>
              <a:defRPr sz="7900">
                <a:solidFill>
                  <a:schemeClr val="tx1"/>
                </a:solidFill>
                <a:latin typeface="Arial" pitchFamily="34" charset="0"/>
                <a:cs typeface="Arial" pitchFamily="34" charset="0"/>
              </a:defRPr>
            </a:lvl6pPr>
            <a:lvl7pPr marL="2916227" indent="-224325" defTabSz="914437" eaLnBrk="0" fontAlgn="base" hangingPunct="0">
              <a:spcBef>
                <a:spcPct val="0"/>
              </a:spcBef>
              <a:spcAft>
                <a:spcPct val="0"/>
              </a:spcAft>
              <a:defRPr sz="7900">
                <a:solidFill>
                  <a:schemeClr val="tx1"/>
                </a:solidFill>
                <a:latin typeface="Arial" pitchFamily="34" charset="0"/>
                <a:cs typeface="Arial" pitchFamily="34" charset="0"/>
              </a:defRPr>
            </a:lvl7pPr>
            <a:lvl8pPr marL="3364878" indent="-224325" defTabSz="914437" eaLnBrk="0" fontAlgn="base" hangingPunct="0">
              <a:spcBef>
                <a:spcPct val="0"/>
              </a:spcBef>
              <a:spcAft>
                <a:spcPct val="0"/>
              </a:spcAft>
              <a:defRPr sz="7900">
                <a:solidFill>
                  <a:schemeClr val="tx1"/>
                </a:solidFill>
                <a:latin typeface="Arial" pitchFamily="34" charset="0"/>
                <a:cs typeface="Arial" pitchFamily="34" charset="0"/>
              </a:defRPr>
            </a:lvl8pPr>
            <a:lvl9pPr marL="3813528" indent="-224325" defTabSz="914437" eaLnBrk="0" fontAlgn="base" hangingPunct="0">
              <a:spcBef>
                <a:spcPct val="0"/>
              </a:spcBef>
              <a:spcAft>
                <a:spcPct val="0"/>
              </a:spcAft>
              <a:defRPr sz="7900">
                <a:solidFill>
                  <a:schemeClr val="tx1"/>
                </a:solidFill>
                <a:latin typeface="Arial" pitchFamily="34" charset="0"/>
                <a:cs typeface="Arial" pitchFamily="34" charset="0"/>
              </a:defRPr>
            </a:lvl9pPr>
          </a:lstStyle>
          <a:p>
            <a:fld id="{EB58C3C9-490B-4107-93D0-7706F55F50D6}" type="slidenum">
              <a:rPr lang="en-US" altLang="en-US" sz="1200">
                <a:solidFill>
                  <a:srgbClr val="000000"/>
                </a:solidFill>
              </a:rPr>
              <a:pPr/>
              <a:t>8</a:t>
            </a:fld>
            <a:endParaRPr lang="en-US" altLang="en-US" sz="120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2475" cy="34226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idx="10"/>
          </p:nvPr>
        </p:nvSpPr>
        <p:spPr/>
        <p:txBody>
          <a:bodyPr/>
          <a:lstStyle/>
          <a:p>
            <a:r>
              <a:rPr lang="en-US" altLang="en-US" smtClean="0"/>
              <a:t>Mtt. 10.24-26 Sent ones maligned, March of Remembrance</a:t>
            </a:r>
            <a:endParaRPr lang="en-US" altLang="en-US" dirty="0"/>
          </a:p>
        </p:txBody>
      </p:sp>
      <p:sp>
        <p:nvSpPr>
          <p:cNvPr id="5" name="Date Placeholder 4"/>
          <p:cNvSpPr>
            <a:spLocks noGrp="1"/>
          </p:cNvSpPr>
          <p:nvPr>
            <p:ph type="dt" idx="11"/>
          </p:nvPr>
        </p:nvSpPr>
        <p:spPr/>
        <p:txBody>
          <a:bodyPr/>
          <a:lstStyle/>
          <a:p>
            <a:r>
              <a:rPr lang="en-US" altLang="en-US" smtClean="0"/>
              <a:t>Jan, 30, 2016  5776</a:t>
            </a:r>
            <a:endParaRPr lang="en-US" altLang="en-US" dirty="0"/>
          </a:p>
        </p:txBody>
      </p:sp>
      <p:sp>
        <p:nvSpPr>
          <p:cNvPr id="6" name="Slide Number Placeholder 5"/>
          <p:cNvSpPr>
            <a:spLocks noGrp="1"/>
          </p:cNvSpPr>
          <p:nvPr>
            <p:ph type="sldNum" idx="12"/>
          </p:nvPr>
        </p:nvSpPr>
        <p:spPr/>
        <p:txBody>
          <a:bodyPr/>
          <a:lstStyle/>
          <a:p>
            <a:fld id="{EB046E99-C8B1-4CDD-A73C-F6E7A10563DD}" type="slidenum">
              <a:rPr lang="en-US" altLang="en-US" smtClean="0"/>
              <a:pPr/>
              <a:t>9</a:t>
            </a:fld>
            <a:endParaRPr lang="en-US" altLang="en-US" dirty="0"/>
          </a:p>
        </p:txBody>
      </p:sp>
    </p:spTree>
    <p:extLst>
      <p:ext uri="{BB962C8B-B14F-4D97-AF65-F5344CB8AC3E}">
        <p14:creationId xmlns:p14="http://schemas.microsoft.com/office/powerpoint/2010/main" val="2628637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3358494A-D8D2-4E44-AFB4-513FBB521F8A}" type="slidenum">
              <a:rPr lang="en-US" altLang="en-US"/>
              <a:pPr/>
              <a:t>‹#›</a:t>
            </a:fld>
            <a:endParaRPr lang="en-US" altLang="en-US" dirty="0"/>
          </a:p>
        </p:txBody>
      </p:sp>
    </p:spTree>
    <p:extLst>
      <p:ext uri="{BB962C8B-B14F-4D97-AF65-F5344CB8AC3E}">
        <p14:creationId xmlns:p14="http://schemas.microsoft.com/office/powerpoint/2010/main" val="1925127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BB93CDAC-B97F-4553-B0A3-6022618E0148}" type="slidenum">
              <a:rPr lang="en-US" altLang="en-US"/>
              <a:pPr/>
              <a:t>‹#›</a:t>
            </a:fld>
            <a:endParaRPr lang="en-US" altLang="en-US" dirty="0"/>
          </a:p>
        </p:txBody>
      </p:sp>
    </p:spTree>
    <p:extLst>
      <p:ext uri="{BB962C8B-B14F-4D97-AF65-F5344CB8AC3E}">
        <p14:creationId xmlns:p14="http://schemas.microsoft.com/office/powerpoint/2010/main" val="2924729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293BB817-41BB-44F8-9941-B99578ACE12A}" type="slidenum">
              <a:rPr lang="en-US" altLang="en-US"/>
              <a:pPr/>
              <a:t>‹#›</a:t>
            </a:fld>
            <a:endParaRPr lang="en-US" altLang="en-US" dirty="0"/>
          </a:p>
        </p:txBody>
      </p:sp>
    </p:spTree>
    <p:extLst>
      <p:ext uri="{BB962C8B-B14F-4D97-AF65-F5344CB8AC3E}">
        <p14:creationId xmlns:p14="http://schemas.microsoft.com/office/powerpoint/2010/main" val="379124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smtClean="0">
                <a:solidFill>
                  <a:srgbClr val="000000"/>
                </a:solidFill>
                <a:latin typeface="Arial" pitchFamily="34" charset="0"/>
                <a:cs typeface="Arial" pitchFamily="34" charset="0"/>
              </a:defRPr>
            </a:lvl1pPr>
          </a:lstStyle>
          <a:p>
            <a:endParaRPr lang="en-US" altLang="en-US"/>
          </a:p>
        </p:txBody>
      </p:sp>
      <p:sp>
        <p:nvSpPr>
          <p:cNvPr id="5"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smtClean="0">
                <a:solidFill>
                  <a:srgbClr val="000000"/>
                </a:solidFill>
                <a:latin typeface="Arial" pitchFamily="34" charset="0"/>
                <a:cs typeface="Arial" pitchFamily="34" charset="0"/>
              </a:defRPr>
            </a:lvl1pPr>
          </a:lstStyle>
          <a:p>
            <a:endParaRPr lang="en-US" altLang="en-US"/>
          </a:p>
        </p:txBody>
      </p:sp>
      <p:sp>
        <p:nvSpPr>
          <p:cNvPr id="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rgbClr val="000000"/>
                </a:solidFill>
              </a:defRPr>
            </a:lvl1pPr>
          </a:lstStyle>
          <a:p>
            <a:fld id="{B0D72B55-CD24-464F-A1AC-560B84AECAEA}" type="slidenum">
              <a:rPr lang="en-US" altLang="en-US"/>
              <a:pPr/>
              <a:t>‹#›</a:t>
            </a:fld>
            <a:endParaRPr lang="en-US" altLang="en-US"/>
          </a:p>
        </p:txBody>
      </p:sp>
    </p:spTree>
    <p:extLst>
      <p:ext uri="{BB962C8B-B14F-4D97-AF65-F5344CB8AC3E}">
        <p14:creationId xmlns:p14="http://schemas.microsoft.com/office/powerpoint/2010/main" val="2628707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smtClean="0">
                <a:solidFill>
                  <a:srgbClr val="000000"/>
                </a:solidFill>
                <a:latin typeface="Arial" pitchFamily="34" charset="0"/>
                <a:cs typeface="Arial" pitchFamily="34" charset="0"/>
              </a:defRPr>
            </a:lvl1pPr>
          </a:lstStyle>
          <a:p>
            <a:endParaRPr lang="en-US" altLang="en-US"/>
          </a:p>
        </p:txBody>
      </p:sp>
      <p:sp>
        <p:nvSpPr>
          <p:cNvPr id="5"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smtClean="0">
                <a:solidFill>
                  <a:srgbClr val="000000"/>
                </a:solidFill>
                <a:latin typeface="Arial" pitchFamily="34" charset="0"/>
                <a:cs typeface="Arial" pitchFamily="34" charset="0"/>
              </a:defRPr>
            </a:lvl1pPr>
          </a:lstStyle>
          <a:p>
            <a:endParaRPr lang="en-US" altLang="en-US"/>
          </a:p>
        </p:txBody>
      </p:sp>
      <p:sp>
        <p:nvSpPr>
          <p:cNvPr id="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rgbClr val="000000"/>
                </a:solidFill>
              </a:defRPr>
            </a:lvl1pPr>
          </a:lstStyle>
          <a:p>
            <a:fld id="{B0D72B55-CD24-464F-A1AC-560B84AECAEA}" type="slidenum">
              <a:rPr lang="en-US" altLang="en-US"/>
              <a:pPr/>
              <a:t>‹#›</a:t>
            </a:fld>
            <a:endParaRPr lang="en-US" altLang="en-US"/>
          </a:p>
        </p:txBody>
      </p:sp>
    </p:spTree>
    <p:extLst>
      <p:ext uri="{BB962C8B-B14F-4D97-AF65-F5344CB8AC3E}">
        <p14:creationId xmlns:p14="http://schemas.microsoft.com/office/powerpoint/2010/main" val="2628707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smtClean="0">
                <a:solidFill>
                  <a:srgbClr val="000000"/>
                </a:solidFill>
                <a:latin typeface="Arial" pitchFamily="34" charset="0"/>
                <a:cs typeface="Arial" pitchFamily="34" charset="0"/>
              </a:defRPr>
            </a:lvl1pPr>
          </a:lstStyle>
          <a:p>
            <a:endParaRPr lang="en-US" altLang="en-US"/>
          </a:p>
        </p:txBody>
      </p:sp>
      <p:sp>
        <p:nvSpPr>
          <p:cNvPr id="5"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smtClean="0">
                <a:solidFill>
                  <a:srgbClr val="000000"/>
                </a:solidFill>
                <a:latin typeface="Arial" pitchFamily="34" charset="0"/>
                <a:cs typeface="Arial" pitchFamily="34" charset="0"/>
              </a:defRPr>
            </a:lvl1pPr>
          </a:lstStyle>
          <a:p>
            <a:endParaRPr lang="en-US" altLang="en-US"/>
          </a:p>
        </p:txBody>
      </p:sp>
      <p:sp>
        <p:nvSpPr>
          <p:cNvPr id="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rgbClr val="000000"/>
                </a:solidFill>
              </a:defRPr>
            </a:lvl1pPr>
          </a:lstStyle>
          <a:p>
            <a:fld id="{B0D72B55-CD24-464F-A1AC-560B84AECAEA}" type="slidenum">
              <a:rPr lang="en-US" altLang="en-US"/>
              <a:pPr/>
              <a:t>‹#›</a:t>
            </a:fld>
            <a:endParaRPr lang="en-US" altLang="en-US"/>
          </a:p>
        </p:txBody>
      </p:sp>
    </p:spTree>
    <p:extLst>
      <p:ext uri="{BB962C8B-B14F-4D97-AF65-F5344CB8AC3E}">
        <p14:creationId xmlns:p14="http://schemas.microsoft.com/office/powerpoint/2010/main" val="2628707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smtClean="0">
                <a:solidFill>
                  <a:srgbClr val="000000"/>
                </a:solidFill>
                <a:latin typeface="Arial" pitchFamily="34" charset="0"/>
                <a:cs typeface="Arial" pitchFamily="34" charset="0"/>
              </a:defRPr>
            </a:lvl1pPr>
          </a:lstStyle>
          <a:p>
            <a:endParaRPr lang="en-US" altLang="en-US"/>
          </a:p>
        </p:txBody>
      </p:sp>
      <p:sp>
        <p:nvSpPr>
          <p:cNvPr id="5"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smtClean="0">
                <a:solidFill>
                  <a:srgbClr val="000000"/>
                </a:solidFill>
                <a:latin typeface="Arial" pitchFamily="34" charset="0"/>
                <a:cs typeface="Arial" pitchFamily="34" charset="0"/>
              </a:defRPr>
            </a:lvl1pPr>
          </a:lstStyle>
          <a:p>
            <a:endParaRPr lang="en-US" altLang="en-US"/>
          </a:p>
        </p:txBody>
      </p:sp>
      <p:sp>
        <p:nvSpPr>
          <p:cNvPr id="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rgbClr val="000000"/>
                </a:solidFill>
              </a:defRPr>
            </a:lvl1pPr>
          </a:lstStyle>
          <a:p>
            <a:fld id="{B0D72B55-CD24-464F-A1AC-560B84AECAEA}" type="slidenum">
              <a:rPr lang="en-US" altLang="en-US"/>
              <a:pPr/>
              <a:t>‹#›</a:t>
            </a:fld>
            <a:endParaRPr lang="en-US" altLang="en-US"/>
          </a:p>
        </p:txBody>
      </p:sp>
    </p:spTree>
    <p:extLst>
      <p:ext uri="{BB962C8B-B14F-4D97-AF65-F5344CB8AC3E}">
        <p14:creationId xmlns:p14="http://schemas.microsoft.com/office/powerpoint/2010/main" val="2628707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smtClean="0">
                <a:solidFill>
                  <a:srgbClr val="000000"/>
                </a:solidFill>
                <a:latin typeface="Arial" pitchFamily="34" charset="0"/>
                <a:cs typeface="Arial" pitchFamily="34" charset="0"/>
              </a:defRPr>
            </a:lvl1pPr>
          </a:lstStyle>
          <a:p>
            <a:endParaRPr lang="en-US" altLang="en-US"/>
          </a:p>
        </p:txBody>
      </p:sp>
      <p:sp>
        <p:nvSpPr>
          <p:cNvPr id="5"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smtClean="0">
                <a:solidFill>
                  <a:srgbClr val="000000"/>
                </a:solidFill>
                <a:latin typeface="Arial" pitchFamily="34" charset="0"/>
                <a:cs typeface="Arial" pitchFamily="34" charset="0"/>
              </a:defRPr>
            </a:lvl1pPr>
          </a:lstStyle>
          <a:p>
            <a:endParaRPr lang="en-US" altLang="en-US"/>
          </a:p>
        </p:txBody>
      </p:sp>
      <p:sp>
        <p:nvSpPr>
          <p:cNvPr id="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rgbClr val="000000"/>
                </a:solidFill>
              </a:defRPr>
            </a:lvl1pPr>
          </a:lstStyle>
          <a:p>
            <a:fld id="{B0D72B55-CD24-464F-A1AC-560B84AECAEA}" type="slidenum">
              <a:rPr lang="en-US" altLang="en-US"/>
              <a:pPr/>
              <a:t>‹#›</a:t>
            </a:fld>
            <a:endParaRPr lang="en-US" altLang="en-US"/>
          </a:p>
        </p:txBody>
      </p:sp>
    </p:spTree>
    <p:extLst>
      <p:ext uri="{BB962C8B-B14F-4D97-AF65-F5344CB8AC3E}">
        <p14:creationId xmlns:p14="http://schemas.microsoft.com/office/powerpoint/2010/main" val="2628707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smtClean="0">
                <a:solidFill>
                  <a:srgbClr val="000000"/>
                </a:solidFill>
                <a:latin typeface="Arial" pitchFamily="34" charset="0"/>
                <a:cs typeface="Arial" pitchFamily="34" charset="0"/>
              </a:defRPr>
            </a:lvl1pPr>
          </a:lstStyle>
          <a:p>
            <a:endParaRPr lang="en-US" altLang="en-US"/>
          </a:p>
        </p:txBody>
      </p:sp>
      <p:sp>
        <p:nvSpPr>
          <p:cNvPr id="5"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smtClean="0">
                <a:solidFill>
                  <a:srgbClr val="000000"/>
                </a:solidFill>
                <a:latin typeface="Arial" pitchFamily="34" charset="0"/>
                <a:cs typeface="Arial" pitchFamily="34" charset="0"/>
              </a:defRPr>
            </a:lvl1pPr>
          </a:lstStyle>
          <a:p>
            <a:endParaRPr lang="en-US" altLang="en-US"/>
          </a:p>
        </p:txBody>
      </p:sp>
      <p:sp>
        <p:nvSpPr>
          <p:cNvPr id="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rgbClr val="000000"/>
                </a:solidFill>
              </a:defRPr>
            </a:lvl1pPr>
          </a:lstStyle>
          <a:p>
            <a:fld id="{B0D72B55-CD24-464F-A1AC-560B84AECAEA}" type="slidenum">
              <a:rPr lang="en-US" altLang="en-US"/>
              <a:pPr/>
              <a:t>‹#›</a:t>
            </a:fld>
            <a:endParaRPr lang="en-US" altLang="en-US"/>
          </a:p>
        </p:txBody>
      </p:sp>
    </p:spTree>
    <p:extLst>
      <p:ext uri="{BB962C8B-B14F-4D97-AF65-F5344CB8AC3E}">
        <p14:creationId xmlns:p14="http://schemas.microsoft.com/office/powerpoint/2010/main" val="2628707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smtClean="0">
                <a:solidFill>
                  <a:srgbClr val="000000"/>
                </a:solidFill>
                <a:latin typeface="Arial" pitchFamily="34" charset="0"/>
                <a:cs typeface="Arial" pitchFamily="34" charset="0"/>
              </a:defRPr>
            </a:lvl1pPr>
          </a:lstStyle>
          <a:p>
            <a:endParaRPr lang="en-US" altLang="en-US"/>
          </a:p>
        </p:txBody>
      </p:sp>
      <p:sp>
        <p:nvSpPr>
          <p:cNvPr id="5"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smtClean="0">
                <a:solidFill>
                  <a:srgbClr val="000000"/>
                </a:solidFill>
                <a:latin typeface="Arial" pitchFamily="34" charset="0"/>
                <a:cs typeface="Arial" pitchFamily="34" charset="0"/>
              </a:defRPr>
            </a:lvl1pPr>
          </a:lstStyle>
          <a:p>
            <a:endParaRPr lang="en-US" altLang="en-US"/>
          </a:p>
        </p:txBody>
      </p:sp>
      <p:sp>
        <p:nvSpPr>
          <p:cNvPr id="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rgbClr val="000000"/>
                </a:solidFill>
              </a:defRPr>
            </a:lvl1pPr>
          </a:lstStyle>
          <a:p>
            <a:fld id="{B0D72B55-CD24-464F-A1AC-560B84AECAEA}" type="slidenum">
              <a:rPr lang="en-US" altLang="en-US"/>
              <a:pPr/>
              <a:t>‹#›</a:t>
            </a:fld>
            <a:endParaRPr lang="en-US" altLang="en-US"/>
          </a:p>
        </p:txBody>
      </p:sp>
    </p:spTree>
    <p:extLst>
      <p:ext uri="{BB962C8B-B14F-4D97-AF65-F5344CB8AC3E}">
        <p14:creationId xmlns:p14="http://schemas.microsoft.com/office/powerpoint/2010/main" val="2628707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smtClean="0">
                <a:solidFill>
                  <a:srgbClr val="000000"/>
                </a:solidFill>
                <a:latin typeface="Arial" pitchFamily="34" charset="0"/>
                <a:cs typeface="Arial" pitchFamily="34" charset="0"/>
              </a:defRPr>
            </a:lvl1pPr>
          </a:lstStyle>
          <a:p>
            <a:endParaRPr lang="en-US" altLang="en-US"/>
          </a:p>
        </p:txBody>
      </p:sp>
      <p:sp>
        <p:nvSpPr>
          <p:cNvPr id="5"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smtClean="0">
                <a:solidFill>
                  <a:srgbClr val="000000"/>
                </a:solidFill>
                <a:latin typeface="Arial" pitchFamily="34" charset="0"/>
                <a:cs typeface="Arial" pitchFamily="34" charset="0"/>
              </a:defRPr>
            </a:lvl1pPr>
          </a:lstStyle>
          <a:p>
            <a:endParaRPr lang="en-US" altLang="en-US"/>
          </a:p>
        </p:txBody>
      </p:sp>
      <p:sp>
        <p:nvSpPr>
          <p:cNvPr id="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rgbClr val="000000"/>
                </a:solidFill>
              </a:defRPr>
            </a:lvl1pPr>
          </a:lstStyle>
          <a:p>
            <a:fld id="{B0D72B55-CD24-464F-A1AC-560B84AECAEA}" type="slidenum">
              <a:rPr lang="en-US" altLang="en-US"/>
              <a:pPr/>
              <a:t>‹#›</a:t>
            </a:fld>
            <a:endParaRPr lang="en-US" altLang="en-US"/>
          </a:p>
        </p:txBody>
      </p:sp>
    </p:spTree>
    <p:extLst>
      <p:ext uri="{BB962C8B-B14F-4D97-AF65-F5344CB8AC3E}">
        <p14:creationId xmlns:p14="http://schemas.microsoft.com/office/powerpoint/2010/main" val="262870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6CD31A1F-6F77-4BB2-A841-0DED74F90361}" type="slidenum">
              <a:rPr lang="en-US" altLang="en-US"/>
              <a:pPr/>
              <a:t>‹#›</a:t>
            </a:fld>
            <a:endParaRPr lang="en-US" altLang="en-US" dirty="0"/>
          </a:p>
        </p:txBody>
      </p:sp>
    </p:spTree>
    <p:extLst>
      <p:ext uri="{BB962C8B-B14F-4D97-AF65-F5344CB8AC3E}">
        <p14:creationId xmlns:p14="http://schemas.microsoft.com/office/powerpoint/2010/main" val="4125148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smtClean="0">
                <a:solidFill>
                  <a:srgbClr val="000000"/>
                </a:solidFill>
                <a:latin typeface="Arial" pitchFamily="34" charset="0"/>
                <a:cs typeface="Arial" pitchFamily="34" charset="0"/>
              </a:defRPr>
            </a:lvl1pPr>
          </a:lstStyle>
          <a:p>
            <a:endParaRPr lang="en-US" altLang="en-US"/>
          </a:p>
        </p:txBody>
      </p:sp>
      <p:sp>
        <p:nvSpPr>
          <p:cNvPr id="5"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smtClean="0">
                <a:solidFill>
                  <a:srgbClr val="000000"/>
                </a:solidFill>
                <a:latin typeface="Arial" pitchFamily="34" charset="0"/>
                <a:cs typeface="Arial" pitchFamily="34" charset="0"/>
              </a:defRPr>
            </a:lvl1pPr>
          </a:lstStyle>
          <a:p>
            <a:endParaRPr lang="en-US" altLang="en-US"/>
          </a:p>
        </p:txBody>
      </p:sp>
      <p:sp>
        <p:nvSpPr>
          <p:cNvPr id="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rgbClr val="000000"/>
                </a:solidFill>
              </a:defRPr>
            </a:lvl1pPr>
          </a:lstStyle>
          <a:p>
            <a:fld id="{B0D72B55-CD24-464F-A1AC-560B84AECAEA}" type="slidenum">
              <a:rPr lang="en-US" altLang="en-US"/>
              <a:pPr/>
              <a:t>‹#›</a:t>
            </a:fld>
            <a:endParaRPr lang="en-US" altLang="en-US"/>
          </a:p>
        </p:txBody>
      </p:sp>
    </p:spTree>
    <p:extLst>
      <p:ext uri="{BB962C8B-B14F-4D97-AF65-F5344CB8AC3E}">
        <p14:creationId xmlns:p14="http://schemas.microsoft.com/office/powerpoint/2010/main" val="2628707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smtClean="0">
                <a:solidFill>
                  <a:srgbClr val="000000"/>
                </a:solidFill>
                <a:latin typeface="Arial" pitchFamily="34" charset="0"/>
                <a:cs typeface="Arial" pitchFamily="34" charset="0"/>
              </a:defRPr>
            </a:lvl1pPr>
          </a:lstStyle>
          <a:p>
            <a:endParaRPr lang="en-US" altLang="en-US"/>
          </a:p>
        </p:txBody>
      </p:sp>
      <p:sp>
        <p:nvSpPr>
          <p:cNvPr id="5"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smtClean="0">
                <a:solidFill>
                  <a:srgbClr val="000000"/>
                </a:solidFill>
                <a:latin typeface="Arial" pitchFamily="34" charset="0"/>
                <a:cs typeface="Arial" pitchFamily="34" charset="0"/>
              </a:defRPr>
            </a:lvl1pPr>
          </a:lstStyle>
          <a:p>
            <a:endParaRPr lang="en-US" altLang="en-US"/>
          </a:p>
        </p:txBody>
      </p:sp>
      <p:sp>
        <p:nvSpPr>
          <p:cNvPr id="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rgbClr val="000000"/>
                </a:solidFill>
              </a:defRPr>
            </a:lvl1pPr>
          </a:lstStyle>
          <a:p>
            <a:fld id="{B0D72B55-CD24-464F-A1AC-560B84AECAEA}" type="slidenum">
              <a:rPr lang="en-US" altLang="en-US"/>
              <a:pPr/>
              <a:t>‹#›</a:t>
            </a:fld>
            <a:endParaRPr lang="en-US" altLang="en-US"/>
          </a:p>
        </p:txBody>
      </p:sp>
    </p:spTree>
    <p:extLst>
      <p:ext uri="{BB962C8B-B14F-4D97-AF65-F5344CB8AC3E}">
        <p14:creationId xmlns:p14="http://schemas.microsoft.com/office/powerpoint/2010/main" val="2628707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smtClean="0">
                <a:solidFill>
                  <a:srgbClr val="000000"/>
                </a:solidFill>
                <a:latin typeface="Arial" pitchFamily="34" charset="0"/>
                <a:cs typeface="Arial" pitchFamily="34" charset="0"/>
              </a:defRPr>
            </a:lvl1pPr>
          </a:lstStyle>
          <a:p>
            <a:endParaRPr lang="en-US" altLang="en-US"/>
          </a:p>
        </p:txBody>
      </p:sp>
      <p:sp>
        <p:nvSpPr>
          <p:cNvPr id="5"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smtClean="0">
                <a:solidFill>
                  <a:srgbClr val="000000"/>
                </a:solidFill>
                <a:latin typeface="Arial" pitchFamily="34" charset="0"/>
                <a:cs typeface="Arial" pitchFamily="34" charset="0"/>
              </a:defRPr>
            </a:lvl1pPr>
          </a:lstStyle>
          <a:p>
            <a:endParaRPr lang="en-US" altLang="en-US"/>
          </a:p>
        </p:txBody>
      </p:sp>
      <p:sp>
        <p:nvSpPr>
          <p:cNvPr id="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rgbClr val="000000"/>
                </a:solidFill>
              </a:defRPr>
            </a:lvl1pPr>
          </a:lstStyle>
          <a:p>
            <a:fld id="{B0D72B55-CD24-464F-A1AC-560B84AECAEA}" type="slidenum">
              <a:rPr lang="en-US" altLang="en-US"/>
              <a:pPr/>
              <a:t>‹#›</a:t>
            </a:fld>
            <a:endParaRPr lang="en-US" altLang="en-US"/>
          </a:p>
        </p:txBody>
      </p:sp>
    </p:spTree>
    <p:extLst>
      <p:ext uri="{BB962C8B-B14F-4D97-AF65-F5344CB8AC3E}">
        <p14:creationId xmlns:p14="http://schemas.microsoft.com/office/powerpoint/2010/main" val="26287073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smtClean="0">
                <a:solidFill>
                  <a:srgbClr val="000000"/>
                </a:solidFill>
                <a:latin typeface="Arial" pitchFamily="34" charset="0"/>
                <a:cs typeface="Arial" pitchFamily="34" charset="0"/>
              </a:defRPr>
            </a:lvl1pPr>
          </a:lstStyle>
          <a:p>
            <a:endParaRPr lang="en-US" altLang="en-US"/>
          </a:p>
        </p:txBody>
      </p:sp>
      <p:sp>
        <p:nvSpPr>
          <p:cNvPr id="5"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smtClean="0">
                <a:solidFill>
                  <a:srgbClr val="000000"/>
                </a:solidFill>
                <a:latin typeface="Arial" pitchFamily="34" charset="0"/>
                <a:cs typeface="Arial" pitchFamily="34" charset="0"/>
              </a:defRPr>
            </a:lvl1pPr>
          </a:lstStyle>
          <a:p>
            <a:endParaRPr lang="en-US" altLang="en-US"/>
          </a:p>
        </p:txBody>
      </p:sp>
      <p:sp>
        <p:nvSpPr>
          <p:cNvPr id="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rgbClr val="000000"/>
                </a:solidFill>
              </a:defRPr>
            </a:lvl1pPr>
          </a:lstStyle>
          <a:p>
            <a:fld id="{B0D72B55-CD24-464F-A1AC-560B84AECAEA}" type="slidenum">
              <a:rPr lang="en-US" altLang="en-US"/>
              <a:pPr/>
              <a:t>‹#›</a:t>
            </a:fld>
            <a:endParaRPr lang="en-US" altLang="en-US"/>
          </a:p>
        </p:txBody>
      </p:sp>
    </p:spTree>
    <p:extLst>
      <p:ext uri="{BB962C8B-B14F-4D97-AF65-F5344CB8AC3E}">
        <p14:creationId xmlns:p14="http://schemas.microsoft.com/office/powerpoint/2010/main" val="2628707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smtClean="0">
                <a:solidFill>
                  <a:srgbClr val="000000"/>
                </a:solidFill>
                <a:latin typeface="Arial" pitchFamily="34" charset="0"/>
                <a:cs typeface="Arial" pitchFamily="34" charset="0"/>
              </a:defRPr>
            </a:lvl1pPr>
          </a:lstStyle>
          <a:p>
            <a:endParaRPr lang="en-US" altLang="en-US"/>
          </a:p>
        </p:txBody>
      </p:sp>
      <p:sp>
        <p:nvSpPr>
          <p:cNvPr id="5"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smtClean="0">
                <a:solidFill>
                  <a:srgbClr val="000000"/>
                </a:solidFill>
                <a:latin typeface="Arial" pitchFamily="34" charset="0"/>
                <a:cs typeface="Arial" pitchFamily="34" charset="0"/>
              </a:defRPr>
            </a:lvl1pPr>
          </a:lstStyle>
          <a:p>
            <a:endParaRPr lang="en-US" altLang="en-US"/>
          </a:p>
        </p:txBody>
      </p:sp>
      <p:sp>
        <p:nvSpPr>
          <p:cNvPr id="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rgbClr val="000000"/>
                </a:solidFill>
              </a:defRPr>
            </a:lvl1pPr>
          </a:lstStyle>
          <a:p>
            <a:fld id="{B0D72B55-CD24-464F-A1AC-560B84AECAEA}" type="slidenum">
              <a:rPr lang="en-US" altLang="en-US"/>
              <a:pPr/>
              <a:t>‹#›</a:t>
            </a:fld>
            <a:endParaRPr lang="en-US" altLang="en-US"/>
          </a:p>
        </p:txBody>
      </p:sp>
    </p:spTree>
    <p:extLst>
      <p:ext uri="{BB962C8B-B14F-4D97-AF65-F5344CB8AC3E}">
        <p14:creationId xmlns:p14="http://schemas.microsoft.com/office/powerpoint/2010/main" val="2628707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smtClean="0">
                <a:solidFill>
                  <a:srgbClr val="000000"/>
                </a:solidFill>
                <a:latin typeface="Arial" pitchFamily="34" charset="0"/>
                <a:cs typeface="Arial" pitchFamily="34" charset="0"/>
              </a:defRPr>
            </a:lvl1pPr>
          </a:lstStyle>
          <a:p>
            <a:endParaRPr lang="en-US" altLang="en-US"/>
          </a:p>
        </p:txBody>
      </p:sp>
      <p:sp>
        <p:nvSpPr>
          <p:cNvPr id="5"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smtClean="0">
                <a:solidFill>
                  <a:srgbClr val="000000"/>
                </a:solidFill>
                <a:latin typeface="Arial" pitchFamily="34" charset="0"/>
                <a:cs typeface="Arial" pitchFamily="34" charset="0"/>
              </a:defRPr>
            </a:lvl1pPr>
          </a:lstStyle>
          <a:p>
            <a:endParaRPr lang="en-US" altLang="en-US"/>
          </a:p>
        </p:txBody>
      </p:sp>
      <p:sp>
        <p:nvSpPr>
          <p:cNvPr id="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rgbClr val="000000"/>
                </a:solidFill>
              </a:defRPr>
            </a:lvl1pPr>
          </a:lstStyle>
          <a:p>
            <a:fld id="{B0D72B55-CD24-464F-A1AC-560B84AECAEA}" type="slidenum">
              <a:rPr lang="en-US" altLang="en-US"/>
              <a:pPr/>
              <a:t>‹#›</a:t>
            </a:fld>
            <a:endParaRPr lang="en-US" altLang="en-US"/>
          </a:p>
        </p:txBody>
      </p:sp>
    </p:spTree>
    <p:extLst>
      <p:ext uri="{BB962C8B-B14F-4D97-AF65-F5344CB8AC3E}">
        <p14:creationId xmlns:p14="http://schemas.microsoft.com/office/powerpoint/2010/main" val="2628707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40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08EDFD0-AEF6-440D-A2A9-52A80FF54F5E}" type="slidenum">
              <a:rPr lang="en-US" altLang="en-US"/>
              <a:pPr/>
              <a:t>‹#›</a:t>
            </a:fld>
            <a:endParaRPr lang="en-US" altLang="en-US"/>
          </a:p>
        </p:txBody>
      </p:sp>
    </p:spTree>
    <p:extLst>
      <p:ext uri="{BB962C8B-B14F-4D97-AF65-F5344CB8AC3E}">
        <p14:creationId xmlns:p14="http://schemas.microsoft.com/office/powerpoint/2010/main" val="3821799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358494A-D8D2-4E44-AFB4-513FBB521F8A}"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40477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CD31A1F-6F77-4BB2-A841-0DED74F9036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29543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AD6A51-693E-419B-9C78-1710E1AF88BF}"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582965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F6AD6A51-693E-419B-9C78-1710E1AF88BF}" type="slidenum">
              <a:rPr lang="en-US" altLang="en-US"/>
              <a:pPr/>
              <a:t>‹#›</a:t>
            </a:fld>
            <a:endParaRPr lang="en-US" altLang="en-US" dirty="0"/>
          </a:p>
        </p:txBody>
      </p:sp>
    </p:spTree>
    <p:extLst>
      <p:ext uri="{BB962C8B-B14F-4D97-AF65-F5344CB8AC3E}">
        <p14:creationId xmlns:p14="http://schemas.microsoft.com/office/powerpoint/2010/main" val="29541965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4020B12-0B2C-48BA-AF43-0AABD1197623}"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891937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DADC984-EB8A-4FE4-806F-5FD0F59CDEE8}"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7543601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416DBC5-1193-4621-84A9-939E370A82EA}"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626883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9AF00E6-DF55-4E4D-B20A-48D5EF5DFE49}"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218490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0A6E136-440D-481F-B489-EBAEDE852BC6}"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398873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5F50B60-D88B-4DFB-9B81-C258B5E65256}"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327837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93CDAC-B97F-4553-B0A3-6022618E0148}"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03169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93BB817-41BB-44F8-9941-B99578ACE12A}"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0155553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358494A-D8D2-4E44-AFB4-513FBB521F8A}"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761190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CD31A1F-6F77-4BB2-A841-0DED74F9036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82310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
        <p:nvSpPr>
          <p:cNvPr id="7" name="Slide Number Placeholder 6"/>
          <p:cNvSpPr>
            <a:spLocks noGrp="1"/>
          </p:cNvSpPr>
          <p:nvPr>
            <p:ph type="sldNum" sz="quarter" idx="12"/>
          </p:nvPr>
        </p:nvSpPr>
        <p:spPr/>
        <p:txBody>
          <a:bodyPr/>
          <a:lstStyle>
            <a:lvl1pPr>
              <a:defRPr/>
            </a:lvl1pPr>
          </a:lstStyle>
          <a:p>
            <a:fld id="{04020B12-0B2C-48BA-AF43-0AABD1197623}" type="slidenum">
              <a:rPr lang="en-US" altLang="en-US"/>
              <a:pPr/>
              <a:t>‹#›</a:t>
            </a:fld>
            <a:endParaRPr lang="en-US" altLang="en-US" dirty="0"/>
          </a:p>
        </p:txBody>
      </p:sp>
    </p:spTree>
    <p:extLst>
      <p:ext uri="{BB962C8B-B14F-4D97-AF65-F5344CB8AC3E}">
        <p14:creationId xmlns:p14="http://schemas.microsoft.com/office/powerpoint/2010/main" val="3139549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AD6A51-693E-419B-9C78-1710E1AF88BF}"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985515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4020B12-0B2C-48BA-AF43-0AABD1197623}"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090312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DADC984-EB8A-4FE4-806F-5FD0F59CDEE8}"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68221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416DBC5-1193-4621-84A9-939E370A82EA}"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310640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9AF00E6-DF55-4E4D-B20A-48D5EF5DFE49}"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375146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0A6E136-440D-481F-B489-EBAEDE852BC6}"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363134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5F50B60-D88B-4DFB-9B81-C258B5E65256}"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4744288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93CDAC-B97F-4553-B0A3-6022618E0148}"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7138479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93BB817-41BB-44F8-9941-B99578ACE12A}"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8212400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358494A-D8D2-4E44-AFB4-513FBB521F8A}"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027755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dirty="0"/>
          </a:p>
        </p:txBody>
      </p:sp>
      <p:sp>
        <p:nvSpPr>
          <p:cNvPr id="8" name="Footer Placeholder 7"/>
          <p:cNvSpPr>
            <a:spLocks noGrp="1"/>
          </p:cNvSpPr>
          <p:nvPr>
            <p:ph type="ftr" sz="quarter" idx="11"/>
          </p:nvPr>
        </p:nvSpPr>
        <p:spPr/>
        <p:txBody>
          <a:bodyPr/>
          <a:lstStyle>
            <a:lvl1pPr>
              <a:defRPr/>
            </a:lvl1pPr>
          </a:lstStyle>
          <a:p>
            <a:endParaRPr lang="en-US" altLang="en-US" dirty="0"/>
          </a:p>
        </p:txBody>
      </p:sp>
      <p:sp>
        <p:nvSpPr>
          <p:cNvPr id="9" name="Slide Number Placeholder 8"/>
          <p:cNvSpPr>
            <a:spLocks noGrp="1"/>
          </p:cNvSpPr>
          <p:nvPr>
            <p:ph type="sldNum" sz="quarter" idx="12"/>
          </p:nvPr>
        </p:nvSpPr>
        <p:spPr/>
        <p:txBody>
          <a:bodyPr/>
          <a:lstStyle>
            <a:lvl1pPr>
              <a:defRPr/>
            </a:lvl1pPr>
          </a:lstStyle>
          <a:p>
            <a:fld id="{0DADC984-EB8A-4FE4-806F-5FD0F59CDEE8}" type="slidenum">
              <a:rPr lang="en-US" altLang="en-US"/>
              <a:pPr/>
              <a:t>‹#›</a:t>
            </a:fld>
            <a:endParaRPr lang="en-US" altLang="en-US" dirty="0"/>
          </a:p>
        </p:txBody>
      </p:sp>
    </p:spTree>
    <p:extLst>
      <p:ext uri="{BB962C8B-B14F-4D97-AF65-F5344CB8AC3E}">
        <p14:creationId xmlns:p14="http://schemas.microsoft.com/office/powerpoint/2010/main" val="35227942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CD31A1F-6F77-4BB2-A841-0DED74F9036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5229030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AD6A51-693E-419B-9C78-1710E1AF88BF}"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8204677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4020B12-0B2C-48BA-AF43-0AABD1197623}"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7138376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DADC984-EB8A-4FE4-806F-5FD0F59CDEE8}"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8930081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416DBC5-1193-4621-84A9-939E370A82EA}"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796765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9AF00E6-DF55-4E4D-B20A-48D5EF5DFE49}"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7471281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0A6E136-440D-481F-B489-EBAEDE852BC6}"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3421970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5F50B60-D88B-4DFB-9B81-C258B5E65256}"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879126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93CDAC-B97F-4553-B0A3-6022618E0148}"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6958009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93BB817-41BB-44F8-9941-B99578ACE12A}"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42656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dirty="0"/>
          </a:p>
        </p:txBody>
      </p:sp>
      <p:sp>
        <p:nvSpPr>
          <p:cNvPr id="4" name="Footer Placeholder 3"/>
          <p:cNvSpPr>
            <a:spLocks noGrp="1"/>
          </p:cNvSpPr>
          <p:nvPr>
            <p:ph type="ftr" sz="quarter" idx="11"/>
          </p:nvPr>
        </p:nvSpPr>
        <p:spPr/>
        <p:txBody>
          <a:bodyPr/>
          <a:lstStyle>
            <a:lvl1pPr>
              <a:defRPr/>
            </a:lvl1pPr>
          </a:lstStyle>
          <a:p>
            <a:endParaRPr lang="en-US" altLang="en-US" dirty="0"/>
          </a:p>
        </p:txBody>
      </p:sp>
      <p:sp>
        <p:nvSpPr>
          <p:cNvPr id="5" name="Slide Number Placeholder 4"/>
          <p:cNvSpPr>
            <a:spLocks noGrp="1"/>
          </p:cNvSpPr>
          <p:nvPr>
            <p:ph type="sldNum" sz="quarter" idx="12"/>
          </p:nvPr>
        </p:nvSpPr>
        <p:spPr/>
        <p:txBody>
          <a:bodyPr/>
          <a:lstStyle>
            <a:lvl1pPr>
              <a:defRPr/>
            </a:lvl1pPr>
          </a:lstStyle>
          <a:p>
            <a:fld id="{9416DBC5-1193-4621-84A9-939E370A82EA}" type="slidenum">
              <a:rPr lang="en-US" altLang="en-US"/>
              <a:pPr/>
              <a:t>‹#›</a:t>
            </a:fld>
            <a:endParaRPr lang="en-US" altLang="en-US" dirty="0"/>
          </a:p>
        </p:txBody>
      </p:sp>
    </p:spTree>
    <p:extLst>
      <p:ext uri="{BB962C8B-B14F-4D97-AF65-F5344CB8AC3E}">
        <p14:creationId xmlns:p14="http://schemas.microsoft.com/office/powerpoint/2010/main" val="2180621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dirty="0"/>
          </a:p>
        </p:txBody>
      </p:sp>
      <p:sp>
        <p:nvSpPr>
          <p:cNvPr id="3" name="Footer Placeholder 2"/>
          <p:cNvSpPr>
            <a:spLocks noGrp="1"/>
          </p:cNvSpPr>
          <p:nvPr>
            <p:ph type="ftr" sz="quarter" idx="11"/>
          </p:nvPr>
        </p:nvSpPr>
        <p:spPr/>
        <p:txBody>
          <a:bodyPr/>
          <a:lstStyle>
            <a:lvl1pPr>
              <a:defRPr/>
            </a:lvl1pPr>
          </a:lstStyle>
          <a:p>
            <a:endParaRPr lang="en-US" altLang="en-US" dirty="0"/>
          </a:p>
        </p:txBody>
      </p:sp>
      <p:sp>
        <p:nvSpPr>
          <p:cNvPr id="4" name="Slide Number Placeholder 3"/>
          <p:cNvSpPr>
            <a:spLocks noGrp="1"/>
          </p:cNvSpPr>
          <p:nvPr>
            <p:ph type="sldNum" sz="quarter" idx="12"/>
          </p:nvPr>
        </p:nvSpPr>
        <p:spPr/>
        <p:txBody>
          <a:bodyPr/>
          <a:lstStyle>
            <a:lvl1pPr>
              <a:defRPr/>
            </a:lvl1pPr>
          </a:lstStyle>
          <a:p>
            <a:fld id="{59AF00E6-DF55-4E4D-B20A-48D5EF5DFE49}" type="slidenum">
              <a:rPr lang="en-US" altLang="en-US"/>
              <a:pPr/>
              <a:t>‹#›</a:t>
            </a:fld>
            <a:endParaRPr lang="en-US" altLang="en-US" dirty="0"/>
          </a:p>
        </p:txBody>
      </p:sp>
    </p:spTree>
    <p:extLst>
      <p:ext uri="{BB962C8B-B14F-4D97-AF65-F5344CB8AC3E}">
        <p14:creationId xmlns:p14="http://schemas.microsoft.com/office/powerpoint/2010/main" val="116349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
        <p:nvSpPr>
          <p:cNvPr id="7" name="Slide Number Placeholder 6"/>
          <p:cNvSpPr>
            <a:spLocks noGrp="1"/>
          </p:cNvSpPr>
          <p:nvPr>
            <p:ph type="sldNum" sz="quarter" idx="12"/>
          </p:nvPr>
        </p:nvSpPr>
        <p:spPr/>
        <p:txBody>
          <a:bodyPr/>
          <a:lstStyle>
            <a:lvl1pPr>
              <a:defRPr/>
            </a:lvl1pPr>
          </a:lstStyle>
          <a:p>
            <a:fld id="{E0A6E136-440D-481F-B489-EBAEDE852BC6}" type="slidenum">
              <a:rPr lang="en-US" altLang="en-US"/>
              <a:pPr/>
              <a:t>‹#›</a:t>
            </a:fld>
            <a:endParaRPr lang="en-US" altLang="en-US" dirty="0"/>
          </a:p>
        </p:txBody>
      </p:sp>
    </p:spTree>
    <p:extLst>
      <p:ext uri="{BB962C8B-B14F-4D97-AF65-F5344CB8AC3E}">
        <p14:creationId xmlns:p14="http://schemas.microsoft.com/office/powerpoint/2010/main" val="2026148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
        <p:nvSpPr>
          <p:cNvPr id="7" name="Slide Number Placeholder 6"/>
          <p:cNvSpPr>
            <a:spLocks noGrp="1"/>
          </p:cNvSpPr>
          <p:nvPr>
            <p:ph type="sldNum" sz="quarter" idx="12"/>
          </p:nvPr>
        </p:nvSpPr>
        <p:spPr/>
        <p:txBody>
          <a:bodyPr/>
          <a:lstStyle>
            <a:lvl1pPr>
              <a:defRPr/>
            </a:lvl1pPr>
          </a:lstStyle>
          <a:p>
            <a:fld id="{D5F50B60-D88B-4DFB-9B81-C258B5E65256}" type="slidenum">
              <a:rPr lang="en-US" altLang="en-US"/>
              <a:pPr/>
              <a:t>‹#›</a:t>
            </a:fld>
            <a:endParaRPr lang="en-US" altLang="en-US" dirty="0"/>
          </a:p>
        </p:txBody>
      </p:sp>
    </p:spTree>
    <p:extLst>
      <p:ext uri="{BB962C8B-B14F-4D97-AF65-F5344CB8AC3E}">
        <p14:creationId xmlns:p14="http://schemas.microsoft.com/office/powerpoint/2010/main" val="1984982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17.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18.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19.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63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63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buClrTx/>
              <a:buSzTx/>
              <a:buFontTx/>
              <a:buNone/>
              <a:defRPr sz="1400">
                <a:solidFill>
                  <a:schemeClr val="tx1"/>
                </a:solidFill>
                <a:latin typeface="+mj-lt"/>
              </a:defRPr>
            </a:lvl1pPr>
          </a:lstStyle>
          <a:p>
            <a:endParaRPr lang="en-US" altLang="en-US" dirty="0"/>
          </a:p>
        </p:txBody>
      </p:sp>
      <p:sp>
        <p:nvSpPr>
          <p:cNvPr id="563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buClrTx/>
              <a:buSzTx/>
              <a:buFontTx/>
              <a:buNone/>
              <a:defRPr sz="1400">
                <a:solidFill>
                  <a:schemeClr val="tx1"/>
                </a:solidFill>
                <a:latin typeface="+mj-lt"/>
              </a:defRPr>
            </a:lvl1pPr>
          </a:lstStyle>
          <a:p>
            <a:endParaRPr lang="en-US" altLang="en-US" dirty="0"/>
          </a:p>
        </p:txBody>
      </p:sp>
      <p:sp>
        <p:nvSpPr>
          <p:cNvPr id="563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buClrTx/>
              <a:buSzTx/>
              <a:buFontTx/>
              <a:buNone/>
              <a:defRPr sz="1400">
                <a:solidFill>
                  <a:schemeClr val="tx1"/>
                </a:solidFill>
                <a:latin typeface="+mj-lt"/>
              </a:defRPr>
            </a:lvl1pPr>
          </a:lstStyle>
          <a:p>
            <a:fld id="{36F56942-7D11-4B9F-B7E9-921EF9C8F0A5}"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fade">
                                      <p:cBhvr>
                                        <p:cTn id="7" dur="2000"/>
                                        <p:tgtEl>
                                          <p:spTgt spid="563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6323">
                                            <p:txEl>
                                              <p:pRg st="0" end="0"/>
                                            </p:txEl>
                                          </p:spTgt>
                                        </p:tgtEl>
                                        <p:attrNameLst>
                                          <p:attrName>style.visibility</p:attrName>
                                        </p:attrNameLst>
                                      </p:cBhvr>
                                      <p:to>
                                        <p:strVal val="visible"/>
                                      </p:to>
                                    </p:set>
                                    <p:animEffect transition="in" filter="wipe(left)">
                                      <p:cBhvr>
                                        <p:cTn id="12" dur="500"/>
                                        <p:tgtEl>
                                          <p:spTgt spid="56323">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6323">
                                            <p:txEl>
                                              <p:pRg st="1" end="1"/>
                                            </p:txEl>
                                          </p:spTgt>
                                        </p:tgtEl>
                                        <p:attrNameLst>
                                          <p:attrName>style.visibility</p:attrName>
                                        </p:attrNameLst>
                                      </p:cBhvr>
                                      <p:to>
                                        <p:strVal val="visible"/>
                                      </p:to>
                                    </p:set>
                                    <p:animEffect transition="in" filter="wipe(left)">
                                      <p:cBhvr>
                                        <p:cTn id="15" dur="500"/>
                                        <p:tgtEl>
                                          <p:spTgt spid="56323">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6323">
                                            <p:txEl>
                                              <p:pRg st="2" end="2"/>
                                            </p:txEl>
                                          </p:spTgt>
                                        </p:tgtEl>
                                        <p:attrNameLst>
                                          <p:attrName>style.visibility</p:attrName>
                                        </p:attrNameLst>
                                      </p:cBhvr>
                                      <p:to>
                                        <p:strVal val="visible"/>
                                      </p:to>
                                    </p:set>
                                    <p:animEffect transition="in" filter="wipe(left)">
                                      <p:cBhvr>
                                        <p:cTn id="18" dur="500"/>
                                        <p:tgtEl>
                                          <p:spTgt spid="56323">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6323">
                                            <p:txEl>
                                              <p:pRg st="3" end="3"/>
                                            </p:txEl>
                                          </p:spTgt>
                                        </p:tgtEl>
                                        <p:attrNameLst>
                                          <p:attrName>style.visibility</p:attrName>
                                        </p:attrNameLst>
                                      </p:cBhvr>
                                      <p:to>
                                        <p:strVal val="visible"/>
                                      </p:to>
                                    </p:set>
                                    <p:animEffect transition="in" filter="wipe(left)">
                                      <p:cBhvr>
                                        <p:cTn id="21" dur="500"/>
                                        <p:tgtEl>
                                          <p:spTgt spid="56323">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6323">
                                            <p:txEl>
                                              <p:pRg st="4" end="4"/>
                                            </p:txEl>
                                          </p:spTgt>
                                        </p:tgtEl>
                                        <p:attrNameLst>
                                          <p:attrName>style.visibility</p:attrName>
                                        </p:attrNameLst>
                                      </p:cBhvr>
                                      <p:to>
                                        <p:strVal val="visible"/>
                                      </p:to>
                                    </p:set>
                                    <p:animEffect transition="in" filter="wipe(left)">
                                      <p:cBhvr>
                                        <p:cTn id="24" dur="500"/>
                                        <p:tgtEl>
                                          <p:spTgt spid="563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P spid="56323" grpId="0" build="p">
        <p:tmplLst>
          <p:tmpl lvl="1">
            <p:tnLst>
              <p:par>
                <p:cTn presetID="22" presetClass="entr" presetSubtype="8" fill="hold" nodeType="click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4000">
          <a:solidFill>
            <a:schemeClr val="bg1"/>
          </a:solidFill>
          <a:latin typeface="+mn-lt"/>
          <a:ea typeface="+mn-ea"/>
          <a:cs typeface="+mn-cs"/>
        </a:defRPr>
      </a:lvl1pPr>
      <a:lvl2pPr marL="742950" indent="-285750" algn="l" rtl="0" fontAlgn="base">
        <a:spcBef>
          <a:spcPct val="20000"/>
        </a:spcBef>
        <a:spcAft>
          <a:spcPct val="0"/>
        </a:spcAft>
        <a:buChar char="–"/>
        <a:defRPr sz="4000">
          <a:solidFill>
            <a:schemeClr val="bg1"/>
          </a:solidFill>
          <a:latin typeface="+mn-lt"/>
          <a:cs typeface="+mn-cs"/>
        </a:defRPr>
      </a:lvl2pPr>
      <a:lvl3pPr marL="1143000" indent="-228600" algn="l" rtl="0" fontAlgn="base">
        <a:spcBef>
          <a:spcPct val="20000"/>
        </a:spcBef>
        <a:spcAft>
          <a:spcPct val="0"/>
        </a:spcAft>
        <a:buChar char="•"/>
        <a:defRPr sz="4000">
          <a:solidFill>
            <a:schemeClr val="bg1"/>
          </a:solidFill>
          <a:latin typeface="+mn-lt"/>
          <a:cs typeface="+mn-cs"/>
        </a:defRPr>
      </a:lvl3pPr>
      <a:lvl4pPr marL="1600200" indent="-228600" algn="l" rtl="0" fontAlgn="base">
        <a:spcBef>
          <a:spcPct val="20000"/>
        </a:spcBef>
        <a:spcAft>
          <a:spcPct val="0"/>
        </a:spcAft>
        <a:buChar char="–"/>
        <a:defRPr sz="2000">
          <a:solidFill>
            <a:schemeClr val="tx1"/>
          </a:solidFill>
          <a:latin typeface="+mj-lt"/>
          <a:cs typeface="+mn-cs"/>
        </a:defRPr>
      </a:lvl4pPr>
      <a:lvl5pPr marL="2057400" indent="-228600" algn="l" rtl="0" fontAlgn="base">
        <a:spcBef>
          <a:spcPct val="20000"/>
        </a:spcBef>
        <a:spcAft>
          <a:spcPct val="0"/>
        </a:spcAft>
        <a:buChar char="»"/>
        <a:defRPr sz="2000">
          <a:solidFill>
            <a:schemeClr val="tx1"/>
          </a:solidFill>
          <a:latin typeface="+mj-lt"/>
          <a:cs typeface="+mn-cs"/>
        </a:defRPr>
      </a:lvl5pPr>
      <a:lvl6pPr marL="2514600" indent="-228600" algn="l" rtl="0" fontAlgn="base">
        <a:spcBef>
          <a:spcPct val="20000"/>
        </a:spcBef>
        <a:spcAft>
          <a:spcPct val="0"/>
        </a:spcAft>
        <a:buChar char="»"/>
        <a:defRPr sz="2000">
          <a:solidFill>
            <a:schemeClr val="tx1"/>
          </a:solidFill>
          <a:latin typeface="+mj-lt"/>
          <a:cs typeface="+mn-cs"/>
        </a:defRPr>
      </a:lvl6pPr>
      <a:lvl7pPr marL="2971800" indent="-228600" algn="l" rtl="0" fontAlgn="base">
        <a:spcBef>
          <a:spcPct val="20000"/>
        </a:spcBef>
        <a:spcAft>
          <a:spcPct val="0"/>
        </a:spcAft>
        <a:buChar char="»"/>
        <a:defRPr sz="2000">
          <a:solidFill>
            <a:schemeClr val="tx1"/>
          </a:solidFill>
          <a:latin typeface="+mj-lt"/>
          <a:cs typeface="+mn-cs"/>
        </a:defRPr>
      </a:lvl7pPr>
      <a:lvl8pPr marL="3429000" indent="-228600" algn="l" rtl="0" fontAlgn="base">
        <a:spcBef>
          <a:spcPct val="20000"/>
        </a:spcBef>
        <a:spcAft>
          <a:spcPct val="0"/>
        </a:spcAft>
        <a:buChar char="»"/>
        <a:defRPr sz="2000">
          <a:solidFill>
            <a:schemeClr val="tx1"/>
          </a:solidFill>
          <a:latin typeface="+mj-lt"/>
          <a:cs typeface="+mn-cs"/>
        </a:defRPr>
      </a:lvl8pPr>
      <a:lvl9pPr marL="3886200" indent="-228600" algn="l" rtl="0" fontAlgn="base">
        <a:spcBef>
          <a:spcPct val="20000"/>
        </a:spcBef>
        <a:spcAft>
          <a:spcPct val="0"/>
        </a:spcAft>
        <a:buChar char="»"/>
        <a:defRPr sz="2000">
          <a:solidFill>
            <a:schemeClr val="tx1"/>
          </a:solidFill>
          <a:latin typeface="+mj-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457200" y="274638"/>
            <a:ext cx="8229600" cy="1143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6499" name="Rectangle 3"/>
          <p:cNvSpPr>
            <a:spLocks noGrp="1" noChangeArrowheads="1"/>
          </p:cNvSpPr>
          <p:nvPr>
            <p:ph type="body" idx="1"/>
          </p:nvPr>
        </p:nvSpPr>
        <p:spPr bwMode="auto">
          <a:xfrm>
            <a:off x="457200" y="1600200"/>
            <a:ext cx="8229600" cy="45259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defTabSz="914400">
              <a:buClrTx/>
              <a:buSzTx/>
              <a:buFontTx/>
              <a:buNone/>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defTabSz="914400">
              <a:buClrTx/>
              <a:buSzTx/>
              <a:buFontTx/>
              <a:buNone/>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a:buClrTx/>
              <a:buSzTx/>
              <a:buFontTx/>
              <a:buNone/>
            </a:pPr>
            <a:fld id="{A2708764-A079-4C3C-B797-C86ED57246F2}" type="slidenum">
              <a:rPr lang="en-US" altLang="en-US" smtClean="0">
                <a:solidFill>
                  <a:srgbClr val="000000"/>
                </a:solidFill>
                <a:latin typeface="Arial" pitchFamily="34" charset="0"/>
                <a:cs typeface="Arial" pitchFamily="34" charset="0"/>
              </a:rPr>
              <a:pPr defTabSz="914400">
                <a:buClrTx/>
                <a:buSzTx/>
                <a:buFontTx/>
                <a:buNone/>
              </a:pPr>
              <a:t>‹#›</a:t>
            </a:fld>
            <a:endParaRPr lang="en-US" altLang="en-US" smtClean="0">
              <a:solidFill>
                <a:srgbClr val="000000"/>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80"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Rounded MT Bold" pitchFamily="34" charset="0"/>
          <a:cs typeface="Arial" charset="0"/>
        </a:defRPr>
      </a:lvl2pPr>
      <a:lvl3pPr algn="ctr" rtl="0" eaLnBrk="0" fontAlgn="base" hangingPunct="0">
        <a:spcBef>
          <a:spcPct val="0"/>
        </a:spcBef>
        <a:spcAft>
          <a:spcPct val="0"/>
        </a:spcAft>
        <a:defRPr sz="4400">
          <a:solidFill>
            <a:schemeClr val="bg1"/>
          </a:solidFill>
          <a:latin typeface="Arial Rounded MT Bold" pitchFamily="34" charset="0"/>
          <a:cs typeface="Arial" charset="0"/>
        </a:defRPr>
      </a:lvl3pPr>
      <a:lvl4pPr algn="ctr" rtl="0" eaLnBrk="0" fontAlgn="base" hangingPunct="0">
        <a:spcBef>
          <a:spcPct val="0"/>
        </a:spcBef>
        <a:spcAft>
          <a:spcPct val="0"/>
        </a:spcAft>
        <a:defRPr sz="4400">
          <a:solidFill>
            <a:schemeClr val="bg1"/>
          </a:solidFill>
          <a:latin typeface="Arial Rounded MT Bold" pitchFamily="34" charset="0"/>
          <a:cs typeface="Arial" charset="0"/>
        </a:defRPr>
      </a:lvl4pPr>
      <a:lvl5pPr algn="ctr" rtl="0" eaLnBrk="0" fontAlgn="base" hangingPunct="0">
        <a:spcBef>
          <a:spcPct val="0"/>
        </a:spcBef>
        <a:spcAft>
          <a:spcPct val="0"/>
        </a:spcAft>
        <a:defRPr sz="4400">
          <a:solidFill>
            <a:schemeClr val="bg1"/>
          </a:solidFill>
          <a:latin typeface="Arial Rounded MT Bold" pitchFamily="34" charset="0"/>
          <a:cs typeface="Arial" charset="0"/>
        </a:defRPr>
      </a:lvl5pPr>
      <a:lvl6pPr marL="457200" algn="ctr" rtl="0" fontAlgn="base">
        <a:spcBef>
          <a:spcPct val="0"/>
        </a:spcBef>
        <a:spcAft>
          <a:spcPct val="0"/>
        </a:spcAft>
        <a:defRPr sz="4400">
          <a:solidFill>
            <a:schemeClr val="bg1"/>
          </a:solidFill>
          <a:latin typeface="Arial Rounded MT Bold" pitchFamily="34" charset="0"/>
          <a:cs typeface="Arial" charset="0"/>
        </a:defRPr>
      </a:lvl6pPr>
      <a:lvl7pPr marL="914400" algn="ctr" rtl="0" fontAlgn="base">
        <a:spcBef>
          <a:spcPct val="0"/>
        </a:spcBef>
        <a:spcAft>
          <a:spcPct val="0"/>
        </a:spcAft>
        <a:defRPr sz="4400">
          <a:solidFill>
            <a:schemeClr val="bg1"/>
          </a:solidFill>
          <a:latin typeface="Arial Rounded MT Bold" pitchFamily="34" charset="0"/>
          <a:cs typeface="Arial" charset="0"/>
        </a:defRPr>
      </a:lvl7pPr>
      <a:lvl8pPr marL="1371600" algn="ctr" rtl="0" fontAlgn="base">
        <a:spcBef>
          <a:spcPct val="0"/>
        </a:spcBef>
        <a:spcAft>
          <a:spcPct val="0"/>
        </a:spcAft>
        <a:defRPr sz="4400">
          <a:solidFill>
            <a:schemeClr val="bg1"/>
          </a:solidFill>
          <a:latin typeface="Arial Rounded MT Bold" pitchFamily="34" charset="0"/>
          <a:cs typeface="Arial" charset="0"/>
        </a:defRPr>
      </a:lvl8pPr>
      <a:lvl9pPr marL="1828800" algn="ctr" rtl="0" fontAlgn="base">
        <a:spcBef>
          <a:spcPct val="0"/>
        </a:spcBef>
        <a:spcAft>
          <a:spcPct val="0"/>
        </a:spcAft>
        <a:defRPr sz="4400">
          <a:solidFill>
            <a:schemeClr val="bg1"/>
          </a:solidFill>
          <a:latin typeface="Arial Rounded MT Bold" pitchFamily="34" charset="0"/>
          <a:cs typeface="Arial" charset="0"/>
        </a:defRPr>
      </a:lvl9pPr>
    </p:titleStyle>
    <p:bodyStyle>
      <a:lvl1pPr marL="342900" indent="-342900" algn="l" rtl="0" eaLnBrk="0" fontAlgn="base" hangingPunct="0">
        <a:spcBef>
          <a:spcPct val="20000"/>
        </a:spcBef>
        <a:spcAft>
          <a:spcPct val="0"/>
        </a:spcAft>
        <a:defRPr sz="4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Arial" charset="0"/>
          <a:cs typeface="+mn-cs"/>
        </a:defRPr>
      </a:lvl5pPr>
      <a:lvl6pPr marL="2514600" indent="-228600" algn="l" rtl="0" fontAlgn="base">
        <a:spcBef>
          <a:spcPct val="20000"/>
        </a:spcBef>
        <a:spcAft>
          <a:spcPct val="0"/>
        </a:spcAft>
        <a:buChar char="»"/>
        <a:defRPr sz="2000">
          <a:solidFill>
            <a:schemeClr val="tx1"/>
          </a:solidFill>
          <a:latin typeface="Arial" charset="0"/>
          <a:cs typeface="+mn-cs"/>
        </a:defRPr>
      </a:lvl6pPr>
      <a:lvl7pPr marL="2971800" indent="-228600" algn="l" rtl="0" fontAlgn="base">
        <a:spcBef>
          <a:spcPct val="20000"/>
        </a:spcBef>
        <a:spcAft>
          <a:spcPct val="0"/>
        </a:spcAft>
        <a:buChar char="»"/>
        <a:defRPr sz="2000">
          <a:solidFill>
            <a:schemeClr val="tx1"/>
          </a:solidFill>
          <a:latin typeface="Arial" charset="0"/>
          <a:cs typeface="+mn-cs"/>
        </a:defRPr>
      </a:lvl7pPr>
      <a:lvl8pPr marL="3429000" indent="-228600" algn="l" rtl="0" fontAlgn="base">
        <a:spcBef>
          <a:spcPct val="20000"/>
        </a:spcBef>
        <a:spcAft>
          <a:spcPct val="0"/>
        </a:spcAft>
        <a:buChar char="»"/>
        <a:defRPr sz="2000">
          <a:solidFill>
            <a:schemeClr val="tx1"/>
          </a:solidFill>
          <a:latin typeface="Arial" charset="0"/>
          <a:cs typeface="+mn-cs"/>
        </a:defRPr>
      </a:lvl8pPr>
      <a:lvl9pPr marL="3886200" indent="-228600" algn="l" rtl="0" fontAlgn="base">
        <a:spcBef>
          <a:spcPct val="20000"/>
        </a:spcBef>
        <a:spcAft>
          <a:spcPct val="0"/>
        </a:spcAft>
        <a:buChar char="»"/>
        <a:defRPr sz="2000">
          <a:solidFill>
            <a:schemeClr val="tx1"/>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457200" y="274638"/>
            <a:ext cx="8229600" cy="1143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6499" name="Rectangle 3"/>
          <p:cNvSpPr>
            <a:spLocks noGrp="1" noChangeArrowheads="1"/>
          </p:cNvSpPr>
          <p:nvPr>
            <p:ph type="body" idx="1"/>
          </p:nvPr>
        </p:nvSpPr>
        <p:spPr bwMode="auto">
          <a:xfrm>
            <a:off x="457200" y="1600200"/>
            <a:ext cx="8229600" cy="45259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defTabSz="914400">
              <a:buClrTx/>
              <a:buSzTx/>
              <a:buFontTx/>
              <a:buNone/>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defTabSz="914400">
              <a:buClrTx/>
              <a:buSzTx/>
              <a:buFontTx/>
              <a:buNone/>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a:buClrTx/>
              <a:buSzTx/>
              <a:buFontTx/>
              <a:buNone/>
            </a:pPr>
            <a:fld id="{A2708764-A079-4C3C-B797-C86ED57246F2}" type="slidenum">
              <a:rPr lang="en-US" altLang="en-US" smtClean="0">
                <a:solidFill>
                  <a:srgbClr val="000000"/>
                </a:solidFill>
                <a:latin typeface="Arial" pitchFamily="34" charset="0"/>
                <a:cs typeface="Arial" pitchFamily="34" charset="0"/>
              </a:rPr>
              <a:pPr defTabSz="914400">
                <a:buClrTx/>
                <a:buSzTx/>
                <a:buFontTx/>
                <a:buNone/>
              </a:pPr>
              <a:t>‹#›</a:t>
            </a:fld>
            <a:endParaRPr lang="en-US" altLang="en-US" smtClean="0">
              <a:solidFill>
                <a:srgbClr val="000000"/>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82"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Rounded MT Bold" pitchFamily="34" charset="0"/>
          <a:cs typeface="Arial" charset="0"/>
        </a:defRPr>
      </a:lvl2pPr>
      <a:lvl3pPr algn="ctr" rtl="0" eaLnBrk="0" fontAlgn="base" hangingPunct="0">
        <a:spcBef>
          <a:spcPct val="0"/>
        </a:spcBef>
        <a:spcAft>
          <a:spcPct val="0"/>
        </a:spcAft>
        <a:defRPr sz="4400">
          <a:solidFill>
            <a:schemeClr val="bg1"/>
          </a:solidFill>
          <a:latin typeface="Arial Rounded MT Bold" pitchFamily="34" charset="0"/>
          <a:cs typeface="Arial" charset="0"/>
        </a:defRPr>
      </a:lvl3pPr>
      <a:lvl4pPr algn="ctr" rtl="0" eaLnBrk="0" fontAlgn="base" hangingPunct="0">
        <a:spcBef>
          <a:spcPct val="0"/>
        </a:spcBef>
        <a:spcAft>
          <a:spcPct val="0"/>
        </a:spcAft>
        <a:defRPr sz="4400">
          <a:solidFill>
            <a:schemeClr val="bg1"/>
          </a:solidFill>
          <a:latin typeface="Arial Rounded MT Bold" pitchFamily="34" charset="0"/>
          <a:cs typeface="Arial" charset="0"/>
        </a:defRPr>
      </a:lvl4pPr>
      <a:lvl5pPr algn="ctr" rtl="0" eaLnBrk="0" fontAlgn="base" hangingPunct="0">
        <a:spcBef>
          <a:spcPct val="0"/>
        </a:spcBef>
        <a:spcAft>
          <a:spcPct val="0"/>
        </a:spcAft>
        <a:defRPr sz="4400">
          <a:solidFill>
            <a:schemeClr val="bg1"/>
          </a:solidFill>
          <a:latin typeface="Arial Rounded MT Bold" pitchFamily="34" charset="0"/>
          <a:cs typeface="Arial" charset="0"/>
        </a:defRPr>
      </a:lvl5pPr>
      <a:lvl6pPr marL="457200" algn="ctr" rtl="0" fontAlgn="base">
        <a:spcBef>
          <a:spcPct val="0"/>
        </a:spcBef>
        <a:spcAft>
          <a:spcPct val="0"/>
        </a:spcAft>
        <a:defRPr sz="4400">
          <a:solidFill>
            <a:schemeClr val="bg1"/>
          </a:solidFill>
          <a:latin typeface="Arial Rounded MT Bold" pitchFamily="34" charset="0"/>
          <a:cs typeface="Arial" charset="0"/>
        </a:defRPr>
      </a:lvl6pPr>
      <a:lvl7pPr marL="914400" algn="ctr" rtl="0" fontAlgn="base">
        <a:spcBef>
          <a:spcPct val="0"/>
        </a:spcBef>
        <a:spcAft>
          <a:spcPct val="0"/>
        </a:spcAft>
        <a:defRPr sz="4400">
          <a:solidFill>
            <a:schemeClr val="bg1"/>
          </a:solidFill>
          <a:latin typeface="Arial Rounded MT Bold" pitchFamily="34" charset="0"/>
          <a:cs typeface="Arial" charset="0"/>
        </a:defRPr>
      </a:lvl7pPr>
      <a:lvl8pPr marL="1371600" algn="ctr" rtl="0" fontAlgn="base">
        <a:spcBef>
          <a:spcPct val="0"/>
        </a:spcBef>
        <a:spcAft>
          <a:spcPct val="0"/>
        </a:spcAft>
        <a:defRPr sz="4400">
          <a:solidFill>
            <a:schemeClr val="bg1"/>
          </a:solidFill>
          <a:latin typeface="Arial Rounded MT Bold" pitchFamily="34" charset="0"/>
          <a:cs typeface="Arial" charset="0"/>
        </a:defRPr>
      </a:lvl8pPr>
      <a:lvl9pPr marL="1828800" algn="ctr" rtl="0" fontAlgn="base">
        <a:spcBef>
          <a:spcPct val="0"/>
        </a:spcBef>
        <a:spcAft>
          <a:spcPct val="0"/>
        </a:spcAft>
        <a:defRPr sz="4400">
          <a:solidFill>
            <a:schemeClr val="bg1"/>
          </a:solidFill>
          <a:latin typeface="Arial Rounded MT Bold" pitchFamily="34" charset="0"/>
          <a:cs typeface="Arial" charset="0"/>
        </a:defRPr>
      </a:lvl9pPr>
    </p:titleStyle>
    <p:bodyStyle>
      <a:lvl1pPr marL="342900" indent="-342900" algn="l" rtl="0" eaLnBrk="0" fontAlgn="base" hangingPunct="0">
        <a:spcBef>
          <a:spcPct val="20000"/>
        </a:spcBef>
        <a:spcAft>
          <a:spcPct val="0"/>
        </a:spcAft>
        <a:defRPr sz="4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Arial" charset="0"/>
          <a:cs typeface="+mn-cs"/>
        </a:defRPr>
      </a:lvl5pPr>
      <a:lvl6pPr marL="2514600" indent="-228600" algn="l" rtl="0" fontAlgn="base">
        <a:spcBef>
          <a:spcPct val="20000"/>
        </a:spcBef>
        <a:spcAft>
          <a:spcPct val="0"/>
        </a:spcAft>
        <a:buChar char="»"/>
        <a:defRPr sz="2000">
          <a:solidFill>
            <a:schemeClr val="tx1"/>
          </a:solidFill>
          <a:latin typeface="Arial" charset="0"/>
          <a:cs typeface="+mn-cs"/>
        </a:defRPr>
      </a:lvl6pPr>
      <a:lvl7pPr marL="2971800" indent="-228600" algn="l" rtl="0" fontAlgn="base">
        <a:spcBef>
          <a:spcPct val="20000"/>
        </a:spcBef>
        <a:spcAft>
          <a:spcPct val="0"/>
        </a:spcAft>
        <a:buChar char="»"/>
        <a:defRPr sz="2000">
          <a:solidFill>
            <a:schemeClr val="tx1"/>
          </a:solidFill>
          <a:latin typeface="Arial" charset="0"/>
          <a:cs typeface="+mn-cs"/>
        </a:defRPr>
      </a:lvl7pPr>
      <a:lvl8pPr marL="3429000" indent="-228600" algn="l" rtl="0" fontAlgn="base">
        <a:spcBef>
          <a:spcPct val="20000"/>
        </a:spcBef>
        <a:spcAft>
          <a:spcPct val="0"/>
        </a:spcAft>
        <a:buChar char="»"/>
        <a:defRPr sz="2000">
          <a:solidFill>
            <a:schemeClr val="tx1"/>
          </a:solidFill>
          <a:latin typeface="Arial" charset="0"/>
          <a:cs typeface="+mn-cs"/>
        </a:defRPr>
      </a:lvl8pPr>
      <a:lvl9pPr marL="3886200" indent="-228600" algn="l" rtl="0" fontAlgn="base">
        <a:spcBef>
          <a:spcPct val="20000"/>
        </a:spcBef>
        <a:spcAft>
          <a:spcPct val="0"/>
        </a:spcAft>
        <a:buChar char="»"/>
        <a:defRPr sz="2000">
          <a:solidFill>
            <a:schemeClr val="tx1"/>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457200" y="274638"/>
            <a:ext cx="8229600" cy="1143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6499" name="Rectangle 3"/>
          <p:cNvSpPr>
            <a:spLocks noGrp="1" noChangeArrowheads="1"/>
          </p:cNvSpPr>
          <p:nvPr>
            <p:ph type="body" idx="1"/>
          </p:nvPr>
        </p:nvSpPr>
        <p:spPr bwMode="auto">
          <a:xfrm>
            <a:off x="457200" y="1600200"/>
            <a:ext cx="8229600" cy="45259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defTabSz="914400">
              <a:buClrTx/>
              <a:buSzTx/>
              <a:buFontTx/>
              <a:buNone/>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defTabSz="914400">
              <a:buClrTx/>
              <a:buSzTx/>
              <a:buFontTx/>
              <a:buNone/>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a:buClrTx/>
              <a:buSzTx/>
              <a:buFontTx/>
              <a:buNone/>
            </a:pPr>
            <a:fld id="{A2708764-A079-4C3C-B797-C86ED57246F2}" type="slidenum">
              <a:rPr lang="en-US" altLang="en-US" smtClean="0">
                <a:solidFill>
                  <a:srgbClr val="000000"/>
                </a:solidFill>
                <a:latin typeface="Arial" pitchFamily="34" charset="0"/>
                <a:cs typeface="Arial" pitchFamily="34" charset="0"/>
              </a:rPr>
              <a:pPr defTabSz="914400">
                <a:buClrTx/>
                <a:buSzTx/>
                <a:buFontTx/>
                <a:buNone/>
              </a:pPr>
              <a:t>‹#›</a:t>
            </a:fld>
            <a:endParaRPr lang="en-US" altLang="en-US" smtClean="0">
              <a:solidFill>
                <a:srgbClr val="000000"/>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84"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Rounded MT Bold" pitchFamily="34" charset="0"/>
          <a:cs typeface="Arial" charset="0"/>
        </a:defRPr>
      </a:lvl2pPr>
      <a:lvl3pPr algn="ctr" rtl="0" eaLnBrk="0" fontAlgn="base" hangingPunct="0">
        <a:spcBef>
          <a:spcPct val="0"/>
        </a:spcBef>
        <a:spcAft>
          <a:spcPct val="0"/>
        </a:spcAft>
        <a:defRPr sz="4400">
          <a:solidFill>
            <a:schemeClr val="bg1"/>
          </a:solidFill>
          <a:latin typeface="Arial Rounded MT Bold" pitchFamily="34" charset="0"/>
          <a:cs typeface="Arial" charset="0"/>
        </a:defRPr>
      </a:lvl3pPr>
      <a:lvl4pPr algn="ctr" rtl="0" eaLnBrk="0" fontAlgn="base" hangingPunct="0">
        <a:spcBef>
          <a:spcPct val="0"/>
        </a:spcBef>
        <a:spcAft>
          <a:spcPct val="0"/>
        </a:spcAft>
        <a:defRPr sz="4400">
          <a:solidFill>
            <a:schemeClr val="bg1"/>
          </a:solidFill>
          <a:latin typeface="Arial Rounded MT Bold" pitchFamily="34" charset="0"/>
          <a:cs typeface="Arial" charset="0"/>
        </a:defRPr>
      </a:lvl4pPr>
      <a:lvl5pPr algn="ctr" rtl="0" eaLnBrk="0" fontAlgn="base" hangingPunct="0">
        <a:spcBef>
          <a:spcPct val="0"/>
        </a:spcBef>
        <a:spcAft>
          <a:spcPct val="0"/>
        </a:spcAft>
        <a:defRPr sz="4400">
          <a:solidFill>
            <a:schemeClr val="bg1"/>
          </a:solidFill>
          <a:latin typeface="Arial Rounded MT Bold" pitchFamily="34" charset="0"/>
          <a:cs typeface="Arial" charset="0"/>
        </a:defRPr>
      </a:lvl5pPr>
      <a:lvl6pPr marL="457200" algn="ctr" rtl="0" fontAlgn="base">
        <a:spcBef>
          <a:spcPct val="0"/>
        </a:spcBef>
        <a:spcAft>
          <a:spcPct val="0"/>
        </a:spcAft>
        <a:defRPr sz="4400">
          <a:solidFill>
            <a:schemeClr val="bg1"/>
          </a:solidFill>
          <a:latin typeface="Arial Rounded MT Bold" pitchFamily="34" charset="0"/>
          <a:cs typeface="Arial" charset="0"/>
        </a:defRPr>
      </a:lvl6pPr>
      <a:lvl7pPr marL="914400" algn="ctr" rtl="0" fontAlgn="base">
        <a:spcBef>
          <a:spcPct val="0"/>
        </a:spcBef>
        <a:spcAft>
          <a:spcPct val="0"/>
        </a:spcAft>
        <a:defRPr sz="4400">
          <a:solidFill>
            <a:schemeClr val="bg1"/>
          </a:solidFill>
          <a:latin typeface="Arial Rounded MT Bold" pitchFamily="34" charset="0"/>
          <a:cs typeface="Arial" charset="0"/>
        </a:defRPr>
      </a:lvl7pPr>
      <a:lvl8pPr marL="1371600" algn="ctr" rtl="0" fontAlgn="base">
        <a:spcBef>
          <a:spcPct val="0"/>
        </a:spcBef>
        <a:spcAft>
          <a:spcPct val="0"/>
        </a:spcAft>
        <a:defRPr sz="4400">
          <a:solidFill>
            <a:schemeClr val="bg1"/>
          </a:solidFill>
          <a:latin typeface="Arial Rounded MT Bold" pitchFamily="34" charset="0"/>
          <a:cs typeface="Arial" charset="0"/>
        </a:defRPr>
      </a:lvl8pPr>
      <a:lvl9pPr marL="1828800" algn="ctr" rtl="0" fontAlgn="base">
        <a:spcBef>
          <a:spcPct val="0"/>
        </a:spcBef>
        <a:spcAft>
          <a:spcPct val="0"/>
        </a:spcAft>
        <a:defRPr sz="4400">
          <a:solidFill>
            <a:schemeClr val="bg1"/>
          </a:solidFill>
          <a:latin typeface="Arial Rounded MT Bold" pitchFamily="34" charset="0"/>
          <a:cs typeface="Arial" charset="0"/>
        </a:defRPr>
      </a:lvl9pPr>
    </p:titleStyle>
    <p:bodyStyle>
      <a:lvl1pPr marL="342900" indent="-342900" algn="l" rtl="0" eaLnBrk="0" fontAlgn="base" hangingPunct="0">
        <a:spcBef>
          <a:spcPct val="20000"/>
        </a:spcBef>
        <a:spcAft>
          <a:spcPct val="0"/>
        </a:spcAft>
        <a:defRPr sz="4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Arial" charset="0"/>
          <a:cs typeface="+mn-cs"/>
        </a:defRPr>
      </a:lvl5pPr>
      <a:lvl6pPr marL="2514600" indent="-228600" algn="l" rtl="0" fontAlgn="base">
        <a:spcBef>
          <a:spcPct val="20000"/>
        </a:spcBef>
        <a:spcAft>
          <a:spcPct val="0"/>
        </a:spcAft>
        <a:buChar char="»"/>
        <a:defRPr sz="2000">
          <a:solidFill>
            <a:schemeClr val="tx1"/>
          </a:solidFill>
          <a:latin typeface="Arial" charset="0"/>
          <a:cs typeface="+mn-cs"/>
        </a:defRPr>
      </a:lvl6pPr>
      <a:lvl7pPr marL="2971800" indent="-228600" algn="l" rtl="0" fontAlgn="base">
        <a:spcBef>
          <a:spcPct val="20000"/>
        </a:spcBef>
        <a:spcAft>
          <a:spcPct val="0"/>
        </a:spcAft>
        <a:buChar char="»"/>
        <a:defRPr sz="2000">
          <a:solidFill>
            <a:schemeClr val="tx1"/>
          </a:solidFill>
          <a:latin typeface="Arial" charset="0"/>
          <a:cs typeface="+mn-cs"/>
        </a:defRPr>
      </a:lvl7pPr>
      <a:lvl8pPr marL="3429000" indent="-228600" algn="l" rtl="0" fontAlgn="base">
        <a:spcBef>
          <a:spcPct val="20000"/>
        </a:spcBef>
        <a:spcAft>
          <a:spcPct val="0"/>
        </a:spcAft>
        <a:buChar char="»"/>
        <a:defRPr sz="2000">
          <a:solidFill>
            <a:schemeClr val="tx1"/>
          </a:solidFill>
          <a:latin typeface="Arial" charset="0"/>
          <a:cs typeface="+mn-cs"/>
        </a:defRPr>
      </a:lvl8pPr>
      <a:lvl9pPr marL="3886200" indent="-228600" algn="l" rtl="0" fontAlgn="base">
        <a:spcBef>
          <a:spcPct val="20000"/>
        </a:spcBef>
        <a:spcAft>
          <a:spcPct val="0"/>
        </a:spcAft>
        <a:buChar char="»"/>
        <a:defRPr sz="2000">
          <a:solidFill>
            <a:schemeClr val="tx1"/>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457200" y="274638"/>
            <a:ext cx="8229600" cy="1143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6499" name="Rectangle 3"/>
          <p:cNvSpPr>
            <a:spLocks noGrp="1" noChangeArrowheads="1"/>
          </p:cNvSpPr>
          <p:nvPr>
            <p:ph type="body" idx="1"/>
          </p:nvPr>
        </p:nvSpPr>
        <p:spPr bwMode="auto">
          <a:xfrm>
            <a:off x="457200" y="1600200"/>
            <a:ext cx="8229600" cy="45259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defTabSz="914400">
              <a:buClrTx/>
              <a:buSzTx/>
              <a:buFontTx/>
              <a:buNone/>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defTabSz="914400">
              <a:buClrTx/>
              <a:buSzTx/>
              <a:buFontTx/>
              <a:buNone/>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a:buClrTx/>
              <a:buSzTx/>
              <a:buFontTx/>
              <a:buNone/>
            </a:pPr>
            <a:fld id="{A2708764-A079-4C3C-B797-C86ED57246F2}" type="slidenum">
              <a:rPr lang="en-US" altLang="en-US" smtClean="0">
                <a:solidFill>
                  <a:srgbClr val="000000"/>
                </a:solidFill>
                <a:latin typeface="Arial" pitchFamily="34" charset="0"/>
                <a:cs typeface="Arial" pitchFamily="34" charset="0"/>
              </a:rPr>
              <a:pPr defTabSz="914400">
                <a:buClrTx/>
                <a:buSzTx/>
                <a:buFontTx/>
                <a:buNone/>
              </a:pPr>
              <a:t>‹#›</a:t>
            </a:fld>
            <a:endParaRPr lang="en-US" altLang="en-US" smtClean="0">
              <a:solidFill>
                <a:srgbClr val="000000"/>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86"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Rounded MT Bold" pitchFamily="34" charset="0"/>
          <a:cs typeface="Arial" charset="0"/>
        </a:defRPr>
      </a:lvl2pPr>
      <a:lvl3pPr algn="ctr" rtl="0" eaLnBrk="0" fontAlgn="base" hangingPunct="0">
        <a:spcBef>
          <a:spcPct val="0"/>
        </a:spcBef>
        <a:spcAft>
          <a:spcPct val="0"/>
        </a:spcAft>
        <a:defRPr sz="4400">
          <a:solidFill>
            <a:schemeClr val="bg1"/>
          </a:solidFill>
          <a:latin typeface="Arial Rounded MT Bold" pitchFamily="34" charset="0"/>
          <a:cs typeface="Arial" charset="0"/>
        </a:defRPr>
      </a:lvl3pPr>
      <a:lvl4pPr algn="ctr" rtl="0" eaLnBrk="0" fontAlgn="base" hangingPunct="0">
        <a:spcBef>
          <a:spcPct val="0"/>
        </a:spcBef>
        <a:spcAft>
          <a:spcPct val="0"/>
        </a:spcAft>
        <a:defRPr sz="4400">
          <a:solidFill>
            <a:schemeClr val="bg1"/>
          </a:solidFill>
          <a:latin typeface="Arial Rounded MT Bold" pitchFamily="34" charset="0"/>
          <a:cs typeface="Arial" charset="0"/>
        </a:defRPr>
      </a:lvl4pPr>
      <a:lvl5pPr algn="ctr" rtl="0" eaLnBrk="0" fontAlgn="base" hangingPunct="0">
        <a:spcBef>
          <a:spcPct val="0"/>
        </a:spcBef>
        <a:spcAft>
          <a:spcPct val="0"/>
        </a:spcAft>
        <a:defRPr sz="4400">
          <a:solidFill>
            <a:schemeClr val="bg1"/>
          </a:solidFill>
          <a:latin typeface="Arial Rounded MT Bold" pitchFamily="34" charset="0"/>
          <a:cs typeface="Arial" charset="0"/>
        </a:defRPr>
      </a:lvl5pPr>
      <a:lvl6pPr marL="457200" algn="ctr" rtl="0" fontAlgn="base">
        <a:spcBef>
          <a:spcPct val="0"/>
        </a:spcBef>
        <a:spcAft>
          <a:spcPct val="0"/>
        </a:spcAft>
        <a:defRPr sz="4400">
          <a:solidFill>
            <a:schemeClr val="bg1"/>
          </a:solidFill>
          <a:latin typeface="Arial Rounded MT Bold" pitchFamily="34" charset="0"/>
          <a:cs typeface="Arial" charset="0"/>
        </a:defRPr>
      </a:lvl6pPr>
      <a:lvl7pPr marL="914400" algn="ctr" rtl="0" fontAlgn="base">
        <a:spcBef>
          <a:spcPct val="0"/>
        </a:spcBef>
        <a:spcAft>
          <a:spcPct val="0"/>
        </a:spcAft>
        <a:defRPr sz="4400">
          <a:solidFill>
            <a:schemeClr val="bg1"/>
          </a:solidFill>
          <a:latin typeface="Arial Rounded MT Bold" pitchFamily="34" charset="0"/>
          <a:cs typeface="Arial" charset="0"/>
        </a:defRPr>
      </a:lvl7pPr>
      <a:lvl8pPr marL="1371600" algn="ctr" rtl="0" fontAlgn="base">
        <a:spcBef>
          <a:spcPct val="0"/>
        </a:spcBef>
        <a:spcAft>
          <a:spcPct val="0"/>
        </a:spcAft>
        <a:defRPr sz="4400">
          <a:solidFill>
            <a:schemeClr val="bg1"/>
          </a:solidFill>
          <a:latin typeface="Arial Rounded MT Bold" pitchFamily="34" charset="0"/>
          <a:cs typeface="Arial" charset="0"/>
        </a:defRPr>
      </a:lvl8pPr>
      <a:lvl9pPr marL="1828800" algn="ctr" rtl="0" fontAlgn="base">
        <a:spcBef>
          <a:spcPct val="0"/>
        </a:spcBef>
        <a:spcAft>
          <a:spcPct val="0"/>
        </a:spcAft>
        <a:defRPr sz="4400">
          <a:solidFill>
            <a:schemeClr val="bg1"/>
          </a:solidFill>
          <a:latin typeface="Arial Rounded MT Bold" pitchFamily="34" charset="0"/>
          <a:cs typeface="Arial" charset="0"/>
        </a:defRPr>
      </a:lvl9pPr>
    </p:titleStyle>
    <p:bodyStyle>
      <a:lvl1pPr marL="342900" indent="-342900" algn="l" rtl="0" eaLnBrk="0" fontAlgn="base" hangingPunct="0">
        <a:spcBef>
          <a:spcPct val="20000"/>
        </a:spcBef>
        <a:spcAft>
          <a:spcPct val="0"/>
        </a:spcAft>
        <a:defRPr sz="4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Arial" charset="0"/>
          <a:cs typeface="+mn-cs"/>
        </a:defRPr>
      </a:lvl5pPr>
      <a:lvl6pPr marL="2514600" indent="-228600" algn="l" rtl="0" fontAlgn="base">
        <a:spcBef>
          <a:spcPct val="20000"/>
        </a:spcBef>
        <a:spcAft>
          <a:spcPct val="0"/>
        </a:spcAft>
        <a:buChar char="»"/>
        <a:defRPr sz="2000">
          <a:solidFill>
            <a:schemeClr val="tx1"/>
          </a:solidFill>
          <a:latin typeface="Arial" charset="0"/>
          <a:cs typeface="+mn-cs"/>
        </a:defRPr>
      </a:lvl6pPr>
      <a:lvl7pPr marL="2971800" indent="-228600" algn="l" rtl="0" fontAlgn="base">
        <a:spcBef>
          <a:spcPct val="20000"/>
        </a:spcBef>
        <a:spcAft>
          <a:spcPct val="0"/>
        </a:spcAft>
        <a:buChar char="»"/>
        <a:defRPr sz="2000">
          <a:solidFill>
            <a:schemeClr val="tx1"/>
          </a:solidFill>
          <a:latin typeface="Arial" charset="0"/>
          <a:cs typeface="+mn-cs"/>
        </a:defRPr>
      </a:lvl7pPr>
      <a:lvl8pPr marL="3429000" indent="-228600" algn="l" rtl="0" fontAlgn="base">
        <a:spcBef>
          <a:spcPct val="20000"/>
        </a:spcBef>
        <a:spcAft>
          <a:spcPct val="0"/>
        </a:spcAft>
        <a:buChar char="»"/>
        <a:defRPr sz="2000">
          <a:solidFill>
            <a:schemeClr val="tx1"/>
          </a:solidFill>
          <a:latin typeface="Arial" charset="0"/>
          <a:cs typeface="+mn-cs"/>
        </a:defRPr>
      </a:lvl8pPr>
      <a:lvl9pPr marL="3886200" indent="-228600" algn="l" rtl="0" fontAlgn="base">
        <a:spcBef>
          <a:spcPct val="20000"/>
        </a:spcBef>
        <a:spcAft>
          <a:spcPct val="0"/>
        </a:spcAft>
        <a:buChar char="»"/>
        <a:defRPr sz="2000">
          <a:solidFill>
            <a:schemeClr val="tx1"/>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457200" y="274638"/>
            <a:ext cx="8229600" cy="1143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6499" name="Rectangle 3"/>
          <p:cNvSpPr>
            <a:spLocks noGrp="1" noChangeArrowheads="1"/>
          </p:cNvSpPr>
          <p:nvPr>
            <p:ph type="body" idx="1"/>
          </p:nvPr>
        </p:nvSpPr>
        <p:spPr bwMode="auto">
          <a:xfrm>
            <a:off x="457200" y="1600200"/>
            <a:ext cx="8229600" cy="45259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defTabSz="914400">
              <a:buClrTx/>
              <a:buSzTx/>
              <a:buFontTx/>
              <a:buNone/>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defTabSz="914400">
              <a:buClrTx/>
              <a:buSzTx/>
              <a:buFontTx/>
              <a:buNone/>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a:buClrTx/>
              <a:buSzTx/>
              <a:buFontTx/>
              <a:buNone/>
            </a:pPr>
            <a:fld id="{A2708764-A079-4C3C-B797-C86ED57246F2}" type="slidenum">
              <a:rPr lang="en-US" altLang="en-US" smtClean="0">
                <a:solidFill>
                  <a:srgbClr val="000000"/>
                </a:solidFill>
                <a:latin typeface="Arial" pitchFamily="34" charset="0"/>
                <a:cs typeface="Arial" pitchFamily="34" charset="0"/>
              </a:rPr>
              <a:pPr defTabSz="914400">
                <a:buClrTx/>
                <a:buSzTx/>
                <a:buFontTx/>
                <a:buNone/>
              </a:pPr>
              <a:t>‹#›</a:t>
            </a:fld>
            <a:endParaRPr lang="en-US" altLang="en-US" smtClean="0">
              <a:solidFill>
                <a:srgbClr val="000000"/>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88"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Rounded MT Bold" pitchFamily="34" charset="0"/>
          <a:cs typeface="Arial" charset="0"/>
        </a:defRPr>
      </a:lvl2pPr>
      <a:lvl3pPr algn="ctr" rtl="0" eaLnBrk="0" fontAlgn="base" hangingPunct="0">
        <a:spcBef>
          <a:spcPct val="0"/>
        </a:spcBef>
        <a:spcAft>
          <a:spcPct val="0"/>
        </a:spcAft>
        <a:defRPr sz="4400">
          <a:solidFill>
            <a:schemeClr val="bg1"/>
          </a:solidFill>
          <a:latin typeface="Arial Rounded MT Bold" pitchFamily="34" charset="0"/>
          <a:cs typeface="Arial" charset="0"/>
        </a:defRPr>
      </a:lvl3pPr>
      <a:lvl4pPr algn="ctr" rtl="0" eaLnBrk="0" fontAlgn="base" hangingPunct="0">
        <a:spcBef>
          <a:spcPct val="0"/>
        </a:spcBef>
        <a:spcAft>
          <a:spcPct val="0"/>
        </a:spcAft>
        <a:defRPr sz="4400">
          <a:solidFill>
            <a:schemeClr val="bg1"/>
          </a:solidFill>
          <a:latin typeface="Arial Rounded MT Bold" pitchFamily="34" charset="0"/>
          <a:cs typeface="Arial" charset="0"/>
        </a:defRPr>
      </a:lvl4pPr>
      <a:lvl5pPr algn="ctr" rtl="0" eaLnBrk="0" fontAlgn="base" hangingPunct="0">
        <a:spcBef>
          <a:spcPct val="0"/>
        </a:spcBef>
        <a:spcAft>
          <a:spcPct val="0"/>
        </a:spcAft>
        <a:defRPr sz="4400">
          <a:solidFill>
            <a:schemeClr val="bg1"/>
          </a:solidFill>
          <a:latin typeface="Arial Rounded MT Bold" pitchFamily="34" charset="0"/>
          <a:cs typeface="Arial" charset="0"/>
        </a:defRPr>
      </a:lvl5pPr>
      <a:lvl6pPr marL="457200" algn="ctr" rtl="0" fontAlgn="base">
        <a:spcBef>
          <a:spcPct val="0"/>
        </a:spcBef>
        <a:spcAft>
          <a:spcPct val="0"/>
        </a:spcAft>
        <a:defRPr sz="4400">
          <a:solidFill>
            <a:schemeClr val="bg1"/>
          </a:solidFill>
          <a:latin typeface="Arial Rounded MT Bold" pitchFamily="34" charset="0"/>
          <a:cs typeface="Arial" charset="0"/>
        </a:defRPr>
      </a:lvl6pPr>
      <a:lvl7pPr marL="914400" algn="ctr" rtl="0" fontAlgn="base">
        <a:spcBef>
          <a:spcPct val="0"/>
        </a:spcBef>
        <a:spcAft>
          <a:spcPct val="0"/>
        </a:spcAft>
        <a:defRPr sz="4400">
          <a:solidFill>
            <a:schemeClr val="bg1"/>
          </a:solidFill>
          <a:latin typeface="Arial Rounded MT Bold" pitchFamily="34" charset="0"/>
          <a:cs typeface="Arial" charset="0"/>
        </a:defRPr>
      </a:lvl7pPr>
      <a:lvl8pPr marL="1371600" algn="ctr" rtl="0" fontAlgn="base">
        <a:spcBef>
          <a:spcPct val="0"/>
        </a:spcBef>
        <a:spcAft>
          <a:spcPct val="0"/>
        </a:spcAft>
        <a:defRPr sz="4400">
          <a:solidFill>
            <a:schemeClr val="bg1"/>
          </a:solidFill>
          <a:latin typeface="Arial Rounded MT Bold" pitchFamily="34" charset="0"/>
          <a:cs typeface="Arial" charset="0"/>
        </a:defRPr>
      </a:lvl8pPr>
      <a:lvl9pPr marL="1828800" algn="ctr" rtl="0" fontAlgn="base">
        <a:spcBef>
          <a:spcPct val="0"/>
        </a:spcBef>
        <a:spcAft>
          <a:spcPct val="0"/>
        </a:spcAft>
        <a:defRPr sz="4400">
          <a:solidFill>
            <a:schemeClr val="bg1"/>
          </a:solidFill>
          <a:latin typeface="Arial Rounded MT Bold" pitchFamily="34" charset="0"/>
          <a:cs typeface="Arial" charset="0"/>
        </a:defRPr>
      </a:lvl9pPr>
    </p:titleStyle>
    <p:bodyStyle>
      <a:lvl1pPr marL="342900" indent="-342900" algn="l" rtl="0" eaLnBrk="0" fontAlgn="base" hangingPunct="0">
        <a:spcBef>
          <a:spcPct val="20000"/>
        </a:spcBef>
        <a:spcAft>
          <a:spcPct val="0"/>
        </a:spcAft>
        <a:defRPr sz="4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Arial" charset="0"/>
          <a:cs typeface="+mn-cs"/>
        </a:defRPr>
      </a:lvl5pPr>
      <a:lvl6pPr marL="2514600" indent="-228600" algn="l" rtl="0" fontAlgn="base">
        <a:spcBef>
          <a:spcPct val="20000"/>
        </a:spcBef>
        <a:spcAft>
          <a:spcPct val="0"/>
        </a:spcAft>
        <a:buChar char="»"/>
        <a:defRPr sz="2000">
          <a:solidFill>
            <a:schemeClr val="tx1"/>
          </a:solidFill>
          <a:latin typeface="Arial" charset="0"/>
          <a:cs typeface="+mn-cs"/>
        </a:defRPr>
      </a:lvl6pPr>
      <a:lvl7pPr marL="2971800" indent="-228600" algn="l" rtl="0" fontAlgn="base">
        <a:spcBef>
          <a:spcPct val="20000"/>
        </a:spcBef>
        <a:spcAft>
          <a:spcPct val="0"/>
        </a:spcAft>
        <a:buChar char="»"/>
        <a:defRPr sz="2000">
          <a:solidFill>
            <a:schemeClr val="tx1"/>
          </a:solidFill>
          <a:latin typeface="Arial" charset="0"/>
          <a:cs typeface="+mn-cs"/>
        </a:defRPr>
      </a:lvl7pPr>
      <a:lvl8pPr marL="3429000" indent="-228600" algn="l" rtl="0" fontAlgn="base">
        <a:spcBef>
          <a:spcPct val="20000"/>
        </a:spcBef>
        <a:spcAft>
          <a:spcPct val="0"/>
        </a:spcAft>
        <a:buChar char="»"/>
        <a:defRPr sz="2000">
          <a:solidFill>
            <a:schemeClr val="tx1"/>
          </a:solidFill>
          <a:latin typeface="Arial" charset="0"/>
          <a:cs typeface="+mn-cs"/>
        </a:defRPr>
      </a:lvl8pPr>
      <a:lvl9pPr marL="3886200" indent="-228600" algn="l" rtl="0" fontAlgn="base">
        <a:spcBef>
          <a:spcPct val="20000"/>
        </a:spcBef>
        <a:spcAft>
          <a:spcPct val="0"/>
        </a:spcAft>
        <a:buChar char="»"/>
        <a:defRPr sz="2000">
          <a:solidFill>
            <a:schemeClr val="tx1"/>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457200" y="274638"/>
            <a:ext cx="8229600" cy="1143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6499" name="Rectangle 3"/>
          <p:cNvSpPr>
            <a:spLocks noGrp="1" noChangeArrowheads="1"/>
          </p:cNvSpPr>
          <p:nvPr>
            <p:ph type="body" idx="1"/>
          </p:nvPr>
        </p:nvSpPr>
        <p:spPr bwMode="auto">
          <a:xfrm>
            <a:off x="457200" y="1600200"/>
            <a:ext cx="8229600" cy="45259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defTabSz="914400">
              <a:buClrTx/>
              <a:buSzTx/>
              <a:buFontTx/>
              <a:buNone/>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defTabSz="914400">
              <a:buClrTx/>
              <a:buSzTx/>
              <a:buFontTx/>
              <a:buNone/>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a:buClrTx/>
              <a:buSzTx/>
              <a:buFontTx/>
              <a:buNone/>
            </a:pPr>
            <a:fld id="{A2708764-A079-4C3C-B797-C86ED57246F2}" type="slidenum">
              <a:rPr lang="en-US" altLang="en-US" smtClean="0">
                <a:solidFill>
                  <a:srgbClr val="000000"/>
                </a:solidFill>
                <a:latin typeface="Arial" pitchFamily="34" charset="0"/>
                <a:cs typeface="Arial" pitchFamily="34" charset="0"/>
              </a:rPr>
              <a:pPr defTabSz="914400">
                <a:buClrTx/>
                <a:buSzTx/>
                <a:buFontTx/>
                <a:buNone/>
              </a:pPr>
              <a:t>‹#›</a:t>
            </a:fld>
            <a:endParaRPr lang="en-US" altLang="en-US" smtClean="0">
              <a:solidFill>
                <a:srgbClr val="000000"/>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90"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Rounded MT Bold" pitchFamily="34" charset="0"/>
          <a:cs typeface="Arial" charset="0"/>
        </a:defRPr>
      </a:lvl2pPr>
      <a:lvl3pPr algn="ctr" rtl="0" eaLnBrk="0" fontAlgn="base" hangingPunct="0">
        <a:spcBef>
          <a:spcPct val="0"/>
        </a:spcBef>
        <a:spcAft>
          <a:spcPct val="0"/>
        </a:spcAft>
        <a:defRPr sz="4400">
          <a:solidFill>
            <a:schemeClr val="bg1"/>
          </a:solidFill>
          <a:latin typeface="Arial Rounded MT Bold" pitchFamily="34" charset="0"/>
          <a:cs typeface="Arial" charset="0"/>
        </a:defRPr>
      </a:lvl3pPr>
      <a:lvl4pPr algn="ctr" rtl="0" eaLnBrk="0" fontAlgn="base" hangingPunct="0">
        <a:spcBef>
          <a:spcPct val="0"/>
        </a:spcBef>
        <a:spcAft>
          <a:spcPct val="0"/>
        </a:spcAft>
        <a:defRPr sz="4400">
          <a:solidFill>
            <a:schemeClr val="bg1"/>
          </a:solidFill>
          <a:latin typeface="Arial Rounded MT Bold" pitchFamily="34" charset="0"/>
          <a:cs typeface="Arial" charset="0"/>
        </a:defRPr>
      </a:lvl4pPr>
      <a:lvl5pPr algn="ctr" rtl="0" eaLnBrk="0" fontAlgn="base" hangingPunct="0">
        <a:spcBef>
          <a:spcPct val="0"/>
        </a:spcBef>
        <a:spcAft>
          <a:spcPct val="0"/>
        </a:spcAft>
        <a:defRPr sz="4400">
          <a:solidFill>
            <a:schemeClr val="bg1"/>
          </a:solidFill>
          <a:latin typeface="Arial Rounded MT Bold" pitchFamily="34" charset="0"/>
          <a:cs typeface="Arial" charset="0"/>
        </a:defRPr>
      </a:lvl5pPr>
      <a:lvl6pPr marL="457200" algn="ctr" rtl="0" fontAlgn="base">
        <a:spcBef>
          <a:spcPct val="0"/>
        </a:spcBef>
        <a:spcAft>
          <a:spcPct val="0"/>
        </a:spcAft>
        <a:defRPr sz="4400">
          <a:solidFill>
            <a:schemeClr val="bg1"/>
          </a:solidFill>
          <a:latin typeface="Arial Rounded MT Bold" pitchFamily="34" charset="0"/>
          <a:cs typeface="Arial" charset="0"/>
        </a:defRPr>
      </a:lvl6pPr>
      <a:lvl7pPr marL="914400" algn="ctr" rtl="0" fontAlgn="base">
        <a:spcBef>
          <a:spcPct val="0"/>
        </a:spcBef>
        <a:spcAft>
          <a:spcPct val="0"/>
        </a:spcAft>
        <a:defRPr sz="4400">
          <a:solidFill>
            <a:schemeClr val="bg1"/>
          </a:solidFill>
          <a:latin typeface="Arial Rounded MT Bold" pitchFamily="34" charset="0"/>
          <a:cs typeface="Arial" charset="0"/>
        </a:defRPr>
      </a:lvl7pPr>
      <a:lvl8pPr marL="1371600" algn="ctr" rtl="0" fontAlgn="base">
        <a:spcBef>
          <a:spcPct val="0"/>
        </a:spcBef>
        <a:spcAft>
          <a:spcPct val="0"/>
        </a:spcAft>
        <a:defRPr sz="4400">
          <a:solidFill>
            <a:schemeClr val="bg1"/>
          </a:solidFill>
          <a:latin typeface="Arial Rounded MT Bold" pitchFamily="34" charset="0"/>
          <a:cs typeface="Arial" charset="0"/>
        </a:defRPr>
      </a:lvl8pPr>
      <a:lvl9pPr marL="1828800" algn="ctr" rtl="0" fontAlgn="base">
        <a:spcBef>
          <a:spcPct val="0"/>
        </a:spcBef>
        <a:spcAft>
          <a:spcPct val="0"/>
        </a:spcAft>
        <a:defRPr sz="4400">
          <a:solidFill>
            <a:schemeClr val="bg1"/>
          </a:solidFill>
          <a:latin typeface="Arial Rounded MT Bold" pitchFamily="34" charset="0"/>
          <a:cs typeface="Arial" charset="0"/>
        </a:defRPr>
      </a:lvl9pPr>
    </p:titleStyle>
    <p:bodyStyle>
      <a:lvl1pPr marL="342900" indent="-342900" algn="l" rtl="0" eaLnBrk="0" fontAlgn="base" hangingPunct="0">
        <a:spcBef>
          <a:spcPct val="20000"/>
        </a:spcBef>
        <a:spcAft>
          <a:spcPct val="0"/>
        </a:spcAft>
        <a:defRPr sz="4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Arial" charset="0"/>
          <a:cs typeface="+mn-cs"/>
        </a:defRPr>
      </a:lvl5pPr>
      <a:lvl6pPr marL="2514600" indent="-228600" algn="l" rtl="0" fontAlgn="base">
        <a:spcBef>
          <a:spcPct val="20000"/>
        </a:spcBef>
        <a:spcAft>
          <a:spcPct val="0"/>
        </a:spcAft>
        <a:buChar char="»"/>
        <a:defRPr sz="2000">
          <a:solidFill>
            <a:schemeClr val="tx1"/>
          </a:solidFill>
          <a:latin typeface="Arial" charset="0"/>
          <a:cs typeface="+mn-cs"/>
        </a:defRPr>
      </a:lvl6pPr>
      <a:lvl7pPr marL="2971800" indent="-228600" algn="l" rtl="0" fontAlgn="base">
        <a:spcBef>
          <a:spcPct val="20000"/>
        </a:spcBef>
        <a:spcAft>
          <a:spcPct val="0"/>
        </a:spcAft>
        <a:buChar char="»"/>
        <a:defRPr sz="2000">
          <a:solidFill>
            <a:schemeClr val="tx1"/>
          </a:solidFill>
          <a:latin typeface="Arial" charset="0"/>
          <a:cs typeface="+mn-cs"/>
        </a:defRPr>
      </a:lvl7pPr>
      <a:lvl8pPr marL="3429000" indent="-228600" algn="l" rtl="0" fontAlgn="base">
        <a:spcBef>
          <a:spcPct val="20000"/>
        </a:spcBef>
        <a:spcAft>
          <a:spcPct val="0"/>
        </a:spcAft>
        <a:buChar char="»"/>
        <a:defRPr sz="2000">
          <a:solidFill>
            <a:schemeClr val="tx1"/>
          </a:solidFill>
          <a:latin typeface="Arial" charset="0"/>
          <a:cs typeface="+mn-cs"/>
        </a:defRPr>
      </a:lvl8pPr>
      <a:lvl9pPr marL="3886200" indent="-228600" algn="l" rtl="0" fontAlgn="base">
        <a:spcBef>
          <a:spcPct val="20000"/>
        </a:spcBef>
        <a:spcAft>
          <a:spcPct val="0"/>
        </a:spcAft>
        <a:buChar char="»"/>
        <a:defRPr sz="2000">
          <a:solidFill>
            <a:schemeClr val="tx1"/>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charset="0"/>
              </a:defRPr>
            </a:lvl1pPr>
          </a:lstStyle>
          <a:p>
            <a:pPr defTabSz="914400">
              <a:buClrTx/>
              <a:buSzTx/>
              <a:buFontTx/>
              <a:buNone/>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charset="0"/>
              </a:defRPr>
            </a:lvl1pPr>
          </a:lstStyle>
          <a:p>
            <a:pPr defTabSz="914400">
              <a:buClrTx/>
              <a:buSzTx/>
              <a:buFontTx/>
              <a:buNone/>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defTabSz="914400">
              <a:buClrTx/>
              <a:buSzTx/>
              <a:buFontTx/>
              <a:buNone/>
            </a:pPr>
            <a:fld id="{94317EE0-CD2D-4428-881C-38C7122CD0C7}" type="slidenum">
              <a:rPr lang="en-US" altLang="en-US" smtClean="0">
                <a:latin typeface="Arial" pitchFamily="34" charset="0"/>
                <a:cs typeface="Arial" pitchFamily="34" charset="0"/>
              </a:rPr>
              <a:pPr defTabSz="914400">
                <a:buClrTx/>
                <a:buSzTx/>
                <a:buFontTx/>
                <a:buNone/>
              </a:pPr>
              <a:t>‹#›</a:t>
            </a:fld>
            <a:endParaRPr lang="en-US" altLang="en-US" smtClean="0">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92"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Rounded MT Bold" pitchFamily="34" charset="0"/>
          <a:cs typeface="Arial" charset="0"/>
        </a:defRPr>
      </a:lvl2pPr>
      <a:lvl3pPr algn="ctr" rtl="0" eaLnBrk="0" fontAlgn="base" hangingPunct="0">
        <a:spcBef>
          <a:spcPct val="0"/>
        </a:spcBef>
        <a:spcAft>
          <a:spcPct val="0"/>
        </a:spcAft>
        <a:defRPr sz="4400">
          <a:solidFill>
            <a:schemeClr val="bg1"/>
          </a:solidFill>
          <a:latin typeface="Arial Rounded MT Bold" pitchFamily="34" charset="0"/>
          <a:cs typeface="Arial" charset="0"/>
        </a:defRPr>
      </a:lvl3pPr>
      <a:lvl4pPr algn="ctr" rtl="0" eaLnBrk="0" fontAlgn="base" hangingPunct="0">
        <a:spcBef>
          <a:spcPct val="0"/>
        </a:spcBef>
        <a:spcAft>
          <a:spcPct val="0"/>
        </a:spcAft>
        <a:defRPr sz="4400">
          <a:solidFill>
            <a:schemeClr val="bg1"/>
          </a:solidFill>
          <a:latin typeface="Arial Rounded MT Bold" pitchFamily="34" charset="0"/>
          <a:cs typeface="Arial" charset="0"/>
        </a:defRPr>
      </a:lvl4pPr>
      <a:lvl5pPr algn="ctr" rtl="0" eaLnBrk="0" fontAlgn="base" hangingPunct="0">
        <a:spcBef>
          <a:spcPct val="0"/>
        </a:spcBef>
        <a:spcAft>
          <a:spcPct val="0"/>
        </a:spcAft>
        <a:defRPr sz="4400">
          <a:solidFill>
            <a:schemeClr val="bg1"/>
          </a:solidFill>
          <a:latin typeface="Arial Rounded MT Bold" pitchFamily="34" charset="0"/>
          <a:cs typeface="Arial" charset="0"/>
        </a:defRPr>
      </a:lvl5pPr>
      <a:lvl6pPr marL="457200" algn="ctr" rtl="0" fontAlgn="base">
        <a:spcBef>
          <a:spcPct val="0"/>
        </a:spcBef>
        <a:spcAft>
          <a:spcPct val="0"/>
        </a:spcAft>
        <a:defRPr sz="4400">
          <a:solidFill>
            <a:schemeClr val="bg1"/>
          </a:solidFill>
          <a:latin typeface="Arial Rounded MT Bold" pitchFamily="34" charset="0"/>
          <a:cs typeface="Arial" charset="0"/>
        </a:defRPr>
      </a:lvl6pPr>
      <a:lvl7pPr marL="914400" algn="ctr" rtl="0" fontAlgn="base">
        <a:spcBef>
          <a:spcPct val="0"/>
        </a:spcBef>
        <a:spcAft>
          <a:spcPct val="0"/>
        </a:spcAft>
        <a:defRPr sz="4400">
          <a:solidFill>
            <a:schemeClr val="bg1"/>
          </a:solidFill>
          <a:latin typeface="Arial Rounded MT Bold" pitchFamily="34" charset="0"/>
          <a:cs typeface="Arial" charset="0"/>
        </a:defRPr>
      </a:lvl7pPr>
      <a:lvl8pPr marL="1371600" algn="ctr" rtl="0" fontAlgn="base">
        <a:spcBef>
          <a:spcPct val="0"/>
        </a:spcBef>
        <a:spcAft>
          <a:spcPct val="0"/>
        </a:spcAft>
        <a:defRPr sz="4400">
          <a:solidFill>
            <a:schemeClr val="bg1"/>
          </a:solidFill>
          <a:latin typeface="Arial Rounded MT Bold" pitchFamily="34" charset="0"/>
          <a:cs typeface="Arial" charset="0"/>
        </a:defRPr>
      </a:lvl8pPr>
      <a:lvl9pPr marL="1828800" algn="ctr" rtl="0" fontAlgn="base">
        <a:spcBef>
          <a:spcPct val="0"/>
        </a:spcBef>
        <a:spcAft>
          <a:spcPct val="0"/>
        </a:spcAft>
        <a:defRPr sz="4400">
          <a:solidFill>
            <a:schemeClr val="bg1"/>
          </a:solidFill>
          <a:latin typeface="Arial Rounded MT Bold" pitchFamily="34" charset="0"/>
          <a:cs typeface="Arial" charset="0"/>
        </a:defRPr>
      </a:lvl9pPr>
    </p:titleStyle>
    <p:bodyStyle>
      <a:lvl1pPr marL="342900" indent="-342900" algn="l" rtl="0" eaLnBrk="0" fontAlgn="base" hangingPunct="0">
        <a:spcBef>
          <a:spcPct val="20000"/>
        </a:spcBef>
        <a:spcAft>
          <a:spcPct val="0"/>
        </a:spcAft>
        <a:defRPr sz="4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Arial" charset="0"/>
          <a:cs typeface="+mn-cs"/>
        </a:defRPr>
      </a:lvl5pPr>
      <a:lvl6pPr marL="2514600" indent="-228600" algn="l" rtl="0" fontAlgn="base">
        <a:spcBef>
          <a:spcPct val="20000"/>
        </a:spcBef>
        <a:spcAft>
          <a:spcPct val="0"/>
        </a:spcAft>
        <a:buChar char="»"/>
        <a:defRPr sz="2000">
          <a:solidFill>
            <a:schemeClr val="tx1"/>
          </a:solidFill>
          <a:latin typeface="Arial" charset="0"/>
          <a:cs typeface="+mn-cs"/>
        </a:defRPr>
      </a:lvl6pPr>
      <a:lvl7pPr marL="2971800" indent="-228600" algn="l" rtl="0" fontAlgn="base">
        <a:spcBef>
          <a:spcPct val="20000"/>
        </a:spcBef>
        <a:spcAft>
          <a:spcPct val="0"/>
        </a:spcAft>
        <a:buChar char="»"/>
        <a:defRPr sz="2000">
          <a:solidFill>
            <a:schemeClr val="tx1"/>
          </a:solidFill>
          <a:latin typeface="Arial" charset="0"/>
          <a:cs typeface="+mn-cs"/>
        </a:defRPr>
      </a:lvl7pPr>
      <a:lvl8pPr marL="3429000" indent="-228600" algn="l" rtl="0" fontAlgn="base">
        <a:spcBef>
          <a:spcPct val="20000"/>
        </a:spcBef>
        <a:spcAft>
          <a:spcPct val="0"/>
        </a:spcAft>
        <a:buChar char="»"/>
        <a:defRPr sz="2000">
          <a:solidFill>
            <a:schemeClr val="tx1"/>
          </a:solidFill>
          <a:latin typeface="Arial" charset="0"/>
          <a:cs typeface="+mn-cs"/>
        </a:defRPr>
      </a:lvl8pPr>
      <a:lvl9pPr marL="3886200" indent="-228600" algn="l" rtl="0" fontAlgn="base">
        <a:spcBef>
          <a:spcPct val="20000"/>
        </a:spcBef>
        <a:spcAft>
          <a:spcPct val="0"/>
        </a:spcAft>
        <a:buChar char="»"/>
        <a:defRPr sz="2000">
          <a:solidFill>
            <a:schemeClr val="tx1"/>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63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63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buClrTx/>
              <a:buSzTx/>
              <a:buFontTx/>
              <a:buNone/>
              <a:defRPr sz="1400">
                <a:solidFill>
                  <a:schemeClr val="tx1"/>
                </a:solidFill>
                <a:latin typeface="+mj-lt"/>
              </a:defRPr>
            </a:lvl1pPr>
          </a:lstStyle>
          <a:p>
            <a:endParaRPr lang="en-US" altLang="en-US" dirty="0">
              <a:solidFill>
                <a:srgbClr val="000000"/>
              </a:solidFill>
            </a:endParaRPr>
          </a:p>
        </p:txBody>
      </p:sp>
      <p:sp>
        <p:nvSpPr>
          <p:cNvPr id="563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buClrTx/>
              <a:buSzTx/>
              <a:buFontTx/>
              <a:buNone/>
              <a:defRPr sz="1400">
                <a:solidFill>
                  <a:schemeClr val="tx1"/>
                </a:solidFill>
                <a:latin typeface="+mj-lt"/>
              </a:defRPr>
            </a:lvl1pPr>
          </a:lstStyle>
          <a:p>
            <a:endParaRPr lang="en-US" altLang="en-US" dirty="0">
              <a:solidFill>
                <a:srgbClr val="000000"/>
              </a:solidFill>
            </a:endParaRPr>
          </a:p>
        </p:txBody>
      </p:sp>
      <p:sp>
        <p:nvSpPr>
          <p:cNvPr id="563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buClrTx/>
              <a:buSzTx/>
              <a:buFontTx/>
              <a:buNone/>
              <a:defRPr sz="1400">
                <a:solidFill>
                  <a:schemeClr val="tx1"/>
                </a:solidFill>
                <a:latin typeface="+mj-lt"/>
              </a:defRPr>
            </a:lvl1pPr>
          </a:lstStyle>
          <a:p>
            <a:fld id="{36F56942-7D11-4B9F-B7E9-921EF9C8F0A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4416630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fade">
                                      <p:cBhvr>
                                        <p:cTn id="7" dur="2000"/>
                                        <p:tgtEl>
                                          <p:spTgt spid="563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6323">
                                            <p:txEl>
                                              <p:pRg st="0" end="0"/>
                                            </p:txEl>
                                          </p:spTgt>
                                        </p:tgtEl>
                                        <p:attrNameLst>
                                          <p:attrName>style.visibility</p:attrName>
                                        </p:attrNameLst>
                                      </p:cBhvr>
                                      <p:to>
                                        <p:strVal val="visible"/>
                                      </p:to>
                                    </p:set>
                                    <p:animEffect transition="in" filter="wipe(left)">
                                      <p:cBhvr>
                                        <p:cTn id="12" dur="500"/>
                                        <p:tgtEl>
                                          <p:spTgt spid="56323">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6323">
                                            <p:txEl>
                                              <p:pRg st="1" end="1"/>
                                            </p:txEl>
                                          </p:spTgt>
                                        </p:tgtEl>
                                        <p:attrNameLst>
                                          <p:attrName>style.visibility</p:attrName>
                                        </p:attrNameLst>
                                      </p:cBhvr>
                                      <p:to>
                                        <p:strVal val="visible"/>
                                      </p:to>
                                    </p:set>
                                    <p:animEffect transition="in" filter="wipe(left)">
                                      <p:cBhvr>
                                        <p:cTn id="15" dur="500"/>
                                        <p:tgtEl>
                                          <p:spTgt spid="56323">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6323">
                                            <p:txEl>
                                              <p:pRg st="2" end="2"/>
                                            </p:txEl>
                                          </p:spTgt>
                                        </p:tgtEl>
                                        <p:attrNameLst>
                                          <p:attrName>style.visibility</p:attrName>
                                        </p:attrNameLst>
                                      </p:cBhvr>
                                      <p:to>
                                        <p:strVal val="visible"/>
                                      </p:to>
                                    </p:set>
                                    <p:animEffect transition="in" filter="wipe(left)">
                                      <p:cBhvr>
                                        <p:cTn id="18" dur="500"/>
                                        <p:tgtEl>
                                          <p:spTgt spid="56323">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6323">
                                            <p:txEl>
                                              <p:pRg st="3" end="3"/>
                                            </p:txEl>
                                          </p:spTgt>
                                        </p:tgtEl>
                                        <p:attrNameLst>
                                          <p:attrName>style.visibility</p:attrName>
                                        </p:attrNameLst>
                                      </p:cBhvr>
                                      <p:to>
                                        <p:strVal val="visible"/>
                                      </p:to>
                                    </p:set>
                                    <p:animEffect transition="in" filter="wipe(left)">
                                      <p:cBhvr>
                                        <p:cTn id="21" dur="500"/>
                                        <p:tgtEl>
                                          <p:spTgt spid="56323">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6323">
                                            <p:txEl>
                                              <p:pRg st="4" end="4"/>
                                            </p:txEl>
                                          </p:spTgt>
                                        </p:tgtEl>
                                        <p:attrNameLst>
                                          <p:attrName>style.visibility</p:attrName>
                                        </p:attrNameLst>
                                      </p:cBhvr>
                                      <p:to>
                                        <p:strVal val="visible"/>
                                      </p:to>
                                    </p:set>
                                    <p:animEffect transition="in" filter="wipe(left)">
                                      <p:cBhvr>
                                        <p:cTn id="24" dur="500"/>
                                        <p:tgtEl>
                                          <p:spTgt spid="563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P spid="56323" grpId="0" build="p">
        <p:tmplLst>
          <p:tmpl lvl="1">
            <p:tnLst>
              <p:par>
                <p:cTn presetID="22" presetClass="entr" presetSubtype="8" fill="hold" nodeType="click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4000">
          <a:solidFill>
            <a:schemeClr val="bg1"/>
          </a:solidFill>
          <a:latin typeface="+mn-lt"/>
          <a:ea typeface="+mn-ea"/>
          <a:cs typeface="+mn-cs"/>
        </a:defRPr>
      </a:lvl1pPr>
      <a:lvl2pPr marL="742950" indent="-285750" algn="l" rtl="0" fontAlgn="base">
        <a:spcBef>
          <a:spcPct val="20000"/>
        </a:spcBef>
        <a:spcAft>
          <a:spcPct val="0"/>
        </a:spcAft>
        <a:buChar char="–"/>
        <a:defRPr sz="4000">
          <a:solidFill>
            <a:schemeClr val="bg1"/>
          </a:solidFill>
          <a:latin typeface="+mn-lt"/>
          <a:cs typeface="+mn-cs"/>
        </a:defRPr>
      </a:lvl2pPr>
      <a:lvl3pPr marL="1143000" indent="-228600" algn="l" rtl="0" fontAlgn="base">
        <a:spcBef>
          <a:spcPct val="20000"/>
        </a:spcBef>
        <a:spcAft>
          <a:spcPct val="0"/>
        </a:spcAft>
        <a:buChar char="•"/>
        <a:defRPr sz="4000">
          <a:solidFill>
            <a:schemeClr val="bg1"/>
          </a:solidFill>
          <a:latin typeface="+mn-lt"/>
          <a:cs typeface="+mn-cs"/>
        </a:defRPr>
      </a:lvl3pPr>
      <a:lvl4pPr marL="1600200" indent="-228600" algn="l" rtl="0" fontAlgn="base">
        <a:spcBef>
          <a:spcPct val="20000"/>
        </a:spcBef>
        <a:spcAft>
          <a:spcPct val="0"/>
        </a:spcAft>
        <a:buChar char="–"/>
        <a:defRPr sz="2000">
          <a:solidFill>
            <a:schemeClr val="tx1"/>
          </a:solidFill>
          <a:latin typeface="+mj-lt"/>
          <a:cs typeface="+mn-cs"/>
        </a:defRPr>
      </a:lvl4pPr>
      <a:lvl5pPr marL="2057400" indent="-228600" algn="l" rtl="0" fontAlgn="base">
        <a:spcBef>
          <a:spcPct val="20000"/>
        </a:spcBef>
        <a:spcAft>
          <a:spcPct val="0"/>
        </a:spcAft>
        <a:buChar char="»"/>
        <a:defRPr sz="2000">
          <a:solidFill>
            <a:schemeClr val="tx1"/>
          </a:solidFill>
          <a:latin typeface="+mj-lt"/>
          <a:cs typeface="+mn-cs"/>
        </a:defRPr>
      </a:lvl5pPr>
      <a:lvl6pPr marL="2514600" indent="-228600" algn="l" rtl="0" fontAlgn="base">
        <a:spcBef>
          <a:spcPct val="20000"/>
        </a:spcBef>
        <a:spcAft>
          <a:spcPct val="0"/>
        </a:spcAft>
        <a:buChar char="»"/>
        <a:defRPr sz="2000">
          <a:solidFill>
            <a:schemeClr val="tx1"/>
          </a:solidFill>
          <a:latin typeface="+mj-lt"/>
          <a:cs typeface="+mn-cs"/>
        </a:defRPr>
      </a:lvl6pPr>
      <a:lvl7pPr marL="2971800" indent="-228600" algn="l" rtl="0" fontAlgn="base">
        <a:spcBef>
          <a:spcPct val="20000"/>
        </a:spcBef>
        <a:spcAft>
          <a:spcPct val="0"/>
        </a:spcAft>
        <a:buChar char="»"/>
        <a:defRPr sz="2000">
          <a:solidFill>
            <a:schemeClr val="tx1"/>
          </a:solidFill>
          <a:latin typeface="+mj-lt"/>
          <a:cs typeface="+mn-cs"/>
        </a:defRPr>
      </a:lvl7pPr>
      <a:lvl8pPr marL="3429000" indent="-228600" algn="l" rtl="0" fontAlgn="base">
        <a:spcBef>
          <a:spcPct val="20000"/>
        </a:spcBef>
        <a:spcAft>
          <a:spcPct val="0"/>
        </a:spcAft>
        <a:buChar char="»"/>
        <a:defRPr sz="2000">
          <a:solidFill>
            <a:schemeClr val="tx1"/>
          </a:solidFill>
          <a:latin typeface="+mj-lt"/>
          <a:cs typeface="+mn-cs"/>
        </a:defRPr>
      </a:lvl8pPr>
      <a:lvl9pPr marL="3886200" indent="-228600" algn="l" rtl="0" fontAlgn="base">
        <a:spcBef>
          <a:spcPct val="20000"/>
        </a:spcBef>
        <a:spcAft>
          <a:spcPct val="0"/>
        </a:spcAft>
        <a:buChar char="»"/>
        <a:defRPr sz="2000">
          <a:solidFill>
            <a:schemeClr val="tx1"/>
          </a:solidFill>
          <a:latin typeface="+mj-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63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63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buClrTx/>
              <a:buSzTx/>
              <a:buFontTx/>
              <a:buNone/>
              <a:defRPr sz="1400">
                <a:solidFill>
                  <a:schemeClr val="tx1"/>
                </a:solidFill>
                <a:latin typeface="+mj-lt"/>
              </a:defRPr>
            </a:lvl1pPr>
          </a:lstStyle>
          <a:p>
            <a:endParaRPr lang="en-US" altLang="en-US" dirty="0">
              <a:solidFill>
                <a:srgbClr val="000000"/>
              </a:solidFill>
            </a:endParaRPr>
          </a:p>
        </p:txBody>
      </p:sp>
      <p:sp>
        <p:nvSpPr>
          <p:cNvPr id="563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buClrTx/>
              <a:buSzTx/>
              <a:buFontTx/>
              <a:buNone/>
              <a:defRPr sz="1400">
                <a:solidFill>
                  <a:schemeClr val="tx1"/>
                </a:solidFill>
                <a:latin typeface="+mj-lt"/>
              </a:defRPr>
            </a:lvl1pPr>
          </a:lstStyle>
          <a:p>
            <a:endParaRPr lang="en-US" altLang="en-US" dirty="0">
              <a:solidFill>
                <a:srgbClr val="000000"/>
              </a:solidFill>
            </a:endParaRPr>
          </a:p>
        </p:txBody>
      </p:sp>
      <p:sp>
        <p:nvSpPr>
          <p:cNvPr id="563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buClrTx/>
              <a:buSzTx/>
              <a:buFontTx/>
              <a:buNone/>
              <a:defRPr sz="1400">
                <a:solidFill>
                  <a:schemeClr val="tx1"/>
                </a:solidFill>
                <a:latin typeface="+mj-lt"/>
              </a:defRPr>
            </a:lvl1pPr>
          </a:lstStyle>
          <a:p>
            <a:fld id="{36F56942-7D11-4B9F-B7E9-921EF9C8F0A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5282555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fade">
                                      <p:cBhvr>
                                        <p:cTn id="7" dur="2000"/>
                                        <p:tgtEl>
                                          <p:spTgt spid="563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6323">
                                            <p:txEl>
                                              <p:pRg st="0" end="0"/>
                                            </p:txEl>
                                          </p:spTgt>
                                        </p:tgtEl>
                                        <p:attrNameLst>
                                          <p:attrName>style.visibility</p:attrName>
                                        </p:attrNameLst>
                                      </p:cBhvr>
                                      <p:to>
                                        <p:strVal val="visible"/>
                                      </p:to>
                                    </p:set>
                                    <p:animEffect transition="in" filter="wipe(left)">
                                      <p:cBhvr>
                                        <p:cTn id="12" dur="500"/>
                                        <p:tgtEl>
                                          <p:spTgt spid="56323">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6323">
                                            <p:txEl>
                                              <p:pRg st="1" end="1"/>
                                            </p:txEl>
                                          </p:spTgt>
                                        </p:tgtEl>
                                        <p:attrNameLst>
                                          <p:attrName>style.visibility</p:attrName>
                                        </p:attrNameLst>
                                      </p:cBhvr>
                                      <p:to>
                                        <p:strVal val="visible"/>
                                      </p:to>
                                    </p:set>
                                    <p:animEffect transition="in" filter="wipe(left)">
                                      <p:cBhvr>
                                        <p:cTn id="15" dur="500"/>
                                        <p:tgtEl>
                                          <p:spTgt spid="56323">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6323">
                                            <p:txEl>
                                              <p:pRg st="2" end="2"/>
                                            </p:txEl>
                                          </p:spTgt>
                                        </p:tgtEl>
                                        <p:attrNameLst>
                                          <p:attrName>style.visibility</p:attrName>
                                        </p:attrNameLst>
                                      </p:cBhvr>
                                      <p:to>
                                        <p:strVal val="visible"/>
                                      </p:to>
                                    </p:set>
                                    <p:animEffect transition="in" filter="wipe(left)">
                                      <p:cBhvr>
                                        <p:cTn id="18" dur="500"/>
                                        <p:tgtEl>
                                          <p:spTgt spid="56323">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6323">
                                            <p:txEl>
                                              <p:pRg st="3" end="3"/>
                                            </p:txEl>
                                          </p:spTgt>
                                        </p:tgtEl>
                                        <p:attrNameLst>
                                          <p:attrName>style.visibility</p:attrName>
                                        </p:attrNameLst>
                                      </p:cBhvr>
                                      <p:to>
                                        <p:strVal val="visible"/>
                                      </p:to>
                                    </p:set>
                                    <p:animEffect transition="in" filter="wipe(left)">
                                      <p:cBhvr>
                                        <p:cTn id="21" dur="500"/>
                                        <p:tgtEl>
                                          <p:spTgt spid="56323">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6323">
                                            <p:txEl>
                                              <p:pRg st="4" end="4"/>
                                            </p:txEl>
                                          </p:spTgt>
                                        </p:tgtEl>
                                        <p:attrNameLst>
                                          <p:attrName>style.visibility</p:attrName>
                                        </p:attrNameLst>
                                      </p:cBhvr>
                                      <p:to>
                                        <p:strVal val="visible"/>
                                      </p:to>
                                    </p:set>
                                    <p:animEffect transition="in" filter="wipe(left)">
                                      <p:cBhvr>
                                        <p:cTn id="24" dur="500"/>
                                        <p:tgtEl>
                                          <p:spTgt spid="563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P spid="56323" grpId="0" build="p">
        <p:tmplLst>
          <p:tmpl lvl="1">
            <p:tnLst>
              <p:par>
                <p:cTn presetID="22" presetClass="entr" presetSubtype="8" fill="hold" nodeType="click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4000">
          <a:solidFill>
            <a:schemeClr val="bg1"/>
          </a:solidFill>
          <a:latin typeface="+mn-lt"/>
          <a:ea typeface="+mn-ea"/>
          <a:cs typeface="+mn-cs"/>
        </a:defRPr>
      </a:lvl1pPr>
      <a:lvl2pPr marL="742950" indent="-285750" algn="l" rtl="0" fontAlgn="base">
        <a:spcBef>
          <a:spcPct val="20000"/>
        </a:spcBef>
        <a:spcAft>
          <a:spcPct val="0"/>
        </a:spcAft>
        <a:buChar char="–"/>
        <a:defRPr sz="4000">
          <a:solidFill>
            <a:schemeClr val="bg1"/>
          </a:solidFill>
          <a:latin typeface="+mn-lt"/>
          <a:cs typeface="+mn-cs"/>
        </a:defRPr>
      </a:lvl2pPr>
      <a:lvl3pPr marL="1143000" indent="-228600" algn="l" rtl="0" fontAlgn="base">
        <a:spcBef>
          <a:spcPct val="20000"/>
        </a:spcBef>
        <a:spcAft>
          <a:spcPct val="0"/>
        </a:spcAft>
        <a:buChar char="•"/>
        <a:defRPr sz="4000">
          <a:solidFill>
            <a:schemeClr val="bg1"/>
          </a:solidFill>
          <a:latin typeface="+mn-lt"/>
          <a:cs typeface="+mn-cs"/>
        </a:defRPr>
      </a:lvl3pPr>
      <a:lvl4pPr marL="1600200" indent="-228600" algn="l" rtl="0" fontAlgn="base">
        <a:spcBef>
          <a:spcPct val="20000"/>
        </a:spcBef>
        <a:spcAft>
          <a:spcPct val="0"/>
        </a:spcAft>
        <a:buChar char="–"/>
        <a:defRPr sz="2000">
          <a:solidFill>
            <a:schemeClr val="tx1"/>
          </a:solidFill>
          <a:latin typeface="+mj-lt"/>
          <a:cs typeface="+mn-cs"/>
        </a:defRPr>
      </a:lvl4pPr>
      <a:lvl5pPr marL="2057400" indent="-228600" algn="l" rtl="0" fontAlgn="base">
        <a:spcBef>
          <a:spcPct val="20000"/>
        </a:spcBef>
        <a:spcAft>
          <a:spcPct val="0"/>
        </a:spcAft>
        <a:buChar char="»"/>
        <a:defRPr sz="2000">
          <a:solidFill>
            <a:schemeClr val="tx1"/>
          </a:solidFill>
          <a:latin typeface="+mj-lt"/>
          <a:cs typeface="+mn-cs"/>
        </a:defRPr>
      </a:lvl5pPr>
      <a:lvl6pPr marL="2514600" indent="-228600" algn="l" rtl="0" fontAlgn="base">
        <a:spcBef>
          <a:spcPct val="20000"/>
        </a:spcBef>
        <a:spcAft>
          <a:spcPct val="0"/>
        </a:spcAft>
        <a:buChar char="»"/>
        <a:defRPr sz="2000">
          <a:solidFill>
            <a:schemeClr val="tx1"/>
          </a:solidFill>
          <a:latin typeface="+mj-lt"/>
          <a:cs typeface="+mn-cs"/>
        </a:defRPr>
      </a:lvl6pPr>
      <a:lvl7pPr marL="2971800" indent="-228600" algn="l" rtl="0" fontAlgn="base">
        <a:spcBef>
          <a:spcPct val="20000"/>
        </a:spcBef>
        <a:spcAft>
          <a:spcPct val="0"/>
        </a:spcAft>
        <a:buChar char="»"/>
        <a:defRPr sz="2000">
          <a:solidFill>
            <a:schemeClr val="tx1"/>
          </a:solidFill>
          <a:latin typeface="+mj-lt"/>
          <a:cs typeface="+mn-cs"/>
        </a:defRPr>
      </a:lvl7pPr>
      <a:lvl8pPr marL="3429000" indent="-228600" algn="l" rtl="0" fontAlgn="base">
        <a:spcBef>
          <a:spcPct val="20000"/>
        </a:spcBef>
        <a:spcAft>
          <a:spcPct val="0"/>
        </a:spcAft>
        <a:buChar char="»"/>
        <a:defRPr sz="2000">
          <a:solidFill>
            <a:schemeClr val="tx1"/>
          </a:solidFill>
          <a:latin typeface="+mj-lt"/>
          <a:cs typeface="+mn-cs"/>
        </a:defRPr>
      </a:lvl8pPr>
      <a:lvl9pPr marL="3886200" indent="-228600" algn="l" rtl="0" fontAlgn="base">
        <a:spcBef>
          <a:spcPct val="20000"/>
        </a:spcBef>
        <a:spcAft>
          <a:spcPct val="0"/>
        </a:spcAft>
        <a:buChar char="»"/>
        <a:defRPr sz="2000">
          <a:solidFill>
            <a:schemeClr val="tx1"/>
          </a:solidFill>
          <a:latin typeface="+mj-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63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63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buClrTx/>
              <a:buSzTx/>
              <a:buFontTx/>
              <a:buNone/>
              <a:defRPr sz="1400">
                <a:solidFill>
                  <a:schemeClr val="tx1"/>
                </a:solidFill>
                <a:latin typeface="+mj-lt"/>
              </a:defRPr>
            </a:lvl1pPr>
          </a:lstStyle>
          <a:p>
            <a:endParaRPr lang="en-US" altLang="en-US" dirty="0">
              <a:solidFill>
                <a:srgbClr val="000000"/>
              </a:solidFill>
            </a:endParaRPr>
          </a:p>
        </p:txBody>
      </p:sp>
      <p:sp>
        <p:nvSpPr>
          <p:cNvPr id="563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buClrTx/>
              <a:buSzTx/>
              <a:buFontTx/>
              <a:buNone/>
              <a:defRPr sz="1400">
                <a:solidFill>
                  <a:schemeClr val="tx1"/>
                </a:solidFill>
                <a:latin typeface="+mj-lt"/>
              </a:defRPr>
            </a:lvl1pPr>
          </a:lstStyle>
          <a:p>
            <a:endParaRPr lang="en-US" altLang="en-US" dirty="0">
              <a:solidFill>
                <a:srgbClr val="000000"/>
              </a:solidFill>
            </a:endParaRPr>
          </a:p>
        </p:txBody>
      </p:sp>
      <p:sp>
        <p:nvSpPr>
          <p:cNvPr id="563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buClrTx/>
              <a:buSzTx/>
              <a:buFontTx/>
              <a:buNone/>
              <a:defRPr sz="1400">
                <a:solidFill>
                  <a:schemeClr val="tx1"/>
                </a:solidFill>
                <a:latin typeface="+mj-lt"/>
              </a:defRPr>
            </a:lvl1pPr>
          </a:lstStyle>
          <a:p>
            <a:fld id="{36F56942-7D11-4B9F-B7E9-921EF9C8F0A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43693958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fade">
                                      <p:cBhvr>
                                        <p:cTn id="7" dur="2000"/>
                                        <p:tgtEl>
                                          <p:spTgt spid="563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6323">
                                            <p:txEl>
                                              <p:pRg st="0" end="0"/>
                                            </p:txEl>
                                          </p:spTgt>
                                        </p:tgtEl>
                                        <p:attrNameLst>
                                          <p:attrName>style.visibility</p:attrName>
                                        </p:attrNameLst>
                                      </p:cBhvr>
                                      <p:to>
                                        <p:strVal val="visible"/>
                                      </p:to>
                                    </p:set>
                                    <p:animEffect transition="in" filter="wipe(left)">
                                      <p:cBhvr>
                                        <p:cTn id="12" dur="500"/>
                                        <p:tgtEl>
                                          <p:spTgt spid="56323">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6323">
                                            <p:txEl>
                                              <p:pRg st="1" end="1"/>
                                            </p:txEl>
                                          </p:spTgt>
                                        </p:tgtEl>
                                        <p:attrNameLst>
                                          <p:attrName>style.visibility</p:attrName>
                                        </p:attrNameLst>
                                      </p:cBhvr>
                                      <p:to>
                                        <p:strVal val="visible"/>
                                      </p:to>
                                    </p:set>
                                    <p:animEffect transition="in" filter="wipe(left)">
                                      <p:cBhvr>
                                        <p:cTn id="15" dur="500"/>
                                        <p:tgtEl>
                                          <p:spTgt spid="56323">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6323">
                                            <p:txEl>
                                              <p:pRg st="2" end="2"/>
                                            </p:txEl>
                                          </p:spTgt>
                                        </p:tgtEl>
                                        <p:attrNameLst>
                                          <p:attrName>style.visibility</p:attrName>
                                        </p:attrNameLst>
                                      </p:cBhvr>
                                      <p:to>
                                        <p:strVal val="visible"/>
                                      </p:to>
                                    </p:set>
                                    <p:animEffect transition="in" filter="wipe(left)">
                                      <p:cBhvr>
                                        <p:cTn id="18" dur="500"/>
                                        <p:tgtEl>
                                          <p:spTgt spid="56323">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6323">
                                            <p:txEl>
                                              <p:pRg st="3" end="3"/>
                                            </p:txEl>
                                          </p:spTgt>
                                        </p:tgtEl>
                                        <p:attrNameLst>
                                          <p:attrName>style.visibility</p:attrName>
                                        </p:attrNameLst>
                                      </p:cBhvr>
                                      <p:to>
                                        <p:strVal val="visible"/>
                                      </p:to>
                                    </p:set>
                                    <p:animEffect transition="in" filter="wipe(left)">
                                      <p:cBhvr>
                                        <p:cTn id="21" dur="500"/>
                                        <p:tgtEl>
                                          <p:spTgt spid="56323">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6323">
                                            <p:txEl>
                                              <p:pRg st="4" end="4"/>
                                            </p:txEl>
                                          </p:spTgt>
                                        </p:tgtEl>
                                        <p:attrNameLst>
                                          <p:attrName>style.visibility</p:attrName>
                                        </p:attrNameLst>
                                      </p:cBhvr>
                                      <p:to>
                                        <p:strVal val="visible"/>
                                      </p:to>
                                    </p:set>
                                    <p:animEffect transition="in" filter="wipe(left)">
                                      <p:cBhvr>
                                        <p:cTn id="24" dur="500"/>
                                        <p:tgtEl>
                                          <p:spTgt spid="563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P spid="56323" grpId="0" build="p">
        <p:tmplLst>
          <p:tmpl lvl="1">
            <p:tnLst>
              <p:par>
                <p:cTn presetID="22" presetClass="entr" presetSubtype="8" fill="hold" nodeType="click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4000">
          <a:solidFill>
            <a:schemeClr val="bg1"/>
          </a:solidFill>
          <a:latin typeface="+mn-lt"/>
          <a:ea typeface="+mn-ea"/>
          <a:cs typeface="+mn-cs"/>
        </a:defRPr>
      </a:lvl1pPr>
      <a:lvl2pPr marL="742950" indent="-285750" algn="l" rtl="0" fontAlgn="base">
        <a:spcBef>
          <a:spcPct val="20000"/>
        </a:spcBef>
        <a:spcAft>
          <a:spcPct val="0"/>
        </a:spcAft>
        <a:buChar char="–"/>
        <a:defRPr sz="4000">
          <a:solidFill>
            <a:schemeClr val="bg1"/>
          </a:solidFill>
          <a:latin typeface="+mn-lt"/>
          <a:cs typeface="+mn-cs"/>
        </a:defRPr>
      </a:lvl2pPr>
      <a:lvl3pPr marL="1143000" indent="-228600" algn="l" rtl="0" fontAlgn="base">
        <a:spcBef>
          <a:spcPct val="20000"/>
        </a:spcBef>
        <a:spcAft>
          <a:spcPct val="0"/>
        </a:spcAft>
        <a:buChar char="•"/>
        <a:defRPr sz="4000">
          <a:solidFill>
            <a:schemeClr val="bg1"/>
          </a:solidFill>
          <a:latin typeface="+mn-lt"/>
          <a:cs typeface="+mn-cs"/>
        </a:defRPr>
      </a:lvl3pPr>
      <a:lvl4pPr marL="1600200" indent="-228600" algn="l" rtl="0" fontAlgn="base">
        <a:spcBef>
          <a:spcPct val="20000"/>
        </a:spcBef>
        <a:spcAft>
          <a:spcPct val="0"/>
        </a:spcAft>
        <a:buChar char="–"/>
        <a:defRPr sz="2000">
          <a:solidFill>
            <a:schemeClr val="tx1"/>
          </a:solidFill>
          <a:latin typeface="+mj-lt"/>
          <a:cs typeface="+mn-cs"/>
        </a:defRPr>
      </a:lvl4pPr>
      <a:lvl5pPr marL="2057400" indent="-228600" algn="l" rtl="0" fontAlgn="base">
        <a:spcBef>
          <a:spcPct val="20000"/>
        </a:spcBef>
        <a:spcAft>
          <a:spcPct val="0"/>
        </a:spcAft>
        <a:buChar char="»"/>
        <a:defRPr sz="2000">
          <a:solidFill>
            <a:schemeClr val="tx1"/>
          </a:solidFill>
          <a:latin typeface="+mj-lt"/>
          <a:cs typeface="+mn-cs"/>
        </a:defRPr>
      </a:lvl5pPr>
      <a:lvl6pPr marL="2514600" indent="-228600" algn="l" rtl="0" fontAlgn="base">
        <a:spcBef>
          <a:spcPct val="20000"/>
        </a:spcBef>
        <a:spcAft>
          <a:spcPct val="0"/>
        </a:spcAft>
        <a:buChar char="»"/>
        <a:defRPr sz="2000">
          <a:solidFill>
            <a:schemeClr val="tx1"/>
          </a:solidFill>
          <a:latin typeface="+mj-lt"/>
          <a:cs typeface="+mn-cs"/>
        </a:defRPr>
      </a:lvl6pPr>
      <a:lvl7pPr marL="2971800" indent="-228600" algn="l" rtl="0" fontAlgn="base">
        <a:spcBef>
          <a:spcPct val="20000"/>
        </a:spcBef>
        <a:spcAft>
          <a:spcPct val="0"/>
        </a:spcAft>
        <a:buChar char="»"/>
        <a:defRPr sz="2000">
          <a:solidFill>
            <a:schemeClr val="tx1"/>
          </a:solidFill>
          <a:latin typeface="+mj-lt"/>
          <a:cs typeface="+mn-cs"/>
        </a:defRPr>
      </a:lvl7pPr>
      <a:lvl8pPr marL="3429000" indent="-228600" algn="l" rtl="0" fontAlgn="base">
        <a:spcBef>
          <a:spcPct val="20000"/>
        </a:spcBef>
        <a:spcAft>
          <a:spcPct val="0"/>
        </a:spcAft>
        <a:buChar char="»"/>
        <a:defRPr sz="2000">
          <a:solidFill>
            <a:schemeClr val="tx1"/>
          </a:solidFill>
          <a:latin typeface="+mj-lt"/>
          <a:cs typeface="+mn-cs"/>
        </a:defRPr>
      </a:lvl8pPr>
      <a:lvl9pPr marL="3886200" indent="-228600" algn="l" rtl="0" fontAlgn="base">
        <a:spcBef>
          <a:spcPct val="20000"/>
        </a:spcBef>
        <a:spcAft>
          <a:spcPct val="0"/>
        </a:spcAft>
        <a:buChar char="»"/>
        <a:defRPr sz="2000">
          <a:solidFill>
            <a:schemeClr val="tx1"/>
          </a:solidFill>
          <a:latin typeface="+mj-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457200" y="274638"/>
            <a:ext cx="8229600" cy="1143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6499" name="Rectangle 3"/>
          <p:cNvSpPr>
            <a:spLocks noGrp="1" noChangeArrowheads="1"/>
          </p:cNvSpPr>
          <p:nvPr>
            <p:ph type="body" idx="1"/>
          </p:nvPr>
        </p:nvSpPr>
        <p:spPr bwMode="auto">
          <a:xfrm>
            <a:off x="457200" y="1600200"/>
            <a:ext cx="8229600" cy="45259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defTabSz="914400">
              <a:buClrTx/>
              <a:buSzTx/>
              <a:buFontTx/>
              <a:buNone/>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defTabSz="914400">
              <a:buClrTx/>
              <a:buSzTx/>
              <a:buFontTx/>
              <a:buNone/>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a:buClrTx/>
              <a:buSzTx/>
              <a:buFontTx/>
              <a:buNone/>
            </a:pPr>
            <a:fld id="{A2708764-A079-4C3C-B797-C86ED57246F2}" type="slidenum">
              <a:rPr lang="en-US" altLang="en-US" smtClean="0">
                <a:solidFill>
                  <a:srgbClr val="000000"/>
                </a:solidFill>
                <a:latin typeface="Arial" pitchFamily="34" charset="0"/>
                <a:cs typeface="Arial" pitchFamily="34" charset="0"/>
              </a:rPr>
              <a:pPr defTabSz="914400">
                <a:buClrTx/>
                <a:buSzTx/>
                <a:buFontTx/>
                <a:buNone/>
              </a:pPr>
              <a:t>‹#›</a:t>
            </a:fld>
            <a:endParaRPr lang="en-US" altLang="en-US" smtClean="0">
              <a:solidFill>
                <a:srgbClr val="000000"/>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64"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Rounded MT Bold" pitchFamily="34" charset="0"/>
          <a:cs typeface="Arial" charset="0"/>
        </a:defRPr>
      </a:lvl2pPr>
      <a:lvl3pPr algn="ctr" rtl="0" eaLnBrk="0" fontAlgn="base" hangingPunct="0">
        <a:spcBef>
          <a:spcPct val="0"/>
        </a:spcBef>
        <a:spcAft>
          <a:spcPct val="0"/>
        </a:spcAft>
        <a:defRPr sz="4400">
          <a:solidFill>
            <a:schemeClr val="bg1"/>
          </a:solidFill>
          <a:latin typeface="Arial Rounded MT Bold" pitchFamily="34" charset="0"/>
          <a:cs typeface="Arial" charset="0"/>
        </a:defRPr>
      </a:lvl3pPr>
      <a:lvl4pPr algn="ctr" rtl="0" eaLnBrk="0" fontAlgn="base" hangingPunct="0">
        <a:spcBef>
          <a:spcPct val="0"/>
        </a:spcBef>
        <a:spcAft>
          <a:spcPct val="0"/>
        </a:spcAft>
        <a:defRPr sz="4400">
          <a:solidFill>
            <a:schemeClr val="bg1"/>
          </a:solidFill>
          <a:latin typeface="Arial Rounded MT Bold" pitchFamily="34" charset="0"/>
          <a:cs typeface="Arial" charset="0"/>
        </a:defRPr>
      </a:lvl4pPr>
      <a:lvl5pPr algn="ctr" rtl="0" eaLnBrk="0" fontAlgn="base" hangingPunct="0">
        <a:spcBef>
          <a:spcPct val="0"/>
        </a:spcBef>
        <a:spcAft>
          <a:spcPct val="0"/>
        </a:spcAft>
        <a:defRPr sz="4400">
          <a:solidFill>
            <a:schemeClr val="bg1"/>
          </a:solidFill>
          <a:latin typeface="Arial Rounded MT Bold" pitchFamily="34" charset="0"/>
          <a:cs typeface="Arial" charset="0"/>
        </a:defRPr>
      </a:lvl5pPr>
      <a:lvl6pPr marL="457200" algn="ctr" rtl="0" fontAlgn="base">
        <a:spcBef>
          <a:spcPct val="0"/>
        </a:spcBef>
        <a:spcAft>
          <a:spcPct val="0"/>
        </a:spcAft>
        <a:defRPr sz="4400">
          <a:solidFill>
            <a:schemeClr val="bg1"/>
          </a:solidFill>
          <a:latin typeface="Arial Rounded MT Bold" pitchFamily="34" charset="0"/>
          <a:cs typeface="Arial" charset="0"/>
        </a:defRPr>
      </a:lvl6pPr>
      <a:lvl7pPr marL="914400" algn="ctr" rtl="0" fontAlgn="base">
        <a:spcBef>
          <a:spcPct val="0"/>
        </a:spcBef>
        <a:spcAft>
          <a:spcPct val="0"/>
        </a:spcAft>
        <a:defRPr sz="4400">
          <a:solidFill>
            <a:schemeClr val="bg1"/>
          </a:solidFill>
          <a:latin typeface="Arial Rounded MT Bold" pitchFamily="34" charset="0"/>
          <a:cs typeface="Arial" charset="0"/>
        </a:defRPr>
      </a:lvl7pPr>
      <a:lvl8pPr marL="1371600" algn="ctr" rtl="0" fontAlgn="base">
        <a:spcBef>
          <a:spcPct val="0"/>
        </a:spcBef>
        <a:spcAft>
          <a:spcPct val="0"/>
        </a:spcAft>
        <a:defRPr sz="4400">
          <a:solidFill>
            <a:schemeClr val="bg1"/>
          </a:solidFill>
          <a:latin typeface="Arial Rounded MT Bold" pitchFamily="34" charset="0"/>
          <a:cs typeface="Arial" charset="0"/>
        </a:defRPr>
      </a:lvl8pPr>
      <a:lvl9pPr marL="1828800" algn="ctr" rtl="0" fontAlgn="base">
        <a:spcBef>
          <a:spcPct val="0"/>
        </a:spcBef>
        <a:spcAft>
          <a:spcPct val="0"/>
        </a:spcAft>
        <a:defRPr sz="4400">
          <a:solidFill>
            <a:schemeClr val="bg1"/>
          </a:solidFill>
          <a:latin typeface="Arial Rounded MT Bold" pitchFamily="34" charset="0"/>
          <a:cs typeface="Arial" charset="0"/>
        </a:defRPr>
      </a:lvl9pPr>
    </p:titleStyle>
    <p:bodyStyle>
      <a:lvl1pPr marL="342900" indent="-342900" algn="l" rtl="0" eaLnBrk="0" fontAlgn="base" hangingPunct="0">
        <a:spcBef>
          <a:spcPct val="20000"/>
        </a:spcBef>
        <a:spcAft>
          <a:spcPct val="0"/>
        </a:spcAft>
        <a:defRPr sz="4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Arial" charset="0"/>
          <a:cs typeface="+mn-cs"/>
        </a:defRPr>
      </a:lvl5pPr>
      <a:lvl6pPr marL="2514600" indent="-228600" algn="l" rtl="0" fontAlgn="base">
        <a:spcBef>
          <a:spcPct val="20000"/>
        </a:spcBef>
        <a:spcAft>
          <a:spcPct val="0"/>
        </a:spcAft>
        <a:buChar char="»"/>
        <a:defRPr sz="2000">
          <a:solidFill>
            <a:schemeClr val="tx1"/>
          </a:solidFill>
          <a:latin typeface="Arial" charset="0"/>
          <a:cs typeface="+mn-cs"/>
        </a:defRPr>
      </a:lvl6pPr>
      <a:lvl7pPr marL="2971800" indent="-228600" algn="l" rtl="0" fontAlgn="base">
        <a:spcBef>
          <a:spcPct val="20000"/>
        </a:spcBef>
        <a:spcAft>
          <a:spcPct val="0"/>
        </a:spcAft>
        <a:buChar char="»"/>
        <a:defRPr sz="2000">
          <a:solidFill>
            <a:schemeClr val="tx1"/>
          </a:solidFill>
          <a:latin typeface="Arial" charset="0"/>
          <a:cs typeface="+mn-cs"/>
        </a:defRPr>
      </a:lvl7pPr>
      <a:lvl8pPr marL="3429000" indent="-228600" algn="l" rtl="0" fontAlgn="base">
        <a:spcBef>
          <a:spcPct val="20000"/>
        </a:spcBef>
        <a:spcAft>
          <a:spcPct val="0"/>
        </a:spcAft>
        <a:buChar char="»"/>
        <a:defRPr sz="2000">
          <a:solidFill>
            <a:schemeClr val="tx1"/>
          </a:solidFill>
          <a:latin typeface="Arial" charset="0"/>
          <a:cs typeface="+mn-cs"/>
        </a:defRPr>
      </a:lvl8pPr>
      <a:lvl9pPr marL="3886200" indent="-228600" algn="l" rtl="0" fontAlgn="base">
        <a:spcBef>
          <a:spcPct val="20000"/>
        </a:spcBef>
        <a:spcAft>
          <a:spcPct val="0"/>
        </a:spcAft>
        <a:buChar char="»"/>
        <a:defRPr sz="2000">
          <a:solidFill>
            <a:schemeClr val="tx1"/>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457200" y="274638"/>
            <a:ext cx="8229600" cy="1143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6499" name="Rectangle 3"/>
          <p:cNvSpPr>
            <a:spLocks noGrp="1" noChangeArrowheads="1"/>
          </p:cNvSpPr>
          <p:nvPr>
            <p:ph type="body" idx="1"/>
          </p:nvPr>
        </p:nvSpPr>
        <p:spPr bwMode="auto">
          <a:xfrm>
            <a:off x="457200" y="1600200"/>
            <a:ext cx="8229600" cy="45259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defTabSz="914400">
              <a:buClrTx/>
              <a:buSzTx/>
              <a:buFontTx/>
              <a:buNone/>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defTabSz="914400">
              <a:buClrTx/>
              <a:buSzTx/>
              <a:buFontTx/>
              <a:buNone/>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a:buClrTx/>
              <a:buSzTx/>
              <a:buFontTx/>
              <a:buNone/>
            </a:pPr>
            <a:fld id="{A2708764-A079-4C3C-B797-C86ED57246F2}" type="slidenum">
              <a:rPr lang="en-US" altLang="en-US" smtClean="0">
                <a:solidFill>
                  <a:srgbClr val="000000"/>
                </a:solidFill>
                <a:latin typeface="Arial" pitchFamily="34" charset="0"/>
                <a:cs typeface="Arial" pitchFamily="34" charset="0"/>
              </a:rPr>
              <a:pPr defTabSz="914400">
                <a:buClrTx/>
                <a:buSzTx/>
                <a:buFontTx/>
                <a:buNone/>
              </a:pPr>
              <a:t>‹#›</a:t>
            </a:fld>
            <a:endParaRPr lang="en-US" altLang="en-US" smtClean="0">
              <a:solidFill>
                <a:srgbClr val="000000"/>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66"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Rounded MT Bold" pitchFamily="34" charset="0"/>
          <a:cs typeface="Arial" charset="0"/>
        </a:defRPr>
      </a:lvl2pPr>
      <a:lvl3pPr algn="ctr" rtl="0" eaLnBrk="0" fontAlgn="base" hangingPunct="0">
        <a:spcBef>
          <a:spcPct val="0"/>
        </a:spcBef>
        <a:spcAft>
          <a:spcPct val="0"/>
        </a:spcAft>
        <a:defRPr sz="4400">
          <a:solidFill>
            <a:schemeClr val="bg1"/>
          </a:solidFill>
          <a:latin typeface="Arial Rounded MT Bold" pitchFamily="34" charset="0"/>
          <a:cs typeface="Arial" charset="0"/>
        </a:defRPr>
      </a:lvl3pPr>
      <a:lvl4pPr algn="ctr" rtl="0" eaLnBrk="0" fontAlgn="base" hangingPunct="0">
        <a:spcBef>
          <a:spcPct val="0"/>
        </a:spcBef>
        <a:spcAft>
          <a:spcPct val="0"/>
        </a:spcAft>
        <a:defRPr sz="4400">
          <a:solidFill>
            <a:schemeClr val="bg1"/>
          </a:solidFill>
          <a:latin typeface="Arial Rounded MT Bold" pitchFamily="34" charset="0"/>
          <a:cs typeface="Arial" charset="0"/>
        </a:defRPr>
      </a:lvl4pPr>
      <a:lvl5pPr algn="ctr" rtl="0" eaLnBrk="0" fontAlgn="base" hangingPunct="0">
        <a:spcBef>
          <a:spcPct val="0"/>
        </a:spcBef>
        <a:spcAft>
          <a:spcPct val="0"/>
        </a:spcAft>
        <a:defRPr sz="4400">
          <a:solidFill>
            <a:schemeClr val="bg1"/>
          </a:solidFill>
          <a:latin typeface="Arial Rounded MT Bold" pitchFamily="34" charset="0"/>
          <a:cs typeface="Arial" charset="0"/>
        </a:defRPr>
      </a:lvl5pPr>
      <a:lvl6pPr marL="457200" algn="ctr" rtl="0" fontAlgn="base">
        <a:spcBef>
          <a:spcPct val="0"/>
        </a:spcBef>
        <a:spcAft>
          <a:spcPct val="0"/>
        </a:spcAft>
        <a:defRPr sz="4400">
          <a:solidFill>
            <a:schemeClr val="bg1"/>
          </a:solidFill>
          <a:latin typeface="Arial Rounded MT Bold" pitchFamily="34" charset="0"/>
          <a:cs typeface="Arial" charset="0"/>
        </a:defRPr>
      </a:lvl6pPr>
      <a:lvl7pPr marL="914400" algn="ctr" rtl="0" fontAlgn="base">
        <a:spcBef>
          <a:spcPct val="0"/>
        </a:spcBef>
        <a:spcAft>
          <a:spcPct val="0"/>
        </a:spcAft>
        <a:defRPr sz="4400">
          <a:solidFill>
            <a:schemeClr val="bg1"/>
          </a:solidFill>
          <a:latin typeface="Arial Rounded MT Bold" pitchFamily="34" charset="0"/>
          <a:cs typeface="Arial" charset="0"/>
        </a:defRPr>
      </a:lvl7pPr>
      <a:lvl8pPr marL="1371600" algn="ctr" rtl="0" fontAlgn="base">
        <a:spcBef>
          <a:spcPct val="0"/>
        </a:spcBef>
        <a:spcAft>
          <a:spcPct val="0"/>
        </a:spcAft>
        <a:defRPr sz="4400">
          <a:solidFill>
            <a:schemeClr val="bg1"/>
          </a:solidFill>
          <a:latin typeface="Arial Rounded MT Bold" pitchFamily="34" charset="0"/>
          <a:cs typeface="Arial" charset="0"/>
        </a:defRPr>
      </a:lvl8pPr>
      <a:lvl9pPr marL="1828800" algn="ctr" rtl="0" fontAlgn="base">
        <a:spcBef>
          <a:spcPct val="0"/>
        </a:spcBef>
        <a:spcAft>
          <a:spcPct val="0"/>
        </a:spcAft>
        <a:defRPr sz="4400">
          <a:solidFill>
            <a:schemeClr val="bg1"/>
          </a:solidFill>
          <a:latin typeface="Arial Rounded MT Bold" pitchFamily="34" charset="0"/>
          <a:cs typeface="Arial" charset="0"/>
        </a:defRPr>
      </a:lvl9pPr>
    </p:titleStyle>
    <p:bodyStyle>
      <a:lvl1pPr marL="342900" indent="-342900" algn="l" rtl="0" eaLnBrk="0" fontAlgn="base" hangingPunct="0">
        <a:spcBef>
          <a:spcPct val="20000"/>
        </a:spcBef>
        <a:spcAft>
          <a:spcPct val="0"/>
        </a:spcAft>
        <a:defRPr sz="4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Arial" charset="0"/>
          <a:cs typeface="+mn-cs"/>
        </a:defRPr>
      </a:lvl5pPr>
      <a:lvl6pPr marL="2514600" indent="-228600" algn="l" rtl="0" fontAlgn="base">
        <a:spcBef>
          <a:spcPct val="20000"/>
        </a:spcBef>
        <a:spcAft>
          <a:spcPct val="0"/>
        </a:spcAft>
        <a:buChar char="»"/>
        <a:defRPr sz="2000">
          <a:solidFill>
            <a:schemeClr val="tx1"/>
          </a:solidFill>
          <a:latin typeface="Arial" charset="0"/>
          <a:cs typeface="+mn-cs"/>
        </a:defRPr>
      </a:lvl6pPr>
      <a:lvl7pPr marL="2971800" indent="-228600" algn="l" rtl="0" fontAlgn="base">
        <a:spcBef>
          <a:spcPct val="20000"/>
        </a:spcBef>
        <a:spcAft>
          <a:spcPct val="0"/>
        </a:spcAft>
        <a:buChar char="»"/>
        <a:defRPr sz="2000">
          <a:solidFill>
            <a:schemeClr val="tx1"/>
          </a:solidFill>
          <a:latin typeface="Arial" charset="0"/>
          <a:cs typeface="+mn-cs"/>
        </a:defRPr>
      </a:lvl7pPr>
      <a:lvl8pPr marL="3429000" indent="-228600" algn="l" rtl="0" fontAlgn="base">
        <a:spcBef>
          <a:spcPct val="20000"/>
        </a:spcBef>
        <a:spcAft>
          <a:spcPct val="0"/>
        </a:spcAft>
        <a:buChar char="»"/>
        <a:defRPr sz="2000">
          <a:solidFill>
            <a:schemeClr val="tx1"/>
          </a:solidFill>
          <a:latin typeface="Arial" charset="0"/>
          <a:cs typeface="+mn-cs"/>
        </a:defRPr>
      </a:lvl8pPr>
      <a:lvl9pPr marL="3886200" indent="-228600" algn="l" rtl="0" fontAlgn="base">
        <a:spcBef>
          <a:spcPct val="20000"/>
        </a:spcBef>
        <a:spcAft>
          <a:spcPct val="0"/>
        </a:spcAft>
        <a:buChar char="»"/>
        <a:defRPr sz="2000">
          <a:solidFill>
            <a:schemeClr val="tx1"/>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457200" y="274638"/>
            <a:ext cx="8229600" cy="1143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6499" name="Rectangle 3"/>
          <p:cNvSpPr>
            <a:spLocks noGrp="1" noChangeArrowheads="1"/>
          </p:cNvSpPr>
          <p:nvPr>
            <p:ph type="body" idx="1"/>
          </p:nvPr>
        </p:nvSpPr>
        <p:spPr bwMode="auto">
          <a:xfrm>
            <a:off x="457200" y="1600200"/>
            <a:ext cx="8229600" cy="45259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defTabSz="914400">
              <a:buClrTx/>
              <a:buSzTx/>
              <a:buFontTx/>
              <a:buNone/>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defTabSz="914400">
              <a:buClrTx/>
              <a:buSzTx/>
              <a:buFontTx/>
              <a:buNone/>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a:buClrTx/>
              <a:buSzTx/>
              <a:buFontTx/>
              <a:buNone/>
            </a:pPr>
            <a:fld id="{A2708764-A079-4C3C-B797-C86ED57246F2}" type="slidenum">
              <a:rPr lang="en-US" altLang="en-US" smtClean="0">
                <a:solidFill>
                  <a:srgbClr val="000000"/>
                </a:solidFill>
                <a:latin typeface="Arial" pitchFamily="34" charset="0"/>
                <a:cs typeface="Arial" pitchFamily="34" charset="0"/>
              </a:rPr>
              <a:pPr defTabSz="914400">
                <a:buClrTx/>
                <a:buSzTx/>
                <a:buFontTx/>
                <a:buNone/>
              </a:pPr>
              <a:t>‹#›</a:t>
            </a:fld>
            <a:endParaRPr lang="en-US" altLang="en-US" smtClean="0">
              <a:solidFill>
                <a:srgbClr val="000000"/>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68"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Rounded MT Bold" pitchFamily="34" charset="0"/>
          <a:cs typeface="Arial" charset="0"/>
        </a:defRPr>
      </a:lvl2pPr>
      <a:lvl3pPr algn="ctr" rtl="0" eaLnBrk="0" fontAlgn="base" hangingPunct="0">
        <a:spcBef>
          <a:spcPct val="0"/>
        </a:spcBef>
        <a:spcAft>
          <a:spcPct val="0"/>
        </a:spcAft>
        <a:defRPr sz="4400">
          <a:solidFill>
            <a:schemeClr val="bg1"/>
          </a:solidFill>
          <a:latin typeface="Arial Rounded MT Bold" pitchFamily="34" charset="0"/>
          <a:cs typeface="Arial" charset="0"/>
        </a:defRPr>
      </a:lvl3pPr>
      <a:lvl4pPr algn="ctr" rtl="0" eaLnBrk="0" fontAlgn="base" hangingPunct="0">
        <a:spcBef>
          <a:spcPct val="0"/>
        </a:spcBef>
        <a:spcAft>
          <a:spcPct val="0"/>
        </a:spcAft>
        <a:defRPr sz="4400">
          <a:solidFill>
            <a:schemeClr val="bg1"/>
          </a:solidFill>
          <a:latin typeface="Arial Rounded MT Bold" pitchFamily="34" charset="0"/>
          <a:cs typeface="Arial" charset="0"/>
        </a:defRPr>
      </a:lvl4pPr>
      <a:lvl5pPr algn="ctr" rtl="0" eaLnBrk="0" fontAlgn="base" hangingPunct="0">
        <a:spcBef>
          <a:spcPct val="0"/>
        </a:spcBef>
        <a:spcAft>
          <a:spcPct val="0"/>
        </a:spcAft>
        <a:defRPr sz="4400">
          <a:solidFill>
            <a:schemeClr val="bg1"/>
          </a:solidFill>
          <a:latin typeface="Arial Rounded MT Bold" pitchFamily="34" charset="0"/>
          <a:cs typeface="Arial" charset="0"/>
        </a:defRPr>
      </a:lvl5pPr>
      <a:lvl6pPr marL="457200" algn="ctr" rtl="0" fontAlgn="base">
        <a:spcBef>
          <a:spcPct val="0"/>
        </a:spcBef>
        <a:spcAft>
          <a:spcPct val="0"/>
        </a:spcAft>
        <a:defRPr sz="4400">
          <a:solidFill>
            <a:schemeClr val="bg1"/>
          </a:solidFill>
          <a:latin typeface="Arial Rounded MT Bold" pitchFamily="34" charset="0"/>
          <a:cs typeface="Arial" charset="0"/>
        </a:defRPr>
      </a:lvl6pPr>
      <a:lvl7pPr marL="914400" algn="ctr" rtl="0" fontAlgn="base">
        <a:spcBef>
          <a:spcPct val="0"/>
        </a:spcBef>
        <a:spcAft>
          <a:spcPct val="0"/>
        </a:spcAft>
        <a:defRPr sz="4400">
          <a:solidFill>
            <a:schemeClr val="bg1"/>
          </a:solidFill>
          <a:latin typeface="Arial Rounded MT Bold" pitchFamily="34" charset="0"/>
          <a:cs typeface="Arial" charset="0"/>
        </a:defRPr>
      </a:lvl7pPr>
      <a:lvl8pPr marL="1371600" algn="ctr" rtl="0" fontAlgn="base">
        <a:spcBef>
          <a:spcPct val="0"/>
        </a:spcBef>
        <a:spcAft>
          <a:spcPct val="0"/>
        </a:spcAft>
        <a:defRPr sz="4400">
          <a:solidFill>
            <a:schemeClr val="bg1"/>
          </a:solidFill>
          <a:latin typeface="Arial Rounded MT Bold" pitchFamily="34" charset="0"/>
          <a:cs typeface="Arial" charset="0"/>
        </a:defRPr>
      </a:lvl8pPr>
      <a:lvl9pPr marL="1828800" algn="ctr" rtl="0" fontAlgn="base">
        <a:spcBef>
          <a:spcPct val="0"/>
        </a:spcBef>
        <a:spcAft>
          <a:spcPct val="0"/>
        </a:spcAft>
        <a:defRPr sz="4400">
          <a:solidFill>
            <a:schemeClr val="bg1"/>
          </a:solidFill>
          <a:latin typeface="Arial Rounded MT Bold" pitchFamily="34" charset="0"/>
          <a:cs typeface="Arial" charset="0"/>
        </a:defRPr>
      </a:lvl9pPr>
    </p:titleStyle>
    <p:bodyStyle>
      <a:lvl1pPr marL="342900" indent="-342900" algn="l" rtl="0" eaLnBrk="0" fontAlgn="base" hangingPunct="0">
        <a:spcBef>
          <a:spcPct val="20000"/>
        </a:spcBef>
        <a:spcAft>
          <a:spcPct val="0"/>
        </a:spcAft>
        <a:defRPr sz="4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Arial" charset="0"/>
          <a:cs typeface="+mn-cs"/>
        </a:defRPr>
      </a:lvl5pPr>
      <a:lvl6pPr marL="2514600" indent="-228600" algn="l" rtl="0" fontAlgn="base">
        <a:spcBef>
          <a:spcPct val="20000"/>
        </a:spcBef>
        <a:spcAft>
          <a:spcPct val="0"/>
        </a:spcAft>
        <a:buChar char="»"/>
        <a:defRPr sz="2000">
          <a:solidFill>
            <a:schemeClr val="tx1"/>
          </a:solidFill>
          <a:latin typeface="Arial" charset="0"/>
          <a:cs typeface="+mn-cs"/>
        </a:defRPr>
      </a:lvl6pPr>
      <a:lvl7pPr marL="2971800" indent="-228600" algn="l" rtl="0" fontAlgn="base">
        <a:spcBef>
          <a:spcPct val="20000"/>
        </a:spcBef>
        <a:spcAft>
          <a:spcPct val="0"/>
        </a:spcAft>
        <a:buChar char="»"/>
        <a:defRPr sz="2000">
          <a:solidFill>
            <a:schemeClr val="tx1"/>
          </a:solidFill>
          <a:latin typeface="Arial" charset="0"/>
          <a:cs typeface="+mn-cs"/>
        </a:defRPr>
      </a:lvl7pPr>
      <a:lvl8pPr marL="3429000" indent="-228600" algn="l" rtl="0" fontAlgn="base">
        <a:spcBef>
          <a:spcPct val="20000"/>
        </a:spcBef>
        <a:spcAft>
          <a:spcPct val="0"/>
        </a:spcAft>
        <a:buChar char="»"/>
        <a:defRPr sz="2000">
          <a:solidFill>
            <a:schemeClr val="tx1"/>
          </a:solidFill>
          <a:latin typeface="Arial" charset="0"/>
          <a:cs typeface="+mn-cs"/>
        </a:defRPr>
      </a:lvl8pPr>
      <a:lvl9pPr marL="3886200" indent="-228600" algn="l" rtl="0" fontAlgn="base">
        <a:spcBef>
          <a:spcPct val="20000"/>
        </a:spcBef>
        <a:spcAft>
          <a:spcPct val="0"/>
        </a:spcAft>
        <a:buChar char="»"/>
        <a:defRPr sz="2000">
          <a:solidFill>
            <a:schemeClr val="tx1"/>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457200" y="274638"/>
            <a:ext cx="8229600" cy="1143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6499" name="Rectangle 3"/>
          <p:cNvSpPr>
            <a:spLocks noGrp="1" noChangeArrowheads="1"/>
          </p:cNvSpPr>
          <p:nvPr>
            <p:ph type="body" idx="1"/>
          </p:nvPr>
        </p:nvSpPr>
        <p:spPr bwMode="auto">
          <a:xfrm>
            <a:off x="457200" y="1600200"/>
            <a:ext cx="8229600" cy="45259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defTabSz="914400">
              <a:buClrTx/>
              <a:buSzTx/>
              <a:buFontTx/>
              <a:buNone/>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defTabSz="914400">
              <a:buClrTx/>
              <a:buSzTx/>
              <a:buFontTx/>
              <a:buNone/>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a:buClrTx/>
              <a:buSzTx/>
              <a:buFontTx/>
              <a:buNone/>
            </a:pPr>
            <a:fld id="{A2708764-A079-4C3C-B797-C86ED57246F2}" type="slidenum">
              <a:rPr lang="en-US" altLang="en-US" smtClean="0">
                <a:solidFill>
                  <a:srgbClr val="000000"/>
                </a:solidFill>
                <a:latin typeface="Arial" pitchFamily="34" charset="0"/>
                <a:cs typeface="Arial" pitchFamily="34" charset="0"/>
              </a:rPr>
              <a:pPr defTabSz="914400">
                <a:buClrTx/>
                <a:buSzTx/>
                <a:buFontTx/>
                <a:buNone/>
              </a:pPr>
              <a:t>‹#›</a:t>
            </a:fld>
            <a:endParaRPr lang="en-US" altLang="en-US" smtClean="0">
              <a:solidFill>
                <a:srgbClr val="000000"/>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70"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Rounded MT Bold" pitchFamily="34" charset="0"/>
          <a:cs typeface="Arial" charset="0"/>
        </a:defRPr>
      </a:lvl2pPr>
      <a:lvl3pPr algn="ctr" rtl="0" eaLnBrk="0" fontAlgn="base" hangingPunct="0">
        <a:spcBef>
          <a:spcPct val="0"/>
        </a:spcBef>
        <a:spcAft>
          <a:spcPct val="0"/>
        </a:spcAft>
        <a:defRPr sz="4400">
          <a:solidFill>
            <a:schemeClr val="bg1"/>
          </a:solidFill>
          <a:latin typeface="Arial Rounded MT Bold" pitchFamily="34" charset="0"/>
          <a:cs typeface="Arial" charset="0"/>
        </a:defRPr>
      </a:lvl3pPr>
      <a:lvl4pPr algn="ctr" rtl="0" eaLnBrk="0" fontAlgn="base" hangingPunct="0">
        <a:spcBef>
          <a:spcPct val="0"/>
        </a:spcBef>
        <a:spcAft>
          <a:spcPct val="0"/>
        </a:spcAft>
        <a:defRPr sz="4400">
          <a:solidFill>
            <a:schemeClr val="bg1"/>
          </a:solidFill>
          <a:latin typeface="Arial Rounded MT Bold" pitchFamily="34" charset="0"/>
          <a:cs typeface="Arial" charset="0"/>
        </a:defRPr>
      </a:lvl4pPr>
      <a:lvl5pPr algn="ctr" rtl="0" eaLnBrk="0" fontAlgn="base" hangingPunct="0">
        <a:spcBef>
          <a:spcPct val="0"/>
        </a:spcBef>
        <a:spcAft>
          <a:spcPct val="0"/>
        </a:spcAft>
        <a:defRPr sz="4400">
          <a:solidFill>
            <a:schemeClr val="bg1"/>
          </a:solidFill>
          <a:latin typeface="Arial Rounded MT Bold" pitchFamily="34" charset="0"/>
          <a:cs typeface="Arial" charset="0"/>
        </a:defRPr>
      </a:lvl5pPr>
      <a:lvl6pPr marL="457200" algn="ctr" rtl="0" fontAlgn="base">
        <a:spcBef>
          <a:spcPct val="0"/>
        </a:spcBef>
        <a:spcAft>
          <a:spcPct val="0"/>
        </a:spcAft>
        <a:defRPr sz="4400">
          <a:solidFill>
            <a:schemeClr val="bg1"/>
          </a:solidFill>
          <a:latin typeface="Arial Rounded MT Bold" pitchFamily="34" charset="0"/>
          <a:cs typeface="Arial" charset="0"/>
        </a:defRPr>
      </a:lvl6pPr>
      <a:lvl7pPr marL="914400" algn="ctr" rtl="0" fontAlgn="base">
        <a:spcBef>
          <a:spcPct val="0"/>
        </a:spcBef>
        <a:spcAft>
          <a:spcPct val="0"/>
        </a:spcAft>
        <a:defRPr sz="4400">
          <a:solidFill>
            <a:schemeClr val="bg1"/>
          </a:solidFill>
          <a:latin typeface="Arial Rounded MT Bold" pitchFamily="34" charset="0"/>
          <a:cs typeface="Arial" charset="0"/>
        </a:defRPr>
      </a:lvl7pPr>
      <a:lvl8pPr marL="1371600" algn="ctr" rtl="0" fontAlgn="base">
        <a:spcBef>
          <a:spcPct val="0"/>
        </a:spcBef>
        <a:spcAft>
          <a:spcPct val="0"/>
        </a:spcAft>
        <a:defRPr sz="4400">
          <a:solidFill>
            <a:schemeClr val="bg1"/>
          </a:solidFill>
          <a:latin typeface="Arial Rounded MT Bold" pitchFamily="34" charset="0"/>
          <a:cs typeface="Arial" charset="0"/>
        </a:defRPr>
      </a:lvl8pPr>
      <a:lvl9pPr marL="1828800" algn="ctr" rtl="0" fontAlgn="base">
        <a:spcBef>
          <a:spcPct val="0"/>
        </a:spcBef>
        <a:spcAft>
          <a:spcPct val="0"/>
        </a:spcAft>
        <a:defRPr sz="4400">
          <a:solidFill>
            <a:schemeClr val="bg1"/>
          </a:solidFill>
          <a:latin typeface="Arial Rounded MT Bold" pitchFamily="34" charset="0"/>
          <a:cs typeface="Arial" charset="0"/>
        </a:defRPr>
      </a:lvl9pPr>
    </p:titleStyle>
    <p:bodyStyle>
      <a:lvl1pPr marL="342900" indent="-342900" algn="l" rtl="0" eaLnBrk="0" fontAlgn="base" hangingPunct="0">
        <a:spcBef>
          <a:spcPct val="20000"/>
        </a:spcBef>
        <a:spcAft>
          <a:spcPct val="0"/>
        </a:spcAft>
        <a:defRPr sz="4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Arial" charset="0"/>
          <a:cs typeface="+mn-cs"/>
        </a:defRPr>
      </a:lvl5pPr>
      <a:lvl6pPr marL="2514600" indent="-228600" algn="l" rtl="0" fontAlgn="base">
        <a:spcBef>
          <a:spcPct val="20000"/>
        </a:spcBef>
        <a:spcAft>
          <a:spcPct val="0"/>
        </a:spcAft>
        <a:buChar char="»"/>
        <a:defRPr sz="2000">
          <a:solidFill>
            <a:schemeClr val="tx1"/>
          </a:solidFill>
          <a:latin typeface="Arial" charset="0"/>
          <a:cs typeface="+mn-cs"/>
        </a:defRPr>
      </a:lvl6pPr>
      <a:lvl7pPr marL="2971800" indent="-228600" algn="l" rtl="0" fontAlgn="base">
        <a:spcBef>
          <a:spcPct val="20000"/>
        </a:spcBef>
        <a:spcAft>
          <a:spcPct val="0"/>
        </a:spcAft>
        <a:buChar char="»"/>
        <a:defRPr sz="2000">
          <a:solidFill>
            <a:schemeClr val="tx1"/>
          </a:solidFill>
          <a:latin typeface="Arial" charset="0"/>
          <a:cs typeface="+mn-cs"/>
        </a:defRPr>
      </a:lvl7pPr>
      <a:lvl8pPr marL="3429000" indent="-228600" algn="l" rtl="0" fontAlgn="base">
        <a:spcBef>
          <a:spcPct val="20000"/>
        </a:spcBef>
        <a:spcAft>
          <a:spcPct val="0"/>
        </a:spcAft>
        <a:buChar char="»"/>
        <a:defRPr sz="2000">
          <a:solidFill>
            <a:schemeClr val="tx1"/>
          </a:solidFill>
          <a:latin typeface="Arial" charset="0"/>
          <a:cs typeface="+mn-cs"/>
        </a:defRPr>
      </a:lvl8pPr>
      <a:lvl9pPr marL="3886200" indent="-228600" algn="l" rtl="0" fontAlgn="base">
        <a:spcBef>
          <a:spcPct val="20000"/>
        </a:spcBef>
        <a:spcAft>
          <a:spcPct val="0"/>
        </a:spcAft>
        <a:buChar char="»"/>
        <a:defRPr sz="2000">
          <a:solidFill>
            <a:schemeClr val="tx1"/>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457200" y="274638"/>
            <a:ext cx="8229600" cy="1143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6499" name="Rectangle 3"/>
          <p:cNvSpPr>
            <a:spLocks noGrp="1" noChangeArrowheads="1"/>
          </p:cNvSpPr>
          <p:nvPr>
            <p:ph type="body" idx="1"/>
          </p:nvPr>
        </p:nvSpPr>
        <p:spPr bwMode="auto">
          <a:xfrm>
            <a:off x="457200" y="1600200"/>
            <a:ext cx="8229600" cy="45259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defTabSz="914400">
              <a:buClrTx/>
              <a:buSzTx/>
              <a:buFontTx/>
              <a:buNone/>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defTabSz="914400">
              <a:buClrTx/>
              <a:buSzTx/>
              <a:buFontTx/>
              <a:buNone/>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a:buClrTx/>
              <a:buSzTx/>
              <a:buFontTx/>
              <a:buNone/>
            </a:pPr>
            <a:fld id="{A2708764-A079-4C3C-B797-C86ED57246F2}" type="slidenum">
              <a:rPr lang="en-US" altLang="en-US" smtClean="0">
                <a:solidFill>
                  <a:srgbClr val="000000"/>
                </a:solidFill>
                <a:latin typeface="Arial" pitchFamily="34" charset="0"/>
                <a:cs typeface="Arial" pitchFamily="34" charset="0"/>
              </a:rPr>
              <a:pPr defTabSz="914400">
                <a:buClrTx/>
                <a:buSzTx/>
                <a:buFontTx/>
                <a:buNone/>
              </a:pPr>
              <a:t>‹#›</a:t>
            </a:fld>
            <a:endParaRPr lang="en-US" altLang="en-US" smtClean="0">
              <a:solidFill>
                <a:srgbClr val="000000"/>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72"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Rounded MT Bold" pitchFamily="34" charset="0"/>
          <a:cs typeface="Arial" charset="0"/>
        </a:defRPr>
      </a:lvl2pPr>
      <a:lvl3pPr algn="ctr" rtl="0" eaLnBrk="0" fontAlgn="base" hangingPunct="0">
        <a:spcBef>
          <a:spcPct val="0"/>
        </a:spcBef>
        <a:spcAft>
          <a:spcPct val="0"/>
        </a:spcAft>
        <a:defRPr sz="4400">
          <a:solidFill>
            <a:schemeClr val="bg1"/>
          </a:solidFill>
          <a:latin typeface="Arial Rounded MT Bold" pitchFamily="34" charset="0"/>
          <a:cs typeface="Arial" charset="0"/>
        </a:defRPr>
      </a:lvl3pPr>
      <a:lvl4pPr algn="ctr" rtl="0" eaLnBrk="0" fontAlgn="base" hangingPunct="0">
        <a:spcBef>
          <a:spcPct val="0"/>
        </a:spcBef>
        <a:spcAft>
          <a:spcPct val="0"/>
        </a:spcAft>
        <a:defRPr sz="4400">
          <a:solidFill>
            <a:schemeClr val="bg1"/>
          </a:solidFill>
          <a:latin typeface="Arial Rounded MT Bold" pitchFamily="34" charset="0"/>
          <a:cs typeface="Arial" charset="0"/>
        </a:defRPr>
      </a:lvl4pPr>
      <a:lvl5pPr algn="ctr" rtl="0" eaLnBrk="0" fontAlgn="base" hangingPunct="0">
        <a:spcBef>
          <a:spcPct val="0"/>
        </a:spcBef>
        <a:spcAft>
          <a:spcPct val="0"/>
        </a:spcAft>
        <a:defRPr sz="4400">
          <a:solidFill>
            <a:schemeClr val="bg1"/>
          </a:solidFill>
          <a:latin typeface="Arial Rounded MT Bold" pitchFamily="34" charset="0"/>
          <a:cs typeface="Arial" charset="0"/>
        </a:defRPr>
      </a:lvl5pPr>
      <a:lvl6pPr marL="457200" algn="ctr" rtl="0" fontAlgn="base">
        <a:spcBef>
          <a:spcPct val="0"/>
        </a:spcBef>
        <a:spcAft>
          <a:spcPct val="0"/>
        </a:spcAft>
        <a:defRPr sz="4400">
          <a:solidFill>
            <a:schemeClr val="bg1"/>
          </a:solidFill>
          <a:latin typeface="Arial Rounded MT Bold" pitchFamily="34" charset="0"/>
          <a:cs typeface="Arial" charset="0"/>
        </a:defRPr>
      </a:lvl6pPr>
      <a:lvl7pPr marL="914400" algn="ctr" rtl="0" fontAlgn="base">
        <a:spcBef>
          <a:spcPct val="0"/>
        </a:spcBef>
        <a:spcAft>
          <a:spcPct val="0"/>
        </a:spcAft>
        <a:defRPr sz="4400">
          <a:solidFill>
            <a:schemeClr val="bg1"/>
          </a:solidFill>
          <a:latin typeface="Arial Rounded MT Bold" pitchFamily="34" charset="0"/>
          <a:cs typeface="Arial" charset="0"/>
        </a:defRPr>
      </a:lvl7pPr>
      <a:lvl8pPr marL="1371600" algn="ctr" rtl="0" fontAlgn="base">
        <a:spcBef>
          <a:spcPct val="0"/>
        </a:spcBef>
        <a:spcAft>
          <a:spcPct val="0"/>
        </a:spcAft>
        <a:defRPr sz="4400">
          <a:solidFill>
            <a:schemeClr val="bg1"/>
          </a:solidFill>
          <a:latin typeface="Arial Rounded MT Bold" pitchFamily="34" charset="0"/>
          <a:cs typeface="Arial" charset="0"/>
        </a:defRPr>
      </a:lvl8pPr>
      <a:lvl9pPr marL="1828800" algn="ctr" rtl="0" fontAlgn="base">
        <a:spcBef>
          <a:spcPct val="0"/>
        </a:spcBef>
        <a:spcAft>
          <a:spcPct val="0"/>
        </a:spcAft>
        <a:defRPr sz="4400">
          <a:solidFill>
            <a:schemeClr val="bg1"/>
          </a:solidFill>
          <a:latin typeface="Arial Rounded MT Bold" pitchFamily="34" charset="0"/>
          <a:cs typeface="Arial" charset="0"/>
        </a:defRPr>
      </a:lvl9pPr>
    </p:titleStyle>
    <p:bodyStyle>
      <a:lvl1pPr marL="342900" indent="-342900" algn="l" rtl="0" eaLnBrk="0" fontAlgn="base" hangingPunct="0">
        <a:spcBef>
          <a:spcPct val="20000"/>
        </a:spcBef>
        <a:spcAft>
          <a:spcPct val="0"/>
        </a:spcAft>
        <a:defRPr sz="4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Arial" charset="0"/>
          <a:cs typeface="+mn-cs"/>
        </a:defRPr>
      </a:lvl5pPr>
      <a:lvl6pPr marL="2514600" indent="-228600" algn="l" rtl="0" fontAlgn="base">
        <a:spcBef>
          <a:spcPct val="20000"/>
        </a:spcBef>
        <a:spcAft>
          <a:spcPct val="0"/>
        </a:spcAft>
        <a:buChar char="»"/>
        <a:defRPr sz="2000">
          <a:solidFill>
            <a:schemeClr val="tx1"/>
          </a:solidFill>
          <a:latin typeface="Arial" charset="0"/>
          <a:cs typeface="+mn-cs"/>
        </a:defRPr>
      </a:lvl6pPr>
      <a:lvl7pPr marL="2971800" indent="-228600" algn="l" rtl="0" fontAlgn="base">
        <a:spcBef>
          <a:spcPct val="20000"/>
        </a:spcBef>
        <a:spcAft>
          <a:spcPct val="0"/>
        </a:spcAft>
        <a:buChar char="»"/>
        <a:defRPr sz="2000">
          <a:solidFill>
            <a:schemeClr val="tx1"/>
          </a:solidFill>
          <a:latin typeface="Arial" charset="0"/>
          <a:cs typeface="+mn-cs"/>
        </a:defRPr>
      </a:lvl7pPr>
      <a:lvl8pPr marL="3429000" indent="-228600" algn="l" rtl="0" fontAlgn="base">
        <a:spcBef>
          <a:spcPct val="20000"/>
        </a:spcBef>
        <a:spcAft>
          <a:spcPct val="0"/>
        </a:spcAft>
        <a:buChar char="»"/>
        <a:defRPr sz="2000">
          <a:solidFill>
            <a:schemeClr val="tx1"/>
          </a:solidFill>
          <a:latin typeface="Arial" charset="0"/>
          <a:cs typeface="+mn-cs"/>
        </a:defRPr>
      </a:lvl8pPr>
      <a:lvl9pPr marL="3886200" indent="-228600" algn="l" rtl="0" fontAlgn="base">
        <a:spcBef>
          <a:spcPct val="20000"/>
        </a:spcBef>
        <a:spcAft>
          <a:spcPct val="0"/>
        </a:spcAft>
        <a:buChar char="»"/>
        <a:defRPr sz="2000">
          <a:solidFill>
            <a:schemeClr val="tx1"/>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457200" y="274638"/>
            <a:ext cx="8229600" cy="1143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6499" name="Rectangle 3"/>
          <p:cNvSpPr>
            <a:spLocks noGrp="1" noChangeArrowheads="1"/>
          </p:cNvSpPr>
          <p:nvPr>
            <p:ph type="body" idx="1"/>
          </p:nvPr>
        </p:nvSpPr>
        <p:spPr bwMode="auto">
          <a:xfrm>
            <a:off x="457200" y="1600200"/>
            <a:ext cx="8229600" cy="45259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defTabSz="914400">
              <a:buClrTx/>
              <a:buSzTx/>
              <a:buFontTx/>
              <a:buNone/>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defTabSz="914400">
              <a:buClrTx/>
              <a:buSzTx/>
              <a:buFontTx/>
              <a:buNone/>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a:buClrTx/>
              <a:buSzTx/>
              <a:buFontTx/>
              <a:buNone/>
            </a:pPr>
            <a:fld id="{A2708764-A079-4C3C-B797-C86ED57246F2}" type="slidenum">
              <a:rPr lang="en-US" altLang="en-US" smtClean="0">
                <a:solidFill>
                  <a:srgbClr val="000000"/>
                </a:solidFill>
                <a:latin typeface="Arial" pitchFamily="34" charset="0"/>
                <a:cs typeface="Arial" pitchFamily="34" charset="0"/>
              </a:rPr>
              <a:pPr defTabSz="914400">
                <a:buClrTx/>
                <a:buSzTx/>
                <a:buFontTx/>
                <a:buNone/>
              </a:pPr>
              <a:t>‹#›</a:t>
            </a:fld>
            <a:endParaRPr lang="en-US" altLang="en-US" smtClean="0">
              <a:solidFill>
                <a:srgbClr val="000000"/>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74"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Rounded MT Bold" pitchFamily="34" charset="0"/>
          <a:cs typeface="Arial" charset="0"/>
        </a:defRPr>
      </a:lvl2pPr>
      <a:lvl3pPr algn="ctr" rtl="0" eaLnBrk="0" fontAlgn="base" hangingPunct="0">
        <a:spcBef>
          <a:spcPct val="0"/>
        </a:spcBef>
        <a:spcAft>
          <a:spcPct val="0"/>
        </a:spcAft>
        <a:defRPr sz="4400">
          <a:solidFill>
            <a:schemeClr val="bg1"/>
          </a:solidFill>
          <a:latin typeface="Arial Rounded MT Bold" pitchFamily="34" charset="0"/>
          <a:cs typeface="Arial" charset="0"/>
        </a:defRPr>
      </a:lvl3pPr>
      <a:lvl4pPr algn="ctr" rtl="0" eaLnBrk="0" fontAlgn="base" hangingPunct="0">
        <a:spcBef>
          <a:spcPct val="0"/>
        </a:spcBef>
        <a:spcAft>
          <a:spcPct val="0"/>
        </a:spcAft>
        <a:defRPr sz="4400">
          <a:solidFill>
            <a:schemeClr val="bg1"/>
          </a:solidFill>
          <a:latin typeface="Arial Rounded MT Bold" pitchFamily="34" charset="0"/>
          <a:cs typeface="Arial" charset="0"/>
        </a:defRPr>
      </a:lvl4pPr>
      <a:lvl5pPr algn="ctr" rtl="0" eaLnBrk="0" fontAlgn="base" hangingPunct="0">
        <a:spcBef>
          <a:spcPct val="0"/>
        </a:spcBef>
        <a:spcAft>
          <a:spcPct val="0"/>
        </a:spcAft>
        <a:defRPr sz="4400">
          <a:solidFill>
            <a:schemeClr val="bg1"/>
          </a:solidFill>
          <a:latin typeface="Arial Rounded MT Bold" pitchFamily="34" charset="0"/>
          <a:cs typeface="Arial" charset="0"/>
        </a:defRPr>
      </a:lvl5pPr>
      <a:lvl6pPr marL="457200" algn="ctr" rtl="0" fontAlgn="base">
        <a:spcBef>
          <a:spcPct val="0"/>
        </a:spcBef>
        <a:spcAft>
          <a:spcPct val="0"/>
        </a:spcAft>
        <a:defRPr sz="4400">
          <a:solidFill>
            <a:schemeClr val="bg1"/>
          </a:solidFill>
          <a:latin typeface="Arial Rounded MT Bold" pitchFamily="34" charset="0"/>
          <a:cs typeface="Arial" charset="0"/>
        </a:defRPr>
      </a:lvl6pPr>
      <a:lvl7pPr marL="914400" algn="ctr" rtl="0" fontAlgn="base">
        <a:spcBef>
          <a:spcPct val="0"/>
        </a:spcBef>
        <a:spcAft>
          <a:spcPct val="0"/>
        </a:spcAft>
        <a:defRPr sz="4400">
          <a:solidFill>
            <a:schemeClr val="bg1"/>
          </a:solidFill>
          <a:latin typeface="Arial Rounded MT Bold" pitchFamily="34" charset="0"/>
          <a:cs typeface="Arial" charset="0"/>
        </a:defRPr>
      </a:lvl7pPr>
      <a:lvl8pPr marL="1371600" algn="ctr" rtl="0" fontAlgn="base">
        <a:spcBef>
          <a:spcPct val="0"/>
        </a:spcBef>
        <a:spcAft>
          <a:spcPct val="0"/>
        </a:spcAft>
        <a:defRPr sz="4400">
          <a:solidFill>
            <a:schemeClr val="bg1"/>
          </a:solidFill>
          <a:latin typeface="Arial Rounded MT Bold" pitchFamily="34" charset="0"/>
          <a:cs typeface="Arial" charset="0"/>
        </a:defRPr>
      </a:lvl8pPr>
      <a:lvl9pPr marL="1828800" algn="ctr" rtl="0" fontAlgn="base">
        <a:spcBef>
          <a:spcPct val="0"/>
        </a:spcBef>
        <a:spcAft>
          <a:spcPct val="0"/>
        </a:spcAft>
        <a:defRPr sz="4400">
          <a:solidFill>
            <a:schemeClr val="bg1"/>
          </a:solidFill>
          <a:latin typeface="Arial Rounded MT Bold" pitchFamily="34" charset="0"/>
          <a:cs typeface="Arial" charset="0"/>
        </a:defRPr>
      </a:lvl9pPr>
    </p:titleStyle>
    <p:bodyStyle>
      <a:lvl1pPr marL="342900" indent="-342900" algn="l" rtl="0" eaLnBrk="0" fontAlgn="base" hangingPunct="0">
        <a:spcBef>
          <a:spcPct val="20000"/>
        </a:spcBef>
        <a:spcAft>
          <a:spcPct val="0"/>
        </a:spcAft>
        <a:defRPr sz="4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Arial" charset="0"/>
          <a:cs typeface="+mn-cs"/>
        </a:defRPr>
      </a:lvl5pPr>
      <a:lvl6pPr marL="2514600" indent="-228600" algn="l" rtl="0" fontAlgn="base">
        <a:spcBef>
          <a:spcPct val="20000"/>
        </a:spcBef>
        <a:spcAft>
          <a:spcPct val="0"/>
        </a:spcAft>
        <a:buChar char="»"/>
        <a:defRPr sz="2000">
          <a:solidFill>
            <a:schemeClr val="tx1"/>
          </a:solidFill>
          <a:latin typeface="Arial" charset="0"/>
          <a:cs typeface="+mn-cs"/>
        </a:defRPr>
      </a:lvl6pPr>
      <a:lvl7pPr marL="2971800" indent="-228600" algn="l" rtl="0" fontAlgn="base">
        <a:spcBef>
          <a:spcPct val="20000"/>
        </a:spcBef>
        <a:spcAft>
          <a:spcPct val="0"/>
        </a:spcAft>
        <a:buChar char="»"/>
        <a:defRPr sz="2000">
          <a:solidFill>
            <a:schemeClr val="tx1"/>
          </a:solidFill>
          <a:latin typeface="Arial" charset="0"/>
          <a:cs typeface="+mn-cs"/>
        </a:defRPr>
      </a:lvl7pPr>
      <a:lvl8pPr marL="3429000" indent="-228600" algn="l" rtl="0" fontAlgn="base">
        <a:spcBef>
          <a:spcPct val="20000"/>
        </a:spcBef>
        <a:spcAft>
          <a:spcPct val="0"/>
        </a:spcAft>
        <a:buChar char="»"/>
        <a:defRPr sz="2000">
          <a:solidFill>
            <a:schemeClr val="tx1"/>
          </a:solidFill>
          <a:latin typeface="Arial" charset="0"/>
          <a:cs typeface="+mn-cs"/>
        </a:defRPr>
      </a:lvl8pPr>
      <a:lvl9pPr marL="3886200" indent="-228600" algn="l" rtl="0" fontAlgn="base">
        <a:spcBef>
          <a:spcPct val="20000"/>
        </a:spcBef>
        <a:spcAft>
          <a:spcPct val="0"/>
        </a:spcAft>
        <a:buChar char="»"/>
        <a:defRPr sz="2000">
          <a:solidFill>
            <a:schemeClr val="tx1"/>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457200" y="274638"/>
            <a:ext cx="8229600" cy="1143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6499" name="Rectangle 3"/>
          <p:cNvSpPr>
            <a:spLocks noGrp="1" noChangeArrowheads="1"/>
          </p:cNvSpPr>
          <p:nvPr>
            <p:ph type="body" idx="1"/>
          </p:nvPr>
        </p:nvSpPr>
        <p:spPr bwMode="auto">
          <a:xfrm>
            <a:off x="457200" y="1600200"/>
            <a:ext cx="8229600" cy="45259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defTabSz="914400">
              <a:buClrTx/>
              <a:buSzTx/>
              <a:buFontTx/>
              <a:buNone/>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defTabSz="914400">
              <a:buClrTx/>
              <a:buSzTx/>
              <a:buFontTx/>
              <a:buNone/>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a:buClrTx/>
              <a:buSzTx/>
              <a:buFontTx/>
              <a:buNone/>
            </a:pPr>
            <a:fld id="{A2708764-A079-4C3C-B797-C86ED57246F2}" type="slidenum">
              <a:rPr lang="en-US" altLang="en-US" smtClean="0">
                <a:solidFill>
                  <a:srgbClr val="000000"/>
                </a:solidFill>
                <a:latin typeface="Arial" pitchFamily="34" charset="0"/>
                <a:cs typeface="Arial" pitchFamily="34" charset="0"/>
              </a:rPr>
              <a:pPr defTabSz="914400">
                <a:buClrTx/>
                <a:buSzTx/>
                <a:buFontTx/>
                <a:buNone/>
              </a:pPr>
              <a:t>‹#›</a:t>
            </a:fld>
            <a:endParaRPr lang="en-US" altLang="en-US" smtClean="0">
              <a:solidFill>
                <a:srgbClr val="000000"/>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76"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Rounded MT Bold" pitchFamily="34" charset="0"/>
          <a:cs typeface="Arial" charset="0"/>
        </a:defRPr>
      </a:lvl2pPr>
      <a:lvl3pPr algn="ctr" rtl="0" eaLnBrk="0" fontAlgn="base" hangingPunct="0">
        <a:spcBef>
          <a:spcPct val="0"/>
        </a:spcBef>
        <a:spcAft>
          <a:spcPct val="0"/>
        </a:spcAft>
        <a:defRPr sz="4400">
          <a:solidFill>
            <a:schemeClr val="bg1"/>
          </a:solidFill>
          <a:latin typeface="Arial Rounded MT Bold" pitchFamily="34" charset="0"/>
          <a:cs typeface="Arial" charset="0"/>
        </a:defRPr>
      </a:lvl3pPr>
      <a:lvl4pPr algn="ctr" rtl="0" eaLnBrk="0" fontAlgn="base" hangingPunct="0">
        <a:spcBef>
          <a:spcPct val="0"/>
        </a:spcBef>
        <a:spcAft>
          <a:spcPct val="0"/>
        </a:spcAft>
        <a:defRPr sz="4400">
          <a:solidFill>
            <a:schemeClr val="bg1"/>
          </a:solidFill>
          <a:latin typeface="Arial Rounded MT Bold" pitchFamily="34" charset="0"/>
          <a:cs typeface="Arial" charset="0"/>
        </a:defRPr>
      </a:lvl4pPr>
      <a:lvl5pPr algn="ctr" rtl="0" eaLnBrk="0" fontAlgn="base" hangingPunct="0">
        <a:spcBef>
          <a:spcPct val="0"/>
        </a:spcBef>
        <a:spcAft>
          <a:spcPct val="0"/>
        </a:spcAft>
        <a:defRPr sz="4400">
          <a:solidFill>
            <a:schemeClr val="bg1"/>
          </a:solidFill>
          <a:latin typeface="Arial Rounded MT Bold" pitchFamily="34" charset="0"/>
          <a:cs typeface="Arial" charset="0"/>
        </a:defRPr>
      </a:lvl5pPr>
      <a:lvl6pPr marL="457200" algn="ctr" rtl="0" fontAlgn="base">
        <a:spcBef>
          <a:spcPct val="0"/>
        </a:spcBef>
        <a:spcAft>
          <a:spcPct val="0"/>
        </a:spcAft>
        <a:defRPr sz="4400">
          <a:solidFill>
            <a:schemeClr val="bg1"/>
          </a:solidFill>
          <a:latin typeface="Arial Rounded MT Bold" pitchFamily="34" charset="0"/>
          <a:cs typeface="Arial" charset="0"/>
        </a:defRPr>
      </a:lvl6pPr>
      <a:lvl7pPr marL="914400" algn="ctr" rtl="0" fontAlgn="base">
        <a:spcBef>
          <a:spcPct val="0"/>
        </a:spcBef>
        <a:spcAft>
          <a:spcPct val="0"/>
        </a:spcAft>
        <a:defRPr sz="4400">
          <a:solidFill>
            <a:schemeClr val="bg1"/>
          </a:solidFill>
          <a:latin typeface="Arial Rounded MT Bold" pitchFamily="34" charset="0"/>
          <a:cs typeface="Arial" charset="0"/>
        </a:defRPr>
      </a:lvl7pPr>
      <a:lvl8pPr marL="1371600" algn="ctr" rtl="0" fontAlgn="base">
        <a:spcBef>
          <a:spcPct val="0"/>
        </a:spcBef>
        <a:spcAft>
          <a:spcPct val="0"/>
        </a:spcAft>
        <a:defRPr sz="4400">
          <a:solidFill>
            <a:schemeClr val="bg1"/>
          </a:solidFill>
          <a:latin typeface="Arial Rounded MT Bold" pitchFamily="34" charset="0"/>
          <a:cs typeface="Arial" charset="0"/>
        </a:defRPr>
      </a:lvl8pPr>
      <a:lvl9pPr marL="1828800" algn="ctr" rtl="0" fontAlgn="base">
        <a:spcBef>
          <a:spcPct val="0"/>
        </a:spcBef>
        <a:spcAft>
          <a:spcPct val="0"/>
        </a:spcAft>
        <a:defRPr sz="4400">
          <a:solidFill>
            <a:schemeClr val="bg1"/>
          </a:solidFill>
          <a:latin typeface="Arial Rounded MT Bold" pitchFamily="34" charset="0"/>
          <a:cs typeface="Arial" charset="0"/>
        </a:defRPr>
      </a:lvl9pPr>
    </p:titleStyle>
    <p:bodyStyle>
      <a:lvl1pPr marL="342900" indent="-342900" algn="l" rtl="0" eaLnBrk="0" fontAlgn="base" hangingPunct="0">
        <a:spcBef>
          <a:spcPct val="20000"/>
        </a:spcBef>
        <a:spcAft>
          <a:spcPct val="0"/>
        </a:spcAft>
        <a:defRPr sz="4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Arial" charset="0"/>
          <a:cs typeface="+mn-cs"/>
        </a:defRPr>
      </a:lvl5pPr>
      <a:lvl6pPr marL="2514600" indent="-228600" algn="l" rtl="0" fontAlgn="base">
        <a:spcBef>
          <a:spcPct val="20000"/>
        </a:spcBef>
        <a:spcAft>
          <a:spcPct val="0"/>
        </a:spcAft>
        <a:buChar char="»"/>
        <a:defRPr sz="2000">
          <a:solidFill>
            <a:schemeClr val="tx1"/>
          </a:solidFill>
          <a:latin typeface="Arial" charset="0"/>
          <a:cs typeface="+mn-cs"/>
        </a:defRPr>
      </a:lvl6pPr>
      <a:lvl7pPr marL="2971800" indent="-228600" algn="l" rtl="0" fontAlgn="base">
        <a:spcBef>
          <a:spcPct val="20000"/>
        </a:spcBef>
        <a:spcAft>
          <a:spcPct val="0"/>
        </a:spcAft>
        <a:buChar char="»"/>
        <a:defRPr sz="2000">
          <a:solidFill>
            <a:schemeClr val="tx1"/>
          </a:solidFill>
          <a:latin typeface="Arial" charset="0"/>
          <a:cs typeface="+mn-cs"/>
        </a:defRPr>
      </a:lvl7pPr>
      <a:lvl8pPr marL="3429000" indent="-228600" algn="l" rtl="0" fontAlgn="base">
        <a:spcBef>
          <a:spcPct val="20000"/>
        </a:spcBef>
        <a:spcAft>
          <a:spcPct val="0"/>
        </a:spcAft>
        <a:buChar char="»"/>
        <a:defRPr sz="2000">
          <a:solidFill>
            <a:schemeClr val="tx1"/>
          </a:solidFill>
          <a:latin typeface="Arial" charset="0"/>
          <a:cs typeface="+mn-cs"/>
        </a:defRPr>
      </a:lvl8pPr>
      <a:lvl9pPr marL="3886200" indent="-228600" algn="l" rtl="0" fontAlgn="base">
        <a:spcBef>
          <a:spcPct val="20000"/>
        </a:spcBef>
        <a:spcAft>
          <a:spcPct val="0"/>
        </a:spcAft>
        <a:buChar char="»"/>
        <a:defRPr sz="2000">
          <a:solidFill>
            <a:schemeClr val="tx1"/>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457200" y="274638"/>
            <a:ext cx="8229600" cy="1143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6499" name="Rectangle 3"/>
          <p:cNvSpPr>
            <a:spLocks noGrp="1" noChangeArrowheads="1"/>
          </p:cNvSpPr>
          <p:nvPr>
            <p:ph type="body" idx="1"/>
          </p:nvPr>
        </p:nvSpPr>
        <p:spPr bwMode="auto">
          <a:xfrm>
            <a:off x="457200" y="1600200"/>
            <a:ext cx="8229600" cy="45259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defTabSz="914400">
              <a:buClrTx/>
              <a:buSzTx/>
              <a:buFontTx/>
              <a:buNone/>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defTabSz="914400">
              <a:buClrTx/>
              <a:buSzTx/>
              <a:buFontTx/>
              <a:buNone/>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a:buClrTx/>
              <a:buSzTx/>
              <a:buFontTx/>
              <a:buNone/>
            </a:pPr>
            <a:fld id="{A2708764-A079-4C3C-B797-C86ED57246F2}" type="slidenum">
              <a:rPr lang="en-US" altLang="en-US" smtClean="0">
                <a:solidFill>
                  <a:srgbClr val="000000"/>
                </a:solidFill>
                <a:latin typeface="Arial" pitchFamily="34" charset="0"/>
                <a:cs typeface="Arial" pitchFamily="34" charset="0"/>
              </a:rPr>
              <a:pPr defTabSz="914400">
                <a:buClrTx/>
                <a:buSzTx/>
                <a:buFontTx/>
                <a:buNone/>
              </a:pPr>
              <a:t>‹#›</a:t>
            </a:fld>
            <a:endParaRPr lang="en-US" altLang="en-US" smtClean="0">
              <a:solidFill>
                <a:srgbClr val="000000"/>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78"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Rounded MT Bold" pitchFamily="34" charset="0"/>
          <a:cs typeface="Arial" charset="0"/>
        </a:defRPr>
      </a:lvl2pPr>
      <a:lvl3pPr algn="ctr" rtl="0" eaLnBrk="0" fontAlgn="base" hangingPunct="0">
        <a:spcBef>
          <a:spcPct val="0"/>
        </a:spcBef>
        <a:spcAft>
          <a:spcPct val="0"/>
        </a:spcAft>
        <a:defRPr sz="4400">
          <a:solidFill>
            <a:schemeClr val="bg1"/>
          </a:solidFill>
          <a:latin typeface="Arial Rounded MT Bold" pitchFamily="34" charset="0"/>
          <a:cs typeface="Arial" charset="0"/>
        </a:defRPr>
      </a:lvl3pPr>
      <a:lvl4pPr algn="ctr" rtl="0" eaLnBrk="0" fontAlgn="base" hangingPunct="0">
        <a:spcBef>
          <a:spcPct val="0"/>
        </a:spcBef>
        <a:spcAft>
          <a:spcPct val="0"/>
        </a:spcAft>
        <a:defRPr sz="4400">
          <a:solidFill>
            <a:schemeClr val="bg1"/>
          </a:solidFill>
          <a:latin typeface="Arial Rounded MT Bold" pitchFamily="34" charset="0"/>
          <a:cs typeface="Arial" charset="0"/>
        </a:defRPr>
      </a:lvl4pPr>
      <a:lvl5pPr algn="ctr" rtl="0" eaLnBrk="0" fontAlgn="base" hangingPunct="0">
        <a:spcBef>
          <a:spcPct val="0"/>
        </a:spcBef>
        <a:spcAft>
          <a:spcPct val="0"/>
        </a:spcAft>
        <a:defRPr sz="4400">
          <a:solidFill>
            <a:schemeClr val="bg1"/>
          </a:solidFill>
          <a:latin typeface="Arial Rounded MT Bold" pitchFamily="34" charset="0"/>
          <a:cs typeface="Arial" charset="0"/>
        </a:defRPr>
      </a:lvl5pPr>
      <a:lvl6pPr marL="457200" algn="ctr" rtl="0" fontAlgn="base">
        <a:spcBef>
          <a:spcPct val="0"/>
        </a:spcBef>
        <a:spcAft>
          <a:spcPct val="0"/>
        </a:spcAft>
        <a:defRPr sz="4400">
          <a:solidFill>
            <a:schemeClr val="bg1"/>
          </a:solidFill>
          <a:latin typeface="Arial Rounded MT Bold" pitchFamily="34" charset="0"/>
          <a:cs typeface="Arial" charset="0"/>
        </a:defRPr>
      </a:lvl6pPr>
      <a:lvl7pPr marL="914400" algn="ctr" rtl="0" fontAlgn="base">
        <a:spcBef>
          <a:spcPct val="0"/>
        </a:spcBef>
        <a:spcAft>
          <a:spcPct val="0"/>
        </a:spcAft>
        <a:defRPr sz="4400">
          <a:solidFill>
            <a:schemeClr val="bg1"/>
          </a:solidFill>
          <a:latin typeface="Arial Rounded MT Bold" pitchFamily="34" charset="0"/>
          <a:cs typeface="Arial" charset="0"/>
        </a:defRPr>
      </a:lvl7pPr>
      <a:lvl8pPr marL="1371600" algn="ctr" rtl="0" fontAlgn="base">
        <a:spcBef>
          <a:spcPct val="0"/>
        </a:spcBef>
        <a:spcAft>
          <a:spcPct val="0"/>
        </a:spcAft>
        <a:defRPr sz="4400">
          <a:solidFill>
            <a:schemeClr val="bg1"/>
          </a:solidFill>
          <a:latin typeface="Arial Rounded MT Bold" pitchFamily="34" charset="0"/>
          <a:cs typeface="Arial" charset="0"/>
        </a:defRPr>
      </a:lvl8pPr>
      <a:lvl9pPr marL="1828800" algn="ctr" rtl="0" fontAlgn="base">
        <a:spcBef>
          <a:spcPct val="0"/>
        </a:spcBef>
        <a:spcAft>
          <a:spcPct val="0"/>
        </a:spcAft>
        <a:defRPr sz="4400">
          <a:solidFill>
            <a:schemeClr val="bg1"/>
          </a:solidFill>
          <a:latin typeface="Arial Rounded MT Bold" pitchFamily="34" charset="0"/>
          <a:cs typeface="Arial" charset="0"/>
        </a:defRPr>
      </a:lvl9pPr>
    </p:titleStyle>
    <p:bodyStyle>
      <a:lvl1pPr marL="342900" indent="-342900" algn="l" rtl="0" eaLnBrk="0" fontAlgn="base" hangingPunct="0">
        <a:spcBef>
          <a:spcPct val="20000"/>
        </a:spcBef>
        <a:spcAft>
          <a:spcPct val="0"/>
        </a:spcAft>
        <a:defRPr sz="4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Arial" charset="0"/>
          <a:cs typeface="+mn-cs"/>
        </a:defRPr>
      </a:lvl5pPr>
      <a:lvl6pPr marL="2514600" indent="-228600" algn="l" rtl="0" fontAlgn="base">
        <a:spcBef>
          <a:spcPct val="20000"/>
        </a:spcBef>
        <a:spcAft>
          <a:spcPct val="0"/>
        </a:spcAft>
        <a:buChar char="»"/>
        <a:defRPr sz="2000">
          <a:solidFill>
            <a:schemeClr val="tx1"/>
          </a:solidFill>
          <a:latin typeface="Arial" charset="0"/>
          <a:cs typeface="+mn-cs"/>
        </a:defRPr>
      </a:lvl6pPr>
      <a:lvl7pPr marL="2971800" indent="-228600" algn="l" rtl="0" fontAlgn="base">
        <a:spcBef>
          <a:spcPct val="20000"/>
        </a:spcBef>
        <a:spcAft>
          <a:spcPct val="0"/>
        </a:spcAft>
        <a:buChar char="»"/>
        <a:defRPr sz="2000">
          <a:solidFill>
            <a:schemeClr val="tx1"/>
          </a:solidFill>
          <a:latin typeface="Arial" charset="0"/>
          <a:cs typeface="+mn-cs"/>
        </a:defRPr>
      </a:lvl7pPr>
      <a:lvl8pPr marL="3429000" indent="-228600" algn="l" rtl="0" fontAlgn="base">
        <a:spcBef>
          <a:spcPct val="20000"/>
        </a:spcBef>
        <a:spcAft>
          <a:spcPct val="0"/>
        </a:spcAft>
        <a:buChar char="»"/>
        <a:defRPr sz="2000">
          <a:solidFill>
            <a:schemeClr val="tx1"/>
          </a:solidFill>
          <a:latin typeface="Arial" charset="0"/>
          <a:cs typeface="+mn-cs"/>
        </a:defRPr>
      </a:lvl8pPr>
      <a:lvl9pPr marL="3886200" indent="-228600" algn="l" rtl="0" fontAlgn="base">
        <a:spcBef>
          <a:spcPct val="20000"/>
        </a:spcBef>
        <a:spcAft>
          <a:spcPct val="0"/>
        </a:spcAft>
        <a:buChar char="»"/>
        <a:defRPr sz="2000">
          <a:solidFill>
            <a:schemeClr val="tx1"/>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9.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1.xml"/><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3" Type="http://schemas.openxmlformats.org/officeDocument/2006/relationships/hyperlink" Target="http://www.morkc.org/register" TargetMode="External"/><Relationship Id="rId2" Type="http://schemas.openxmlformats.org/officeDocument/2006/relationships/notesSlide" Target="../notesSlides/notesSlide62.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3" Type="http://schemas.openxmlformats.org/officeDocument/2006/relationships/hyperlink" Target="http://www.morkc.org/register" TargetMode="External"/><Relationship Id="rId2" Type="http://schemas.openxmlformats.org/officeDocument/2006/relationships/notesSlide" Target="../notesSlides/notesSlide63.xml"/><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3" Type="http://schemas.openxmlformats.org/officeDocument/2006/relationships/hyperlink" Target="http://www.dramatictruth.org/" TargetMode="External"/><Relationship Id="rId2" Type="http://schemas.openxmlformats.org/officeDocument/2006/relationships/notesSlide" Target="../notesSlides/notesSlide66.xml"/><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7.xml"/><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hyperlink" Target="https://www.facebook.com/RemembranceKC/?fref=ts"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body" idx="1"/>
          </p:nvPr>
        </p:nvSpPr>
        <p:spPr>
          <a:xfrm>
            <a:off x="0" y="304800"/>
            <a:ext cx="8991600" cy="6477000"/>
          </a:xfrm>
        </p:spPr>
        <p:txBody>
          <a:bodyPr/>
          <a:lstStyle/>
          <a:p>
            <a:pPr algn="r" eaLnBrk="1" hangingPunct="1">
              <a:lnSpc>
                <a:spcPct val="90000"/>
              </a:lnSpc>
            </a:pPr>
            <a:endParaRPr lang="en-US" altLang="en-US" sz="4800" smtClean="0"/>
          </a:p>
          <a:p>
            <a:pPr algn="r" eaLnBrk="1" hangingPunct="1">
              <a:lnSpc>
                <a:spcPct val="90000"/>
              </a:lnSpc>
            </a:pPr>
            <a:endParaRPr lang="en-US" altLang="en-US" sz="4800" smtClean="0"/>
          </a:p>
          <a:p>
            <a:pPr algn="r" eaLnBrk="1" hangingPunct="1">
              <a:lnSpc>
                <a:spcPct val="90000"/>
              </a:lnSpc>
            </a:pPr>
            <a:endParaRPr lang="en-US" altLang="en-US" sz="4800" smtClean="0"/>
          </a:p>
          <a:p>
            <a:pPr algn="r" eaLnBrk="1" hangingPunct="1">
              <a:lnSpc>
                <a:spcPct val="90000"/>
              </a:lnSpc>
            </a:pPr>
            <a:endParaRPr lang="en-US" altLang="en-US" sz="4800" smtClean="0"/>
          </a:p>
          <a:p>
            <a:pPr algn="r" eaLnBrk="1" hangingPunct="1">
              <a:lnSpc>
                <a:spcPct val="90000"/>
              </a:lnSpc>
            </a:pPr>
            <a:endParaRPr lang="en-US" altLang="en-US" sz="4800" smtClean="0"/>
          </a:p>
          <a:p>
            <a:pPr algn="r" eaLnBrk="1" hangingPunct="1">
              <a:lnSpc>
                <a:spcPct val="90000"/>
              </a:lnSpc>
            </a:pPr>
            <a:r>
              <a:rPr lang="en-US" altLang="en-US" sz="4800" smtClean="0"/>
              <a:t>Yesha’yahu</a:t>
            </a:r>
            <a:r>
              <a:rPr lang="en-US" altLang="en-US" sz="6600" smtClean="0"/>
              <a:t> </a:t>
            </a:r>
            <a:r>
              <a:rPr lang="he-IL" altLang="en-US" sz="7200" b="1" smtClean="0">
                <a:cs typeface="David" pitchFamily="34" charset="-79"/>
              </a:rPr>
              <a:t>יְשַׁעְיָהוּ</a:t>
            </a:r>
            <a:endParaRPr lang="en-US" altLang="en-US" b="1" smtClean="0">
              <a:cs typeface="David" pitchFamily="34" charset="-79"/>
            </a:endParaRPr>
          </a:p>
          <a:p>
            <a:pPr algn="r" eaLnBrk="1" hangingPunct="1">
              <a:lnSpc>
                <a:spcPct val="90000"/>
              </a:lnSpc>
            </a:pPr>
            <a:r>
              <a:rPr lang="en-US" altLang="en-US" smtClean="0"/>
              <a:t>(Isaiah) 6.1-6</a:t>
            </a:r>
          </a:p>
          <a:p>
            <a:pPr algn="r" eaLnBrk="1" hangingPunct="1">
              <a:lnSpc>
                <a:spcPct val="90000"/>
              </a:lnSpc>
            </a:pPr>
            <a:endParaRPr lang="en-US" altLang="en-US" sz="6600" b="1" smtClean="0">
              <a:cs typeface="David" pitchFamily="34" charset="-79"/>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129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913" y="381000"/>
            <a:ext cx="867568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9" name="Rectangle 2"/>
          <p:cNvSpPr>
            <a:spLocks noGrp="1" noChangeArrowheads="1"/>
          </p:cNvSpPr>
          <p:nvPr>
            <p:ph type="title"/>
          </p:nvPr>
        </p:nvSpPr>
        <p:spPr>
          <a:xfrm>
            <a:off x="457200" y="0"/>
            <a:ext cx="8229600" cy="685800"/>
          </a:xfrm>
        </p:spPr>
        <p:txBody>
          <a:bodyPr/>
          <a:lstStyle/>
          <a:p>
            <a:pPr algn="r" rtl="1" eaLnBrk="1" hangingPunct="1"/>
            <a:r>
              <a:rPr lang="en-US" altLang="en-US" sz="3200" smtClean="0">
                <a:solidFill>
                  <a:srgbClr val="FFFF00"/>
                </a:solidFill>
              </a:rPr>
              <a:t>Yesha’yahu (Isaiah) 6:4a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23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57200"/>
            <a:ext cx="81168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3" name="Rectangle 2"/>
          <p:cNvSpPr>
            <a:spLocks noGrp="1" noChangeArrowheads="1"/>
          </p:cNvSpPr>
          <p:nvPr>
            <p:ph type="title"/>
          </p:nvPr>
        </p:nvSpPr>
        <p:spPr>
          <a:xfrm>
            <a:off x="457200" y="0"/>
            <a:ext cx="8229600" cy="685800"/>
          </a:xfrm>
        </p:spPr>
        <p:txBody>
          <a:bodyPr/>
          <a:lstStyle/>
          <a:p>
            <a:pPr algn="r" rtl="1" eaLnBrk="1" hangingPunct="1"/>
            <a:r>
              <a:rPr lang="en-US" altLang="en-US" sz="3200" smtClean="0">
                <a:solidFill>
                  <a:srgbClr val="FFFF00"/>
                </a:solidFill>
              </a:rPr>
              <a:t>Yesha’yahu (Isaiah) 6:4b</a:t>
            </a:r>
          </a:p>
        </p:txBody>
      </p:sp>
      <p:sp>
        <p:nvSpPr>
          <p:cNvPr id="41988" name="Rectangle 3"/>
          <p:cNvSpPr>
            <a:spLocks noChangeArrowheads="1"/>
          </p:cNvSpPr>
          <p:nvPr/>
        </p:nvSpPr>
        <p:spPr bwMode="auto">
          <a:xfrm>
            <a:off x="6208713" y="2590800"/>
            <a:ext cx="11826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4400">
                <a:solidFill>
                  <a:schemeClr val="bg1"/>
                </a:solidFill>
                <a:latin typeface="Arial Rounded MT Bold" panose="020F070403050403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eaLnBrk="1" fontAlgn="auto" hangingPunct="1">
              <a:spcAft>
                <a:spcPts val="0"/>
              </a:spcAft>
              <a:buClrTx/>
              <a:buSzTx/>
              <a:buFontTx/>
              <a:buNone/>
              <a:defRPr/>
            </a:pPr>
            <a:r>
              <a:rPr lang="en-US" altLang="en-US" sz="2800" kern="0" smtClean="0">
                <a:solidFill>
                  <a:srgbClr val="000000"/>
                </a:solidFill>
                <a:latin typeface="Arial" panose="020B0604020202020204" pitchFamily="34" charset="0"/>
              </a:rPr>
              <a:t>A</a:t>
            </a:r>
            <a:r>
              <a:rPr lang="en-US" altLang="en-US" sz="2400" kern="0" smtClean="0">
                <a:solidFill>
                  <a:srgbClr val="000000"/>
                </a:solidFill>
                <a:latin typeface="Arial" panose="020B0604020202020204" pitchFamily="34" charset="0"/>
              </a:rPr>
              <a:t>DONI</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33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038" y="442913"/>
            <a:ext cx="8818562" cy="595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47" name="Rectangle 2"/>
          <p:cNvSpPr>
            <a:spLocks noGrp="1" noChangeArrowheads="1"/>
          </p:cNvSpPr>
          <p:nvPr>
            <p:ph type="title"/>
          </p:nvPr>
        </p:nvSpPr>
        <p:spPr>
          <a:xfrm>
            <a:off x="457200" y="0"/>
            <a:ext cx="8229600" cy="685800"/>
          </a:xfrm>
        </p:spPr>
        <p:txBody>
          <a:bodyPr/>
          <a:lstStyle/>
          <a:p>
            <a:pPr algn="r" rtl="1" eaLnBrk="1" hangingPunct="1"/>
            <a:r>
              <a:rPr lang="en-US" altLang="en-US" sz="3200" smtClean="0">
                <a:solidFill>
                  <a:srgbClr val="FFFF00"/>
                </a:solidFill>
              </a:rPr>
              <a:t>Yesha’yahu (Isaiah) 6:5a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437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09600"/>
            <a:ext cx="86741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4371" name="Rectangle 2"/>
          <p:cNvSpPr>
            <a:spLocks noGrp="1" noChangeArrowheads="1"/>
          </p:cNvSpPr>
          <p:nvPr>
            <p:ph type="title"/>
          </p:nvPr>
        </p:nvSpPr>
        <p:spPr>
          <a:xfrm>
            <a:off x="457200" y="0"/>
            <a:ext cx="8229600" cy="685800"/>
          </a:xfrm>
        </p:spPr>
        <p:txBody>
          <a:bodyPr/>
          <a:lstStyle/>
          <a:p>
            <a:pPr algn="r" rtl="1" eaLnBrk="1" hangingPunct="1"/>
            <a:r>
              <a:rPr lang="en-US" altLang="en-US" sz="3200" smtClean="0">
                <a:solidFill>
                  <a:srgbClr val="FFFF00"/>
                </a:solidFill>
              </a:rPr>
              <a:t>Yesha’yahu (Isaiah) 6:5b</a:t>
            </a:r>
          </a:p>
        </p:txBody>
      </p:sp>
      <p:sp>
        <p:nvSpPr>
          <p:cNvPr id="41988" name="Rectangle 3"/>
          <p:cNvSpPr>
            <a:spLocks noChangeArrowheads="1"/>
          </p:cNvSpPr>
          <p:nvPr/>
        </p:nvSpPr>
        <p:spPr bwMode="auto">
          <a:xfrm>
            <a:off x="6208713" y="2590800"/>
            <a:ext cx="11826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4400">
                <a:solidFill>
                  <a:schemeClr val="bg1"/>
                </a:solidFill>
                <a:latin typeface="Arial Rounded MT Bold" panose="020F070403050403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eaLnBrk="1" fontAlgn="auto" hangingPunct="1">
              <a:spcAft>
                <a:spcPts val="0"/>
              </a:spcAft>
              <a:buClrTx/>
              <a:buSzTx/>
              <a:buFontTx/>
              <a:buNone/>
              <a:defRPr/>
            </a:pPr>
            <a:r>
              <a:rPr lang="en-US" altLang="en-US" sz="2800" kern="0" smtClean="0">
                <a:solidFill>
                  <a:srgbClr val="000000"/>
                </a:solidFill>
                <a:latin typeface="Arial" panose="020B0604020202020204" pitchFamily="34" charset="0"/>
              </a:rPr>
              <a:t>A</a:t>
            </a:r>
            <a:r>
              <a:rPr lang="en-US" altLang="en-US" sz="2400" kern="0" smtClean="0">
                <a:solidFill>
                  <a:srgbClr val="000000"/>
                </a:solidFill>
                <a:latin typeface="Arial" panose="020B0604020202020204" pitchFamily="34" charset="0"/>
              </a:rPr>
              <a:t>DONI</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539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09600"/>
            <a:ext cx="86868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395" name="Rectangle 2"/>
          <p:cNvSpPr>
            <a:spLocks noGrp="1" noChangeArrowheads="1"/>
          </p:cNvSpPr>
          <p:nvPr>
            <p:ph type="title"/>
          </p:nvPr>
        </p:nvSpPr>
        <p:spPr>
          <a:xfrm>
            <a:off x="457200" y="0"/>
            <a:ext cx="8229600" cy="685800"/>
          </a:xfrm>
        </p:spPr>
        <p:txBody>
          <a:bodyPr/>
          <a:lstStyle/>
          <a:p>
            <a:pPr algn="r" rtl="1" eaLnBrk="1" hangingPunct="1"/>
            <a:r>
              <a:rPr lang="en-US" altLang="en-US" sz="3200" smtClean="0">
                <a:solidFill>
                  <a:srgbClr val="FFFF00"/>
                </a:solidFill>
              </a:rPr>
              <a:t>Yesha’yahu (Isaiah) 6:5c</a:t>
            </a:r>
          </a:p>
        </p:txBody>
      </p:sp>
      <p:sp>
        <p:nvSpPr>
          <p:cNvPr id="7" name="Rectangle 4"/>
          <p:cNvSpPr txBox="1">
            <a:spLocks noChangeArrowheads="1"/>
          </p:cNvSpPr>
          <p:nvPr/>
        </p:nvSpPr>
        <p:spPr bwMode="auto">
          <a:xfrm>
            <a:off x="685800" y="685800"/>
            <a:ext cx="1981200" cy="1295400"/>
          </a:xfrm>
          <a:prstGeom prst="rect">
            <a:avLst/>
          </a:prstGeom>
          <a:noFill/>
          <a:ln w="9525">
            <a:noFill/>
            <a:miter lim="800000"/>
            <a:headEnd/>
            <a:tailEnd/>
          </a:ln>
          <a:effectLst/>
        </p:spPr>
        <p:txBody>
          <a:bodyPr/>
          <a:lstStyle>
            <a:lvl1pPr marL="342900" indent="-342900" algn="l" rtl="0" fontAlgn="base">
              <a:spcBef>
                <a:spcPct val="20000"/>
              </a:spcBef>
              <a:spcAft>
                <a:spcPct val="0"/>
              </a:spcAft>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ctr" defTabSz="914400" rtl="1">
              <a:lnSpc>
                <a:spcPct val="80000"/>
              </a:lnSpc>
              <a:spcBef>
                <a:spcPct val="0"/>
              </a:spcBef>
              <a:buClrTx/>
              <a:buSzTx/>
              <a:buFontTx/>
              <a:buNone/>
              <a:defRPr/>
            </a:pPr>
            <a:endParaRPr lang="en-US" sz="600" kern="0" dirty="0" smtClean="0">
              <a:solidFill>
                <a:srgbClr val="FFFFFF"/>
              </a:solidFill>
              <a:latin typeface="David" panose="020E0502060401010101" pitchFamily="34" charset="-79"/>
              <a:cs typeface="David" panose="020E0502060401010101" pitchFamily="34" charset="-79"/>
            </a:endParaRPr>
          </a:p>
          <a:p>
            <a:pPr algn="ctr" defTabSz="914400" rtl="1">
              <a:lnSpc>
                <a:spcPct val="80000"/>
              </a:lnSpc>
              <a:spcBef>
                <a:spcPct val="0"/>
              </a:spcBef>
              <a:buClrTx/>
              <a:buSzTx/>
              <a:buFontTx/>
              <a:buNone/>
              <a:defRPr/>
            </a:pPr>
            <a:r>
              <a:rPr lang="he-IL" sz="5400" kern="0" dirty="0" smtClean="0">
                <a:solidFill>
                  <a:srgbClr val="FFFFFF"/>
                </a:solidFill>
                <a:latin typeface="David" panose="020E0502060401010101" pitchFamily="34" charset="-79"/>
                <a:cs typeface="David" panose="020E0502060401010101" pitchFamily="34" charset="-79"/>
              </a:rPr>
              <a:t>יְיָ</a:t>
            </a:r>
            <a:endParaRPr lang="en-US" sz="5400" kern="0" dirty="0" smtClean="0">
              <a:solidFill>
                <a:srgbClr val="FFFFFF"/>
              </a:solidFill>
              <a:latin typeface="David" panose="020E0502060401010101" pitchFamily="34" charset="-79"/>
              <a:cs typeface="David" panose="020E0502060401010101" pitchFamily="34" charset="-79"/>
            </a:endParaRPr>
          </a:p>
          <a:p>
            <a:pPr algn="ctr" defTabSz="914400" rtl="1">
              <a:lnSpc>
                <a:spcPct val="80000"/>
              </a:lnSpc>
              <a:buClrTx/>
              <a:buSzTx/>
              <a:buFontTx/>
              <a:buNone/>
              <a:defRPr/>
            </a:pPr>
            <a:endParaRPr lang="en-US" sz="1200" kern="0" dirty="0" smtClean="0">
              <a:solidFill>
                <a:srgbClr val="FFFFFF"/>
              </a:solidFill>
              <a:latin typeface="Arial"/>
            </a:endParaRPr>
          </a:p>
          <a:p>
            <a:pPr algn="ctr" defTabSz="914400" rtl="1">
              <a:lnSpc>
                <a:spcPct val="80000"/>
              </a:lnSpc>
              <a:buClrTx/>
              <a:buSzTx/>
              <a:buFontTx/>
              <a:buNone/>
              <a:defRPr/>
            </a:pPr>
            <a:r>
              <a:rPr lang="en-US" kern="0" dirty="0" smtClean="0">
                <a:solidFill>
                  <a:srgbClr val="FFFFFF"/>
                </a:solidFill>
                <a:latin typeface="Arial"/>
              </a:rPr>
              <a:t>A</a:t>
            </a:r>
            <a:r>
              <a:rPr lang="en-US" sz="3000" kern="0" dirty="0" smtClean="0">
                <a:solidFill>
                  <a:srgbClr val="FFFFFF"/>
                </a:solidFill>
                <a:latin typeface="Arial"/>
              </a:rPr>
              <a:t>DONI</a:t>
            </a:r>
            <a:endParaRPr lang="en-US" sz="3000" b="1" kern="0" dirty="0">
              <a:solidFill>
                <a:srgbClr val="FFFFFF"/>
              </a:solidFill>
              <a:latin typeface="Arial"/>
              <a:cs typeface="Vilna" pitchFamily="2" charset="-79"/>
            </a:endParaRPr>
          </a:p>
        </p:txBody>
      </p:sp>
      <p:sp>
        <p:nvSpPr>
          <p:cNvPr id="8" name="Rectangle 5"/>
          <p:cNvSpPr>
            <a:spLocks noChangeArrowheads="1"/>
          </p:cNvSpPr>
          <p:nvPr/>
        </p:nvSpPr>
        <p:spPr bwMode="auto">
          <a:xfrm>
            <a:off x="6645275" y="3429000"/>
            <a:ext cx="1800225"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4400">
                <a:solidFill>
                  <a:schemeClr val="bg1"/>
                </a:solidFill>
                <a:latin typeface="Arial Rounded MT Bold" panose="020F070403050403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eaLnBrk="1" fontAlgn="auto" hangingPunct="1">
              <a:spcAft>
                <a:spcPts val="0"/>
              </a:spcAft>
              <a:buClrTx/>
              <a:buSzTx/>
              <a:buFontTx/>
              <a:buNone/>
              <a:defRPr/>
            </a:pPr>
            <a:endParaRPr lang="en-US" altLang="en-US" sz="700" kern="0" dirty="0" smtClean="0">
              <a:solidFill>
                <a:srgbClr val="FFFFFF"/>
              </a:solidFill>
              <a:latin typeface="Arial" panose="020B0604020202020204" pitchFamily="34" charset="0"/>
            </a:endParaRPr>
          </a:p>
          <a:p>
            <a:pPr defTabSz="914400" eaLnBrk="1" fontAlgn="auto" hangingPunct="1">
              <a:spcAft>
                <a:spcPts val="0"/>
              </a:spcAft>
              <a:buClrTx/>
              <a:buSzTx/>
              <a:buFontTx/>
              <a:buNone/>
              <a:defRPr/>
            </a:pPr>
            <a:r>
              <a:rPr lang="en-US" altLang="en-US" sz="3600" kern="0" dirty="0" smtClean="0">
                <a:solidFill>
                  <a:srgbClr val="FFFFFF"/>
                </a:solidFill>
                <a:latin typeface="Arial" panose="020B0604020202020204" pitchFamily="34" charset="0"/>
              </a:rPr>
              <a:t>Tzva’ot.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64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07988"/>
            <a:ext cx="8464550" cy="622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419" name="Rectangle 2"/>
          <p:cNvSpPr>
            <a:spLocks noGrp="1" noChangeArrowheads="1"/>
          </p:cNvSpPr>
          <p:nvPr>
            <p:ph type="title"/>
          </p:nvPr>
        </p:nvSpPr>
        <p:spPr>
          <a:xfrm>
            <a:off x="457200" y="0"/>
            <a:ext cx="8229600" cy="685800"/>
          </a:xfrm>
        </p:spPr>
        <p:txBody>
          <a:bodyPr/>
          <a:lstStyle/>
          <a:p>
            <a:pPr algn="r" rtl="1" eaLnBrk="1" hangingPunct="1"/>
            <a:r>
              <a:rPr lang="en-US" altLang="en-US" sz="3200" smtClean="0">
                <a:solidFill>
                  <a:srgbClr val="FFFF00"/>
                </a:solidFill>
              </a:rPr>
              <a:t>Yesha’yahu (Isaiah) 6:6a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744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09600"/>
            <a:ext cx="8458200"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43" name="Rectangle 2"/>
          <p:cNvSpPr>
            <a:spLocks noGrp="1" noChangeArrowheads="1"/>
          </p:cNvSpPr>
          <p:nvPr>
            <p:ph type="title"/>
          </p:nvPr>
        </p:nvSpPr>
        <p:spPr>
          <a:xfrm>
            <a:off x="457200" y="0"/>
            <a:ext cx="8229600" cy="685800"/>
          </a:xfrm>
        </p:spPr>
        <p:txBody>
          <a:bodyPr/>
          <a:lstStyle/>
          <a:p>
            <a:pPr algn="r" rtl="1" eaLnBrk="1" hangingPunct="1"/>
            <a:r>
              <a:rPr lang="en-US" altLang="en-US" sz="3200" smtClean="0">
                <a:solidFill>
                  <a:srgbClr val="FFFF00"/>
                </a:solidFill>
              </a:rPr>
              <a:t>Yesha’yahu (Isaiah) 6:6b</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lstStyle/>
          <a:p>
            <a:pPr algn="l"/>
            <a:r>
              <a:rPr lang="en-US" altLang="en-US" baseline="30000" dirty="0" smtClean="0"/>
              <a:t>2 </a:t>
            </a:r>
            <a:r>
              <a:rPr lang="en-US" altLang="en-US" baseline="30000" dirty="0" err="1" smtClean="0"/>
              <a:t>Cor</a:t>
            </a:r>
            <a:r>
              <a:rPr lang="en-US" altLang="en-US" baseline="30000" dirty="0" smtClean="0"/>
              <a:t> 3.18</a:t>
            </a:r>
            <a:r>
              <a:rPr lang="en-US" altLang="en-US" dirty="0" smtClean="0"/>
              <a:t>  A</a:t>
            </a:r>
            <a:r>
              <a:rPr lang="en-US" dirty="0" smtClean="0"/>
              <a:t>ll </a:t>
            </a:r>
            <a:r>
              <a:rPr lang="en-US" dirty="0"/>
              <a:t>of us, with faces unveiled, see as in a mirror the glory of the Lord; and we are being changed into his very image, from one degree of glory to the next, by </a:t>
            </a:r>
            <a:r>
              <a:rPr lang="en-US" cap="small" dirty="0" err="1" smtClean="0"/>
              <a:t>Adoni</a:t>
            </a:r>
            <a:r>
              <a:rPr lang="en-US" dirty="0"/>
              <a:t> the Spirit.</a:t>
            </a:r>
            <a:endParaRPr lang="en-US" altLang="en-US" dirty="0"/>
          </a:p>
        </p:txBody>
      </p:sp>
    </p:spTree>
    <p:extLst>
      <p:ext uri="{BB962C8B-B14F-4D97-AF65-F5344CB8AC3E}">
        <p14:creationId xmlns:p14="http://schemas.microsoft.com/office/powerpoint/2010/main" val="25450595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lstStyle/>
          <a:p>
            <a:pPr algn="l"/>
            <a:r>
              <a:rPr lang="en-US" altLang="en-US" dirty="0" smtClean="0"/>
              <a:t> </a:t>
            </a:r>
            <a:endParaRPr lang="en-US" alt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9678"/>
            <a:ext cx="6873343" cy="6858000"/>
          </a:xfrm>
          <a:prstGeom prst="rect">
            <a:avLst/>
          </a:prstGeom>
        </p:spPr>
      </p:pic>
    </p:spTree>
    <p:extLst>
      <p:ext uri="{BB962C8B-B14F-4D97-AF65-F5344CB8AC3E}">
        <p14:creationId xmlns:p14="http://schemas.microsoft.com/office/powerpoint/2010/main" val="2205701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lstStyle/>
          <a:p>
            <a:pPr algn="l"/>
            <a:r>
              <a:rPr lang="en-US" altLang="en-US" dirty="0" smtClean="0"/>
              <a:t> </a:t>
            </a:r>
            <a:endParaRPr lang="en-US" alt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0"/>
            <a:ext cx="5763922" cy="6858000"/>
          </a:xfrm>
          <a:prstGeom prst="rect">
            <a:avLst/>
          </a:prstGeom>
        </p:spPr>
      </p:pic>
    </p:spTree>
    <p:extLst>
      <p:ext uri="{BB962C8B-B14F-4D97-AF65-F5344CB8AC3E}">
        <p14:creationId xmlns:p14="http://schemas.microsoft.com/office/powerpoint/2010/main" val="34846298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lstStyle/>
          <a:p>
            <a:pPr algn="l"/>
            <a:r>
              <a:rPr lang="en-US" altLang="en-US" dirty="0" smtClean="0"/>
              <a:t> </a:t>
            </a:r>
            <a:endParaRPr lang="en-US" altLang="en-US"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564" t="9530" r="2645" b="13617"/>
          <a:stretch/>
        </p:blipFill>
        <p:spPr bwMode="auto">
          <a:xfrm>
            <a:off x="1447800" y="-19493"/>
            <a:ext cx="700391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49599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lstStyle/>
          <a:p>
            <a:pPr algn="l"/>
            <a:r>
              <a:rPr lang="en-US" altLang="en-US" dirty="0" smtClean="0"/>
              <a:t> </a:t>
            </a:r>
            <a:endParaRPr lang="en-US" alt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32517958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lstStyle/>
          <a:p>
            <a:pPr algn="l"/>
            <a:r>
              <a:rPr lang="en-US" altLang="en-US" dirty="0" smtClean="0"/>
              <a:t> </a:t>
            </a:r>
            <a:endParaRPr lang="en-US" alt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877670" cy="6858000"/>
          </a:xfrm>
          <a:prstGeom prst="rect">
            <a:avLst/>
          </a:prstGeom>
        </p:spPr>
      </p:pic>
    </p:spTree>
    <p:extLst>
      <p:ext uri="{BB962C8B-B14F-4D97-AF65-F5344CB8AC3E}">
        <p14:creationId xmlns:p14="http://schemas.microsoft.com/office/powerpoint/2010/main" val="33099815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body" idx="1"/>
          </p:nvPr>
        </p:nvSpPr>
        <p:spPr>
          <a:xfrm>
            <a:off x="0" y="4419600"/>
            <a:ext cx="8839200" cy="2286000"/>
          </a:xfrm>
        </p:spPr>
        <p:txBody>
          <a:bodyPr/>
          <a:lstStyle/>
          <a:p>
            <a:pPr algn="r" rtl="1" eaLnBrk="1" hangingPunct="1"/>
            <a:r>
              <a:rPr lang="he-IL" altLang="en-US" sz="7200" b="1" smtClean="0">
                <a:cs typeface="David" pitchFamily="34" charset="-79"/>
              </a:rPr>
              <a:t>מַתִּתְיָהוּ</a:t>
            </a:r>
            <a:r>
              <a:rPr lang="en-US" altLang="en-US" sz="4800" smtClean="0"/>
              <a:t> Mattityahu  </a:t>
            </a:r>
          </a:p>
          <a:p>
            <a:pPr algn="r" eaLnBrk="1" hangingPunct="1"/>
            <a:r>
              <a:rPr lang="en-US" altLang="en-US" sz="4800" smtClean="0"/>
              <a:t>(Matthew) 10:24-26</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lstStyle/>
          <a:p>
            <a:pPr algn="r"/>
            <a:r>
              <a:rPr lang="en-US" altLang="en-US" dirty="0">
                <a:solidFill>
                  <a:srgbClr val="FFFF00"/>
                </a:solidFill>
              </a:rPr>
              <a:t>Mattityahu (Matthew) </a:t>
            </a:r>
            <a:r>
              <a:rPr lang="en-US" altLang="en-US" dirty="0" smtClean="0">
                <a:solidFill>
                  <a:srgbClr val="FFFF00"/>
                </a:solidFill>
              </a:rPr>
              <a:t>10.21-23</a:t>
            </a:r>
            <a:endParaRPr lang="en-US" dirty="0" smtClean="0"/>
          </a:p>
          <a:p>
            <a:pPr algn="l"/>
            <a:r>
              <a:rPr lang="en-US" dirty="0"/>
              <a:t> "A brother will betray his brother to death, and a father his child; children will turn against their parents and have them put to death. </a:t>
            </a:r>
            <a:r>
              <a:rPr lang="en-US" dirty="0" smtClean="0"/>
              <a:t>Everyone </a:t>
            </a:r>
            <a:r>
              <a:rPr lang="en-US" dirty="0"/>
              <a:t>will hate you because of me, but whoever holds out till the end will be preserved from harm. </a:t>
            </a:r>
            <a:r>
              <a:rPr lang="en-US" dirty="0" smtClean="0"/>
              <a:t>When </a:t>
            </a:r>
            <a:r>
              <a:rPr lang="en-US" dirty="0"/>
              <a:t>you are persecuted in one town, run away to another.</a:t>
            </a:r>
          </a:p>
          <a:p>
            <a:pPr algn="l"/>
            <a:endParaRPr lang="en-US" altLang="en-US" dirty="0"/>
          </a:p>
        </p:txBody>
      </p:sp>
    </p:spTree>
    <p:extLst>
      <p:ext uri="{BB962C8B-B14F-4D97-AF65-F5344CB8AC3E}">
        <p14:creationId xmlns:p14="http://schemas.microsoft.com/office/powerpoint/2010/main" val="32949863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9970" name="Rectangle 3"/>
          <p:cNvSpPr>
            <a:spLocks noGrp="1" noChangeArrowheads="1"/>
          </p:cNvSpPr>
          <p:nvPr>
            <p:ph type="body" idx="1"/>
          </p:nvPr>
        </p:nvSpPr>
        <p:spPr>
          <a:xfrm>
            <a:off x="152400" y="762000"/>
            <a:ext cx="8839200" cy="6477000"/>
          </a:xfrm>
        </p:spPr>
        <p:txBody>
          <a:bodyPr/>
          <a:lstStyle/>
          <a:p>
            <a:pPr marL="0" indent="0" algn="just" rtl="1" eaLnBrk="1" hangingPunct="1">
              <a:lnSpc>
                <a:spcPct val="80000"/>
              </a:lnSpc>
            </a:pPr>
            <a:r>
              <a:rPr lang="he-IL" altLang="en-US" sz="5400" b="1" smtClean="0">
                <a:latin typeface="David" pitchFamily="34" charset="-79"/>
                <a:cs typeface="David" pitchFamily="34" charset="-79"/>
              </a:rPr>
              <a:t>תַּלְמִיד אֵינֶנּוּ גָּדוֹל מִן הַמּוֹרֶה אַף לֹא הָעֶבֶד גָּדוֹל מֵאֲדוֹנָיו.</a:t>
            </a:r>
            <a:endParaRPr lang="en-US" altLang="en-US" sz="1400" b="1" smtClean="0">
              <a:latin typeface="David" pitchFamily="34" charset="-79"/>
              <a:cs typeface="David" pitchFamily="34" charset="-79"/>
            </a:endParaRPr>
          </a:p>
          <a:p>
            <a:pPr marL="0" indent="0" algn="just" eaLnBrk="1" hangingPunct="1">
              <a:lnSpc>
                <a:spcPct val="80000"/>
              </a:lnSpc>
            </a:pPr>
            <a:endParaRPr lang="en-US" altLang="en-US" sz="1400" smtClean="0"/>
          </a:p>
          <a:p>
            <a:pPr marL="0" indent="0" algn="just" eaLnBrk="1" hangingPunct="1">
              <a:lnSpc>
                <a:spcPct val="80000"/>
              </a:lnSpc>
            </a:pPr>
            <a:r>
              <a:rPr lang="en-US" altLang="en-US" sz="4000" smtClean="0"/>
              <a:t>A talmid is not greater than his rabbi, a slave is not greater than his master.</a:t>
            </a:r>
            <a:endParaRPr lang="en-US" altLang="en-US" sz="3600" b="1" smtClean="0">
              <a:solidFill>
                <a:srgbClr val="FFFF00"/>
              </a:solidFill>
              <a:latin typeface="David" pitchFamily="34" charset="-79"/>
              <a:cs typeface="David" pitchFamily="34" charset="-79"/>
            </a:endParaRPr>
          </a:p>
        </p:txBody>
      </p:sp>
      <p:sp>
        <p:nvSpPr>
          <p:cNvPr id="339971" name="Rectangle 2"/>
          <p:cNvSpPr>
            <a:spLocks noGrp="1" noChangeArrowheads="1"/>
          </p:cNvSpPr>
          <p:nvPr>
            <p:ph type="title"/>
          </p:nvPr>
        </p:nvSpPr>
        <p:spPr>
          <a:xfrm>
            <a:off x="457200" y="76200"/>
            <a:ext cx="8229600" cy="563563"/>
          </a:xfrm>
        </p:spPr>
        <p:txBody>
          <a:bodyPr/>
          <a:lstStyle/>
          <a:p>
            <a:pPr algn="r" rtl="1" eaLnBrk="1" hangingPunct="1"/>
            <a:r>
              <a:rPr lang="en-US" altLang="en-US" sz="3200" dirty="0" smtClean="0">
                <a:solidFill>
                  <a:srgbClr val="FFFF00"/>
                </a:solidFill>
              </a:rPr>
              <a:t>Mattityahu (Matthew) 10.24</a:t>
            </a:r>
            <a:endParaRPr lang="en-US" altLang="en-US" sz="3200" dirty="0" smtClean="0">
              <a:solidFill>
                <a:srgbClr val="FFFF00"/>
              </a:solidFill>
              <a:cs typeface="Vilna" pitchFamily="2" charset="-79"/>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0994" name="Rectangle 3"/>
          <p:cNvSpPr>
            <a:spLocks noGrp="1" noChangeArrowheads="1"/>
          </p:cNvSpPr>
          <p:nvPr>
            <p:ph type="body" idx="1"/>
          </p:nvPr>
        </p:nvSpPr>
        <p:spPr>
          <a:xfrm>
            <a:off x="152400" y="685800"/>
            <a:ext cx="8839200" cy="6019800"/>
          </a:xfrm>
        </p:spPr>
        <p:txBody>
          <a:bodyPr/>
          <a:lstStyle/>
          <a:p>
            <a:pPr marL="0" indent="0" algn="just" rtl="1" eaLnBrk="1" hangingPunct="1">
              <a:lnSpc>
                <a:spcPct val="80000"/>
              </a:lnSpc>
            </a:pPr>
            <a:r>
              <a:rPr lang="he-IL" altLang="en-US" sz="5400" b="1" smtClean="0">
                <a:latin typeface="David" pitchFamily="34" charset="-79"/>
                <a:cs typeface="David" pitchFamily="34" charset="-79"/>
              </a:rPr>
              <a:t>דַּי לוֹ לַתַּלְמִיד שֶׁיִּהְיֶה כְּרַבּוֹ וְהָעֶבֶד כַּאֲדוֹנָיו. אִם לְבַעַל הַבַּיִת קָרְאוּ בַּעַל-זְבוּל, כָּל שֶׁכֵּן לְאַנְשֵׁי בֵּיתוֹ.</a:t>
            </a:r>
            <a:endParaRPr lang="en-US" altLang="en-US" sz="1400" b="1" smtClean="0">
              <a:latin typeface="David" pitchFamily="34" charset="-79"/>
              <a:cs typeface="David" pitchFamily="34" charset="-79"/>
            </a:endParaRPr>
          </a:p>
          <a:p>
            <a:pPr marL="0" indent="0" algn="just" eaLnBrk="1" hangingPunct="1">
              <a:lnSpc>
                <a:spcPct val="80000"/>
              </a:lnSpc>
            </a:pPr>
            <a:endParaRPr lang="en-US" altLang="en-US" sz="1400" smtClean="0"/>
          </a:p>
          <a:p>
            <a:pPr marL="0" indent="0" algn="just" eaLnBrk="1" hangingPunct="1">
              <a:lnSpc>
                <a:spcPct val="80000"/>
              </a:lnSpc>
            </a:pPr>
            <a:r>
              <a:rPr lang="en-US" altLang="en-US" sz="4000" smtClean="0"/>
              <a:t>It is enough for a talmid that he become like his rabbi, and a slave like his master. Now if people have called the head of the house Ba`al-Zibbul, how much more will they malign the members of his household!</a:t>
            </a:r>
            <a:endParaRPr lang="en-US" altLang="en-US" sz="2800" b="1" smtClean="0">
              <a:solidFill>
                <a:srgbClr val="FFFF00"/>
              </a:solidFill>
              <a:latin typeface="David" pitchFamily="34" charset="-79"/>
              <a:cs typeface="David" pitchFamily="34" charset="-79"/>
            </a:endParaRPr>
          </a:p>
        </p:txBody>
      </p:sp>
      <p:sp>
        <p:nvSpPr>
          <p:cNvPr id="340995" name="Rectangle 2"/>
          <p:cNvSpPr>
            <a:spLocks noGrp="1" noChangeArrowheads="1"/>
          </p:cNvSpPr>
          <p:nvPr>
            <p:ph type="title"/>
          </p:nvPr>
        </p:nvSpPr>
        <p:spPr>
          <a:xfrm>
            <a:off x="457200" y="20638"/>
            <a:ext cx="8229600" cy="563562"/>
          </a:xfrm>
        </p:spPr>
        <p:txBody>
          <a:bodyPr/>
          <a:lstStyle/>
          <a:p>
            <a:pPr algn="r" rtl="1" eaLnBrk="1" hangingPunct="1"/>
            <a:r>
              <a:rPr lang="en-US" altLang="en-US" sz="3200" smtClean="0">
                <a:solidFill>
                  <a:srgbClr val="FFFF00"/>
                </a:solidFill>
              </a:rPr>
              <a:t>Mattityahu (Matthew) 10.25</a:t>
            </a:r>
            <a:endParaRPr lang="en-US" altLang="en-US" sz="3200" smtClean="0">
              <a:solidFill>
                <a:srgbClr val="FFFF00"/>
              </a:solidFill>
              <a:cs typeface="Vilna" pitchFamily="2" charset="-79"/>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lstStyle/>
          <a:p>
            <a:pPr algn="l"/>
            <a:r>
              <a:rPr lang="en-US" sz="1800" dirty="0" smtClean="0"/>
              <a:t>https</a:t>
            </a:r>
            <a:r>
              <a:rPr lang="en-US" sz="1800" dirty="0"/>
              <a:t>://en.wikipedia.org/wiki/Apostasy_in_Judaism</a:t>
            </a:r>
            <a:endParaRPr lang="en-US" sz="1800" dirty="0" smtClean="0"/>
          </a:p>
          <a:p>
            <a:pPr marL="571500" indent="-571500" algn="l">
              <a:buFont typeface="Arial" panose="020B0604020202020204" pitchFamily="34" charset="0"/>
              <a:buChar char="•"/>
            </a:pPr>
            <a:r>
              <a:rPr lang="en-US" dirty="0"/>
              <a:t> </a:t>
            </a:r>
            <a:r>
              <a:rPr lang="en-US" i="1" dirty="0" err="1"/>
              <a:t>meshumad</a:t>
            </a:r>
            <a:r>
              <a:rPr lang="en-US" dirty="0"/>
              <a:t> </a:t>
            </a:r>
            <a:r>
              <a:rPr lang="en-US" dirty="0" smtClean="0"/>
              <a:t> (</a:t>
            </a:r>
            <a:r>
              <a:rPr lang="he-IL" sz="4400" b="1" dirty="0" smtClean="0">
                <a:cs typeface="Vilna" pitchFamily="2" charset="-79"/>
              </a:rPr>
              <a:t>משומד</a:t>
            </a:r>
            <a:r>
              <a:rPr lang="en-US" dirty="0" smtClean="0"/>
              <a:t> lit</a:t>
            </a:r>
            <a:r>
              <a:rPr lang="en-US" dirty="0"/>
              <a:t>. "destroyed one</a:t>
            </a:r>
            <a:r>
              <a:rPr lang="en-US" dirty="0" smtClean="0"/>
              <a:t>")</a:t>
            </a:r>
          </a:p>
          <a:p>
            <a:pPr marL="571500" indent="-571500" algn="l">
              <a:buFont typeface="Arial" panose="020B0604020202020204" pitchFamily="34" charset="0"/>
              <a:buChar char="•"/>
            </a:pPr>
            <a:r>
              <a:rPr lang="en-US" altLang="en-US" i="1" dirty="0" err="1" smtClean="0"/>
              <a:t>Meshugah</a:t>
            </a:r>
            <a:r>
              <a:rPr lang="en-US" altLang="en-US" dirty="0" smtClean="0"/>
              <a:t> </a:t>
            </a:r>
            <a:r>
              <a:rPr lang="en-US" dirty="0"/>
              <a:t>(</a:t>
            </a:r>
            <a:r>
              <a:rPr lang="he-IL" sz="4400" b="1" dirty="0" smtClean="0">
                <a:cs typeface="Vilna" pitchFamily="2" charset="-79"/>
              </a:rPr>
              <a:t>משוגה</a:t>
            </a:r>
            <a:r>
              <a:rPr lang="en-US" dirty="0" smtClean="0"/>
              <a:t> </a:t>
            </a:r>
            <a:r>
              <a:rPr lang="en-US" dirty="0"/>
              <a:t>lit. </a:t>
            </a:r>
            <a:r>
              <a:rPr lang="en-US" dirty="0" smtClean="0"/>
              <a:t>“</a:t>
            </a:r>
            <a:r>
              <a:rPr lang="el-GR" dirty="0" smtClean="0"/>
              <a:t>crazy</a:t>
            </a:r>
            <a:r>
              <a:rPr lang="en-US" dirty="0" smtClean="0"/>
              <a:t>”)</a:t>
            </a:r>
          </a:p>
          <a:p>
            <a:pPr marL="571500" indent="-571500" algn="l">
              <a:buFont typeface="Arial" panose="020B0604020202020204" pitchFamily="34" charset="0"/>
              <a:buChar char="•"/>
            </a:pPr>
            <a:r>
              <a:rPr lang="en-US" dirty="0"/>
              <a:t> </a:t>
            </a:r>
            <a:r>
              <a:rPr lang="en-US" i="1" dirty="0" err="1"/>
              <a:t>poshea</a:t>
            </a:r>
            <a:r>
              <a:rPr lang="en-US" i="1" dirty="0"/>
              <a:t> </a:t>
            </a:r>
            <a:r>
              <a:rPr lang="en-US" i="1" dirty="0" err="1"/>
              <a:t>Yisrael</a:t>
            </a:r>
            <a:r>
              <a:rPr lang="en-US" dirty="0"/>
              <a:t> (</a:t>
            </a:r>
            <a:r>
              <a:rPr lang="he-IL" sz="4400" b="1" dirty="0">
                <a:cs typeface="Vilna" pitchFamily="2" charset="-79"/>
              </a:rPr>
              <a:t>פושע ישראל</a:t>
            </a:r>
            <a:r>
              <a:rPr lang="he-IL" dirty="0"/>
              <a:t>, </a:t>
            </a:r>
            <a:r>
              <a:rPr lang="en-US" dirty="0" smtClean="0"/>
              <a:t> lit. </a:t>
            </a:r>
            <a:r>
              <a:rPr lang="en-US" dirty="0"/>
              <a:t>"transgressor of Israel")</a:t>
            </a:r>
          </a:p>
          <a:p>
            <a:pPr algn="l"/>
            <a:r>
              <a:rPr lang="en-US" sz="2000" dirty="0"/>
              <a:t>http://www.whatjewsbelieve.org/explanation9.html</a:t>
            </a:r>
            <a:br>
              <a:rPr lang="en-US" sz="2000" dirty="0"/>
            </a:br>
            <a:r>
              <a:rPr lang="en-US" dirty="0"/>
              <a:t>"Jews" for Jesus, Messianic "Jews", and "Hebrew" Christians </a:t>
            </a:r>
            <a:r>
              <a:rPr lang="en-US" dirty="0">
                <a:solidFill>
                  <a:srgbClr val="FFFF66"/>
                </a:solidFill>
              </a:rPr>
              <a:t>are no longer Jews</a:t>
            </a:r>
            <a:r>
              <a:rPr lang="en-US" dirty="0"/>
              <a:t>, even if they were once Jews.</a:t>
            </a:r>
          </a:p>
          <a:p>
            <a:pPr algn="l"/>
            <a:endParaRPr lang="en-US" altLang="en-US" dirty="0"/>
          </a:p>
        </p:txBody>
      </p:sp>
    </p:spTree>
    <p:extLst>
      <p:ext uri="{BB962C8B-B14F-4D97-AF65-F5344CB8AC3E}">
        <p14:creationId xmlns:p14="http://schemas.microsoft.com/office/powerpoint/2010/main" val="24556794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2018" name="Rectangle 3"/>
          <p:cNvSpPr>
            <a:spLocks noGrp="1" noChangeArrowheads="1"/>
          </p:cNvSpPr>
          <p:nvPr>
            <p:ph type="body" idx="1"/>
          </p:nvPr>
        </p:nvSpPr>
        <p:spPr>
          <a:xfrm>
            <a:off x="152400" y="685800"/>
            <a:ext cx="8839200" cy="6477000"/>
          </a:xfrm>
        </p:spPr>
        <p:txBody>
          <a:bodyPr/>
          <a:lstStyle/>
          <a:p>
            <a:pPr marL="0" indent="0" algn="just" rtl="1" eaLnBrk="1" hangingPunct="1">
              <a:lnSpc>
                <a:spcPct val="80000"/>
              </a:lnSpc>
            </a:pPr>
            <a:r>
              <a:rPr lang="he-IL" altLang="en-US" sz="5400" b="1" smtClean="0">
                <a:latin typeface="David" pitchFamily="34" charset="-79"/>
                <a:cs typeface="David" pitchFamily="34" charset="-79"/>
              </a:rPr>
              <a:t>לָכֵן אַל תִּפְחֲדוּ מִפְּנֵיהֶם, כִּי אֵין דָּבָר מְכֻסֶּה שֶׁלֹּא יִגָּלֶה וְאֵין נִסְתָּר שֶׁלֹּא יִוָּדַע.</a:t>
            </a:r>
            <a:endParaRPr lang="en-US" altLang="en-US" sz="5400" b="1" smtClean="0">
              <a:latin typeface="David" pitchFamily="34" charset="-79"/>
              <a:cs typeface="David" pitchFamily="34" charset="-79"/>
            </a:endParaRPr>
          </a:p>
          <a:p>
            <a:pPr marL="0" indent="0" algn="just" eaLnBrk="1" hangingPunct="1">
              <a:lnSpc>
                <a:spcPct val="80000"/>
              </a:lnSpc>
            </a:pPr>
            <a:endParaRPr lang="en-US" altLang="en-US" sz="1400" smtClean="0"/>
          </a:p>
          <a:p>
            <a:pPr marL="0" indent="0" algn="just" eaLnBrk="1" hangingPunct="1">
              <a:lnSpc>
                <a:spcPct val="80000"/>
              </a:lnSpc>
            </a:pPr>
            <a:r>
              <a:rPr lang="en-US" altLang="en-US" sz="4000" smtClean="0"/>
              <a:t>So do not fear them; for there is nothing covered that will not be uncovered, or hidden that will not be known.</a:t>
            </a:r>
            <a:endParaRPr lang="en-US" altLang="en-US" sz="2400" b="1" smtClean="0">
              <a:solidFill>
                <a:srgbClr val="FFFF00"/>
              </a:solidFill>
              <a:latin typeface="David" pitchFamily="34" charset="-79"/>
              <a:cs typeface="David" pitchFamily="34" charset="-79"/>
            </a:endParaRPr>
          </a:p>
        </p:txBody>
      </p:sp>
      <p:sp>
        <p:nvSpPr>
          <p:cNvPr id="342019" name="Rectangle 2"/>
          <p:cNvSpPr>
            <a:spLocks noGrp="1" noChangeArrowheads="1"/>
          </p:cNvSpPr>
          <p:nvPr>
            <p:ph type="title"/>
          </p:nvPr>
        </p:nvSpPr>
        <p:spPr>
          <a:xfrm>
            <a:off x="457200" y="20638"/>
            <a:ext cx="8229600" cy="563562"/>
          </a:xfrm>
        </p:spPr>
        <p:txBody>
          <a:bodyPr/>
          <a:lstStyle/>
          <a:p>
            <a:pPr algn="r" rtl="1" eaLnBrk="1" hangingPunct="1"/>
            <a:r>
              <a:rPr lang="en-US" altLang="en-US" sz="3200" smtClean="0">
                <a:solidFill>
                  <a:srgbClr val="FFFF00"/>
                </a:solidFill>
              </a:rPr>
              <a:t>Mattityahu (Matthew) 10.26</a:t>
            </a:r>
            <a:endParaRPr lang="en-US" altLang="en-US" sz="3200" smtClean="0">
              <a:solidFill>
                <a:srgbClr val="FFFF00"/>
              </a:solidFill>
              <a:cs typeface="Vilna" pitchFamily="2" charset="-79"/>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normAutofit/>
          </a:bodyPr>
          <a:lstStyle/>
          <a:p>
            <a:pPr algn="l"/>
            <a:r>
              <a:rPr lang="en-US" dirty="0"/>
              <a:t>One of the most well-known detractors of Jews was the Church </a:t>
            </a:r>
            <a:r>
              <a:rPr lang="en-US" dirty="0" smtClean="0"/>
              <a:t>father [golden tongue revivalist!] </a:t>
            </a:r>
            <a:r>
              <a:rPr lang="en-US" dirty="0"/>
              <a:t>John Chrysostom </a:t>
            </a:r>
            <a:r>
              <a:rPr lang="en-US" dirty="0">
                <a:solidFill>
                  <a:srgbClr val="FFFF66"/>
                </a:solidFill>
              </a:rPr>
              <a:t>(354-430), </a:t>
            </a:r>
            <a:r>
              <a:rPr lang="en-US" dirty="0"/>
              <a:t>who accused the Jews of, among other things, idolatry and housing the Devil himself in their synagogues</a:t>
            </a:r>
            <a:r>
              <a:rPr lang="en-US" dirty="0" smtClean="0"/>
              <a:t>.</a:t>
            </a:r>
            <a:endParaRPr lang="en-US" altLang="en-US" dirty="0"/>
          </a:p>
        </p:txBody>
      </p:sp>
    </p:spTree>
    <p:extLst>
      <p:ext uri="{BB962C8B-B14F-4D97-AF65-F5344CB8AC3E}">
        <p14:creationId xmlns:p14="http://schemas.microsoft.com/office/powerpoint/2010/main" val="15157472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normAutofit/>
          </a:bodyPr>
          <a:lstStyle/>
          <a:p>
            <a:pPr algn="l"/>
            <a:r>
              <a:rPr lang="en-US" dirty="0" smtClean="0"/>
              <a:t>In </a:t>
            </a:r>
            <a:r>
              <a:rPr lang="en-US" dirty="0"/>
              <a:t>his “First Homily Against the </a:t>
            </a:r>
            <a:r>
              <a:rPr lang="en-US" dirty="0" err="1"/>
              <a:t>Jews”,Chrysostom</a:t>
            </a:r>
            <a:r>
              <a:rPr lang="en-US" dirty="0"/>
              <a:t> insisted that, “</a:t>
            </a:r>
            <a:r>
              <a:rPr lang="en-US" i="1" dirty="0"/>
              <a:t>Jews are dogs, stiff-necked, gluttonous, drunkards. They are beasts unfit for work… The Jews had fallen into a condition lower than the vilest animals… The synagogue is worse than a brothel and a drinking shop; </a:t>
            </a:r>
            <a:endParaRPr lang="en-US" altLang="en-US" dirty="0"/>
          </a:p>
        </p:txBody>
      </p:sp>
    </p:spTree>
    <p:extLst>
      <p:ext uri="{BB962C8B-B14F-4D97-AF65-F5344CB8AC3E}">
        <p14:creationId xmlns:p14="http://schemas.microsoft.com/office/powerpoint/2010/main" val="15166436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lstStyle/>
          <a:p>
            <a:pPr algn="l"/>
            <a:endParaRPr lang="en-US" altLang="en-US"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349" t="11982" r="6701" b="18359"/>
          <a:stretch/>
        </p:blipFill>
        <p:spPr bwMode="auto">
          <a:xfrm>
            <a:off x="1295400" y="8860"/>
            <a:ext cx="713167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57671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normAutofit/>
          </a:bodyPr>
          <a:lstStyle/>
          <a:p>
            <a:pPr algn="l"/>
            <a:r>
              <a:rPr lang="en-US" i="1" dirty="0" smtClean="0"/>
              <a:t>it </a:t>
            </a:r>
            <a:r>
              <a:rPr lang="en-US" i="1" dirty="0"/>
              <a:t>is a den of scoundrels, a temple of demons, the cavern of devils, a criminal assembly of the assassins of Christ…. I hate the Jews, because they violate the Law… It is the duty of all Christians to hate the Jews</a:t>
            </a:r>
            <a:r>
              <a:rPr lang="en-US" i="1" dirty="0" smtClean="0"/>
              <a:t>.”</a:t>
            </a:r>
            <a:endParaRPr lang="en-US" dirty="0" smtClean="0"/>
          </a:p>
          <a:p>
            <a:pPr algn="l"/>
            <a:r>
              <a:rPr lang="en-US" altLang="en-US" dirty="0" smtClean="0">
                <a:solidFill>
                  <a:srgbClr val="FFFF66"/>
                </a:solidFill>
              </a:rPr>
              <a:t>This was in the 300’s CE</a:t>
            </a:r>
          </a:p>
          <a:p>
            <a:pPr algn="l"/>
            <a:r>
              <a:rPr lang="en-US" altLang="en-US" dirty="0" smtClean="0"/>
              <a:t>I’m just hitting some highlights of history.  “Wandering Jews”</a:t>
            </a:r>
          </a:p>
        </p:txBody>
      </p:sp>
    </p:spTree>
    <p:extLst>
      <p:ext uri="{BB962C8B-B14F-4D97-AF65-F5344CB8AC3E}">
        <p14:creationId xmlns:p14="http://schemas.microsoft.com/office/powerpoint/2010/main" val="33527205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normAutofit/>
          </a:bodyPr>
          <a:lstStyle/>
          <a:p>
            <a:pPr algn="l"/>
            <a:r>
              <a:rPr lang="en-US" dirty="0"/>
              <a:t>The First Crusade started out from France </a:t>
            </a:r>
            <a:r>
              <a:rPr lang="en-US" dirty="0">
                <a:solidFill>
                  <a:srgbClr val="FFFF66"/>
                </a:solidFill>
              </a:rPr>
              <a:t>in 1095</a:t>
            </a:r>
            <a:r>
              <a:rPr lang="en-US" dirty="0"/>
              <a:t>. </a:t>
            </a:r>
            <a:r>
              <a:rPr lang="en-US" dirty="0" smtClean="0"/>
              <a:t>However</a:t>
            </a:r>
            <a:r>
              <a:rPr lang="en-US" dirty="0"/>
              <a:t>, when some of the Crusaders reached Germany, their mood changed drastically. Among many Crusaders the feeling grew rapidly that before they attacked the heathens in far-off Palestine, there were infidels much closer to home with whom they should contend</a:t>
            </a:r>
            <a:r>
              <a:rPr lang="en-US" dirty="0" smtClean="0"/>
              <a:t>.</a:t>
            </a:r>
            <a:endParaRPr lang="en-US" altLang="en-US" dirty="0"/>
          </a:p>
        </p:txBody>
      </p:sp>
    </p:spTree>
    <p:extLst>
      <p:ext uri="{BB962C8B-B14F-4D97-AF65-F5344CB8AC3E}">
        <p14:creationId xmlns:p14="http://schemas.microsoft.com/office/powerpoint/2010/main" val="38690874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normAutofit lnSpcReduction="10000"/>
          </a:bodyPr>
          <a:lstStyle/>
          <a:p>
            <a:pPr algn="l"/>
            <a:r>
              <a:rPr lang="en-US" dirty="0" smtClean="0"/>
              <a:t>In </a:t>
            </a:r>
            <a:r>
              <a:rPr lang="en-US" dirty="0">
                <a:solidFill>
                  <a:srgbClr val="FFFF66"/>
                </a:solidFill>
              </a:rPr>
              <a:t>May, 1096</a:t>
            </a:r>
            <a:r>
              <a:rPr lang="en-US" dirty="0"/>
              <a:t>, in a period of four weeks frenzied bands of Crusaders struck the Jewish communities of Speyer, Worms, Mainz, and Cologne. The Jews were offered the option of conversion to Christianity or death; the vast majority chose the path of </a:t>
            </a:r>
            <a:r>
              <a:rPr lang="en-US" i="1" dirty="0"/>
              <a:t>Kiddush </a:t>
            </a:r>
            <a:r>
              <a:rPr lang="en-US" i="1" dirty="0" err="1"/>
              <a:t>HaShem</a:t>
            </a:r>
            <a:r>
              <a:rPr lang="en-US" dirty="0"/>
              <a:t>, sanctification of G‑d's name. </a:t>
            </a:r>
            <a:r>
              <a:rPr lang="en-US" dirty="0" smtClean="0"/>
              <a:t>Estimates </a:t>
            </a:r>
            <a:r>
              <a:rPr lang="en-US" dirty="0"/>
              <a:t>of the toll taken on the Jewish communities range from 3,000 to 10,000 deaths.</a:t>
            </a:r>
          </a:p>
          <a:p>
            <a:pPr algn="l"/>
            <a:endParaRPr lang="en-US" altLang="en-US" dirty="0"/>
          </a:p>
        </p:txBody>
      </p:sp>
    </p:spTree>
    <p:extLst>
      <p:ext uri="{BB962C8B-B14F-4D97-AF65-F5344CB8AC3E}">
        <p14:creationId xmlns:p14="http://schemas.microsoft.com/office/powerpoint/2010/main" val="10722850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lstStyle/>
          <a:p>
            <a:pPr algn="l"/>
            <a:r>
              <a:rPr lang="en-US" dirty="0"/>
              <a:t>At the beginning of his </a:t>
            </a:r>
            <a:r>
              <a:rPr lang="en-US" dirty="0" smtClean="0"/>
              <a:t>career,</a:t>
            </a:r>
            <a:r>
              <a:rPr lang="en-US" dirty="0" smtClean="0">
                <a:solidFill>
                  <a:srgbClr val="FFFF66"/>
                </a:solidFill>
              </a:rPr>
              <a:t>1523</a:t>
            </a:r>
            <a:r>
              <a:rPr lang="en-US" dirty="0" smtClean="0"/>
              <a:t>, </a:t>
            </a:r>
            <a:r>
              <a:rPr lang="en-US" dirty="0" smtClean="0">
                <a:solidFill>
                  <a:srgbClr val="FFFF66"/>
                </a:solidFill>
              </a:rPr>
              <a:t>Martin </a:t>
            </a:r>
            <a:r>
              <a:rPr lang="en-US" dirty="0">
                <a:solidFill>
                  <a:srgbClr val="FFFF66"/>
                </a:solidFill>
              </a:rPr>
              <a:t>Luther </a:t>
            </a:r>
            <a:r>
              <a:rPr lang="en-US" dirty="0"/>
              <a:t>was apparently sympathetic to Jewish resistance to the Catholic Church. However, he expected the Jews to convert to his purified Christianity; when they did not, he turned violently against them</a:t>
            </a:r>
            <a:r>
              <a:rPr lang="en-US" dirty="0" smtClean="0"/>
              <a:t>.</a:t>
            </a:r>
          </a:p>
          <a:p>
            <a:pPr algn="l"/>
            <a:endParaRPr lang="en-US" altLang="en-US" dirty="0"/>
          </a:p>
        </p:txBody>
      </p:sp>
    </p:spTree>
    <p:extLst>
      <p:ext uri="{BB962C8B-B14F-4D97-AF65-F5344CB8AC3E}">
        <p14:creationId xmlns:p14="http://schemas.microsoft.com/office/powerpoint/2010/main" val="30868700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lstStyle/>
          <a:p>
            <a:pPr algn="l"/>
            <a:r>
              <a:rPr lang="en-US" dirty="0"/>
              <a:t>Therefore be on your guard against the Jews, knowing that wherever they have their synagogues, nothing is found but a den of devils in which sheer self</a:t>
            </a:r>
            <a:r>
              <a:rPr lang="en-US" dirty="0" smtClean="0"/>
              <a:t>­ glory</a:t>
            </a:r>
            <a:r>
              <a:rPr lang="en-US" dirty="0"/>
              <a:t>, conceit, lies, blasphemy, and defaming of God and men are practiced most maliciously and </a:t>
            </a:r>
            <a:r>
              <a:rPr lang="en-US" dirty="0" err="1"/>
              <a:t>veheming</a:t>
            </a:r>
            <a:r>
              <a:rPr lang="en-US" dirty="0"/>
              <a:t> his eyes on them.</a:t>
            </a:r>
            <a:endParaRPr lang="en-US" altLang="en-US" dirty="0"/>
          </a:p>
        </p:txBody>
      </p:sp>
    </p:spTree>
    <p:extLst>
      <p:ext uri="{BB962C8B-B14F-4D97-AF65-F5344CB8AC3E}">
        <p14:creationId xmlns:p14="http://schemas.microsoft.com/office/powerpoint/2010/main" val="21219779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lstStyle/>
          <a:p>
            <a:pPr algn="l"/>
            <a:r>
              <a:rPr lang="en-US" dirty="0"/>
              <a:t>Moreover, they are nothing but thieves and robbers who daily eat no morsel and wear no thread of clothing which they have not stolen and pilfered from us by means of their accursed usury. Thus they live from day to day, together with wife and child, by theft and robbery, as </a:t>
            </a:r>
            <a:r>
              <a:rPr lang="en-US" dirty="0" smtClean="0"/>
              <a:t>arch-­</a:t>
            </a:r>
            <a:r>
              <a:rPr lang="en-US" dirty="0"/>
              <a:t>thieves and robbers, in the most impenitent security.</a:t>
            </a:r>
          </a:p>
          <a:p>
            <a:pPr algn="l"/>
            <a:r>
              <a:rPr lang="en-US" dirty="0"/>
              <a:t/>
            </a:r>
            <a:br>
              <a:rPr lang="en-US" dirty="0"/>
            </a:br>
            <a:endParaRPr lang="en-US" altLang="en-US" dirty="0"/>
          </a:p>
        </p:txBody>
      </p:sp>
    </p:spTree>
    <p:extLst>
      <p:ext uri="{BB962C8B-B14F-4D97-AF65-F5344CB8AC3E}">
        <p14:creationId xmlns:p14="http://schemas.microsoft.com/office/powerpoint/2010/main" val="27777643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normAutofit/>
          </a:bodyPr>
          <a:lstStyle/>
          <a:p>
            <a:pPr algn="l"/>
            <a:r>
              <a:rPr lang="en-US" dirty="0"/>
              <a:t>I brief, dear princes and lords, those of you who have Jews under your rule­­ if my counsel does not please your, find better advice, so that you and we all can be rid of the unbearable, devilish burden of the Jews, lest we become guilty sharers before God in the lies, blasphemy, the defamation, </a:t>
            </a:r>
            <a:endParaRPr lang="en-US" altLang="en-US" dirty="0"/>
          </a:p>
        </p:txBody>
      </p:sp>
    </p:spTree>
    <p:extLst>
      <p:ext uri="{BB962C8B-B14F-4D97-AF65-F5344CB8AC3E}">
        <p14:creationId xmlns:p14="http://schemas.microsoft.com/office/powerpoint/2010/main" val="21778270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normAutofit/>
          </a:bodyPr>
          <a:lstStyle/>
          <a:p>
            <a:pPr algn="l"/>
            <a:r>
              <a:rPr lang="en-US" dirty="0" smtClean="0"/>
              <a:t>and </a:t>
            </a:r>
            <a:r>
              <a:rPr lang="en-US" dirty="0"/>
              <a:t>the curses which the mad </a:t>
            </a:r>
            <a:r>
              <a:rPr lang="en-US" dirty="0" smtClean="0"/>
              <a:t>Jews indulge </a:t>
            </a:r>
            <a:r>
              <a:rPr lang="en-US" dirty="0"/>
              <a:t>in so freely and wantonly against the person of our Lord Jesus Christ, this dear mother, all Christians, all authority, and ourselves. Do not grant them protection, safe</a:t>
            </a:r>
            <a:r>
              <a:rPr lang="en-US" dirty="0" smtClean="0"/>
              <a:t>­ conduct</a:t>
            </a:r>
            <a:r>
              <a:rPr lang="en-US" dirty="0"/>
              <a:t>, or communion with us.... .With this faithful counsel and warning I wish to cleanse and exonerate my conscience.</a:t>
            </a:r>
            <a:endParaRPr lang="en-US" altLang="en-US" dirty="0"/>
          </a:p>
        </p:txBody>
      </p:sp>
    </p:spTree>
    <p:extLst>
      <p:ext uri="{BB962C8B-B14F-4D97-AF65-F5344CB8AC3E}">
        <p14:creationId xmlns:p14="http://schemas.microsoft.com/office/powerpoint/2010/main" val="32622809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normAutofit lnSpcReduction="10000"/>
          </a:bodyPr>
          <a:lstStyle/>
          <a:p>
            <a:pPr algn="l"/>
            <a:r>
              <a:rPr lang="en-US" i="1" dirty="0" smtClean="0"/>
              <a:t>The </a:t>
            </a:r>
            <a:r>
              <a:rPr lang="en-US" i="1" dirty="0"/>
              <a:t>New York Times</a:t>
            </a:r>
            <a:r>
              <a:rPr lang="en-US" dirty="0"/>
              <a:t> described the First </a:t>
            </a:r>
            <a:r>
              <a:rPr lang="en-US" dirty="0">
                <a:solidFill>
                  <a:srgbClr val="FFFF66"/>
                </a:solidFill>
              </a:rPr>
              <a:t>Kishinev pogrom of Easter, 1903:</a:t>
            </a:r>
          </a:p>
          <a:p>
            <a:pPr algn="l"/>
            <a:r>
              <a:rPr lang="en-US" dirty="0"/>
              <a:t>"The anti-Jewish </a:t>
            </a:r>
            <a:r>
              <a:rPr lang="en-US" dirty="0" smtClean="0"/>
              <a:t>riots in</a:t>
            </a:r>
            <a:r>
              <a:rPr lang="en-US" dirty="0"/>
              <a:t> Kishinev, Bessarabia [modern Moldova], are worse than the censor will permit to publish. There was a well laid-out plan for the general massacre of Jews on the day following the Orthodox Easter. The mob was led by priests, and the general cry, </a:t>
            </a:r>
            <a:endParaRPr lang="en-US" altLang="en-US" dirty="0"/>
          </a:p>
        </p:txBody>
      </p:sp>
    </p:spTree>
    <p:extLst>
      <p:ext uri="{BB962C8B-B14F-4D97-AF65-F5344CB8AC3E}">
        <p14:creationId xmlns:p14="http://schemas.microsoft.com/office/powerpoint/2010/main" val="1729817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normAutofit fontScale="92500"/>
          </a:bodyPr>
          <a:lstStyle/>
          <a:p>
            <a:pPr algn="l"/>
            <a:r>
              <a:rPr lang="en-US" dirty="0" smtClean="0"/>
              <a:t>"</a:t>
            </a:r>
            <a:r>
              <a:rPr lang="en-US" dirty="0"/>
              <a:t>Kill the Jews", was taken up all over the city. The Jews were taken wholly unaware and were slaughtered like sheep. The dead number </a:t>
            </a:r>
            <a:r>
              <a:rPr lang="en-US" dirty="0" smtClean="0"/>
              <a:t>and </a:t>
            </a:r>
            <a:r>
              <a:rPr lang="en-US" dirty="0"/>
              <a:t>the injured about 500. The scenes of horror attending this massacre are beyond description. Babies were literally torn to pieces by the frenzied and bloodthirsty mob. The local police made no attempt to check the reign of terror. At sunset the streets were piled with corpses and wounded. </a:t>
            </a:r>
            <a:endParaRPr lang="en-US" altLang="en-US" dirty="0"/>
          </a:p>
        </p:txBody>
      </p:sp>
    </p:spTree>
    <p:extLst>
      <p:ext uri="{BB962C8B-B14F-4D97-AF65-F5344CB8AC3E}">
        <p14:creationId xmlns:p14="http://schemas.microsoft.com/office/powerpoint/2010/main" val="42285714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413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12750"/>
            <a:ext cx="8815388" cy="606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1" name="Rectangle 2"/>
          <p:cNvSpPr>
            <a:spLocks noGrp="1" noChangeArrowheads="1"/>
          </p:cNvSpPr>
          <p:nvPr>
            <p:ph type="title"/>
          </p:nvPr>
        </p:nvSpPr>
        <p:spPr>
          <a:xfrm>
            <a:off x="457200" y="0"/>
            <a:ext cx="8229600" cy="685800"/>
          </a:xfrm>
        </p:spPr>
        <p:txBody>
          <a:bodyPr/>
          <a:lstStyle/>
          <a:p>
            <a:pPr algn="r" rtl="1" eaLnBrk="1" hangingPunct="1"/>
            <a:r>
              <a:rPr lang="en-US" altLang="en-US" sz="3200" smtClean="0">
                <a:solidFill>
                  <a:srgbClr val="FFFF00"/>
                </a:solidFill>
              </a:rPr>
              <a:t>Yesha’yahu (Isaiah) 6:1a</a:t>
            </a:r>
          </a:p>
        </p:txBody>
      </p:sp>
      <p:sp>
        <p:nvSpPr>
          <p:cNvPr id="41988" name="Rectangle 3"/>
          <p:cNvSpPr>
            <a:spLocks noChangeArrowheads="1"/>
          </p:cNvSpPr>
          <p:nvPr/>
        </p:nvSpPr>
        <p:spPr bwMode="auto">
          <a:xfrm>
            <a:off x="6208713" y="2590800"/>
            <a:ext cx="11826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4400">
                <a:solidFill>
                  <a:schemeClr val="bg1"/>
                </a:solidFill>
                <a:latin typeface="Arial Rounded MT Bold" panose="020F070403050403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eaLnBrk="1" fontAlgn="auto" hangingPunct="1">
              <a:spcAft>
                <a:spcPts val="0"/>
              </a:spcAft>
              <a:buClrTx/>
              <a:buSzTx/>
              <a:buFontTx/>
              <a:buNone/>
              <a:defRPr/>
            </a:pPr>
            <a:r>
              <a:rPr lang="en-US" altLang="en-US" sz="2800" kern="0" smtClean="0">
                <a:solidFill>
                  <a:srgbClr val="000000"/>
                </a:solidFill>
                <a:latin typeface="Arial" panose="020B0604020202020204" pitchFamily="34" charset="0"/>
              </a:rPr>
              <a:t>A</a:t>
            </a:r>
            <a:r>
              <a:rPr lang="en-US" altLang="en-US" sz="2400" kern="0" smtClean="0">
                <a:solidFill>
                  <a:srgbClr val="000000"/>
                </a:solidFill>
                <a:latin typeface="Arial" panose="020B0604020202020204" pitchFamily="34" charset="0"/>
              </a:rPr>
              <a:t>DONI</a:t>
            </a:r>
          </a:p>
        </p:txBody>
      </p:sp>
      <p:sp>
        <p:nvSpPr>
          <p:cNvPr id="41989" name="Rectangle 5"/>
          <p:cNvSpPr>
            <a:spLocks noChangeArrowheads="1"/>
          </p:cNvSpPr>
          <p:nvPr/>
        </p:nvSpPr>
        <p:spPr bwMode="auto">
          <a:xfrm>
            <a:off x="7169150" y="5410200"/>
            <a:ext cx="136525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4400">
                <a:solidFill>
                  <a:schemeClr val="bg1"/>
                </a:solidFill>
                <a:latin typeface="Arial Rounded MT Bold" panose="020F070403050403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eaLnBrk="1" fontAlgn="auto" hangingPunct="1">
              <a:spcAft>
                <a:spcPts val="0"/>
              </a:spcAft>
              <a:buClrTx/>
              <a:buSzTx/>
              <a:buFontTx/>
              <a:buNone/>
              <a:defRPr/>
            </a:pPr>
            <a:endParaRPr lang="en-US" altLang="en-US" sz="800" kern="0" dirty="0" smtClean="0">
              <a:solidFill>
                <a:srgbClr val="FFFFFF"/>
              </a:solidFill>
              <a:latin typeface="Arial" panose="020B0604020202020204" pitchFamily="34" charset="0"/>
            </a:endParaRPr>
          </a:p>
          <a:p>
            <a:pPr defTabSz="914400" eaLnBrk="1" fontAlgn="auto" hangingPunct="1">
              <a:spcAft>
                <a:spcPts val="0"/>
              </a:spcAft>
              <a:buClrTx/>
              <a:buSzTx/>
              <a:buFontTx/>
              <a:buNone/>
              <a:defRPr/>
            </a:pPr>
            <a:r>
              <a:rPr lang="en-US" altLang="en-US" sz="3600" kern="0" dirty="0" smtClean="0">
                <a:solidFill>
                  <a:srgbClr val="FFFFFF"/>
                </a:solidFill>
                <a:latin typeface="Arial" panose="020B0604020202020204" pitchFamily="34" charset="0"/>
              </a:rPr>
              <a:t>Adoni</a:t>
            </a:r>
            <a:endParaRPr lang="en-US" altLang="en-US" sz="3200" kern="0" dirty="0" smtClean="0">
              <a:solidFill>
                <a:srgbClr val="FFFFFF"/>
              </a:solidFill>
              <a:latin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normAutofit/>
          </a:bodyPr>
          <a:lstStyle/>
          <a:p>
            <a:pPr algn="l"/>
            <a:r>
              <a:rPr lang="en-US" dirty="0" smtClean="0"/>
              <a:t>This </a:t>
            </a:r>
            <a:r>
              <a:rPr lang="en-US" dirty="0"/>
              <a:t>series of pogroms affected 64 </a:t>
            </a:r>
            <a:r>
              <a:rPr lang="en-US" dirty="0" smtClean="0"/>
              <a:t>towns (including</a:t>
            </a:r>
            <a:r>
              <a:rPr lang="en-US" dirty="0"/>
              <a:t> Odessa</a:t>
            </a:r>
            <a:r>
              <a:rPr lang="en-US" dirty="0" smtClean="0"/>
              <a:t>,</a:t>
            </a:r>
            <a:r>
              <a:rPr lang="en-US" dirty="0"/>
              <a:t> Kiev, </a:t>
            </a:r>
            <a:endParaRPr lang="en-US" dirty="0" smtClean="0"/>
          </a:p>
          <a:p>
            <a:pPr algn="l"/>
            <a:r>
              <a:rPr lang="en-US" dirty="0" smtClean="0"/>
              <a:t>Kishinev</a:t>
            </a:r>
            <a:r>
              <a:rPr lang="en-US" dirty="0"/>
              <a:t>, Simferopol, </a:t>
            </a:r>
            <a:r>
              <a:rPr lang="en-US" dirty="0" smtClean="0"/>
              <a:t>Kremenchug</a:t>
            </a:r>
            <a:r>
              <a:rPr lang="en-US" dirty="0"/>
              <a:t>, Nikolayev, Chernigov, </a:t>
            </a:r>
            <a:r>
              <a:rPr lang="en-US" dirty="0" smtClean="0"/>
              <a:t> </a:t>
            </a:r>
            <a:r>
              <a:rPr lang="en-US" dirty="0"/>
              <a:t>and 626 small towns (Russian: </a:t>
            </a:r>
            <a:r>
              <a:rPr lang="en-US" dirty="0" err="1"/>
              <a:t>городок</a:t>
            </a:r>
            <a:r>
              <a:rPr lang="en-US" dirty="0"/>
              <a:t>) and villages, </a:t>
            </a:r>
            <a:r>
              <a:rPr lang="en-US" dirty="0" smtClean="0"/>
              <a:t>mostly in Ukraine and Bessarabia. </a:t>
            </a:r>
            <a:endParaRPr lang="en-US" altLang="en-US" dirty="0"/>
          </a:p>
        </p:txBody>
      </p:sp>
    </p:spTree>
    <p:extLst>
      <p:ext uri="{BB962C8B-B14F-4D97-AF65-F5344CB8AC3E}">
        <p14:creationId xmlns:p14="http://schemas.microsoft.com/office/powerpoint/2010/main" val="13667098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normAutofit/>
          </a:bodyPr>
          <a:lstStyle/>
          <a:p>
            <a:pPr algn="l"/>
            <a:r>
              <a:rPr lang="en-US" dirty="0" smtClean="0"/>
              <a:t>A </a:t>
            </a:r>
            <a:r>
              <a:rPr lang="en-US" dirty="0"/>
              <a:t>much bloodier wave of pogroms broke out from 1903 to 1906, leaving an estimated 2,000 Jews dead and many more wounded, as the Jews took to arms to defend their families and property from the attackers. The 1905 pogrom against Jews in Odessa was the most serious pogrom of the period, with reports of up to 2,500 Jews killed.</a:t>
            </a:r>
          </a:p>
          <a:p>
            <a:pPr algn="l"/>
            <a:endParaRPr lang="en-US" altLang="en-US" dirty="0"/>
          </a:p>
        </p:txBody>
      </p:sp>
    </p:spTree>
    <p:extLst>
      <p:ext uri="{BB962C8B-B14F-4D97-AF65-F5344CB8AC3E}">
        <p14:creationId xmlns:p14="http://schemas.microsoft.com/office/powerpoint/2010/main" val="35249489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lstStyle/>
          <a:p>
            <a:pPr algn="l"/>
            <a:endParaRPr lang="en-US" altLang="en-US" dirty="0"/>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546" t="14599" r="32733" b="21793"/>
          <a:stretch/>
        </p:blipFill>
        <p:spPr bwMode="auto">
          <a:xfrm>
            <a:off x="1905000" y="0"/>
            <a:ext cx="521842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43675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normAutofit/>
          </a:bodyPr>
          <a:lstStyle/>
          <a:p>
            <a:pPr algn="l"/>
            <a:r>
              <a:rPr lang="en-US" baseline="30000" dirty="0" smtClean="0"/>
              <a:t>1 Kefa/Peter 2.12-15</a:t>
            </a:r>
            <a:r>
              <a:rPr lang="en-US" dirty="0"/>
              <a:t> </a:t>
            </a:r>
            <a:r>
              <a:rPr lang="en-US" dirty="0" smtClean="0"/>
              <a:t>But </a:t>
            </a:r>
            <a:r>
              <a:rPr lang="en-US" dirty="0"/>
              <a:t>to live such good </a:t>
            </a:r>
            <a:r>
              <a:rPr lang="en-US" dirty="0" smtClean="0"/>
              <a:t>lives …that </a:t>
            </a:r>
            <a:r>
              <a:rPr lang="en-US" dirty="0"/>
              <a:t>even though they now speak against you as evildoers, they will, as a result of seeing your good actions, give glory to God on the Day of his </a:t>
            </a:r>
            <a:r>
              <a:rPr lang="en-US" dirty="0" smtClean="0"/>
              <a:t>coming…For </a:t>
            </a:r>
            <a:r>
              <a:rPr lang="en-US" dirty="0"/>
              <a:t>it is God's will that </a:t>
            </a:r>
            <a:r>
              <a:rPr lang="en-US" dirty="0">
                <a:solidFill>
                  <a:srgbClr val="FFFF66"/>
                </a:solidFill>
              </a:rPr>
              <a:t>your doing good should silence the ignorant talk of foolish people.</a:t>
            </a:r>
          </a:p>
        </p:txBody>
      </p:sp>
    </p:spTree>
    <p:extLst>
      <p:ext uri="{BB962C8B-B14F-4D97-AF65-F5344CB8AC3E}">
        <p14:creationId xmlns:p14="http://schemas.microsoft.com/office/powerpoint/2010/main" val="1333451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normAutofit/>
          </a:bodyPr>
          <a:lstStyle/>
          <a:p>
            <a:pPr algn="l"/>
            <a:r>
              <a:rPr lang="en-US" b="1" baseline="30000" dirty="0" smtClean="0"/>
              <a:t>1Thes 1.1-3 </a:t>
            </a:r>
            <a:r>
              <a:rPr lang="en-US" dirty="0"/>
              <a:t> From: </a:t>
            </a:r>
            <a:r>
              <a:rPr lang="en-US" dirty="0" err="1"/>
              <a:t>Sha'ul</a:t>
            </a:r>
            <a:r>
              <a:rPr lang="en-US" dirty="0"/>
              <a:t>, </a:t>
            </a:r>
            <a:r>
              <a:rPr lang="en-US" dirty="0" err="1"/>
              <a:t>Sila</a:t>
            </a:r>
            <a:r>
              <a:rPr lang="en-US" dirty="0"/>
              <a:t> and Timothy To: The Messianic Community of the Thessalonians, united with God the Father and the Lord Yeshua the Messiah: Grace to you and shalom. </a:t>
            </a:r>
            <a:r>
              <a:rPr lang="en-US" dirty="0" smtClean="0"/>
              <a:t>We </a:t>
            </a:r>
            <a:r>
              <a:rPr lang="en-US" dirty="0"/>
              <a:t>always thank God for all of you, regularly mentioning you in our prayers, </a:t>
            </a:r>
            <a:r>
              <a:rPr lang="en-US" dirty="0" smtClean="0"/>
              <a:t>calling </a:t>
            </a:r>
            <a:r>
              <a:rPr lang="en-US" dirty="0"/>
              <a:t>to mind before God our </a:t>
            </a:r>
            <a:r>
              <a:rPr lang="en-US" dirty="0" smtClean="0"/>
              <a:t>Father</a:t>
            </a:r>
            <a:endParaRPr lang="en-US" altLang="en-US" dirty="0"/>
          </a:p>
        </p:txBody>
      </p:sp>
    </p:spTree>
    <p:extLst>
      <p:ext uri="{BB962C8B-B14F-4D97-AF65-F5344CB8AC3E}">
        <p14:creationId xmlns:p14="http://schemas.microsoft.com/office/powerpoint/2010/main" val="8750382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normAutofit/>
          </a:bodyPr>
          <a:lstStyle/>
          <a:p>
            <a:pPr algn="l"/>
            <a:r>
              <a:rPr lang="en-US" b="1" baseline="30000" dirty="0" smtClean="0"/>
              <a:t>1Thes 1.1-3 </a:t>
            </a:r>
            <a:r>
              <a:rPr lang="en-US" dirty="0"/>
              <a:t> </a:t>
            </a:r>
            <a:r>
              <a:rPr lang="en-US" dirty="0" smtClean="0"/>
              <a:t>what </a:t>
            </a:r>
            <a:r>
              <a:rPr lang="en-US" dirty="0"/>
              <a:t>our Lord Yeshua the Messiah has brought about in you - how your trust produces action, </a:t>
            </a:r>
            <a:r>
              <a:rPr lang="en-US" dirty="0">
                <a:solidFill>
                  <a:srgbClr val="FFFF66"/>
                </a:solidFill>
              </a:rPr>
              <a:t>your love hard work</a:t>
            </a:r>
            <a:r>
              <a:rPr lang="en-US" dirty="0"/>
              <a:t>, and your hope perseverance.</a:t>
            </a:r>
          </a:p>
          <a:p>
            <a:pPr algn="l"/>
            <a:endParaRPr lang="en-US" altLang="en-US" dirty="0"/>
          </a:p>
        </p:txBody>
      </p:sp>
    </p:spTree>
    <p:extLst>
      <p:ext uri="{BB962C8B-B14F-4D97-AF65-F5344CB8AC3E}">
        <p14:creationId xmlns:p14="http://schemas.microsoft.com/office/powerpoint/2010/main" val="31390579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lstStyle/>
          <a:p>
            <a:pPr algn="l"/>
            <a:r>
              <a:rPr lang="en-US" altLang="en-US" dirty="0" smtClean="0"/>
              <a:t> </a:t>
            </a:r>
            <a:endParaRPr lang="en-US" alt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76"/>
            <a:ext cx="4573786" cy="6855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00600" y="762000"/>
            <a:ext cx="4395819" cy="1323439"/>
          </a:xfrm>
          <a:prstGeom prst="rect">
            <a:avLst/>
          </a:prstGeom>
          <a:noFill/>
        </p:spPr>
        <p:txBody>
          <a:bodyPr wrap="none" rtlCol="0">
            <a:spAutoFit/>
          </a:bodyPr>
          <a:lstStyle/>
          <a:p>
            <a:r>
              <a:rPr lang="en-US" dirty="0">
                <a:latin typeface="+mn-lt"/>
              </a:rPr>
              <a:t>Master Sgt. </a:t>
            </a:r>
            <a:endParaRPr lang="en-US" dirty="0" smtClean="0">
              <a:latin typeface="+mn-lt"/>
            </a:endParaRPr>
          </a:p>
          <a:p>
            <a:r>
              <a:rPr lang="en-US" dirty="0" err="1" smtClean="0">
                <a:latin typeface="+mn-lt"/>
              </a:rPr>
              <a:t>Roddie</a:t>
            </a:r>
            <a:r>
              <a:rPr lang="en-US" dirty="0" smtClean="0">
                <a:latin typeface="+mn-lt"/>
              </a:rPr>
              <a:t> </a:t>
            </a:r>
            <a:r>
              <a:rPr lang="en-US" dirty="0">
                <a:latin typeface="+mn-lt"/>
              </a:rPr>
              <a:t>Edmonds</a:t>
            </a:r>
          </a:p>
        </p:txBody>
      </p:sp>
    </p:spTree>
    <p:extLst>
      <p:ext uri="{BB962C8B-B14F-4D97-AF65-F5344CB8AC3E}">
        <p14:creationId xmlns:p14="http://schemas.microsoft.com/office/powerpoint/2010/main" val="33881716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normAutofit/>
          </a:bodyPr>
          <a:lstStyle/>
          <a:p>
            <a:pPr algn="l"/>
            <a:r>
              <a:rPr lang="en-US" dirty="0"/>
              <a:t>In a German prison camp 71 years ago, Master Sgt. </a:t>
            </a:r>
            <a:r>
              <a:rPr lang="en-US" dirty="0" err="1"/>
              <a:t>Roddie</a:t>
            </a:r>
            <a:r>
              <a:rPr lang="en-US" dirty="0"/>
              <a:t> Edmonds stared down the barrel of his Nazi captor’s pistol and refused to say which of his fellow prisoners of war were Jewish</a:t>
            </a:r>
            <a:r>
              <a:rPr lang="en-US" dirty="0" smtClean="0"/>
              <a:t>. </a:t>
            </a:r>
            <a:r>
              <a:rPr lang="en-US" dirty="0" smtClean="0">
                <a:solidFill>
                  <a:srgbClr val="FFFF66"/>
                </a:solidFill>
              </a:rPr>
              <a:t>“</a:t>
            </a:r>
            <a:r>
              <a:rPr lang="en-US" dirty="0">
                <a:solidFill>
                  <a:srgbClr val="FFFF66"/>
                </a:solidFill>
              </a:rPr>
              <a:t>We are all Jews here,” said Sergeant Edmonds</a:t>
            </a:r>
            <a:r>
              <a:rPr lang="en-US" dirty="0"/>
              <a:t>, the highest-ranking American noncommissioned officer at </a:t>
            </a:r>
            <a:r>
              <a:rPr lang="en-US" dirty="0" err="1"/>
              <a:t>Ziegenhain</a:t>
            </a:r>
            <a:r>
              <a:rPr lang="en-US" dirty="0"/>
              <a:t> </a:t>
            </a:r>
            <a:r>
              <a:rPr lang="en-US" dirty="0" err="1"/>
              <a:t>stalag</a:t>
            </a:r>
            <a:r>
              <a:rPr lang="en-US" dirty="0"/>
              <a:t> that </a:t>
            </a:r>
            <a:r>
              <a:rPr lang="en-US" dirty="0" smtClean="0"/>
              <a:t>day</a:t>
            </a:r>
            <a:endParaRPr lang="en-US" altLang="en-US" dirty="0"/>
          </a:p>
        </p:txBody>
      </p:sp>
    </p:spTree>
    <p:extLst>
      <p:ext uri="{BB962C8B-B14F-4D97-AF65-F5344CB8AC3E}">
        <p14:creationId xmlns:p14="http://schemas.microsoft.com/office/powerpoint/2010/main" val="35934278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normAutofit/>
          </a:bodyPr>
          <a:lstStyle/>
          <a:p>
            <a:pPr algn="l"/>
            <a:r>
              <a:rPr lang="en-US" dirty="0" smtClean="0"/>
              <a:t>instead ordering more than 1,000 of his fellow prisoners to stand together in front of their barracks.</a:t>
            </a:r>
          </a:p>
          <a:p>
            <a:pPr algn="l"/>
            <a:r>
              <a:rPr lang="en-US" dirty="0"/>
              <a:t>That act of defiance in January 1945 spared the lives of as many as 200 Jews.  </a:t>
            </a:r>
            <a:endParaRPr lang="en-US" dirty="0" smtClean="0"/>
          </a:p>
          <a:p>
            <a:pPr algn="l"/>
            <a:r>
              <a:rPr lang="en-US" dirty="0" smtClean="0"/>
              <a:t>President </a:t>
            </a:r>
            <a:r>
              <a:rPr lang="en-US" dirty="0"/>
              <a:t>Obama repeated those words.</a:t>
            </a:r>
            <a:endParaRPr lang="en-US" altLang="en-US" dirty="0"/>
          </a:p>
          <a:p>
            <a:pPr algn="l"/>
            <a:endParaRPr lang="en-US" dirty="0" smtClean="0"/>
          </a:p>
          <a:p>
            <a:pPr algn="l"/>
            <a:endParaRPr lang="en-US" altLang="en-US" dirty="0"/>
          </a:p>
        </p:txBody>
      </p:sp>
    </p:spTree>
    <p:extLst>
      <p:ext uri="{BB962C8B-B14F-4D97-AF65-F5344CB8AC3E}">
        <p14:creationId xmlns:p14="http://schemas.microsoft.com/office/powerpoint/2010/main" val="6147788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normAutofit/>
          </a:bodyPr>
          <a:lstStyle/>
          <a:p>
            <a:pPr algn="l"/>
            <a:r>
              <a:rPr lang="en-US" b="1" baseline="30000" dirty="0" smtClean="0"/>
              <a:t>Luke 7.2-4</a:t>
            </a:r>
            <a:r>
              <a:rPr lang="en-US" b="1" baseline="30000" dirty="0"/>
              <a:t> </a:t>
            </a:r>
            <a:r>
              <a:rPr lang="en-US" dirty="0"/>
              <a:t>A Roman army officer there had a servant he regarded highly, who was sick to the point of death. </a:t>
            </a:r>
            <a:r>
              <a:rPr lang="en-US" dirty="0" smtClean="0"/>
              <a:t>Hearing </a:t>
            </a:r>
            <a:r>
              <a:rPr lang="en-US" dirty="0"/>
              <a:t>about Yeshua, the officer sent some Jewish elders to him with the request that he come and heal his servant</a:t>
            </a:r>
            <a:r>
              <a:rPr lang="en-US" dirty="0" smtClean="0"/>
              <a:t>.</a:t>
            </a:r>
            <a:r>
              <a:rPr lang="en-US" b="1" baseline="30000" dirty="0"/>
              <a:t> </a:t>
            </a:r>
            <a:r>
              <a:rPr lang="en-US" dirty="0"/>
              <a:t>They came to Yeshua and pleaded earnestly with him, “He really deserves to have you do this, </a:t>
            </a:r>
            <a:r>
              <a:rPr lang="en-US" dirty="0" smtClean="0"/>
              <a:t>for </a:t>
            </a:r>
            <a:r>
              <a:rPr lang="en-US" dirty="0">
                <a:solidFill>
                  <a:srgbClr val="FFFF66"/>
                </a:solidFill>
              </a:rPr>
              <a:t>he loves our people </a:t>
            </a:r>
            <a:r>
              <a:rPr lang="en-US" dirty="0"/>
              <a:t>— in fact, he built the synagogue for us!”</a:t>
            </a:r>
            <a:endParaRPr lang="en-US" altLang="en-US" dirty="0"/>
          </a:p>
        </p:txBody>
      </p:sp>
    </p:spTree>
    <p:extLst>
      <p:ext uri="{BB962C8B-B14F-4D97-AF65-F5344CB8AC3E}">
        <p14:creationId xmlns:p14="http://schemas.microsoft.com/office/powerpoint/2010/main" val="19679382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515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938" y="533400"/>
            <a:ext cx="8729662"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55" name="Rectangle 2"/>
          <p:cNvSpPr>
            <a:spLocks noGrp="1" noChangeArrowheads="1"/>
          </p:cNvSpPr>
          <p:nvPr>
            <p:ph type="title"/>
          </p:nvPr>
        </p:nvSpPr>
        <p:spPr>
          <a:xfrm>
            <a:off x="457200" y="0"/>
            <a:ext cx="8229600" cy="685800"/>
          </a:xfrm>
        </p:spPr>
        <p:txBody>
          <a:bodyPr/>
          <a:lstStyle/>
          <a:p>
            <a:pPr algn="r" rtl="1" eaLnBrk="1" hangingPunct="1"/>
            <a:r>
              <a:rPr lang="en-US" altLang="en-US" sz="3200" smtClean="0">
                <a:solidFill>
                  <a:srgbClr val="FFFF00"/>
                </a:solidFill>
              </a:rPr>
              <a:t>Yesha’yahu (Isaiah) 6:1b</a:t>
            </a:r>
          </a:p>
        </p:txBody>
      </p:sp>
      <p:sp>
        <p:nvSpPr>
          <p:cNvPr id="41988" name="Rectangle 3"/>
          <p:cNvSpPr>
            <a:spLocks noChangeArrowheads="1"/>
          </p:cNvSpPr>
          <p:nvPr/>
        </p:nvSpPr>
        <p:spPr bwMode="auto">
          <a:xfrm>
            <a:off x="6208713" y="2590800"/>
            <a:ext cx="11826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4400">
                <a:solidFill>
                  <a:schemeClr val="bg1"/>
                </a:solidFill>
                <a:latin typeface="Arial Rounded MT Bold" panose="020F070403050403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eaLnBrk="1" fontAlgn="auto" hangingPunct="1">
              <a:spcAft>
                <a:spcPts val="0"/>
              </a:spcAft>
              <a:buClrTx/>
              <a:buSzTx/>
              <a:buFontTx/>
              <a:buNone/>
              <a:defRPr/>
            </a:pPr>
            <a:r>
              <a:rPr lang="en-US" altLang="en-US" sz="2800" kern="0" smtClean="0">
                <a:solidFill>
                  <a:srgbClr val="000000"/>
                </a:solidFill>
                <a:latin typeface="Arial" panose="020B0604020202020204" pitchFamily="34" charset="0"/>
              </a:rPr>
              <a:t>A</a:t>
            </a:r>
            <a:r>
              <a:rPr lang="en-US" altLang="en-US" sz="2400" kern="0" smtClean="0">
                <a:solidFill>
                  <a:srgbClr val="000000"/>
                </a:solidFill>
                <a:latin typeface="Arial" panose="020B0604020202020204" pitchFamily="34" charset="0"/>
              </a:rPr>
              <a:t>DONI</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lstStyle/>
          <a:p>
            <a:pPr algn="l"/>
            <a:r>
              <a:rPr lang="en-US" baseline="30000" dirty="0" err="1" smtClean="0"/>
              <a:t>T’hillim</a:t>
            </a:r>
            <a:r>
              <a:rPr lang="en-US" baseline="30000" dirty="0" smtClean="0"/>
              <a:t>/Ps 122.6-9 </a:t>
            </a:r>
            <a:r>
              <a:rPr lang="en-US" dirty="0" smtClean="0"/>
              <a:t>Pray </a:t>
            </a:r>
            <a:r>
              <a:rPr lang="en-US" dirty="0"/>
              <a:t>for </a:t>
            </a:r>
            <a:r>
              <a:rPr lang="en-US" i="1" dirty="0"/>
              <a:t>shalom</a:t>
            </a:r>
            <a:r>
              <a:rPr lang="en-US" dirty="0"/>
              <a:t> in </a:t>
            </a:r>
            <a:r>
              <a:rPr lang="en-US" dirty="0" smtClean="0"/>
              <a:t>Yerushalayim; may </a:t>
            </a:r>
            <a:r>
              <a:rPr lang="en-US" dirty="0">
                <a:solidFill>
                  <a:srgbClr val="FFFF66"/>
                </a:solidFill>
              </a:rPr>
              <a:t>those who love you</a:t>
            </a:r>
            <a:r>
              <a:rPr lang="en-US" dirty="0"/>
              <a:t> </a:t>
            </a:r>
            <a:r>
              <a:rPr lang="en-US" dirty="0" smtClean="0"/>
              <a:t>prosper.</a:t>
            </a:r>
            <a:r>
              <a:rPr lang="en-US" b="1" baseline="30000" dirty="0"/>
              <a:t> </a:t>
            </a:r>
            <a:r>
              <a:rPr lang="en-US" dirty="0"/>
              <a:t>May </a:t>
            </a:r>
            <a:r>
              <a:rPr lang="en-US" i="1" dirty="0"/>
              <a:t>shalom</a:t>
            </a:r>
            <a:r>
              <a:rPr lang="en-US" dirty="0"/>
              <a:t> be within your </a:t>
            </a:r>
            <a:r>
              <a:rPr lang="en-US" dirty="0" smtClean="0"/>
              <a:t>ramparts, prosperity </a:t>
            </a:r>
            <a:r>
              <a:rPr lang="en-US" dirty="0"/>
              <a:t>in your </a:t>
            </a:r>
            <a:r>
              <a:rPr lang="en-US" dirty="0" smtClean="0"/>
              <a:t>palaces.</a:t>
            </a:r>
            <a:r>
              <a:rPr lang="en-US" b="1" baseline="30000" dirty="0"/>
              <a:t> </a:t>
            </a:r>
            <a:r>
              <a:rPr lang="en-US" dirty="0"/>
              <a:t>For the sake of my family and friends, I </a:t>
            </a:r>
            <a:r>
              <a:rPr lang="en-US" dirty="0" err="1" smtClean="0"/>
              <a:t>say,“</a:t>
            </a:r>
            <a:r>
              <a:rPr lang="en-US" i="1" dirty="0" err="1" smtClean="0"/>
              <a:t>Shalom</a:t>
            </a:r>
            <a:r>
              <a:rPr lang="en-US" dirty="0"/>
              <a:t> be within you</a:t>
            </a:r>
            <a:r>
              <a:rPr lang="en-US" dirty="0" smtClean="0"/>
              <a:t>!” </a:t>
            </a:r>
            <a:r>
              <a:rPr lang="en-US" b="1" baseline="30000" dirty="0"/>
              <a:t> </a:t>
            </a:r>
            <a:r>
              <a:rPr lang="en-US" dirty="0"/>
              <a:t>For the sake of the house of </a:t>
            </a:r>
            <a:r>
              <a:rPr lang="en-US" i="1" cap="small" dirty="0" err="1" smtClean="0"/>
              <a:t>Adoni</a:t>
            </a:r>
            <a:r>
              <a:rPr lang="en-US" dirty="0"/>
              <a:t> our </a:t>
            </a:r>
            <a:r>
              <a:rPr lang="en-US" dirty="0" smtClean="0"/>
              <a:t>God, I </a:t>
            </a:r>
            <a:r>
              <a:rPr lang="en-US" dirty="0"/>
              <a:t>will seek your well-being</a:t>
            </a:r>
            <a:r>
              <a:rPr lang="en-US" dirty="0" smtClean="0"/>
              <a:t>.</a:t>
            </a:r>
          </a:p>
          <a:p>
            <a:pPr algn="l"/>
            <a:r>
              <a:rPr lang="en-US" dirty="0" smtClean="0"/>
              <a:t>What does it mean to love Jerusalem?  </a:t>
            </a:r>
            <a:endParaRPr lang="en-US" dirty="0"/>
          </a:p>
        </p:txBody>
      </p:sp>
    </p:spTree>
    <p:extLst>
      <p:ext uri="{BB962C8B-B14F-4D97-AF65-F5344CB8AC3E}">
        <p14:creationId xmlns:p14="http://schemas.microsoft.com/office/powerpoint/2010/main" val="40374842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lstStyle/>
          <a:p>
            <a:pPr algn="l"/>
            <a:r>
              <a:rPr lang="en-US" altLang="en-US" dirty="0" smtClean="0"/>
              <a:t>It’s possible to love Jewish things, without loving and blessing the Jewish people.</a:t>
            </a:r>
          </a:p>
          <a:p>
            <a:pPr algn="l"/>
            <a:r>
              <a:rPr lang="en-US" altLang="en-US" dirty="0" smtClean="0"/>
              <a:t>It’s great to love Torah, but that doesn’t change covenantal identity.  </a:t>
            </a:r>
            <a:endParaRPr lang="en-US" altLang="en-US" dirty="0"/>
          </a:p>
        </p:txBody>
      </p:sp>
    </p:spTree>
    <p:extLst>
      <p:ext uri="{BB962C8B-B14F-4D97-AF65-F5344CB8AC3E}">
        <p14:creationId xmlns:p14="http://schemas.microsoft.com/office/powerpoint/2010/main" val="14150137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normAutofit lnSpcReduction="10000"/>
          </a:bodyPr>
          <a:lstStyle/>
          <a:p>
            <a:pPr algn="l"/>
            <a:r>
              <a:rPr lang="en-US" dirty="0"/>
              <a:t>Working to bring Jewish people, and those grafted in, to their covenantal identity in Messiah. Implies: </a:t>
            </a:r>
          </a:p>
          <a:p>
            <a:pPr marL="742950" indent="-742950" algn="l">
              <a:buAutoNum type="arabicParenR"/>
            </a:pPr>
            <a:r>
              <a:rPr lang="en-US" dirty="0" smtClean="0"/>
              <a:t>Salvation </a:t>
            </a:r>
            <a:r>
              <a:rPr lang="en-US" dirty="0"/>
              <a:t>through the Atonement of the Messiah. Personal faith in the atoning death and resurrection of Yeshua. It’s all about the King; </a:t>
            </a:r>
            <a:endParaRPr lang="en-US" dirty="0" smtClean="0"/>
          </a:p>
          <a:p>
            <a:pPr marL="742950" indent="-742950" algn="l">
              <a:buFontTx/>
              <a:buAutoNum type="arabicParenR"/>
            </a:pPr>
            <a:r>
              <a:rPr lang="en-US" dirty="0" smtClean="0"/>
              <a:t>Covenantal </a:t>
            </a:r>
            <a:r>
              <a:rPr lang="en-US" dirty="0"/>
              <a:t>identity of Jewish people, not replacement; </a:t>
            </a:r>
          </a:p>
        </p:txBody>
      </p:sp>
    </p:spTree>
    <p:extLst>
      <p:ext uri="{BB962C8B-B14F-4D97-AF65-F5344CB8AC3E}">
        <p14:creationId xmlns:p14="http://schemas.microsoft.com/office/powerpoint/2010/main" val="24190054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normAutofit/>
          </a:bodyPr>
          <a:lstStyle/>
          <a:p>
            <a:pPr marL="742950" indent="-742950" algn="l">
              <a:buFont typeface="+mj-lt"/>
              <a:buAutoNum type="arabicParenR" startAt="3"/>
            </a:pPr>
            <a:r>
              <a:rPr lang="en-US" dirty="0" smtClean="0"/>
              <a:t>Restoration </a:t>
            </a:r>
            <a:r>
              <a:rPr lang="en-US" dirty="0"/>
              <a:t>to Torah lifestyle; </a:t>
            </a:r>
            <a:endParaRPr lang="en-US" dirty="0" smtClean="0"/>
          </a:p>
          <a:p>
            <a:pPr marL="742950" indent="-742950" algn="l">
              <a:buFont typeface="+mj-lt"/>
              <a:buAutoNum type="arabicParenR" startAt="3"/>
            </a:pPr>
            <a:r>
              <a:rPr lang="en-US" dirty="0" smtClean="0"/>
              <a:t>Restoration/survival </a:t>
            </a:r>
            <a:r>
              <a:rPr lang="en-US" dirty="0"/>
              <a:t>of the nation of Israel. </a:t>
            </a:r>
          </a:p>
        </p:txBody>
      </p:sp>
    </p:spTree>
    <p:extLst>
      <p:ext uri="{BB962C8B-B14F-4D97-AF65-F5344CB8AC3E}">
        <p14:creationId xmlns:p14="http://schemas.microsoft.com/office/powerpoint/2010/main" val="40888648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normAutofit/>
          </a:bodyPr>
          <a:lstStyle/>
          <a:p>
            <a:pPr algn="l"/>
            <a:r>
              <a:rPr lang="en-US" baseline="30000" dirty="0" smtClean="0"/>
              <a:t>Yeshayahu/Is 61.1,6-8</a:t>
            </a:r>
            <a:r>
              <a:rPr lang="en-US" dirty="0" smtClean="0"/>
              <a:t> For </a:t>
            </a:r>
            <a:r>
              <a:rPr lang="en-US" dirty="0" err="1"/>
              <a:t>Tziyon's</a:t>
            </a:r>
            <a:r>
              <a:rPr lang="en-US" dirty="0"/>
              <a:t> sake I will not be silent, for </a:t>
            </a:r>
            <a:r>
              <a:rPr lang="en-US" dirty="0" err="1"/>
              <a:t>Yerushalayim's</a:t>
            </a:r>
            <a:r>
              <a:rPr lang="en-US" dirty="0"/>
              <a:t> sake I will not rest, until her vindication shines out </a:t>
            </a:r>
            <a:r>
              <a:rPr lang="en-US" dirty="0" smtClean="0"/>
              <a:t>brightly…</a:t>
            </a:r>
            <a:r>
              <a:rPr lang="en-US" dirty="0"/>
              <a:t> I have posted watchmen on your walls, Yerushalayim; they will never fall silent, neither by day nor by night. </a:t>
            </a:r>
            <a:r>
              <a:rPr lang="en-US" dirty="0" smtClean="0"/>
              <a:t>You who call on A</a:t>
            </a:r>
            <a:r>
              <a:rPr lang="en-US" sz="3300" dirty="0" smtClean="0"/>
              <a:t>DONI</a:t>
            </a:r>
            <a:r>
              <a:rPr lang="en-US" dirty="0" smtClean="0"/>
              <a:t>, </a:t>
            </a:r>
            <a:endParaRPr lang="en-US" altLang="en-US" dirty="0"/>
          </a:p>
        </p:txBody>
      </p:sp>
    </p:spTree>
    <p:extLst>
      <p:ext uri="{BB962C8B-B14F-4D97-AF65-F5344CB8AC3E}">
        <p14:creationId xmlns:p14="http://schemas.microsoft.com/office/powerpoint/2010/main" val="20552683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normAutofit/>
          </a:bodyPr>
          <a:lstStyle/>
          <a:p>
            <a:pPr algn="l"/>
            <a:r>
              <a:rPr lang="en-US" baseline="30000" dirty="0" smtClean="0"/>
              <a:t>Yeshayahu/Is 61.1,6-8</a:t>
            </a:r>
            <a:r>
              <a:rPr lang="en-US" dirty="0" smtClean="0"/>
              <a:t> give </a:t>
            </a:r>
            <a:r>
              <a:rPr lang="en-US" dirty="0"/>
              <a:t>yourselves no rest; </a:t>
            </a:r>
            <a:r>
              <a:rPr lang="en-US" dirty="0" smtClean="0"/>
              <a:t>and </a:t>
            </a:r>
            <a:r>
              <a:rPr lang="en-US" dirty="0"/>
              <a:t>give him no rest till he restores Yerushalayim and makes it a praise on earth. </a:t>
            </a:r>
            <a:r>
              <a:rPr lang="en-US" dirty="0" smtClean="0"/>
              <a:t> </a:t>
            </a:r>
            <a:r>
              <a:rPr lang="en-US" dirty="0"/>
              <a:t>A</a:t>
            </a:r>
            <a:r>
              <a:rPr lang="en-US" sz="3300" dirty="0"/>
              <a:t>DONI</a:t>
            </a:r>
            <a:r>
              <a:rPr lang="en-US" dirty="0"/>
              <a:t> </a:t>
            </a:r>
            <a:r>
              <a:rPr lang="en-US" dirty="0" smtClean="0"/>
              <a:t>has </a:t>
            </a:r>
            <a:r>
              <a:rPr lang="en-US" dirty="0"/>
              <a:t>sworn by his right hand and by his mighty arm: "Never again will I give your grain to your enemies as food; nor will strangers drink your wine,</a:t>
            </a:r>
          </a:p>
          <a:p>
            <a:pPr algn="l"/>
            <a:endParaRPr lang="en-US" altLang="en-US" dirty="0"/>
          </a:p>
        </p:txBody>
      </p:sp>
    </p:spTree>
    <p:extLst>
      <p:ext uri="{BB962C8B-B14F-4D97-AF65-F5344CB8AC3E}">
        <p14:creationId xmlns:p14="http://schemas.microsoft.com/office/powerpoint/2010/main" val="41204341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lstStyle/>
          <a:p>
            <a:pPr algn="l"/>
            <a:r>
              <a:rPr lang="en-US" baseline="30000" dirty="0" smtClean="0"/>
              <a:t>Yeshayahu/Is 40.1-2 </a:t>
            </a:r>
            <a:r>
              <a:rPr lang="en-US" dirty="0"/>
              <a:t> "Comfort and keep comforting my people," says your God. </a:t>
            </a:r>
            <a:r>
              <a:rPr lang="en-US" dirty="0" smtClean="0"/>
              <a:t>"</a:t>
            </a:r>
            <a:r>
              <a:rPr lang="en-US" dirty="0"/>
              <a:t>Tell Yerushalayim to take heart; proclaim to her that she has completed her time of service, that her guilt has been paid off, that she has received at the hand of </a:t>
            </a:r>
            <a:r>
              <a:rPr lang="en-US" dirty="0" smtClean="0"/>
              <a:t>A</a:t>
            </a:r>
            <a:r>
              <a:rPr lang="en-US" sz="3200" dirty="0" smtClean="0"/>
              <a:t>DONI</a:t>
            </a:r>
            <a:r>
              <a:rPr lang="en-US" dirty="0" smtClean="0"/>
              <a:t> </a:t>
            </a:r>
            <a:r>
              <a:rPr lang="en-US" dirty="0"/>
              <a:t>double for all her sins."</a:t>
            </a:r>
          </a:p>
          <a:p>
            <a:pPr algn="l"/>
            <a:endParaRPr lang="en-US" altLang="en-US" dirty="0"/>
          </a:p>
        </p:txBody>
      </p:sp>
    </p:spTree>
    <p:extLst>
      <p:ext uri="{BB962C8B-B14F-4D97-AF65-F5344CB8AC3E}">
        <p14:creationId xmlns:p14="http://schemas.microsoft.com/office/powerpoint/2010/main" val="25838992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lstStyle/>
          <a:p>
            <a:endParaRPr lang="en-US" altLang="en-US" dirty="0" smtClean="0"/>
          </a:p>
          <a:p>
            <a:endParaRPr lang="en-US" altLang="en-US" dirty="0"/>
          </a:p>
          <a:p>
            <a:r>
              <a:rPr lang="en-US" altLang="en-US" dirty="0" smtClean="0"/>
              <a:t>March of Remembrance</a:t>
            </a:r>
            <a:endParaRPr lang="en-US" altLang="en-US" dirty="0"/>
          </a:p>
        </p:txBody>
      </p:sp>
    </p:spTree>
    <p:extLst>
      <p:ext uri="{BB962C8B-B14F-4D97-AF65-F5344CB8AC3E}">
        <p14:creationId xmlns:p14="http://schemas.microsoft.com/office/powerpoint/2010/main" val="5089749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normAutofit/>
          </a:bodyPr>
          <a:lstStyle/>
          <a:p>
            <a:pPr algn="l"/>
            <a:r>
              <a:rPr lang="en-US" dirty="0"/>
              <a:t>Taking the lessons of the Holocaust to </a:t>
            </a:r>
            <a:r>
              <a:rPr lang="en-US" dirty="0" smtClean="0"/>
              <a:t>break the </a:t>
            </a:r>
            <a:r>
              <a:rPr lang="en-US" dirty="0"/>
              <a:t>silence of fear, pain and shame </a:t>
            </a:r>
            <a:r>
              <a:rPr lang="en-US" dirty="0" smtClean="0"/>
              <a:t>caused by </a:t>
            </a:r>
            <a:r>
              <a:rPr lang="en-US" dirty="0"/>
              <a:t>prejudice and indifference.</a:t>
            </a:r>
          </a:p>
          <a:p>
            <a:pPr algn="l"/>
            <a:r>
              <a:rPr lang="en-US" dirty="0"/>
              <a:t>Serving the </a:t>
            </a:r>
            <a:r>
              <a:rPr lang="en-US" dirty="0" smtClean="0"/>
              <a:t>Jewish </a:t>
            </a:r>
            <a:r>
              <a:rPr lang="en-US" dirty="0"/>
              <a:t>community of Kansas City to say to the </a:t>
            </a:r>
            <a:r>
              <a:rPr lang="en-US" dirty="0" smtClean="0"/>
              <a:t>Holocaust</a:t>
            </a:r>
            <a:r>
              <a:rPr lang="en-US" dirty="0"/>
              <a:t/>
            </a:r>
            <a:br>
              <a:rPr lang="en-US" dirty="0"/>
            </a:br>
            <a:r>
              <a:rPr lang="en-US" dirty="0"/>
              <a:t>survivors and their descendants, "You are not forgotten. You are not </a:t>
            </a:r>
            <a:r>
              <a:rPr lang="en-US" dirty="0" smtClean="0"/>
              <a:t>alone. We </a:t>
            </a:r>
            <a:r>
              <a:rPr lang="en-US" dirty="0"/>
              <a:t>will remember and we will not be silent for Zion's sake".</a:t>
            </a:r>
          </a:p>
          <a:p>
            <a:pPr algn="l"/>
            <a:endParaRPr lang="en-US" altLang="en-US" dirty="0"/>
          </a:p>
        </p:txBody>
      </p:sp>
    </p:spTree>
    <p:extLst>
      <p:ext uri="{BB962C8B-B14F-4D97-AF65-F5344CB8AC3E}">
        <p14:creationId xmlns:p14="http://schemas.microsoft.com/office/powerpoint/2010/main" val="26574535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lstStyle/>
          <a:p>
            <a:pPr algn="l"/>
            <a:r>
              <a:rPr lang="en-US" altLang="en-US" dirty="0" smtClean="0"/>
              <a:t>  </a:t>
            </a:r>
            <a:endParaRPr lang="en-US" alt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979" b="22615"/>
          <a:stretch/>
        </p:blipFill>
        <p:spPr bwMode="auto">
          <a:xfrm>
            <a:off x="0" y="0"/>
            <a:ext cx="9144000" cy="5775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514600" y="5867400"/>
            <a:ext cx="3001463" cy="707886"/>
          </a:xfrm>
          <a:prstGeom prst="rect">
            <a:avLst/>
          </a:prstGeom>
          <a:noFill/>
        </p:spPr>
        <p:txBody>
          <a:bodyPr wrap="none" rtlCol="0">
            <a:spAutoFit/>
          </a:bodyPr>
          <a:lstStyle/>
          <a:p>
            <a:r>
              <a:rPr lang="en-US" dirty="0" smtClean="0">
                <a:solidFill>
                  <a:srgbClr val="FFFFFF"/>
                </a:solidFill>
                <a:latin typeface="Arial Rounded MT Bold"/>
              </a:rPr>
              <a:t>MoRKC.org</a:t>
            </a:r>
            <a:endParaRPr lang="en-US" dirty="0">
              <a:solidFill>
                <a:srgbClr val="FFFFFF"/>
              </a:solidFill>
              <a:latin typeface="Arial Rounded MT Bold"/>
            </a:endParaRPr>
          </a:p>
        </p:txBody>
      </p:sp>
    </p:spTree>
    <p:extLst>
      <p:ext uri="{BB962C8B-B14F-4D97-AF65-F5344CB8AC3E}">
        <p14:creationId xmlns:p14="http://schemas.microsoft.com/office/powerpoint/2010/main" val="1597339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617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
            <a:ext cx="900271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79" name="Rectangle 2"/>
          <p:cNvSpPr>
            <a:spLocks noGrp="1" noChangeArrowheads="1"/>
          </p:cNvSpPr>
          <p:nvPr>
            <p:ph type="title"/>
          </p:nvPr>
        </p:nvSpPr>
        <p:spPr>
          <a:xfrm>
            <a:off x="457200" y="0"/>
            <a:ext cx="8229600" cy="685800"/>
          </a:xfrm>
        </p:spPr>
        <p:txBody>
          <a:bodyPr/>
          <a:lstStyle/>
          <a:p>
            <a:pPr algn="r" rtl="1" eaLnBrk="1" hangingPunct="1"/>
            <a:r>
              <a:rPr lang="en-US" altLang="en-US" sz="3200" smtClean="0">
                <a:solidFill>
                  <a:srgbClr val="FFFF00"/>
                </a:solidFill>
              </a:rPr>
              <a:t>Yesha’yahu (Isaiah) 6:2a</a:t>
            </a:r>
          </a:p>
        </p:txBody>
      </p:sp>
      <p:sp>
        <p:nvSpPr>
          <p:cNvPr id="41988" name="Rectangle 3"/>
          <p:cNvSpPr>
            <a:spLocks noChangeArrowheads="1"/>
          </p:cNvSpPr>
          <p:nvPr/>
        </p:nvSpPr>
        <p:spPr bwMode="auto">
          <a:xfrm>
            <a:off x="6208713" y="2133600"/>
            <a:ext cx="16398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4400">
                <a:solidFill>
                  <a:schemeClr val="bg1"/>
                </a:solidFill>
                <a:latin typeface="Arial Rounded MT Bold" panose="020F070403050403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eaLnBrk="1" fontAlgn="auto" hangingPunct="1">
              <a:spcAft>
                <a:spcPts val="0"/>
              </a:spcAft>
              <a:buClrTx/>
              <a:buSzTx/>
              <a:buFontTx/>
              <a:buNone/>
              <a:defRPr/>
            </a:pPr>
            <a:r>
              <a:rPr lang="en-US" altLang="en-US" sz="2800" kern="0" dirty="0" smtClean="0">
                <a:solidFill>
                  <a:srgbClr val="000000"/>
                </a:solidFill>
                <a:latin typeface="Arial" panose="020B0604020202020204" pitchFamily="34" charset="0"/>
              </a:rPr>
              <a:t>A</a:t>
            </a:r>
            <a:r>
              <a:rPr lang="en-US" altLang="en-US" sz="2400" kern="0" dirty="0" smtClean="0">
                <a:solidFill>
                  <a:srgbClr val="000000"/>
                </a:solidFill>
                <a:latin typeface="Arial" panose="020B0604020202020204" pitchFamily="34" charset="0"/>
              </a:rPr>
              <a:t>DONI</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lstStyle/>
          <a:p>
            <a:pPr algn="l"/>
            <a:r>
              <a:rPr lang="en-US" altLang="en-US" dirty="0" smtClean="0"/>
              <a:t> </a:t>
            </a:r>
            <a:endParaRPr lang="en-US" alt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6" y="31692"/>
            <a:ext cx="9147686" cy="5179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5189938"/>
            <a:ext cx="9144000" cy="1323439"/>
          </a:xfrm>
          <a:prstGeom prst="rect">
            <a:avLst/>
          </a:prstGeom>
          <a:noFill/>
        </p:spPr>
        <p:txBody>
          <a:bodyPr wrap="square" rtlCol="0">
            <a:spAutoFit/>
          </a:bodyPr>
          <a:lstStyle/>
          <a:p>
            <a:pPr algn="ctr"/>
            <a:r>
              <a:rPr lang="en-US" dirty="0" smtClean="0">
                <a:solidFill>
                  <a:srgbClr val="FFFFFF"/>
                </a:solidFill>
                <a:latin typeface="Arial Rounded MT Bold"/>
              </a:rPr>
              <a:t>Likud Knesset Member </a:t>
            </a:r>
          </a:p>
          <a:p>
            <a:pPr algn="ctr"/>
            <a:r>
              <a:rPr lang="en-US" dirty="0" smtClean="0">
                <a:solidFill>
                  <a:srgbClr val="FFFFFF"/>
                </a:solidFill>
                <a:latin typeface="Arial Rounded MT Bold"/>
              </a:rPr>
              <a:t>Sharren Haskel</a:t>
            </a:r>
            <a:endParaRPr lang="en-US" dirty="0">
              <a:solidFill>
                <a:srgbClr val="FFFFFF"/>
              </a:solidFill>
              <a:latin typeface="Arial Rounded MT Bold"/>
            </a:endParaRPr>
          </a:p>
        </p:txBody>
      </p:sp>
    </p:spTree>
    <p:extLst>
      <p:ext uri="{BB962C8B-B14F-4D97-AF65-F5344CB8AC3E}">
        <p14:creationId xmlns:p14="http://schemas.microsoft.com/office/powerpoint/2010/main" val="25313488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lstStyle/>
          <a:p>
            <a:pPr algn="l"/>
            <a:r>
              <a:rPr lang="en-US" altLang="en-US" dirty="0" smtClean="0"/>
              <a:t> </a:t>
            </a:r>
            <a:endParaRPr lang="en-US" alt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298"/>
          <a:stretch/>
        </p:blipFill>
        <p:spPr bwMode="auto">
          <a:xfrm>
            <a:off x="228600" y="-15948"/>
            <a:ext cx="877417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56442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normAutofit lnSpcReduction="10000"/>
          </a:bodyPr>
          <a:lstStyle/>
          <a:p>
            <a:pPr algn="l"/>
            <a:r>
              <a:rPr lang="en-US" dirty="0" smtClean="0"/>
              <a:t>March of Remembrance (Prayer Walk) – Free </a:t>
            </a:r>
            <a:r>
              <a:rPr lang="en-US" dirty="0"/>
              <a:t>Registration   </a:t>
            </a:r>
            <a:r>
              <a:rPr lang="en-US" dirty="0">
                <a:hlinkClick r:id="rId3"/>
              </a:rPr>
              <a:t>http://</a:t>
            </a:r>
            <a:r>
              <a:rPr lang="en-US" dirty="0" smtClean="0">
                <a:hlinkClick r:id="rId3"/>
              </a:rPr>
              <a:t>www.morkc.org/register</a:t>
            </a:r>
            <a:endParaRPr lang="en-US" dirty="0" smtClean="0"/>
          </a:p>
          <a:p>
            <a:pPr algn="l"/>
            <a:r>
              <a:rPr lang="en-US" b="1" dirty="0" smtClean="0"/>
              <a:t>1:30pm </a:t>
            </a:r>
            <a:r>
              <a:rPr lang="en-US" b="1" dirty="0"/>
              <a:t>- Pre-Rally</a:t>
            </a:r>
            <a:r>
              <a:rPr lang="en-US" dirty="0"/>
              <a:t>: Join us in the courtyard of the Overland Park Convention Center with local leaders who will lead us in prayer. You can spend time learning more about the Holocaust and Righteous Among the Nations. Participate in a moving opportunity as we choose a "blessing or curse". </a:t>
            </a:r>
          </a:p>
        </p:txBody>
      </p:sp>
    </p:spTree>
    <p:extLst>
      <p:ext uri="{BB962C8B-B14F-4D97-AF65-F5344CB8AC3E}">
        <p14:creationId xmlns:p14="http://schemas.microsoft.com/office/powerpoint/2010/main" val="12598853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normAutofit/>
          </a:bodyPr>
          <a:lstStyle/>
          <a:p>
            <a:pPr algn="l"/>
            <a:r>
              <a:rPr lang="en-US" dirty="0"/>
              <a:t>March of Remembrance (Prayer Walk) – Free Registration   </a:t>
            </a:r>
            <a:r>
              <a:rPr lang="en-US" dirty="0">
                <a:hlinkClick r:id="rId3"/>
              </a:rPr>
              <a:t>http://</a:t>
            </a:r>
            <a:r>
              <a:rPr lang="en-US" dirty="0" smtClean="0">
                <a:hlinkClick r:id="rId3"/>
              </a:rPr>
              <a:t>www.morkc.org/register</a:t>
            </a:r>
            <a:endParaRPr lang="en-US" dirty="0" smtClean="0"/>
          </a:p>
          <a:p>
            <a:pPr algn="l"/>
            <a:r>
              <a:rPr lang="en-US" b="1" dirty="0" smtClean="0"/>
              <a:t>3:00pm- </a:t>
            </a:r>
            <a:r>
              <a:rPr lang="en-US" b="1" dirty="0"/>
              <a:t>Walk Begins</a:t>
            </a:r>
            <a:r>
              <a:rPr lang="en-US" dirty="0"/>
              <a:t>: Join us for the start of "A Day of Remembrance" with The March of Remembrance Prayer Walk. The walk will be 1.2 miles with the possibility to only go half that distance. The event will be held rain or shine</a:t>
            </a:r>
            <a:r>
              <a:rPr lang="en-US" dirty="0" smtClean="0"/>
              <a:t>!</a:t>
            </a:r>
            <a:endParaRPr lang="en-US" dirty="0"/>
          </a:p>
        </p:txBody>
      </p:sp>
    </p:spTree>
    <p:extLst>
      <p:ext uri="{BB962C8B-B14F-4D97-AF65-F5344CB8AC3E}">
        <p14:creationId xmlns:p14="http://schemas.microsoft.com/office/powerpoint/2010/main" val="55208890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normAutofit/>
          </a:bodyPr>
          <a:lstStyle/>
          <a:p>
            <a:pPr algn="l"/>
            <a:r>
              <a:rPr lang="en-US" dirty="0" smtClean="0"/>
              <a:t>Evening of Remembrance - </a:t>
            </a:r>
            <a:r>
              <a:rPr lang="en-US" dirty="0" smtClean="0">
                <a:solidFill>
                  <a:srgbClr val="FFFF00"/>
                </a:solidFill>
              </a:rPr>
              <a:t>$25 Or $40 With </a:t>
            </a:r>
            <a:r>
              <a:rPr lang="en-US" dirty="0">
                <a:solidFill>
                  <a:srgbClr val="FFFF00"/>
                </a:solidFill>
              </a:rPr>
              <a:t>T-shirt   http://www.morkc.org/register</a:t>
            </a:r>
            <a:endParaRPr lang="en-US" dirty="0" smtClean="0">
              <a:solidFill>
                <a:srgbClr val="FFFF00"/>
              </a:solidFill>
            </a:endParaRPr>
          </a:p>
          <a:p>
            <a:pPr marL="571500" indent="-571500" algn="l">
              <a:buFont typeface="Arial" panose="020B0604020202020204" pitchFamily="34" charset="0"/>
              <a:buChar char="•"/>
            </a:pPr>
            <a:r>
              <a:rPr lang="en-US" dirty="0" smtClean="0"/>
              <a:t>6:30pm-</a:t>
            </a:r>
            <a:r>
              <a:rPr lang="en-US" dirty="0"/>
              <a:t> Join us as we honor, educate, remember &amp; engage. Get your tickets today - there are a limited number of seats! It will be held at the Overland Park Convention Center. </a:t>
            </a:r>
            <a:endParaRPr lang="en-US" altLang="en-US" dirty="0"/>
          </a:p>
        </p:txBody>
      </p:sp>
    </p:spTree>
    <p:extLst>
      <p:ext uri="{BB962C8B-B14F-4D97-AF65-F5344CB8AC3E}">
        <p14:creationId xmlns:p14="http://schemas.microsoft.com/office/powerpoint/2010/main" val="18832415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normAutofit/>
          </a:bodyPr>
          <a:lstStyle/>
          <a:p>
            <a:pPr algn="l"/>
            <a:r>
              <a:rPr lang="en-US" dirty="0" smtClean="0"/>
              <a:t>Evening of Remembrance - </a:t>
            </a:r>
            <a:r>
              <a:rPr lang="en-US" dirty="0" smtClean="0">
                <a:solidFill>
                  <a:srgbClr val="FFFF00"/>
                </a:solidFill>
              </a:rPr>
              <a:t>$25 Or $40 With </a:t>
            </a:r>
            <a:r>
              <a:rPr lang="en-US" dirty="0">
                <a:solidFill>
                  <a:srgbClr val="FFFF00"/>
                </a:solidFill>
              </a:rPr>
              <a:t>T-shirt   http://www.morkc.org/register</a:t>
            </a:r>
            <a:endParaRPr lang="en-US" dirty="0" smtClean="0">
              <a:solidFill>
                <a:srgbClr val="FFFF00"/>
              </a:solidFill>
            </a:endParaRPr>
          </a:p>
          <a:p>
            <a:pPr marL="571500" indent="-571500" algn="l">
              <a:buFont typeface="Arial" panose="020B0604020202020204" pitchFamily="34" charset="0"/>
              <a:buChar char="•"/>
            </a:pPr>
            <a:r>
              <a:rPr lang="en-US" dirty="0" smtClean="0"/>
              <a:t>Keynote </a:t>
            </a:r>
            <a:r>
              <a:rPr lang="en-US" dirty="0"/>
              <a:t>speaker, Sharren Haskel (She is an Israeli member of the Knesset and the youngest member of Likud and the second youngest member of the 20th Knesset</a:t>
            </a:r>
            <a:r>
              <a:rPr lang="en-US" dirty="0" smtClean="0"/>
              <a:t>).</a:t>
            </a:r>
            <a:endParaRPr lang="en-US" altLang="en-US" dirty="0"/>
          </a:p>
        </p:txBody>
      </p:sp>
    </p:spTree>
    <p:extLst>
      <p:ext uri="{BB962C8B-B14F-4D97-AF65-F5344CB8AC3E}">
        <p14:creationId xmlns:p14="http://schemas.microsoft.com/office/powerpoint/2010/main" val="18077601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normAutofit/>
          </a:bodyPr>
          <a:lstStyle/>
          <a:p>
            <a:pPr algn="l"/>
            <a:r>
              <a:rPr lang="en-US" dirty="0" smtClean="0"/>
              <a:t>Evening of Remembrance - </a:t>
            </a:r>
            <a:r>
              <a:rPr lang="en-US" dirty="0" smtClean="0">
                <a:solidFill>
                  <a:srgbClr val="FFFF00"/>
                </a:solidFill>
              </a:rPr>
              <a:t>$25 Or $40 With </a:t>
            </a:r>
            <a:r>
              <a:rPr lang="en-US" dirty="0">
                <a:solidFill>
                  <a:srgbClr val="FFFF00"/>
                </a:solidFill>
              </a:rPr>
              <a:t>T-shirt   http://www.morkc.org/register</a:t>
            </a:r>
            <a:endParaRPr lang="en-US" dirty="0" smtClean="0">
              <a:solidFill>
                <a:srgbClr val="FFFF00"/>
              </a:solidFill>
            </a:endParaRPr>
          </a:p>
          <a:p>
            <a:pPr marL="571500" indent="-571500" algn="l">
              <a:buFont typeface="Arial" panose="020B0604020202020204" pitchFamily="34" charset="0"/>
              <a:buChar char="•"/>
            </a:pPr>
            <a:r>
              <a:rPr lang="en-US" dirty="0" smtClean="0"/>
              <a:t>Holocaust </a:t>
            </a:r>
            <a:r>
              <a:rPr lang="en-US" dirty="0"/>
              <a:t>professionally </a:t>
            </a:r>
            <a:r>
              <a:rPr lang="en-US" dirty="0" smtClean="0"/>
              <a:t>choreography by</a:t>
            </a:r>
            <a:r>
              <a:rPr lang="en-US" dirty="0"/>
              <a:t> </a:t>
            </a:r>
            <a:r>
              <a:rPr lang="en-US" dirty="0">
                <a:hlinkClick r:id="rId3"/>
              </a:rPr>
              <a:t>Dramatic Truth Ballet </a:t>
            </a:r>
            <a:r>
              <a:rPr lang="en-US" dirty="0" smtClean="0">
                <a:hlinkClick r:id="rId3"/>
              </a:rPr>
              <a:t>Theatre</a:t>
            </a:r>
            <a:r>
              <a:rPr lang="en-US" dirty="0" smtClean="0"/>
              <a:t>.</a:t>
            </a:r>
          </a:p>
          <a:p>
            <a:pPr marL="571500" indent="-571500" algn="l">
              <a:buFont typeface="Arial" panose="020B0604020202020204" pitchFamily="34" charset="0"/>
              <a:buChar char="•"/>
            </a:pPr>
            <a:r>
              <a:rPr lang="en-US" dirty="0" smtClean="0"/>
              <a:t>Holocaust testimony</a:t>
            </a:r>
          </a:p>
          <a:p>
            <a:pPr marL="571500" indent="-571500" algn="l">
              <a:buFont typeface="Arial" panose="020B0604020202020204" pitchFamily="34" charset="0"/>
              <a:buChar char="•"/>
            </a:pPr>
            <a:r>
              <a:rPr lang="en-US" dirty="0" smtClean="0"/>
              <a:t>Hebrew </a:t>
            </a:r>
            <a:r>
              <a:rPr lang="en-US" dirty="0"/>
              <a:t>Themed Music </a:t>
            </a:r>
          </a:p>
          <a:p>
            <a:pPr algn="l"/>
            <a:endParaRPr lang="en-US" altLang="en-US" dirty="0"/>
          </a:p>
        </p:txBody>
      </p:sp>
    </p:spTree>
    <p:extLst>
      <p:ext uri="{BB962C8B-B14F-4D97-AF65-F5344CB8AC3E}">
        <p14:creationId xmlns:p14="http://schemas.microsoft.com/office/powerpoint/2010/main" val="1709270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lstStyle/>
          <a:p>
            <a:pPr algn="l"/>
            <a:r>
              <a:rPr lang="en-US" altLang="en-US" dirty="0" smtClean="0"/>
              <a:t> </a:t>
            </a:r>
            <a:endParaRPr lang="en-US" altLang="en-US"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652" t="29642" r="1860" b="35179"/>
          <a:stretch/>
        </p:blipFill>
        <p:spPr bwMode="auto">
          <a:xfrm>
            <a:off x="59180" y="1143000"/>
            <a:ext cx="9063143" cy="3249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85568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lstStyle/>
          <a:p>
            <a:pPr algn="l"/>
            <a:endParaRPr lang="en-US" altLang="en-US" dirty="0"/>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495" r="19520" b="44849"/>
          <a:stretch/>
        </p:blipFill>
        <p:spPr bwMode="auto">
          <a:xfrm>
            <a:off x="-10481" y="0"/>
            <a:ext cx="9144000" cy="5764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5727398"/>
            <a:ext cx="9144000" cy="507831"/>
          </a:xfrm>
          <a:prstGeom prst="rect">
            <a:avLst/>
          </a:prstGeom>
          <a:noFill/>
        </p:spPr>
        <p:txBody>
          <a:bodyPr wrap="square" rtlCol="0">
            <a:spAutoFit/>
          </a:bodyPr>
          <a:lstStyle/>
          <a:p>
            <a:r>
              <a:rPr lang="en-US" sz="2700" dirty="0">
                <a:latin typeface="+mn-lt"/>
                <a:hlinkClick r:id="rId4"/>
              </a:rPr>
              <a:t>https://www.facebook.com/RemembranceKC/?</a:t>
            </a:r>
            <a:r>
              <a:rPr lang="en-US" sz="2700" dirty="0" smtClean="0">
                <a:latin typeface="+mn-lt"/>
                <a:hlinkClick r:id="rId4"/>
              </a:rPr>
              <a:t>fref=ts</a:t>
            </a:r>
            <a:r>
              <a:rPr lang="en-US" sz="2700" dirty="0" smtClean="0">
                <a:latin typeface="+mn-lt"/>
              </a:rPr>
              <a:t> </a:t>
            </a:r>
            <a:endParaRPr lang="en-US" sz="2700" dirty="0">
              <a:latin typeface="+mn-lt"/>
            </a:endParaRPr>
          </a:p>
        </p:txBody>
      </p:sp>
    </p:spTree>
    <p:extLst>
      <p:ext uri="{BB962C8B-B14F-4D97-AF65-F5344CB8AC3E}">
        <p14:creationId xmlns:p14="http://schemas.microsoft.com/office/powerpoint/2010/main" val="41811578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normAutofit/>
          </a:bodyPr>
          <a:lstStyle/>
          <a:p>
            <a:pPr algn="l"/>
            <a:r>
              <a:rPr lang="en-US" baseline="30000" dirty="0" smtClean="0"/>
              <a:t>Mtt. 25.31-35, 39</a:t>
            </a:r>
            <a:r>
              <a:rPr lang="en-US" dirty="0"/>
              <a:t> "When the Son of Man comes in his glory, accompanied by all the angels, he will sit on his glorious throne. </a:t>
            </a:r>
            <a:r>
              <a:rPr lang="en-US" dirty="0" smtClean="0"/>
              <a:t>All </a:t>
            </a:r>
            <a:r>
              <a:rPr lang="en-US" dirty="0"/>
              <a:t>the nations will be assembled before him, and he will separate people one from another as a shepherd separates sheep from goats. </a:t>
            </a:r>
            <a:r>
              <a:rPr lang="en-US" dirty="0" smtClean="0"/>
              <a:t>The </a:t>
            </a:r>
            <a:r>
              <a:rPr lang="en-US" dirty="0"/>
              <a:t>`sheep' he will place at his right hand and the `goats' at his left. </a:t>
            </a:r>
            <a:endParaRPr lang="en-US" altLang="en-US" dirty="0"/>
          </a:p>
        </p:txBody>
      </p:sp>
    </p:spTree>
    <p:extLst>
      <p:ext uri="{BB962C8B-B14F-4D97-AF65-F5344CB8AC3E}">
        <p14:creationId xmlns:p14="http://schemas.microsoft.com/office/powerpoint/2010/main" val="20718635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0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85788"/>
            <a:ext cx="8769350" cy="596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3" name="Rectangle 2"/>
          <p:cNvSpPr>
            <a:spLocks noGrp="1" noChangeArrowheads="1"/>
          </p:cNvSpPr>
          <p:nvPr>
            <p:ph type="title"/>
          </p:nvPr>
        </p:nvSpPr>
        <p:spPr>
          <a:xfrm>
            <a:off x="457200" y="0"/>
            <a:ext cx="8229600" cy="685800"/>
          </a:xfrm>
        </p:spPr>
        <p:txBody>
          <a:bodyPr/>
          <a:lstStyle/>
          <a:p>
            <a:pPr algn="r" rtl="1" eaLnBrk="1" hangingPunct="1"/>
            <a:r>
              <a:rPr lang="en-US" altLang="en-US" sz="3200" smtClean="0">
                <a:solidFill>
                  <a:srgbClr val="FFFF00"/>
                </a:solidFill>
              </a:rPr>
              <a:t>Yesha’yahu (Isaiah) 6:2b</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lstStyle/>
          <a:p>
            <a:pPr algn="l"/>
            <a:endParaRPr lang="en-US" alt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428097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lstStyle/>
          <a:p>
            <a:pPr algn="l"/>
            <a:endParaRPr lang="en-US" alt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810736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normAutofit/>
          </a:bodyPr>
          <a:lstStyle/>
          <a:p>
            <a:pPr algn="l"/>
            <a:r>
              <a:rPr lang="en-US" baseline="30000" dirty="0" smtClean="0"/>
              <a:t>Mtt. 25.31-35  </a:t>
            </a:r>
            <a:r>
              <a:rPr lang="en-US" dirty="0"/>
              <a:t>"Then the King will say to those on his right,  </a:t>
            </a:r>
            <a:r>
              <a:rPr lang="en-US" dirty="0" smtClean="0"/>
              <a:t>`</a:t>
            </a:r>
            <a:r>
              <a:rPr lang="en-US" dirty="0"/>
              <a:t>Come, you whom my Father has blessed, take your inheritance, the Kingdom prepared for you from the founding of the world.  For I was hungry and you gave me food, I was thirsty and you gave me something to drink, I was a stranger and you made me your </a:t>
            </a:r>
            <a:r>
              <a:rPr lang="en-US" dirty="0" smtClean="0"/>
              <a:t>guest…</a:t>
            </a:r>
            <a:endParaRPr lang="en-US" dirty="0"/>
          </a:p>
          <a:p>
            <a:pPr algn="l"/>
            <a:endParaRPr lang="en-US" altLang="en-US" dirty="0"/>
          </a:p>
        </p:txBody>
      </p:sp>
    </p:spTree>
    <p:extLst>
      <p:ext uri="{BB962C8B-B14F-4D97-AF65-F5344CB8AC3E}">
        <p14:creationId xmlns:p14="http://schemas.microsoft.com/office/powerpoint/2010/main" val="16077949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lstStyle/>
          <a:p>
            <a:pPr algn="l"/>
            <a:r>
              <a:rPr lang="en-US" baseline="30000" dirty="0"/>
              <a:t>Mtt. 25.31-35, 39 </a:t>
            </a:r>
            <a:r>
              <a:rPr lang="en-US" dirty="0" smtClean="0"/>
              <a:t>The </a:t>
            </a:r>
            <a:r>
              <a:rPr lang="en-US" dirty="0"/>
              <a:t>King will say to them, </a:t>
            </a:r>
            <a:r>
              <a:rPr lang="en-US" dirty="0" smtClean="0"/>
              <a:t>‘Yes</a:t>
            </a:r>
            <a:r>
              <a:rPr lang="en-US" dirty="0"/>
              <a:t>! I tell you that whenever you did these things for one of the least important of these brothers of mine, you did them for me</a:t>
            </a:r>
            <a:r>
              <a:rPr lang="en-US" dirty="0" smtClean="0"/>
              <a:t>!’</a:t>
            </a:r>
            <a:endParaRPr lang="en-US" altLang="en-US" dirty="0"/>
          </a:p>
        </p:txBody>
      </p:sp>
    </p:spTree>
    <p:extLst>
      <p:ext uri="{BB962C8B-B14F-4D97-AF65-F5344CB8AC3E}">
        <p14:creationId xmlns:p14="http://schemas.microsoft.com/office/powerpoint/2010/main" val="396694650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0306" name="Rectangle 2"/>
          <p:cNvSpPr>
            <a:spLocks noGrp="1" noChangeArrowheads="1"/>
          </p:cNvSpPr>
          <p:nvPr>
            <p:ph type="subTitle" idx="1"/>
          </p:nvPr>
        </p:nvSpPr>
        <p:spPr>
          <a:xfrm>
            <a:off x="0" y="0"/>
            <a:ext cx="9144000" cy="6858000"/>
          </a:xfrm>
        </p:spPr>
        <p:txBody>
          <a:bodyPr/>
          <a:lstStyle/>
          <a:p>
            <a:pPr algn="l"/>
            <a:r>
              <a:rPr lang="en-US" altLang="en-US" dirty="0" smtClean="0"/>
              <a:t>We are looking for</a:t>
            </a:r>
          </a:p>
          <a:p>
            <a:pPr marL="571500" indent="-571500" algn="l">
              <a:buFont typeface="Arial" panose="020B0604020202020204" pitchFamily="34" charset="0"/>
              <a:buChar char="•"/>
            </a:pPr>
            <a:r>
              <a:rPr lang="en-US" altLang="en-US" dirty="0" smtClean="0"/>
              <a:t>Prayer partners: see Jong Kim</a:t>
            </a:r>
          </a:p>
          <a:p>
            <a:pPr marL="571500" indent="-571500" algn="l">
              <a:buFont typeface="Arial" panose="020B0604020202020204" pitchFamily="34" charset="0"/>
              <a:buChar char="•"/>
            </a:pPr>
            <a:r>
              <a:rPr lang="en-US" altLang="en-US" dirty="0" smtClean="0"/>
              <a:t>Volunteers: see Mike </a:t>
            </a:r>
            <a:r>
              <a:rPr lang="en-US" altLang="en-US" dirty="0" err="1" smtClean="0"/>
              <a:t>Schmid</a:t>
            </a:r>
            <a:endParaRPr lang="en-US" altLang="en-US" dirty="0" smtClean="0"/>
          </a:p>
          <a:p>
            <a:pPr marL="571500" indent="-571500" algn="l">
              <a:buFont typeface="Arial" panose="020B0604020202020204" pitchFamily="34" charset="0"/>
              <a:buChar char="•"/>
            </a:pPr>
            <a:r>
              <a:rPr lang="en-US" altLang="en-US" dirty="0" smtClean="0"/>
              <a:t>Early enrollees: go to MoRKC.org</a:t>
            </a:r>
            <a:endParaRPr lang="en-US" altLang="en-US" dirty="0"/>
          </a:p>
        </p:txBody>
      </p:sp>
    </p:spTree>
    <p:extLst>
      <p:ext uri="{BB962C8B-B14F-4D97-AF65-F5344CB8AC3E}">
        <p14:creationId xmlns:p14="http://schemas.microsoft.com/office/powerpoint/2010/main" val="34296874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22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57200"/>
            <a:ext cx="8710613" cy="603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27" name="Rectangle 2"/>
          <p:cNvSpPr>
            <a:spLocks noGrp="1" noChangeArrowheads="1"/>
          </p:cNvSpPr>
          <p:nvPr>
            <p:ph type="title"/>
          </p:nvPr>
        </p:nvSpPr>
        <p:spPr>
          <a:xfrm>
            <a:off x="457200" y="0"/>
            <a:ext cx="8229600" cy="685800"/>
          </a:xfrm>
        </p:spPr>
        <p:txBody>
          <a:bodyPr/>
          <a:lstStyle/>
          <a:p>
            <a:pPr algn="r" rtl="1" eaLnBrk="1" hangingPunct="1"/>
            <a:r>
              <a:rPr lang="en-US" altLang="en-US" sz="3200" smtClean="0">
                <a:solidFill>
                  <a:srgbClr val="FFFF00"/>
                </a:solidFill>
              </a:rPr>
              <a:t>Yesha’yahu (Isaiah) 6:3a</a:t>
            </a:r>
          </a:p>
        </p:txBody>
      </p:sp>
      <p:sp>
        <p:nvSpPr>
          <p:cNvPr id="6" name="Rectangle 4"/>
          <p:cNvSpPr txBox="1">
            <a:spLocks noChangeArrowheads="1"/>
          </p:cNvSpPr>
          <p:nvPr/>
        </p:nvSpPr>
        <p:spPr bwMode="auto">
          <a:xfrm>
            <a:off x="4038600" y="4724400"/>
            <a:ext cx="1981200" cy="1295400"/>
          </a:xfrm>
          <a:prstGeom prst="rect">
            <a:avLst/>
          </a:prstGeom>
          <a:noFill/>
          <a:ln w="9525">
            <a:noFill/>
            <a:miter lim="800000"/>
            <a:headEnd/>
            <a:tailEnd/>
          </a:ln>
          <a:effectLst/>
        </p:spPr>
        <p:txBody>
          <a:bodyPr/>
          <a:lstStyle>
            <a:lvl1pPr marL="342900" indent="-342900" algn="l" rtl="0" fontAlgn="base">
              <a:spcBef>
                <a:spcPct val="20000"/>
              </a:spcBef>
              <a:spcAft>
                <a:spcPct val="0"/>
              </a:spcAft>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ctr" defTabSz="914400" rtl="1">
              <a:lnSpc>
                <a:spcPct val="80000"/>
              </a:lnSpc>
              <a:spcBef>
                <a:spcPct val="0"/>
              </a:spcBef>
              <a:buClrTx/>
              <a:buSzTx/>
              <a:buFontTx/>
              <a:buNone/>
              <a:defRPr/>
            </a:pPr>
            <a:endParaRPr lang="en-US" sz="300" kern="0" dirty="0" smtClean="0">
              <a:solidFill>
                <a:srgbClr val="FFFFFF"/>
              </a:solidFill>
              <a:latin typeface="David" panose="020E0502060401010101" pitchFamily="34" charset="-79"/>
              <a:cs typeface="David" panose="020E0502060401010101" pitchFamily="34" charset="-79"/>
            </a:endParaRPr>
          </a:p>
          <a:p>
            <a:pPr algn="ctr" defTabSz="914400" rtl="1">
              <a:lnSpc>
                <a:spcPct val="80000"/>
              </a:lnSpc>
              <a:spcBef>
                <a:spcPct val="0"/>
              </a:spcBef>
              <a:buClrTx/>
              <a:buSzTx/>
              <a:buFontTx/>
              <a:buNone/>
              <a:defRPr/>
            </a:pPr>
            <a:r>
              <a:rPr lang="he-IL" sz="5400" kern="0" dirty="0" smtClean="0">
                <a:solidFill>
                  <a:srgbClr val="FFFFFF"/>
                </a:solidFill>
                <a:latin typeface="David" panose="020E0502060401010101" pitchFamily="34" charset="-79"/>
                <a:cs typeface="David" panose="020E0502060401010101" pitchFamily="34" charset="-79"/>
              </a:rPr>
              <a:t>יְיָ</a:t>
            </a:r>
            <a:endParaRPr lang="en-US" sz="5400" kern="0" dirty="0" smtClean="0">
              <a:solidFill>
                <a:srgbClr val="FFFFFF"/>
              </a:solidFill>
              <a:latin typeface="David" panose="020E0502060401010101" pitchFamily="34" charset="-79"/>
              <a:cs typeface="David" panose="020E0502060401010101" pitchFamily="34" charset="-79"/>
            </a:endParaRPr>
          </a:p>
          <a:p>
            <a:pPr algn="ctr" defTabSz="914400" rtl="1">
              <a:lnSpc>
                <a:spcPct val="80000"/>
              </a:lnSpc>
              <a:buClrTx/>
              <a:buSzTx/>
              <a:buFontTx/>
              <a:buNone/>
              <a:defRPr/>
            </a:pPr>
            <a:endParaRPr lang="en-US" sz="800" kern="0" dirty="0" smtClean="0">
              <a:solidFill>
                <a:srgbClr val="FFFFFF"/>
              </a:solidFill>
              <a:latin typeface="Arial"/>
            </a:endParaRPr>
          </a:p>
          <a:p>
            <a:pPr algn="ctr" defTabSz="914400" rtl="1">
              <a:lnSpc>
                <a:spcPct val="80000"/>
              </a:lnSpc>
              <a:buClrTx/>
              <a:buSzTx/>
              <a:buFontTx/>
              <a:buNone/>
              <a:defRPr/>
            </a:pPr>
            <a:r>
              <a:rPr lang="en-US" kern="0" dirty="0" smtClean="0">
                <a:solidFill>
                  <a:srgbClr val="FFFFFF"/>
                </a:solidFill>
                <a:latin typeface="Arial"/>
              </a:rPr>
              <a:t>A</a:t>
            </a:r>
            <a:r>
              <a:rPr lang="en-US" sz="3000" kern="0" dirty="0" smtClean="0">
                <a:solidFill>
                  <a:srgbClr val="FFFFFF"/>
                </a:solidFill>
                <a:latin typeface="Arial"/>
              </a:rPr>
              <a:t>DONI</a:t>
            </a:r>
            <a:endParaRPr lang="en-US" sz="3000" b="1" kern="0" dirty="0">
              <a:solidFill>
                <a:srgbClr val="FFFFFF"/>
              </a:solidFill>
              <a:latin typeface="Arial"/>
              <a:cs typeface="Vilna" pitchFamily="2" charset="-79"/>
            </a:endParaRPr>
          </a:p>
        </p:txBody>
      </p:sp>
      <p:sp>
        <p:nvSpPr>
          <p:cNvPr id="7" name="Rectangle 5"/>
          <p:cNvSpPr>
            <a:spLocks noChangeArrowheads="1"/>
          </p:cNvSpPr>
          <p:nvPr/>
        </p:nvSpPr>
        <p:spPr bwMode="auto">
          <a:xfrm>
            <a:off x="1841500" y="5257800"/>
            <a:ext cx="18002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4400">
                <a:solidFill>
                  <a:schemeClr val="bg1"/>
                </a:solidFill>
                <a:latin typeface="Arial Rounded MT Bold" panose="020F070403050403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eaLnBrk="1" fontAlgn="auto" hangingPunct="1">
              <a:spcAft>
                <a:spcPts val="0"/>
              </a:spcAft>
              <a:buClrTx/>
              <a:buSzTx/>
              <a:buFontTx/>
              <a:buNone/>
              <a:defRPr/>
            </a:pPr>
            <a:endParaRPr lang="en-US" altLang="en-US" sz="900" kern="0" dirty="0" smtClean="0">
              <a:solidFill>
                <a:srgbClr val="FFFFFF"/>
              </a:solidFill>
              <a:latin typeface="Arial" panose="020B0604020202020204" pitchFamily="34" charset="0"/>
            </a:endParaRPr>
          </a:p>
          <a:p>
            <a:pPr defTabSz="914400" eaLnBrk="1" fontAlgn="auto" hangingPunct="1">
              <a:spcAft>
                <a:spcPts val="0"/>
              </a:spcAft>
              <a:buClrTx/>
              <a:buSzTx/>
              <a:buFontTx/>
              <a:buNone/>
              <a:defRPr/>
            </a:pPr>
            <a:r>
              <a:rPr lang="en-US" altLang="en-US" sz="3600" kern="0" dirty="0" smtClean="0">
                <a:solidFill>
                  <a:srgbClr val="FFFFFF"/>
                </a:solidFill>
                <a:latin typeface="Arial" panose="020B0604020202020204" pitchFamily="34" charset="0"/>
              </a:rPr>
              <a:t>Tzva’ot:</a:t>
            </a:r>
          </a:p>
        </p:txBody>
      </p:sp>
      <p:sp>
        <p:nvSpPr>
          <p:cNvPr id="2" name="TextBox 1"/>
          <p:cNvSpPr txBox="1"/>
          <p:nvPr/>
        </p:nvSpPr>
        <p:spPr>
          <a:xfrm>
            <a:off x="1981200" y="4083378"/>
            <a:ext cx="6168035" cy="707886"/>
          </a:xfrm>
          <a:prstGeom prst="rect">
            <a:avLst/>
          </a:prstGeom>
          <a:noFill/>
        </p:spPr>
        <p:txBody>
          <a:bodyPr wrap="none" rtlCol="0">
            <a:spAutoFit/>
          </a:bodyPr>
          <a:lstStyle/>
          <a:p>
            <a:r>
              <a:rPr lang="en-US" dirty="0" err="1" smtClean="0">
                <a:solidFill>
                  <a:srgbClr val="FFFF66"/>
                </a:solidFill>
                <a:latin typeface="+mn-lt"/>
              </a:rPr>
              <a:t>Kadosh</a:t>
            </a:r>
            <a:r>
              <a:rPr lang="en-US" dirty="0" smtClean="0">
                <a:solidFill>
                  <a:srgbClr val="FFFF66"/>
                </a:solidFill>
                <a:latin typeface="+mn-lt"/>
              </a:rPr>
              <a:t> 3x, </a:t>
            </a:r>
            <a:r>
              <a:rPr lang="en-US" dirty="0" err="1" smtClean="0">
                <a:solidFill>
                  <a:srgbClr val="FFFF66"/>
                </a:solidFill>
                <a:latin typeface="+mn-lt"/>
              </a:rPr>
              <a:t>Adoni</a:t>
            </a:r>
            <a:r>
              <a:rPr lang="en-US" dirty="0" smtClean="0">
                <a:solidFill>
                  <a:srgbClr val="FFFF66"/>
                </a:solidFill>
                <a:latin typeface="+mn-lt"/>
              </a:rPr>
              <a:t> </a:t>
            </a:r>
            <a:r>
              <a:rPr lang="en-US" dirty="0" err="1" smtClean="0">
                <a:solidFill>
                  <a:srgbClr val="FFFF66"/>
                </a:solidFill>
                <a:latin typeface="+mn-lt"/>
              </a:rPr>
              <a:t>tsvaot</a:t>
            </a:r>
            <a:endParaRPr lang="en-US" dirty="0">
              <a:solidFill>
                <a:srgbClr val="FFFF66"/>
              </a:solidFill>
              <a:latin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027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33413"/>
            <a:ext cx="8724900" cy="401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75" name="Rectangle 2"/>
          <p:cNvSpPr>
            <a:spLocks noGrp="1" noChangeArrowheads="1"/>
          </p:cNvSpPr>
          <p:nvPr>
            <p:ph type="title"/>
          </p:nvPr>
        </p:nvSpPr>
        <p:spPr>
          <a:xfrm>
            <a:off x="457200" y="0"/>
            <a:ext cx="8229600" cy="685800"/>
          </a:xfrm>
        </p:spPr>
        <p:txBody>
          <a:bodyPr/>
          <a:lstStyle/>
          <a:p>
            <a:pPr algn="r" rtl="1" eaLnBrk="1" hangingPunct="1"/>
            <a:r>
              <a:rPr lang="en-US" altLang="en-US" sz="3200" smtClean="0">
                <a:solidFill>
                  <a:srgbClr val="FFFF00"/>
                </a:solidFill>
              </a:rPr>
              <a:t>Yesha’yahu (Isaiah) 6:3b</a:t>
            </a:r>
          </a:p>
        </p:txBody>
      </p:sp>
      <p:sp>
        <p:nvSpPr>
          <p:cNvPr id="41988" name="Rectangle 3"/>
          <p:cNvSpPr>
            <a:spLocks noChangeArrowheads="1"/>
          </p:cNvSpPr>
          <p:nvPr/>
        </p:nvSpPr>
        <p:spPr bwMode="auto">
          <a:xfrm>
            <a:off x="6208713" y="2590800"/>
            <a:ext cx="11826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4400">
                <a:solidFill>
                  <a:schemeClr val="bg1"/>
                </a:solidFill>
                <a:latin typeface="Arial Rounded MT Bold" panose="020F070403050403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eaLnBrk="1" fontAlgn="auto" hangingPunct="1">
              <a:spcAft>
                <a:spcPts val="0"/>
              </a:spcAft>
              <a:buClrTx/>
              <a:buSzTx/>
              <a:buFontTx/>
              <a:buNone/>
              <a:defRPr/>
            </a:pPr>
            <a:r>
              <a:rPr lang="en-US" altLang="en-US" sz="2800" kern="0" smtClean="0">
                <a:solidFill>
                  <a:srgbClr val="000000"/>
                </a:solidFill>
                <a:latin typeface="Arial" panose="020B0604020202020204" pitchFamily="34" charset="0"/>
              </a:rPr>
              <a:t>A</a:t>
            </a:r>
            <a:r>
              <a:rPr lang="en-US" altLang="en-US" sz="2400" kern="0" smtClean="0">
                <a:solidFill>
                  <a:srgbClr val="000000"/>
                </a:solidFill>
                <a:latin typeface="Arial" panose="020B0604020202020204" pitchFamily="34" charset="0"/>
              </a:rPr>
              <a:t>DONI</a:t>
            </a:r>
          </a:p>
        </p:txBody>
      </p:sp>
      <p:sp>
        <p:nvSpPr>
          <p:cNvPr id="2" name="TextBox 1"/>
          <p:cNvSpPr txBox="1"/>
          <p:nvPr/>
        </p:nvSpPr>
        <p:spPr>
          <a:xfrm>
            <a:off x="838200" y="4648200"/>
            <a:ext cx="6778907" cy="707886"/>
          </a:xfrm>
          <a:prstGeom prst="rect">
            <a:avLst/>
          </a:prstGeom>
          <a:noFill/>
        </p:spPr>
        <p:txBody>
          <a:bodyPr wrap="none" rtlCol="0">
            <a:spAutoFit/>
          </a:bodyPr>
          <a:lstStyle/>
          <a:p>
            <a:r>
              <a:rPr lang="en-US" dirty="0" err="1" smtClean="0">
                <a:solidFill>
                  <a:srgbClr val="FFFF66"/>
                </a:solidFill>
                <a:latin typeface="Arial Rounded MT Bold" panose="020F0704030504030204" pitchFamily="34" charset="0"/>
              </a:rPr>
              <a:t>M’lo</a:t>
            </a:r>
            <a:r>
              <a:rPr lang="en-US" dirty="0" smtClean="0">
                <a:solidFill>
                  <a:srgbClr val="FFFF66"/>
                </a:solidFill>
                <a:latin typeface="Arial Rounded MT Bold" panose="020F0704030504030204" pitchFamily="34" charset="0"/>
              </a:rPr>
              <a:t> </a:t>
            </a:r>
            <a:r>
              <a:rPr lang="en-US" dirty="0" err="1" smtClean="0">
                <a:solidFill>
                  <a:srgbClr val="FFFF66"/>
                </a:solidFill>
                <a:latin typeface="Arial Rounded MT Bold" panose="020F0704030504030204" pitchFamily="34" charset="0"/>
              </a:rPr>
              <a:t>khawl</a:t>
            </a:r>
            <a:r>
              <a:rPr lang="en-US" dirty="0" smtClean="0">
                <a:solidFill>
                  <a:srgbClr val="FFFF66"/>
                </a:solidFill>
                <a:latin typeface="Arial Rounded MT Bold" panose="020F0704030504030204" pitchFamily="34" charset="0"/>
              </a:rPr>
              <a:t> ha-</a:t>
            </a:r>
            <a:r>
              <a:rPr lang="en-US" dirty="0" err="1" smtClean="0">
                <a:solidFill>
                  <a:srgbClr val="FFFF66"/>
                </a:solidFill>
                <a:latin typeface="Arial Rounded MT Bold" panose="020F0704030504030204" pitchFamily="34" charset="0"/>
              </a:rPr>
              <a:t>arets</a:t>
            </a:r>
            <a:r>
              <a:rPr lang="en-US" dirty="0" smtClean="0">
                <a:solidFill>
                  <a:srgbClr val="FFFF66"/>
                </a:solidFill>
                <a:latin typeface="Arial Rounded MT Bold" panose="020F0704030504030204" pitchFamily="34" charset="0"/>
              </a:rPr>
              <a:t> </a:t>
            </a:r>
            <a:r>
              <a:rPr lang="en-US" dirty="0" err="1" smtClean="0">
                <a:solidFill>
                  <a:srgbClr val="FFFF66"/>
                </a:solidFill>
                <a:latin typeface="Arial Rounded MT Bold" panose="020F0704030504030204" pitchFamily="34" charset="0"/>
              </a:rPr>
              <a:t>k’vodo</a:t>
            </a:r>
            <a:endParaRPr lang="en-US" dirty="0" smtClean="0">
              <a:solidFill>
                <a:srgbClr val="FFFF66"/>
              </a:solidFill>
              <a:latin typeface="Arial Rounded MT Bold" panose="020F0704030504030204" pitchFamily="34" charset="0"/>
            </a:endParaRPr>
          </a:p>
        </p:txBody>
      </p:sp>
    </p:spTree>
  </p:cSld>
  <p:clrMapOvr>
    <a:masterClrMapping/>
  </p:clrMapOvr>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Rounded MT Bold"/>
        <a:ea typeface=""/>
        <a:cs typeface="Arial"/>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FF6600"/>
          </a:solidFill>
          <a:prstDash val="solid"/>
          <a:round/>
          <a:headEnd type="none" w="med" len="med"/>
          <a:tailEnd type="none" w="med" len="me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4000" b="0" i="0" u="none" strike="noStrike" cap="none" normalizeH="0" baseline="0" smtClean="0">
            <a:ln>
              <a:noFill/>
            </a:ln>
            <a:solidFill>
              <a:schemeClr val="bg1"/>
            </a:solidFill>
            <a:effectLst/>
            <a:latin typeface="r" charset="0"/>
            <a:cs typeface="Arial" charset="0"/>
          </a:defRPr>
        </a:defPPr>
      </a:lstStyle>
    </a:spDef>
    <a:lnDef>
      <a:spPr bwMode="auto">
        <a:xfrm>
          <a:off x="0" y="0"/>
          <a:ext cx="1" cy="1"/>
        </a:xfrm>
        <a:custGeom>
          <a:avLst/>
          <a:gdLst/>
          <a:ahLst/>
          <a:cxnLst/>
          <a:rect l="0" t="0" r="0" b="0"/>
          <a:pathLst/>
        </a:custGeom>
        <a:noFill/>
        <a:ln w="25400" cap="flat" cmpd="sng" algn="ctr">
          <a:solidFill>
            <a:srgbClr val="FF6600"/>
          </a:solidFill>
          <a:prstDash val="solid"/>
          <a:round/>
          <a:headEnd type="none" w="med" len="med"/>
          <a:tailEnd type="none" w="med" len="me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4000" b="0" i="0" u="none" strike="noStrike" cap="none" normalizeH="0" baseline="0" smtClean="0">
            <a:ln>
              <a:noFill/>
            </a:ln>
            <a:solidFill>
              <a:schemeClr val="bg1"/>
            </a:solidFill>
            <a:effectLst/>
            <a:latin typeface="r"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5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6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7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8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2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Rounded MT Bold"/>
        <a:ea typeface=""/>
        <a:cs typeface="Arial"/>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FF6600"/>
          </a:solidFill>
          <a:prstDash val="solid"/>
          <a:round/>
          <a:headEnd type="none" w="med" len="med"/>
          <a:tailEnd type="none" w="med" len="me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4000" b="0" i="0" u="none" strike="noStrike" cap="none" normalizeH="0" baseline="0" smtClean="0">
            <a:ln>
              <a:noFill/>
            </a:ln>
            <a:solidFill>
              <a:schemeClr val="bg1"/>
            </a:solidFill>
            <a:effectLst/>
            <a:latin typeface="r" charset="0"/>
            <a:cs typeface="Arial" charset="0"/>
          </a:defRPr>
        </a:defPPr>
      </a:lstStyle>
    </a:spDef>
    <a:lnDef>
      <a:spPr bwMode="auto">
        <a:xfrm>
          <a:off x="0" y="0"/>
          <a:ext cx="1" cy="1"/>
        </a:xfrm>
        <a:custGeom>
          <a:avLst/>
          <a:gdLst/>
          <a:ahLst/>
          <a:cxnLst/>
          <a:rect l="0" t="0" r="0" b="0"/>
          <a:pathLst/>
        </a:custGeom>
        <a:noFill/>
        <a:ln w="25400" cap="flat" cmpd="sng" algn="ctr">
          <a:solidFill>
            <a:srgbClr val="FF6600"/>
          </a:solidFill>
          <a:prstDash val="solid"/>
          <a:round/>
          <a:headEnd type="none" w="med" len="med"/>
          <a:tailEnd type="none" w="med" len="me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4000" b="0" i="0" u="none" strike="noStrike" cap="none" normalizeH="0" baseline="0" smtClean="0">
            <a:ln>
              <a:noFill/>
            </a:ln>
            <a:solidFill>
              <a:schemeClr val="bg1"/>
            </a:solidFill>
            <a:effectLst/>
            <a:latin typeface="r"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Rounded MT Bold"/>
        <a:ea typeface=""/>
        <a:cs typeface="Arial"/>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FF6600"/>
          </a:solidFill>
          <a:prstDash val="solid"/>
          <a:round/>
          <a:headEnd type="none" w="med" len="med"/>
          <a:tailEnd type="none" w="med" len="me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4000" b="0" i="0" u="none" strike="noStrike" cap="none" normalizeH="0" baseline="0" smtClean="0">
            <a:ln>
              <a:noFill/>
            </a:ln>
            <a:solidFill>
              <a:schemeClr val="bg1"/>
            </a:solidFill>
            <a:effectLst/>
            <a:latin typeface="r" charset="0"/>
            <a:cs typeface="Arial" charset="0"/>
          </a:defRPr>
        </a:defPPr>
      </a:lstStyle>
    </a:spDef>
    <a:lnDef>
      <a:spPr bwMode="auto">
        <a:xfrm>
          <a:off x="0" y="0"/>
          <a:ext cx="1" cy="1"/>
        </a:xfrm>
        <a:custGeom>
          <a:avLst/>
          <a:gdLst/>
          <a:ahLst/>
          <a:cxnLst/>
          <a:rect l="0" t="0" r="0" b="0"/>
          <a:pathLst/>
        </a:custGeom>
        <a:noFill/>
        <a:ln w="25400" cap="flat" cmpd="sng" algn="ctr">
          <a:solidFill>
            <a:srgbClr val="FF6600"/>
          </a:solidFill>
          <a:prstDash val="solid"/>
          <a:round/>
          <a:headEnd type="none" w="med" len="med"/>
          <a:tailEnd type="none" w="med" len="me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4000" b="0" i="0" u="none" strike="noStrike" cap="none" normalizeH="0" baseline="0" smtClean="0">
            <a:ln>
              <a:noFill/>
            </a:ln>
            <a:solidFill>
              <a:schemeClr val="bg1"/>
            </a:solidFill>
            <a:effectLst/>
            <a:latin typeface="r"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Rounded MT Bold"/>
        <a:ea typeface=""/>
        <a:cs typeface="Arial"/>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FF6600"/>
          </a:solidFill>
          <a:prstDash val="solid"/>
          <a:round/>
          <a:headEnd type="none" w="med" len="med"/>
          <a:tailEnd type="none" w="med" len="me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4000" b="0" i="0" u="none" strike="noStrike" cap="none" normalizeH="0" baseline="0" smtClean="0">
            <a:ln>
              <a:noFill/>
            </a:ln>
            <a:solidFill>
              <a:schemeClr val="bg1"/>
            </a:solidFill>
            <a:effectLst/>
            <a:latin typeface="r" charset="0"/>
            <a:cs typeface="Arial" charset="0"/>
          </a:defRPr>
        </a:defPPr>
      </a:lstStyle>
    </a:spDef>
    <a:lnDef>
      <a:spPr bwMode="auto">
        <a:xfrm>
          <a:off x="0" y="0"/>
          <a:ext cx="1" cy="1"/>
        </a:xfrm>
        <a:custGeom>
          <a:avLst/>
          <a:gdLst/>
          <a:ahLst/>
          <a:cxnLst/>
          <a:rect l="0" t="0" r="0" b="0"/>
          <a:pathLst/>
        </a:custGeom>
        <a:noFill/>
        <a:ln w="25400" cap="flat" cmpd="sng" algn="ctr">
          <a:solidFill>
            <a:srgbClr val="FF6600"/>
          </a:solidFill>
          <a:prstDash val="solid"/>
          <a:round/>
          <a:headEnd type="none" w="med" len="med"/>
          <a:tailEnd type="none" w="med" len="me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4000" b="0" i="0" u="none" strike="noStrike" cap="none" normalizeH="0" baseline="0" smtClean="0">
            <a:ln>
              <a:noFill/>
            </a:ln>
            <a:solidFill>
              <a:schemeClr val="bg1"/>
            </a:solidFill>
            <a:effectLst/>
            <a:latin typeface="r"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2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69673</TotalTime>
  <Words>3779</Words>
  <Application>Microsoft Office PowerPoint</Application>
  <PresentationFormat>On-screen Show (4:3)</PresentationFormat>
  <Paragraphs>435</Paragraphs>
  <Slides>74</Slides>
  <Notes>74</Notes>
  <HiddenSlides>0</HiddenSlides>
  <MMClips>0</MMClips>
  <ScaleCrop>false</ScaleCrop>
  <HeadingPairs>
    <vt:vector size="4" baseType="variant">
      <vt:variant>
        <vt:lpstr>Theme</vt:lpstr>
      </vt:variant>
      <vt:variant>
        <vt:i4>19</vt:i4>
      </vt:variant>
      <vt:variant>
        <vt:lpstr>Slide Titles</vt:lpstr>
      </vt:variant>
      <vt:variant>
        <vt:i4>74</vt:i4>
      </vt:variant>
    </vt:vector>
  </HeadingPairs>
  <TitlesOfParts>
    <vt:vector size="93" baseType="lpstr">
      <vt:lpstr>1_Default Design</vt:lpstr>
      <vt:lpstr>5_Default Design</vt:lpstr>
      <vt:lpstr>6_Default Design</vt:lpstr>
      <vt:lpstr>7_Default Design</vt:lpstr>
      <vt:lpstr>8_Default Design</vt:lpstr>
      <vt:lpstr>9_Default Design</vt:lpstr>
      <vt:lpstr>10_Default Design</vt:lpstr>
      <vt:lpstr>11_Default Design</vt:lpstr>
      <vt:lpstr>12_Default Design</vt:lpstr>
      <vt:lpstr>13_Default Design</vt:lpstr>
      <vt:lpstr>14_Default Design</vt:lpstr>
      <vt:lpstr>15_Default Design</vt:lpstr>
      <vt:lpstr>16_Default Design</vt:lpstr>
      <vt:lpstr>17_Default Design</vt:lpstr>
      <vt:lpstr>18_Default Design</vt:lpstr>
      <vt:lpstr>128_Default Design</vt:lpstr>
      <vt:lpstr>2_Default Design</vt:lpstr>
      <vt:lpstr>3_Default Design</vt:lpstr>
      <vt:lpstr>4_Default Design</vt:lpstr>
      <vt:lpstr>PowerPoint Presentation</vt:lpstr>
      <vt:lpstr>PowerPoint Presentation</vt:lpstr>
      <vt:lpstr>PowerPoint Presentation</vt:lpstr>
      <vt:lpstr>Yesha’yahu (Isaiah) 6:1a</vt:lpstr>
      <vt:lpstr>Yesha’yahu (Isaiah) 6:1b</vt:lpstr>
      <vt:lpstr>Yesha’yahu (Isaiah) 6:2a</vt:lpstr>
      <vt:lpstr>Yesha’yahu (Isaiah) 6:2b</vt:lpstr>
      <vt:lpstr>Yesha’yahu (Isaiah) 6:3a</vt:lpstr>
      <vt:lpstr>Yesha’yahu (Isaiah) 6:3b</vt:lpstr>
      <vt:lpstr>Yesha’yahu (Isaiah) 6:4a</vt:lpstr>
      <vt:lpstr>Yesha’yahu (Isaiah) 6:4b</vt:lpstr>
      <vt:lpstr>Yesha’yahu (Isaiah) 6:5a</vt:lpstr>
      <vt:lpstr>Yesha’yahu (Isaiah) 6:5b</vt:lpstr>
      <vt:lpstr>Yesha’yahu (Isaiah) 6:5c</vt:lpstr>
      <vt:lpstr>Yesha’yahu (Isaiah) 6:6a</vt:lpstr>
      <vt:lpstr>Yesha’yahu (Isaiah) 6:6b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Mattityahu (Matthew) 10.24</vt:lpstr>
      <vt:lpstr>Mattityahu (Matthew) 10.25</vt:lpstr>
      <vt:lpstr>PowerPoint Presentation</vt:lpstr>
      <vt:lpstr>Mattityahu (Matthew) 10.26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Tyrone Lewis</cp:lastModifiedBy>
  <cp:revision>830</cp:revision>
  <cp:lastPrinted>1601-01-01T00:00:00Z</cp:lastPrinted>
  <dcterms:created xsi:type="dcterms:W3CDTF">2010-04-16T23:47:56Z</dcterms:created>
  <dcterms:modified xsi:type="dcterms:W3CDTF">2016-02-08T22:34:53Z</dcterms:modified>
</cp:coreProperties>
</file>