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49"/>
  </p:notesMasterIdLst>
  <p:handoutMasterIdLst>
    <p:handoutMasterId r:id="rId50"/>
  </p:handoutMasterIdLst>
  <p:sldIdLst>
    <p:sldId id="600" r:id="rId4"/>
    <p:sldId id="601" r:id="rId5"/>
    <p:sldId id="611" r:id="rId6"/>
    <p:sldId id="625" r:id="rId7"/>
    <p:sldId id="607" r:id="rId8"/>
    <p:sldId id="606" r:id="rId9"/>
    <p:sldId id="620" r:id="rId10"/>
    <p:sldId id="622" r:id="rId11"/>
    <p:sldId id="618" r:id="rId12"/>
    <p:sldId id="612" r:id="rId13"/>
    <p:sldId id="613" r:id="rId14"/>
    <p:sldId id="621" r:id="rId15"/>
    <p:sldId id="647" r:id="rId16"/>
    <p:sldId id="614" r:id="rId17"/>
    <p:sldId id="636" r:id="rId18"/>
    <p:sldId id="597" r:id="rId19"/>
    <p:sldId id="627" r:id="rId20"/>
    <p:sldId id="626" r:id="rId21"/>
    <p:sldId id="648" r:id="rId22"/>
    <p:sldId id="624" r:id="rId23"/>
    <p:sldId id="628" r:id="rId24"/>
    <p:sldId id="630" r:id="rId25"/>
    <p:sldId id="631" r:id="rId26"/>
    <p:sldId id="632" r:id="rId27"/>
    <p:sldId id="633" r:id="rId28"/>
    <p:sldId id="638" r:id="rId29"/>
    <p:sldId id="637" r:id="rId30"/>
    <p:sldId id="634" r:id="rId31"/>
    <p:sldId id="640" r:id="rId32"/>
    <p:sldId id="602" r:id="rId33"/>
    <p:sldId id="615" r:id="rId34"/>
    <p:sldId id="616" r:id="rId35"/>
    <p:sldId id="617" r:id="rId36"/>
    <p:sldId id="608" r:id="rId37"/>
    <p:sldId id="635" r:id="rId38"/>
    <p:sldId id="649" r:id="rId39"/>
    <p:sldId id="641" r:id="rId40"/>
    <p:sldId id="651" r:id="rId41"/>
    <p:sldId id="650" r:id="rId42"/>
    <p:sldId id="652" r:id="rId43"/>
    <p:sldId id="655" r:id="rId44"/>
    <p:sldId id="653" r:id="rId45"/>
    <p:sldId id="654" r:id="rId46"/>
    <p:sldId id="642" r:id="rId47"/>
    <p:sldId id="656" r:id="rId48"/>
  </p:sldIdLst>
  <p:sldSz cx="9144000" cy="6858000" type="screen4x3"/>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457200"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914400"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371600"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82880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2286000" algn="l" defTabSz="914400" rtl="0" eaLnBrk="1" latinLnBrk="0" hangingPunct="1">
      <a:defRPr sz="4000" kern="1200">
        <a:solidFill>
          <a:schemeClr val="bg1"/>
        </a:solidFill>
        <a:latin typeface="Arial Rounded MT Bold" pitchFamily="34" charset="0"/>
        <a:ea typeface="+mn-ea"/>
        <a:cs typeface="Arial" charset="0"/>
      </a:defRPr>
    </a:lvl6pPr>
    <a:lvl7pPr marL="2743200" algn="l" defTabSz="914400" rtl="0" eaLnBrk="1" latinLnBrk="0" hangingPunct="1">
      <a:defRPr sz="4000" kern="1200">
        <a:solidFill>
          <a:schemeClr val="bg1"/>
        </a:solidFill>
        <a:latin typeface="Arial Rounded MT Bold" pitchFamily="34" charset="0"/>
        <a:ea typeface="+mn-ea"/>
        <a:cs typeface="Arial" charset="0"/>
      </a:defRPr>
    </a:lvl7pPr>
    <a:lvl8pPr marL="3200400" algn="l" defTabSz="914400" rtl="0" eaLnBrk="1" latinLnBrk="0" hangingPunct="1">
      <a:defRPr sz="4000" kern="1200">
        <a:solidFill>
          <a:schemeClr val="bg1"/>
        </a:solidFill>
        <a:latin typeface="Arial Rounded MT Bold" pitchFamily="34" charset="0"/>
        <a:ea typeface="+mn-ea"/>
        <a:cs typeface="Arial" charset="0"/>
      </a:defRPr>
    </a:lvl8pPr>
    <a:lvl9pPr marL="3657600" algn="l" defTabSz="914400" rtl="0" eaLnBrk="1" latinLnBrk="0" hangingPunct="1">
      <a:defRPr sz="4000" kern="1200">
        <a:solidFill>
          <a:schemeClr val="bg1"/>
        </a:solidFill>
        <a:latin typeface="Arial Rounded MT Bold"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15" autoAdjust="0"/>
    <p:restoredTop sz="84400" autoAdjust="0"/>
  </p:normalViewPr>
  <p:slideViewPr>
    <p:cSldViewPr>
      <p:cViewPr varScale="1">
        <p:scale>
          <a:sx n="87" d="100"/>
          <a:sy n="87" d="100"/>
        </p:scale>
        <p:origin x="-9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1589"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Mtt. 12.09-14 Healing hatred</a:t>
            </a:r>
            <a:endParaRPr lang="en-US" altLang="en-US"/>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June 4,2016</a:t>
            </a:r>
            <a:endParaRPr lang="en-US" altLang="en-US"/>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Mtt. 12.09-14 Healing hatred</a:t>
            </a:r>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June 4,2016</a:t>
            </a:r>
            <a:endParaRPr lang="en-US" alt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457200"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Talmu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n.wikipedia.org/wiki/Siege_of_Jerusalem_(AD_7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Similar to how a child is more valuable than even an endangered species gorilla.  Harambe 450 lb.  I dropped a Pringles can into a moat at that zoo, but didn’t go after it.  </a:t>
            </a:r>
            <a:r>
              <a:rPr lang="en-US" dirty="0" smtClean="0"/>
              <a:t>I</a:t>
            </a:r>
            <a:r>
              <a:rPr lang="el-GR" dirty="0" smtClean="0"/>
              <a:t>n ~1972.</a:t>
            </a:r>
            <a:endParaRPr lang="en-US" dirty="0"/>
          </a:p>
        </p:txBody>
      </p:sp>
      <p:sp>
        <p:nvSpPr>
          <p:cNvPr id="4" name="Header Placeholder 3"/>
          <p:cNvSpPr>
            <a:spLocks noGrp="1"/>
          </p:cNvSpPr>
          <p:nvPr>
            <p:ph type="hdr" sz="quarter" idx="10"/>
          </p:nvPr>
        </p:nvSpPr>
        <p:spPr/>
        <p:txBody>
          <a:bodyPr/>
          <a:lstStyle/>
          <a:p>
            <a:r>
              <a:rPr lang="en-US" altLang="en-US" smtClean="0"/>
              <a:t>Mtt. 12.09-14 Healing hatred</a:t>
            </a:r>
            <a:endParaRPr lang="en-US" altLang="en-US"/>
          </a:p>
        </p:txBody>
      </p:sp>
      <p:sp>
        <p:nvSpPr>
          <p:cNvPr id="5" name="Date Placeholder 4"/>
          <p:cNvSpPr>
            <a:spLocks noGrp="1"/>
          </p:cNvSpPr>
          <p:nvPr>
            <p:ph type="dt" idx="11"/>
          </p:nvPr>
        </p:nvSpPr>
        <p:spPr/>
        <p:txBody>
          <a:bodyPr/>
          <a:lstStyle/>
          <a:p>
            <a:r>
              <a:rPr lang="en-US" altLang="en-US" smtClean="0"/>
              <a:t>June 4,2016</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2442876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Yeshua</a:t>
            </a:r>
            <a:r>
              <a:rPr lang="el-GR" baseline="0" dirty="0" smtClean="0"/>
              <a:t> healed, but not with medicine, or even with prayer!  By speech.  </a:t>
            </a:r>
            <a:endParaRPr lang="en-US" dirty="0"/>
          </a:p>
        </p:txBody>
      </p:sp>
      <p:sp>
        <p:nvSpPr>
          <p:cNvPr id="4" name="Header Placeholder 3"/>
          <p:cNvSpPr>
            <a:spLocks noGrp="1"/>
          </p:cNvSpPr>
          <p:nvPr>
            <p:ph type="hdr" sz="quarter" idx="10"/>
          </p:nvPr>
        </p:nvSpPr>
        <p:spPr/>
        <p:txBody>
          <a:bodyPr/>
          <a:lstStyle/>
          <a:p>
            <a:r>
              <a:rPr lang="en-US" altLang="en-US" smtClean="0"/>
              <a:t>Mtt. 12.09-14 Healing hatred</a:t>
            </a:r>
            <a:endParaRPr lang="en-US" altLang="en-US"/>
          </a:p>
        </p:txBody>
      </p:sp>
      <p:sp>
        <p:nvSpPr>
          <p:cNvPr id="5" name="Date Placeholder 4"/>
          <p:cNvSpPr>
            <a:spLocks noGrp="1"/>
          </p:cNvSpPr>
          <p:nvPr>
            <p:ph type="dt" idx="11"/>
          </p:nvPr>
        </p:nvSpPr>
        <p:spPr/>
        <p:txBody>
          <a:bodyPr/>
          <a:lstStyle/>
          <a:p>
            <a:r>
              <a:rPr lang="en-US" altLang="en-US" smtClean="0"/>
              <a:t>June 4,2016</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1474376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12</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According to the Talmud, still oral law, not yet written.</a:t>
            </a: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12.01-08 Son of Man and Shabbat</a:t>
            </a:r>
            <a:endParaRPr lang="en-US" altLang="en-US"/>
          </a:p>
        </p:txBody>
      </p:sp>
      <p:sp>
        <p:nvSpPr>
          <p:cNvPr id="5" name="Rectangle 3"/>
          <p:cNvSpPr>
            <a:spLocks noGrp="1" noChangeArrowheads="1"/>
          </p:cNvSpPr>
          <p:nvPr>
            <p:ph type="dt" idx="1"/>
          </p:nvPr>
        </p:nvSpPr>
        <p:spPr>
          <a:ln/>
        </p:spPr>
        <p:txBody>
          <a:bodyPr/>
          <a:lstStyle/>
          <a:p>
            <a:r>
              <a:rPr lang="en-US" altLang="en-US" smtClean="0"/>
              <a:t>May 28, 2016  5776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13</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smtClean="0">
                <a:hlinkClick r:id="rId3"/>
              </a:rPr>
              <a:t>https://en.wikipedia.org/wiki/Talmud</a:t>
            </a:r>
            <a:endParaRPr lang="en-US" altLang="en-US" sz="1200" dirty="0" smtClean="0"/>
          </a:p>
          <a:p>
            <a:endParaRPr lang="en-US" altLang="en-US" dirty="0"/>
          </a:p>
          <a:p>
            <a:r>
              <a:rPr lang="en-US" altLang="en-US" dirty="0" smtClean="0"/>
              <a:t>Shabbat</a:t>
            </a: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Disproportionate response.</a:t>
            </a:r>
          </a:p>
          <a:p>
            <a:r>
              <a:rPr lang="el-GR" dirty="0" smtClean="0"/>
              <a:t>Arguable that plotting a death is working</a:t>
            </a:r>
            <a:r>
              <a:rPr lang="el-GR" baseline="0" dirty="0" smtClean="0"/>
              <a:t> on Shabbat.  </a:t>
            </a:r>
          </a:p>
          <a:p>
            <a:r>
              <a:rPr lang="el-GR" dirty="0" smtClean="0"/>
              <a:t>Brings me to my theme:</a:t>
            </a:r>
            <a:endParaRPr lang="en-US" dirty="0"/>
          </a:p>
        </p:txBody>
      </p:sp>
      <p:sp>
        <p:nvSpPr>
          <p:cNvPr id="4" name="Header Placeholder 3"/>
          <p:cNvSpPr>
            <a:spLocks noGrp="1"/>
          </p:cNvSpPr>
          <p:nvPr>
            <p:ph type="hdr" sz="quarter" idx="10"/>
          </p:nvPr>
        </p:nvSpPr>
        <p:spPr/>
        <p:txBody>
          <a:bodyPr/>
          <a:lstStyle/>
          <a:p>
            <a:r>
              <a:rPr lang="en-US" altLang="en-US" smtClean="0"/>
              <a:t>Mtt. 12.09-14 Healing hatred</a:t>
            </a:r>
            <a:endParaRPr lang="en-US" altLang="en-US"/>
          </a:p>
        </p:txBody>
      </p:sp>
      <p:sp>
        <p:nvSpPr>
          <p:cNvPr id="5" name="Date Placeholder 4"/>
          <p:cNvSpPr>
            <a:spLocks noGrp="1"/>
          </p:cNvSpPr>
          <p:nvPr>
            <p:ph type="dt" idx="11"/>
          </p:nvPr>
        </p:nvSpPr>
        <p:spPr/>
        <p:txBody>
          <a:bodyPr/>
          <a:lstStyle/>
          <a:p>
            <a:r>
              <a:rPr lang="en-US" altLang="en-US" smtClean="0"/>
              <a:t>June 4,2016</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1466755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12.09-14 Healing hatred</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4,2016</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This response to Messiah, or by Messianics, or by believers in highly defined groups: Mormons, RC’s.</a:t>
            </a:r>
          </a:p>
          <a:p>
            <a:r>
              <a:rPr lang="el-GR" altLang="en-US" dirty="0" smtClean="0">
                <a:solidFill>
                  <a:srgbClr val="C00000"/>
                </a:solidFill>
              </a:rPr>
              <a:t>It’s the real source of anti-Semitism</a:t>
            </a:r>
            <a:endParaRPr lang="en-US" altLang="en-US" dirty="0">
              <a:solidFill>
                <a:srgbClr val="C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16</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The message of Yeshua</a:t>
            </a:r>
            <a:r>
              <a:rPr lang="el-GR" altLang="en-US" baseline="0" dirty="0" smtClean="0"/>
              <a:t> just makes some people rage.  Jewish people others.  </a:t>
            </a:r>
          </a:p>
          <a:p>
            <a:r>
              <a:rPr lang="el-GR" altLang="en-US" dirty="0" smtClean="0"/>
              <a:t>Underlying cause...</a:t>
            </a: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17</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Wrath out there.  Floating cloud of charged particles, strike lightning if right conditions.   Wrath of the enemy in the atmosphere.</a:t>
            </a: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18</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All believers Jewish</a:t>
            </a:r>
            <a:r>
              <a:rPr lang="el-GR" altLang="en-US" baseline="0" dirty="0" smtClean="0"/>
              <a:t> and Gentile, but doubly to Jewish believers.</a:t>
            </a:r>
          </a:p>
          <a:p>
            <a:r>
              <a:rPr lang="el-GR" altLang="en-US" dirty="0" smtClean="0"/>
              <a:t>Raleigh Washington’s famous statement that Messianic Revival support is like plowing concrete.  He regrets it?  Not a bit.  </a:t>
            </a:r>
          </a:p>
          <a:p>
            <a:r>
              <a:rPr lang="el-GR" altLang="en-US" dirty="0">
                <a:solidFill>
                  <a:srgbClr val="C00000"/>
                </a:solidFill>
              </a:rPr>
              <a:t>It’s the real source of anti-Semitism</a:t>
            </a:r>
            <a:endParaRPr lang="en-US" altLang="en-US" dirty="0">
              <a:solidFill>
                <a:srgbClr val="C00000"/>
              </a:solidFill>
            </a:endParaRPr>
          </a:p>
          <a:p>
            <a:r>
              <a:rPr lang="el-GR" altLang="en-US" dirty="0" smtClean="0"/>
              <a:t>Context of rage...</a:t>
            </a: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19</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Note same chapter...</a:t>
            </a: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20</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Atonement empowerment</a:t>
            </a:r>
            <a:r>
              <a:rPr lang="el-GR" altLang="en-US" baseline="0" dirty="0" smtClean="0"/>
              <a:t> and integrity!!</a:t>
            </a:r>
          </a:p>
          <a:p>
            <a:r>
              <a:rPr lang="el-GR" altLang="en-US" dirty="0" smtClean="0"/>
              <a:t>Rage against Yeshua, and against His people, is NOT logical.  </a:t>
            </a:r>
          </a:p>
          <a:p>
            <a:r>
              <a:rPr lang="el-GR" altLang="en-US" dirty="0" smtClean="0"/>
              <a:t>I like having victory, power, kingship for G-d, authority of Messiah</a:t>
            </a:r>
          </a:p>
          <a:p>
            <a:r>
              <a:rPr lang="el-GR" altLang="en-US" dirty="0" smtClean="0"/>
              <a:t>Lamb’s blood?  Trust in His loving empowerment</a:t>
            </a:r>
          </a:p>
          <a:p>
            <a:r>
              <a:rPr lang="el-GR" altLang="en-US" dirty="0" smtClean="0"/>
              <a:t>Message: integrity.</a:t>
            </a:r>
          </a:p>
          <a:p>
            <a:r>
              <a:rPr lang="el-GR" altLang="en-US" dirty="0" smtClean="0"/>
              <a:t>Opposition and glory</a:t>
            </a:r>
          </a:p>
          <a:p>
            <a:r>
              <a:rPr lang="el-GR" altLang="en-US" dirty="0" smtClean="0"/>
              <a:t>JB bklet P 8.</a:t>
            </a:r>
          </a:p>
          <a:p>
            <a:r>
              <a:rPr lang="el-GR" altLang="en-US" dirty="0" smtClean="0"/>
              <a:t>Not logical...don’t need Jews to have anti-Semitism</a:t>
            </a:r>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21</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https://en.wikipedia.org/wiki/Antisemitism_in_Japan</a:t>
            </a:r>
            <a:endParaRPr lang="el-GR"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However, this survey has been critiqued for being unreasonably simplistic in its classification of "harboring anti-Semitic attitudes</a:t>
            </a:r>
            <a:r>
              <a:rPr lang="el-GR" dirty="0" smtClean="0"/>
              <a:t>»</a:t>
            </a:r>
            <a:r>
              <a:rPr lang="en-US" dirty="0" smtClean="0"/>
              <a:t>«</a:t>
            </a:r>
            <a:endParaRPr lang="el-GR"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l-GR" altLang="en-US" dirty="0" smtClean="0"/>
              <a:t>You don’t need Jews to have anti-Semitism.  </a:t>
            </a:r>
            <a:endParaRPr lang="en-US" altLang="en-US" dirty="0" smtClean="0"/>
          </a:p>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22</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C</a:t>
            </a:r>
            <a:r>
              <a:rPr lang="el-GR" altLang="en-US" dirty="0" smtClean="0"/>
              <a:t>ontext of all the hatred</a:t>
            </a:r>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23</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24</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No need of clothing.  </a:t>
            </a:r>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25</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You have to accept that G-d is good to have allowed all this suffering by </a:t>
            </a:r>
            <a:r>
              <a:rPr lang="el-GR" altLang="en-US" u="sng" dirty="0" smtClean="0"/>
              <a:t>our</a:t>
            </a:r>
            <a:r>
              <a:rPr lang="el-GR" altLang="en-US" dirty="0" smtClean="0"/>
              <a:t> choice.</a:t>
            </a:r>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26</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Implication of virgin</a:t>
            </a:r>
            <a:r>
              <a:rPr lang="el-GR" altLang="en-US" baseline="0" dirty="0" smtClean="0"/>
              <a:t> birth, descendent of a woman.  Atoning death</a:t>
            </a: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27</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28</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29</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When Jerusalem was under seige in 70 CD by Titus, the groups were jealous and burned each other’s food.</a:t>
            </a:r>
          </a:p>
          <a:p>
            <a:r>
              <a:rPr lang="en-US" altLang="en-US" sz="1200" dirty="0">
                <a:hlinkClick r:id="rId3"/>
              </a:rPr>
              <a:t>https://en.wikipedia.org/wiki/Siege_of_Jerusalem_(AD_70</a:t>
            </a:r>
            <a:r>
              <a:rPr lang="en-US" altLang="en-US" sz="1200" dirty="0" smtClean="0">
                <a:hlinkClick r:id="rId3"/>
              </a:rPr>
              <a:t>)</a:t>
            </a:r>
            <a:endParaRPr lang="el-GR" altLang="en-US" dirty="0" smtClean="0"/>
          </a:p>
          <a:p>
            <a:r>
              <a:rPr lang="el-GR" altLang="en-US" dirty="0" smtClean="0"/>
              <a:t>We face baseless hatred from HaSatan, but worse from within</a:t>
            </a: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Slide Image Placeholder 1"/>
          <p:cNvSpPr>
            <a:spLocks noGrp="1" noRot="1" noChangeAspect="1" noTextEdit="1"/>
          </p:cNvSpPr>
          <p:nvPr>
            <p:ph type="sldImg"/>
          </p:nvPr>
        </p:nvSpPr>
        <p:spPr>
          <a:xfrm>
            <a:off x="1106488" y="674688"/>
            <a:ext cx="4489450" cy="3367087"/>
          </a:xfrm>
          <a:ln/>
        </p:spPr>
      </p:sp>
      <p:sp>
        <p:nvSpPr>
          <p:cNvPr id="430083" name="Notes Placeholder 2"/>
          <p:cNvSpPr>
            <a:spLocks noGrp="1"/>
          </p:cNvSpPr>
          <p:nvPr>
            <p:ph type="body" idx="1"/>
          </p:nvPr>
        </p:nvSpPr>
        <p:spPr>
          <a:xfrm>
            <a:off x="152400" y="4191000"/>
            <a:ext cx="655320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itchFamily="34" charset="0"/>
              </a:rPr>
              <a:t>Last week, in the life of Yeshua, we considered his dialogue with</a:t>
            </a:r>
            <a:r>
              <a:rPr lang="en-US" altLang="en-US" baseline="0" dirty="0" smtClean="0">
                <a:cs typeface="Arial" pitchFamily="34" charset="0"/>
              </a:rPr>
              <a:t> the </a:t>
            </a:r>
            <a:r>
              <a:rPr lang="en-US" altLang="en-US" baseline="0" dirty="0" err="1" smtClean="0">
                <a:cs typeface="Arial" pitchFamily="34" charset="0"/>
              </a:rPr>
              <a:t>Perushim</a:t>
            </a:r>
            <a:r>
              <a:rPr lang="en-US" altLang="en-US" baseline="0" dirty="0" smtClean="0">
                <a:cs typeface="Arial" pitchFamily="34" charset="0"/>
              </a:rPr>
              <a:t>/ Pharisees about Shabbat and legalism</a:t>
            </a:r>
          </a:p>
          <a:p>
            <a:r>
              <a:rPr lang="el-GR" altLang="en-US" dirty="0"/>
              <a:t>Two streams of righteousness in </a:t>
            </a:r>
            <a:r>
              <a:rPr lang="el-GR" altLang="en-US" dirty="0" smtClean="0"/>
              <a:t>Torah:</a:t>
            </a:r>
            <a:r>
              <a:rPr lang="en-US" altLang="en-US" dirty="0" smtClean="0"/>
              <a:t> E</a:t>
            </a:r>
            <a:r>
              <a:rPr lang="el-GR" altLang="en-US" dirty="0"/>
              <a:t>ffort and </a:t>
            </a:r>
            <a:r>
              <a:rPr lang="el-GR" altLang="en-US" dirty="0" smtClean="0"/>
              <a:t>empowermen</a:t>
            </a:r>
            <a:r>
              <a:rPr lang="en-US" altLang="en-US" dirty="0" smtClean="0"/>
              <a:t>t. </a:t>
            </a:r>
            <a:r>
              <a:rPr lang="el-GR" altLang="en-US" dirty="0" smtClean="0"/>
              <a:t>Intertwine, but Primary is??</a:t>
            </a:r>
            <a:endParaRPr lang="en-US" altLang="en-US" dirty="0" smtClean="0"/>
          </a:p>
          <a:p>
            <a:r>
              <a:rPr lang="en-US" altLang="en-US" dirty="0" smtClean="0"/>
              <a:t>He was accused and 4 responses</a:t>
            </a:r>
          </a:p>
          <a:p>
            <a:pPr marL="457200" indent="-457200">
              <a:buAutoNum type="arabicPeriod"/>
            </a:pPr>
            <a:r>
              <a:rPr lang="en-US" altLang="en-US" dirty="0" smtClean="0"/>
              <a:t>Example of David and Temple bread</a:t>
            </a:r>
          </a:p>
          <a:p>
            <a:pPr marL="457200" indent="-457200">
              <a:buAutoNum type="arabicPeriod"/>
            </a:pPr>
            <a:r>
              <a:rPr lang="en-US" altLang="en-US" dirty="0" smtClean="0"/>
              <a:t>Example of </a:t>
            </a:r>
            <a:r>
              <a:rPr lang="en-US" altLang="en-US" dirty="0" err="1" smtClean="0"/>
              <a:t>Cohaneem</a:t>
            </a:r>
            <a:r>
              <a:rPr lang="en-US" altLang="en-US" dirty="0" smtClean="0"/>
              <a:t>/priests</a:t>
            </a:r>
          </a:p>
          <a:p>
            <a:pPr marL="457200" indent="-457200">
              <a:buAutoNum type="arabicPeriod"/>
            </a:pPr>
            <a:r>
              <a:rPr lang="en-US" altLang="en-US" dirty="0" smtClean="0"/>
              <a:t>Prophetic call to mercy</a:t>
            </a:r>
          </a:p>
          <a:p>
            <a:pPr marL="457200" indent="-457200">
              <a:buAutoNum type="arabicPeriod"/>
            </a:pPr>
            <a:r>
              <a:rPr lang="en-US" altLang="en-US" dirty="0" smtClean="0"/>
              <a:t>Who He was!</a:t>
            </a:r>
          </a:p>
          <a:p>
            <a:r>
              <a:rPr lang="el-GR" altLang="en-US" dirty="0" smtClean="0"/>
              <a:t>This Shabbat, next verses, He </a:t>
            </a:r>
            <a:r>
              <a:rPr lang="en-US" altLang="en-US" dirty="0" smtClean="0"/>
              <a:t>continued discussion, different venue</a:t>
            </a:r>
            <a:r>
              <a:rPr lang="el-GR" altLang="en-US" dirty="0" smtClean="0"/>
              <a:t>, intensified response!  Title:</a:t>
            </a:r>
            <a:endParaRPr lang="el-GR" altLang="en-US" dirty="0"/>
          </a:p>
        </p:txBody>
      </p:sp>
      <p:sp>
        <p:nvSpPr>
          <p:cNvPr id="4" name="Slide Number Placeholder 3"/>
          <p:cNvSpPr>
            <a:spLocks noGrp="1"/>
          </p:cNvSpPr>
          <p:nvPr>
            <p:ph type="sldNum" sz="quarter" idx="5"/>
          </p:nvPr>
        </p:nvSpPr>
        <p:spPr/>
        <p:txBody>
          <a:bodyPr/>
          <a:lstStyle>
            <a:lvl1pPr defTabSz="880165">
              <a:defRPr sz="7900">
                <a:solidFill>
                  <a:schemeClr val="tx1"/>
                </a:solidFill>
                <a:latin typeface="Arial" pitchFamily="34" charset="0"/>
                <a:cs typeface="Arial" pitchFamily="34" charset="0"/>
              </a:defRPr>
            </a:lvl1pPr>
            <a:lvl2pPr marL="715037" indent="-274175" defTabSz="880165">
              <a:defRPr sz="7900">
                <a:solidFill>
                  <a:schemeClr val="tx1"/>
                </a:solidFill>
                <a:latin typeface="Arial" pitchFamily="34" charset="0"/>
                <a:cs typeface="Arial" pitchFamily="34" charset="0"/>
              </a:defRPr>
            </a:lvl2pPr>
            <a:lvl3pPr marL="1099817" indent="-219652" defTabSz="880165">
              <a:defRPr sz="7900">
                <a:solidFill>
                  <a:schemeClr val="tx1"/>
                </a:solidFill>
                <a:latin typeface="Arial" pitchFamily="34" charset="0"/>
                <a:cs typeface="Arial" pitchFamily="34" charset="0"/>
              </a:defRPr>
            </a:lvl3pPr>
            <a:lvl4pPr marL="1540678" indent="-219652" defTabSz="880165">
              <a:defRPr sz="7900">
                <a:solidFill>
                  <a:schemeClr val="tx1"/>
                </a:solidFill>
                <a:latin typeface="Arial" pitchFamily="34" charset="0"/>
                <a:cs typeface="Arial" pitchFamily="34" charset="0"/>
              </a:defRPr>
            </a:lvl4pPr>
            <a:lvl5pPr marL="1979982" indent="-219652" defTabSz="880165">
              <a:defRPr sz="7900">
                <a:solidFill>
                  <a:schemeClr val="tx1"/>
                </a:solidFill>
                <a:latin typeface="Arial" pitchFamily="34" charset="0"/>
                <a:cs typeface="Arial" pitchFamily="34" charset="0"/>
              </a:defRPr>
            </a:lvl5pPr>
            <a:lvl6pPr marL="2428632" indent="-219652" defTabSz="880165" eaLnBrk="0" fontAlgn="base" hangingPunct="0">
              <a:spcBef>
                <a:spcPct val="0"/>
              </a:spcBef>
              <a:spcAft>
                <a:spcPct val="0"/>
              </a:spcAft>
              <a:defRPr sz="7900">
                <a:solidFill>
                  <a:schemeClr val="tx1"/>
                </a:solidFill>
                <a:latin typeface="Arial" pitchFamily="34" charset="0"/>
                <a:cs typeface="Arial" pitchFamily="34" charset="0"/>
              </a:defRPr>
            </a:lvl6pPr>
            <a:lvl7pPr marL="2877282" indent="-219652" defTabSz="880165" eaLnBrk="0" fontAlgn="base" hangingPunct="0">
              <a:spcBef>
                <a:spcPct val="0"/>
              </a:spcBef>
              <a:spcAft>
                <a:spcPct val="0"/>
              </a:spcAft>
              <a:defRPr sz="7900">
                <a:solidFill>
                  <a:schemeClr val="tx1"/>
                </a:solidFill>
                <a:latin typeface="Arial" pitchFamily="34" charset="0"/>
                <a:cs typeface="Arial" pitchFamily="34" charset="0"/>
              </a:defRPr>
            </a:lvl7pPr>
            <a:lvl8pPr marL="3325933" indent="-219652" defTabSz="880165" eaLnBrk="0" fontAlgn="base" hangingPunct="0">
              <a:spcBef>
                <a:spcPct val="0"/>
              </a:spcBef>
              <a:spcAft>
                <a:spcPct val="0"/>
              </a:spcAft>
              <a:defRPr sz="7900">
                <a:solidFill>
                  <a:schemeClr val="tx1"/>
                </a:solidFill>
                <a:latin typeface="Arial" pitchFamily="34" charset="0"/>
                <a:cs typeface="Arial" pitchFamily="34" charset="0"/>
              </a:defRPr>
            </a:lvl8pPr>
            <a:lvl9pPr marL="3774583" indent="-219652" defTabSz="880165" eaLnBrk="0" fontAlgn="base" hangingPunct="0">
              <a:spcBef>
                <a:spcPct val="0"/>
              </a:spcBef>
              <a:spcAft>
                <a:spcPct val="0"/>
              </a:spcAft>
              <a:defRPr sz="7900">
                <a:solidFill>
                  <a:schemeClr val="tx1"/>
                </a:solidFill>
                <a:latin typeface="Arial" pitchFamily="34" charset="0"/>
                <a:cs typeface="Arial" pitchFamily="34" charset="0"/>
              </a:defRPr>
            </a:lvl9pPr>
          </a:lstStyle>
          <a:p>
            <a:fld id="{11FFFBF6-F365-44D0-88E2-ED71DEE88676}" type="slidenum">
              <a:rPr lang="en-US" altLang="en-US" sz="1800">
                <a:solidFill>
                  <a:srgbClr val="000000"/>
                </a:solidFill>
              </a:rPr>
              <a:pPr/>
              <a:t>3</a:t>
            </a:fld>
            <a:endParaRPr lang="en-US" altLang="en-US" sz="180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30</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In</a:t>
            </a:r>
            <a:r>
              <a:rPr lang="en-US" altLang="en-US" baseline="0" dirty="0" smtClean="0"/>
              <a:t> the 1990’s it was thought that the Anti-Defamation League and Simon Wiesenthal Center were winding down their work.</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31</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In</a:t>
            </a:r>
            <a:r>
              <a:rPr lang="en-US" altLang="en-US" baseline="0" dirty="0" smtClean="0"/>
              <a:t> the 1990’s it was thought that the Anti-Defamation League and </a:t>
            </a:r>
            <a:r>
              <a:rPr lang="en-US" altLang="en-US" baseline="0" smtClean="0"/>
              <a:t>Simon Wiesenthal </a:t>
            </a:r>
            <a:r>
              <a:rPr lang="en-US" altLang="en-US" baseline="0" dirty="0" smtClean="0"/>
              <a:t>Center were winding down their work.</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32</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In</a:t>
            </a:r>
            <a:r>
              <a:rPr lang="en-US" altLang="en-US" baseline="0" dirty="0" smtClean="0"/>
              <a:t> the 1990’s it was thought that the Anti-Defamation League and </a:t>
            </a:r>
            <a:r>
              <a:rPr lang="en-US" altLang="en-US" baseline="0" smtClean="0"/>
              <a:t>Simon Wiesenthal </a:t>
            </a:r>
            <a:r>
              <a:rPr lang="en-US" altLang="en-US" baseline="0" dirty="0" smtClean="0"/>
              <a:t>Center were winding down their work.</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33</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In</a:t>
            </a:r>
            <a:r>
              <a:rPr lang="en-US" altLang="en-US" baseline="0" dirty="0" smtClean="0"/>
              <a:t> the 1990’s it was thought that the Anti-Defamation League and </a:t>
            </a:r>
            <a:r>
              <a:rPr lang="en-US" altLang="en-US" baseline="0" smtClean="0"/>
              <a:t>Simon Wiesenthal </a:t>
            </a:r>
            <a:r>
              <a:rPr lang="en-US" altLang="en-US" baseline="0" dirty="0" smtClean="0"/>
              <a:t>Center were winding down their work.</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34</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35</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36</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Atonement empowerment</a:t>
            </a:r>
            <a:r>
              <a:rPr lang="el-GR" altLang="en-US" baseline="0" dirty="0" smtClean="0"/>
              <a:t> and integrity!!</a:t>
            </a:r>
          </a:p>
          <a:p>
            <a:r>
              <a:rPr lang="el-GR" altLang="en-US" dirty="0" smtClean="0"/>
              <a:t>Rage against Yeshua, and against His people, is NOT logical.  </a:t>
            </a:r>
          </a:p>
          <a:p>
            <a:r>
              <a:rPr lang="el-GR" altLang="en-US" dirty="0" smtClean="0"/>
              <a:t>I like having victory, power, kingship for G-d, authority of Messiah</a:t>
            </a:r>
          </a:p>
          <a:p>
            <a:r>
              <a:rPr lang="el-GR" altLang="en-US" dirty="0" smtClean="0"/>
              <a:t>Lamb’s blood?  Trust in His loving empowerment</a:t>
            </a:r>
          </a:p>
          <a:p>
            <a:r>
              <a:rPr lang="el-GR" altLang="en-US" dirty="0" smtClean="0"/>
              <a:t>Message: integrity.</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37</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p:spPr>
        <p:txBody>
          <a:bodyPr/>
          <a:lstStyle>
            <a:lvl1pPr eaLnBrk="0" hangingPunct="0">
              <a:defRPr sz="4000">
                <a:solidFill>
                  <a:schemeClr val="bg1"/>
                </a:solidFill>
                <a:latin typeface="r" charset="0"/>
                <a:cs typeface="Arial" pitchFamily="34" charset="0"/>
              </a:defRPr>
            </a:lvl1pPr>
            <a:lvl2pPr marL="742950" indent="-285750" eaLnBrk="0" hangingPunct="0">
              <a:defRPr sz="4000">
                <a:solidFill>
                  <a:schemeClr val="bg1"/>
                </a:solidFill>
                <a:latin typeface="r" charset="0"/>
                <a:cs typeface="Arial" pitchFamily="34" charset="0"/>
              </a:defRPr>
            </a:lvl2pPr>
            <a:lvl3pPr marL="1143000" indent="-228600" eaLnBrk="0" hangingPunct="0">
              <a:defRPr sz="4000">
                <a:solidFill>
                  <a:schemeClr val="bg1"/>
                </a:solidFill>
                <a:latin typeface="r" charset="0"/>
                <a:cs typeface="Arial" pitchFamily="34" charset="0"/>
              </a:defRPr>
            </a:lvl3pPr>
            <a:lvl4pPr marL="1600200" indent="-228600" eaLnBrk="0" hangingPunct="0">
              <a:defRPr sz="4000">
                <a:solidFill>
                  <a:schemeClr val="bg1"/>
                </a:solidFill>
                <a:latin typeface="r" charset="0"/>
                <a:cs typeface="Arial" pitchFamily="34" charset="0"/>
              </a:defRPr>
            </a:lvl4pPr>
            <a:lvl5pPr marL="2057400" indent="-228600" eaLnBrk="0" hangingPunct="0">
              <a:defRPr sz="4000">
                <a:solidFill>
                  <a:schemeClr val="bg1"/>
                </a:solidFill>
                <a:latin typeface="r" charset="0"/>
                <a:cs typeface="Arial" pitchFamily="34" charset="0"/>
              </a:defRPr>
            </a:lvl5pPr>
            <a:lvl6pPr marL="2514600" indent="-228600" eaLnBrk="0" fontAlgn="base" hangingPunct="0">
              <a:spcBef>
                <a:spcPct val="0"/>
              </a:spcBef>
              <a:spcAft>
                <a:spcPct val="0"/>
              </a:spcAft>
              <a:defRPr sz="4000">
                <a:solidFill>
                  <a:schemeClr val="bg1"/>
                </a:solidFill>
                <a:latin typeface="r" charset="0"/>
                <a:cs typeface="Arial" pitchFamily="34" charset="0"/>
              </a:defRPr>
            </a:lvl6pPr>
            <a:lvl7pPr marL="2971800" indent="-228600" eaLnBrk="0" fontAlgn="base" hangingPunct="0">
              <a:spcBef>
                <a:spcPct val="0"/>
              </a:spcBef>
              <a:spcAft>
                <a:spcPct val="0"/>
              </a:spcAft>
              <a:defRPr sz="4000">
                <a:solidFill>
                  <a:schemeClr val="bg1"/>
                </a:solidFill>
                <a:latin typeface="r" charset="0"/>
                <a:cs typeface="Arial" pitchFamily="34" charset="0"/>
              </a:defRPr>
            </a:lvl7pPr>
            <a:lvl8pPr marL="3429000" indent="-228600" eaLnBrk="0" fontAlgn="base" hangingPunct="0">
              <a:spcBef>
                <a:spcPct val="0"/>
              </a:spcBef>
              <a:spcAft>
                <a:spcPct val="0"/>
              </a:spcAft>
              <a:defRPr sz="4000">
                <a:solidFill>
                  <a:schemeClr val="bg1"/>
                </a:solidFill>
                <a:latin typeface="r" charset="0"/>
                <a:cs typeface="Arial" pitchFamily="34" charset="0"/>
              </a:defRPr>
            </a:lvl8pPr>
            <a:lvl9pPr marL="3886200" indent="-228600" eaLnBrk="0" fontAlgn="base" hangingPunct="0">
              <a:spcBef>
                <a:spcPct val="0"/>
              </a:spcBef>
              <a:spcAft>
                <a:spcPct val="0"/>
              </a:spcAft>
              <a:defRPr sz="4000">
                <a:solidFill>
                  <a:schemeClr val="bg1"/>
                </a:solidFill>
                <a:latin typeface="r" charset="0"/>
                <a:cs typeface="Arial" pitchFamily="34" charset="0"/>
              </a:defRPr>
            </a:lvl9pPr>
          </a:lstStyle>
          <a:p>
            <a:pPr eaLnBrk="1" hangingPunct="1"/>
            <a:r>
              <a:rPr lang="en-US" altLang="en-US" sz="1200">
                <a:solidFill>
                  <a:schemeClr val="tx1"/>
                </a:solidFill>
                <a:latin typeface="Arial" pitchFamily="34" charset="0"/>
              </a:rPr>
              <a:t>Real Naqba, and Hope</a:t>
            </a:r>
          </a:p>
        </p:txBody>
      </p:sp>
      <p:sp>
        <p:nvSpPr>
          <p:cNvPr id="64515" name="Rectangle 3"/>
          <p:cNvSpPr>
            <a:spLocks noGrp="1" noChangeArrowheads="1"/>
          </p:cNvSpPr>
          <p:nvPr>
            <p:ph type="dt" sz="quarter" idx="1"/>
          </p:nvPr>
        </p:nvSpPr>
        <p:spPr>
          <a:noFill/>
        </p:spPr>
        <p:txBody>
          <a:bodyPr/>
          <a:lstStyle>
            <a:lvl1pPr eaLnBrk="0" hangingPunct="0">
              <a:defRPr sz="4000">
                <a:solidFill>
                  <a:schemeClr val="bg1"/>
                </a:solidFill>
                <a:latin typeface="r" charset="0"/>
                <a:cs typeface="Arial" pitchFamily="34" charset="0"/>
              </a:defRPr>
            </a:lvl1pPr>
            <a:lvl2pPr marL="742950" indent="-285750" eaLnBrk="0" hangingPunct="0">
              <a:defRPr sz="4000">
                <a:solidFill>
                  <a:schemeClr val="bg1"/>
                </a:solidFill>
                <a:latin typeface="r" charset="0"/>
                <a:cs typeface="Arial" pitchFamily="34" charset="0"/>
              </a:defRPr>
            </a:lvl2pPr>
            <a:lvl3pPr marL="1143000" indent="-228600" eaLnBrk="0" hangingPunct="0">
              <a:defRPr sz="4000">
                <a:solidFill>
                  <a:schemeClr val="bg1"/>
                </a:solidFill>
                <a:latin typeface="r" charset="0"/>
                <a:cs typeface="Arial" pitchFamily="34" charset="0"/>
              </a:defRPr>
            </a:lvl3pPr>
            <a:lvl4pPr marL="1600200" indent="-228600" eaLnBrk="0" hangingPunct="0">
              <a:defRPr sz="4000">
                <a:solidFill>
                  <a:schemeClr val="bg1"/>
                </a:solidFill>
                <a:latin typeface="r" charset="0"/>
                <a:cs typeface="Arial" pitchFamily="34" charset="0"/>
              </a:defRPr>
            </a:lvl4pPr>
            <a:lvl5pPr marL="2057400" indent="-228600" eaLnBrk="0" hangingPunct="0">
              <a:defRPr sz="4000">
                <a:solidFill>
                  <a:schemeClr val="bg1"/>
                </a:solidFill>
                <a:latin typeface="r" charset="0"/>
                <a:cs typeface="Arial" pitchFamily="34" charset="0"/>
              </a:defRPr>
            </a:lvl5pPr>
            <a:lvl6pPr marL="2514600" indent="-228600" eaLnBrk="0" fontAlgn="base" hangingPunct="0">
              <a:spcBef>
                <a:spcPct val="0"/>
              </a:spcBef>
              <a:spcAft>
                <a:spcPct val="0"/>
              </a:spcAft>
              <a:defRPr sz="4000">
                <a:solidFill>
                  <a:schemeClr val="bg1"/>
                </a:solidFill>
                <a:latin typeface="r" charset="0"/>
                <a:cs typeface="Arial" pitchFamily="34" charset="0"/>
              </a:defRPr>
            </a:lvl6pPr>
            <a:lvl7pPr marL="2971800" indent="-228600" eaLnBrk="0" fontAlgn="base" hangingPunct="0">
              <a:spcBef>
                <a:spcPct val="0"/>
              </a:spcBef>
              <a:spcAft>
                <a:spcPct val="0"/>
              </a:spcAft>
              <a:defRPr sz="4000">
                <a:solidFill>
                  <a:schemeClr val="bg1"/>
                </a:solidFill>
                <a:latin typeface="r" charset="0"/>
                <a:cs typeface="Arial" pitchFamily="34" charset="0"/>
              </a:defRPr>
            </a:lvl7pPr>
            <a:lvl8pPr marL="3429000" indent="-228600" eaLnBrk="0" fontAlgn="base" hangingPunct="0">
              <a:spcBef>
                <a:spcPct val="0"/>
              </a:spcBef>
              <a:spcAft>
                <a:spcPct val="0"/>
              </a:spcAft>
              <a:defRPr sz="4000">
                <a:solidFill>
                  <a:schemeClr val="bg1"/>
                </a:solidFill>
                <a:latin typeface="r" charset="0"/>
                <a:cs typeface="Arial" pitchFamily="34" charset="0"/>
              </a:defRPr>
            </a:lvl8pPr>
            <a:lvl9pPr marL="3886200" indent="-228600" eaLnBrk="0" fontAlgn="base" hangingPunct="0">
              <a:spcBef>
                <a:spcPct val="0"/>
              </a:spcBef>
              <a:spcAft>
                <a:spcPct val="0"/>
              </a:spcAft>
              <a:defRPr sz="4000">
                <a:solidFill>
                  <a:schemeClr val="bg1"/>
                </a:solidFill>
                <a:latin typeface="r" charset="0"/>
                <a:cs typeface="Arial" pitchFamily="34" charset="0"/>
              </a:defRPr>
            </a:lvl9pPr>
          </a:lstStyle>
          <a:p>
            <a:pPr eaLnBrk="1" hangingPunct="1"/>
            <a:r>
              <a:rPr lang="he-IL" altLang="en-US" sz="1200">
                <a:solidFill>
                  <a:schemeClr val="tx1"/>
                </a:solidFill>
                <a:latin typeface="Arial" pitchFamily="34" charset="0"/>
              </a:rPr>
              <a:t>2009 5769  27 June </a:t>
            </a:r>
            <a:endParaRPr lang="en-US" altLang="en-US" sz="1200">
              <a:solidFill>
                <a:schemeClr val="tx1"/>
              </a:solidFill>
              <a:latin typeface="Arial" pitchFamily="34" charset="0"/>
            </a:endParaRPr>
          </a:p>
        </p:txBody>
      </p:sp>
      <p:sp>
        <p:nvSpPr>
          <p:cNvPr id="64516" name="Rectangle 7"/>
          <p:cNvSpPr>
            <a:spLocks noGrp="1" noChangeArrowheads="1"/>
          </p:cNvSpPr>
          <p:nvPr>
            <p:ph type="sldNum" sz="quarter" idx="5"/>
          </p:nvPr>
        </p:nvSpPr>
        <p:spPr>
          <a:noFill/>
        </p:spPr>
        <p:txBody>
          <a:bodyPr/>
          <a:lstStyle>
            <a:lvl1pPr eaLnBrk="0" hangingPunct="0">
              <a:defRPr sz="4000">
                <a:solidFill>
                  <a:schemeClr val="bg1"/>
                </a:solidFill>
                <a:latin typeface="r" charset="0"/>
                <a:cs typeface="Arial" pitchFamily="34" charset="0"/>
              </a:defRPr>
            </a:lvl1pPr>
            <a:lvl2pPr marL="742950" indent="-285750" eaLnBrk="0" hangingPunct="0">
              <a:defRPr sz="4000">
                <a:solidFill>
                  <a:schemeClr val="bg1"/>
                </a:solidFill>
                <a:latin typeface="r" charset="0"/>
                <a:cs typeface="Arial" pitchFamily="34" charset="0"/>
              </a:defRPr>
            </a:lvl2pPr>
            <a:lvl3pPr marL="1143000" indent="-228600" eaLnBrk="0" hangingPunct="0">
              <a:defRPr sz="4000">
                <a:solidFill>
                  <a:schemeClr val="bg1"/>
                </a:solidFill>
                <a:latin typeface="r" charset="0"/>
                <a:cs typeface="Arial" pitchFamily="34" charset="0"/>
              </a:defRPr>
            </a:lvl3pPr>
            <a:lvl4pPr marL="1600200" indent="-228600" eaLnBrk="0" hangingPunct="0">
              <a:defRPr sz="4000">
                <a:solidFill>
                  <a:schemeClr val="bg1"/>
                </a:solidFill>
                <a:latin typeface="r" charset="0"/>
                <a:cs typeface="Arial" pitchFamily="34" charset="0"/>
              </a:defRPr>
            </a:lvl4pPr>
            <a:lvl5pPr marL="2057400" indent="-228600" eaLnBrk="0" hangingPunct="0">
              <a:defRPr sz="4000">
                <a:solidFill>
                  <a:schemeClr val="bg1"/>
                </a:solidFill>
                <a:latin typeface="r" charset="0"/>
                <a:cs typeface="Arial" pitchFamily="34" charset="0"/>
              </a:defRPr>
            </a:lvl5pPr>
            <a:lvl6pPr marL="2514600" indent="-228600" eaLnBrk="0" fontAlgn="base" hangingPunct="0">
              <a:spcBef>
                <a:spcPct val="0"/>
              </a:spcBef>
              <a:spcAft>
                <a:spcPct val="0"/>
              </a:spcAft>
              <a:defRPr sz="4000">
                <a:solidFill>
                  <a:schemeClr val="bg1"/>
                </a:solidFill>
                <a:latin typeface="r" charset="0"/>
                <a:cs typeface="Arial" pitchFamily="34" charset="0"/>
              </a:defRPr>
            </a:lvl6pPr>
            <a:lvl7pPr marL="2971800" indent="-228600" eaLnBrk="0" fontAlgn="base" hangingPunct="0">
              <a:spcBef>
                <a:spcPct val="0"/>
              </a:spcBef>
              <a:spcAft>
                <a:spcPct val="0"/>
              </a:spcAft>
              <a:defRPr sz="4000">
                <a:solidFill>
                  <a:schemeClr val="bg1"/>
                </a:solidFill>
                <a:latin typeface="r" charset="0"/>
                <a:cs typeface="Arial" pitchFamily="34" charset="0"/>
              </a:defRPr>
            </a:lvl7pPr>
            <a:lvl8pPr marL="3429000" indent="-228600" eaLnBrk="0" fontAlgn="base" hangingPunct="0">
              <a:spcBef>
                <a:spcPct val="0"/>
              </a:spcBef>
              <a:spcAft>
                <a:spcPct val="0"/>
              </a:spcAft>
              <a:defRPr sz="4000">
                <a:solidFill>
                  <a:schemeClr val="bg1"/>
                </a:solidFill>
                <a:latin typeface="r" charset="0"/>
                <a:cs typeface="Arial" pitchFamily="34" charset="0"/>
              </a:defRPr>
            </a:lvl8pPr>
            <a:lvl9pPr marL="3886200" indent="-228600" eaLnBrk="0" fontAlgn="base" hangingPunct="0">
              <a:spcBef>
                <a:spcPct val="0"/>
              </a:spcBef>
              <a:spcAft>
                <a:spcPct val="0"/>
              </a:spcAft>
              <a:defRPr sz="4000">
                <a:solidFill>
                  <a:schemeClr val="bg1"/>
                </a:solidFill>
                <a:latin typeface="r" charset="0"/>
                <a:cs typeface="Arial" pitchFamily="34" charset="0"/>
              </a:defRPr>
            </a:lvl9pPr>
          </a:lstStyle>
          <a:p>
            <a:pPr eaLnBrk="1" hangingPunct="1"/>
            <a:fld id="{CC0E52F7-B6CF-4CC1-A2C5-67DB0559E37A}" type="slidenum">
              <a:rPr lang="en-US" altLang="en-US" sz="1200">
                <a:solidFill>
                  <a:schemeClr val="tx1"/>
                </a:solidFill>
                <a:latin typeface="Arial" pitchFamily="34" charset="0"/>
              </a:rPr>
              <a:pPr eaLnBrk="1" hangingPunct="1"/>
              <a:t>38</a:t>
            </a:fld>
            <a:endParaRPr lang="en-US" altLang="en-US" sz="1200">
              <a:solidFill>
                <a:schemeClr val="tx1"/>
              </a:solidFill>
              <a:latin typeface="Arial" pitchFamily="34" charset="0"/>
            </a:endParaRPr>
          </a:p>
        </p:txBody>
      </p:sp>
      <p:sp>
        <p:nvSpPr>
          <p:cNvPr id="64517" name="Rectangle 2"/>
          <p:cNvSpPr>
            <a:spLocks noGrp="1" noRot="1" noChangeAspect="1" noChangeArrowheads="1" noTextEdit="1"/>
          </p:cNvSpPr>
          <p:nvPr>
            <p:ph type="sldImg"/>
          </p:nvPr>
        </p:nvSpPr>
        <p:spPr>
          <a:ln/>
        </p:spPr>
      </p:sp>
      <p:sp>
        <p:nvSpPr>
          <p:cNvPr id="64518" name="Rectangle 3"/>
          <p:cNvSpPr>
            <a:spLocks noGrp="1" noChangeArrowheads="1"/>
          </p:cNvSpPr>
          <p:nvPr>
            <p:ph type="body" idx="1"/>
          </p:nvPr>
        </p:nvSpPr>
        <p:spPr>
          <a:xfrm>
            <a:off x="304800" y="4191000"/>
            <a:ext cx="6400800" cy="4495800"/>
          </a:xfrm>
          <a:noFill/>
        </p:spPr>
        <p:txBody>
          <a:bodyPr/>
          <a:lstStyle/>
          <a:p>
            <a:pPr eaLnBrk="1" hangingPunct="1"/>
            <a:r>
              <a:rPr lang="en-US" altLang="en-US" smtClean="0"/>
              <a:t>As so often happens in this Gathering movement, the Holy Spirit moved powerfully on the group through prophetic, "</a:t>
            </a:r>
            <a:r>
              <a:rPr lang="en-US" altLang="en-US" i="1" smtClean="0"/>
              <a:t>identificational</a:t>
            </a:r>
            <a:r>
              <a:rPr lang="en-US" altLang="en-US" smtClean="0"/>
              <a:t>" acts of reconciliation, intercession and unity - this time bringing healing to the Abrahamic family by us repenting (especially Vered "standing in" as Sarah) and welcoming Hagar and Ishmael (the Egyptians) back into the family.</a:t>
            </a:r>
          </a:p>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p:spPr>
        <p:txBody>
          <a:bodyPr/>
          <a:lstStyle>
            <a:lvl1pPr eaLnBrk="0" hangingPunct="0">
              <a:defRPr sz="4000">
                <a:solidFill>
                  <a:schemeClr val="bg1"/>
                </a:solidFill>
                <a:latin typeface="r" charset="0"/>
                <a:cs typeface="Arial" pitchFamily="34" charset="0"/>
              </a:defRPr>
            </a:lvl1pPr>
            <a:lvl2pPr marL="742950" indent="-285750" eaLnBrk="0" hangingPunct="0">
              <a:defRPr sz="4000">
                <a:solidFill>
                  <a:schemeClr val="bg1"/>
                </a:solidFill>
                <a:latin typeface="r" charset="0"/>
                <a:cs typeface="Arial" pitchFamily="34" charset="0"/>
              </a:defRPr>
            </a:lvl2pPr>
            <a:lvl3pPr marL="1143000" indent="-228600" eaLnBrk="0" hangingPunct="0">
              <a:defRPr sz="4000">
                <a:solidFill>
                  <a:schemeClr val="bg1"/>
                </a:solidFill>
                <a:latin typeface="r" charset="0"/>
                <a:cs typeface="Arial" pitchFamily="34" charset="0"/>
              </a:defRPr>
            </a:lvl3pPr>
            <a:lvl4pPr marL="1600200" indent="-228600" eaLnBrk="0" hangingPunct="0">
              <a:defRPr sz="4000">
                <a:solidFill>
                  <a:schemeClr val="bg1"/>
                </a:solidFill>
                <a:latin typeface="r" charset="0"/>
                <a:cs typeface="Arial" pitchFamily="34" charset="0"/>
              </a:defRPr>
            </a:lvl4pPr>
            <a:lvl5pPr marL="2057400" indent="-228600" eaLnBrk="0" hangingPunct="0">
              <a:defRPr sz="4000">
                <a:solidFill>
                  <a:schemeClr val="bg1"/>
                </a:solidFill>
                <a:latin typeface="r" charset="0"/>
                <a:cs typeface="Arial" pitchFamily="34" charset="0"/>
              </a:defRPr>
            </a:lvl5pPr>
            <a:lvl6pPr marL="2514600" indent="-228600" eaLnBrk="0" fontAlgn="base" hangingPunct="0">
              <a:spcBef>
                <a:spcPct val="0"/>
              </a:spcBef>
              <a:spcAft>
                <a:spcPct val="0"/>
              </a:spcAft>
              <a:defRPr sz="4000">
                <a:solidFill>
                  <a:schemeClr val="bg1"/>
                </a:solidFill>
                <a:latin typeface="r" charset="0"/>
                <a:cs typeface="Arial" pitchFamily="34" charset="0"/>
              </a:defRPr>
            </a:lvl6pPr>
            <a:lvl7pPr marL="2971800" indent="-228600" eaLnBrk="0" fontAlgn="base" hangingPunct="0">
              <a:spcBef>
                <a:spcPct val="0"/>
              </a:spcBef>
              <a:spcAft>
                <a:spcPct val="0"/>
              </a:spcAft>
              <a:defRPr sz="4000">
                <a:solidFill>
                  <a:schemeClr val="bg1"/>
                </a:solidFill>
                <a:latin typeface="r" charset="0"/>
                <a:cs typeface="Arial" pitchFamily="34" charset="0"/>
              </a:defRPr>
            </a:lvl7pPr>
            <a:lvl8pPr marL="3429000" indent="-228600" eaLnBrk="0" fontAlgn="base" hangingPunct="0">
              <a:spcBef>
                <a:spcPct val="0"/>
              </a:spcBef>
              <a:spcAft>
                <a:spcPct val="0"/>
              </a:spcAft>
              <a:defRPr sz="4000">
                <a:solidFill>
                  <a:schemeClr val="bg1"/>
                </a:solidFill>
                <a:latin typeface="r" charset="0"/>
                <a:cs typeface="Arial" pitchFamily="34" charset="0"/>
              </a:defRPr>
            </a:lvl8pPr>
            <a:lvl9pPr marL="3886200" indent="-228600" eaLnBrk="0" fontAlgn="base" hangingPunct="0">
              <a:spcBef>
                <a:spcPct val="0"/>
              </a:spcBef>
              <a:spcAft>
                <a:spcPct val="0"/>
              </a:spcAft>
              <a:defRPr sz="4000">
                <a:solidFill>
                  <a:schemeClr val="bg1"/>
                </a:solidFill>
                <a:latin typeface="r" charset="0"/>
                <a:cs typeface="Arial" pitchFamily="34" charset="0"/>
              </a:defRPr>
            </a:lvl9pPr>
          </a:lstStyle>
          <a:p>
            <a:pPr eaLnBrk="1" hangingPunct="1"/>
            <a:r>
              <a:rPr lang="en-US" altLang="en-US" sz="1200">
                <a:solidFill>
                  <a:schemeClr val="tx1"/>
                </a:solidFill>
                <a:latin typeface="Arial" pitchFamily="34" charset="0"/>
              </a:rPr>
              <a:t>Real Naqba, and Hope</a:t>
            </a:r>
          </a:p>
        </p:txBody>
      </p:sp>
      <p:sp>
        <p:nvSpPr>
          <p:cNvPr id="63491" name="Rectangle 3"/>
          <p:cNvSpPr>
            <a:spLocks noGrp="1" noChangeArrowheads="1"/>
          </p:cNvSpPr>
          <p:nvPr>
            <p:ph type="dt" sz="quarter" idx="1"/>
          </p:nvPr>
        </p:nvSpPr>
        <p:spPr>
          <a:noFill/>
        </p:spPr>
        <p:txBody>
          <a:bodyPr/>
          <a:lstStyle>
            <a:lvl1pPr eaLnBrk="0" hangingPunct="0">
              <a:defRPr sz="4000">
                <a:solidFill>
                  <a:schemeClr val="bg1"/>
                </a:solidFill>
                <a:latin typeface="r" charset="0"/>
                <a:cs typeface="Arial" pitchFamily="34" charset="0"/>
              </a:defRPr>
            </a:lvl1pPr>
            <a:lvl2pPr marL="742950" indent="-285750" eaLnBrk="0" hangingPunct="0">
              <a:defRPr sz="4000">
                <a:solidFill>
                  <a:schemeClr val="bg1"/>
                </a:solidFill>
                <a:latin typeface="r" charset="0"/>
                <a:cs typeface="Arial" pitchFamily="34" charset="0"/>
              </a:defRPr>
            </a:lvl2pPr>
            <a:lvl3pPr marL="1143000" indent="-228600" eaLnBrk="0" hangingPunct="0">
              <a:defRPr sz="4000">
                <a:solidFill>
                  <a:schemeClr val="bg1"/>
                </a:solidFill>
                <a:latin typeface="r" charset="0"/>
                <a:cs typeface="Arial" pitchFamily="34" charset="0"/>
              </a:defRPr>
            </a:lvl3pPr>
            <a:lvl4pPr marL="1600200" indent="-228600" eaLnBrk="0" hangingPunct="0">
              <a:defRPr sz="4000">
                <a:solidFill>
                  <a:schemeClr val="bg1"/>
                </a:solidFill>
                <a:latin typeface="r" charset="0"/>
                <a:cs typeface="Arial" pitchFamily="34" charset="0"/>
              </a:defRPr>
            </a:lvl4pPr>
            <a:lvl5pPr marL="2057400" indent="-228600" eaLnBrk="0" hangingPunct="0">
              <a:defRPr sz="4000">
                <a:solidFill>
                  <a:schemeClr val="bg1"/>
                </a:solidFill>
                <a:latin typeface="r" charset="0"/>
                <a:cs typeface="Arial" pitchFamily="34" charset="0"/>
              </a:defRPr>
            </a:lvl5pPr>
            <a:lvl6pPr marL="2514600" indent="-228600" eaLnBrk="0" fontAlgn="base" hangingPunct="0">
              <a:spcBef>
                <a:spcPct val="0"/>
              </a:spcBef>
              <a:spcAft>
                <a:spcPct val="0"/>
              </a:spcAft>
              <a:defRPr sz="4000">
                <a:solidFill>
                  <a:schemeClr val="bg1"/>
                </a:solidFill>
                <a:latin typeface="r" charset="0"/>
                <a:cs typeface="Arial" pitchFamily="34" charset="0"/>
              </a:defRPr>
            </a:lvl6pPr>
            <a:lvl7pPr marL="2971800" indent="-228600" eaLnBrk="0" fontAlgn="base" hangingPunct="0">
              <a:spcBef>
                <a:spcPct val="0"/>
              </a:spcBef>
              <a:spcAft>
                <a:spcPct val="0"/>
              </a:spcAft>
              <a:defRPr sz="4000">
                <a:solidFill>
                  <a:schemeClr val="bg1"/>
                </a:solidFill>
                <a:latin typeface="r" charset="0"/>
                <a:cs typeface="Arial" pitchFamily="34" charset="0"/>
              </a:defRPr>
            </a:lvl7pPr>
            <a:lvl8pPr marL="3429000" indent="-228600" eaLnBrk="0" fontAlgn="base" hangingPunct="0">
              <a:spcBef>
                <a:spcPct val="0"/>
              </a:spcBef>
              <a:spcAft>
                <a:spcPct val="0"/>
              </a:spcAft>
              <a:defRPr sz="4000">
                <a:solidFill>
                  <a:schemeClr val="bg1"/>
                </a:solidFill>
                <a:latin typeface="r" charset="0"/>
                <a:cs typeface="Arial" pitchFamily="34" charset="0"/>
              </a:defRPr>
            </a:lvl8pPr>
            <a:lvl9pPr marL="3886200" indent="-228600" eaLnBrk="0" fontAlgn="base" hangingPunct="0">
              <a:spcBef>
                <a:spcPct val="0"/>
              </a:spcBef>
              <a:spcAft>
                <a:spcPct val="0"/>
              </a:spcAft>
              <a:defRPr sz="4000">
                <a:solidFill>
                  <a:schemeClr val="bg1"/>
                </a:solidFill>
                <a:latin typeface="r" charset="0"/>
                <a:cs typeface="Arial" pitchFamily="34" charset="0"/>
              </a:defRPr>
            </a:lvl9pPr>
          </a:lstStyle>
          <a:p>
            <a:pPr eaLnBrk="1" hangingPunct="1"/>
            <a:r>
              <a:rPr lang="he-IL" altLang="en-US" sz="1200">
                <a:solidFill>
                  <a:schemeClr val="tx1"/>
                </a:solidFill>
                <a:latin typeface="Arial" pitchFamily="34" charset="0"/>
              </a:rPr>
              <a:t>2009 5769  27 June </a:t>
            </a:r>
            <a:endParaRPr lang="en-US" altLang="en-US" sz="1200">
              <a:solidFill>
                <a:schemeClr val="tx1"/>
              </a:solidFill>
              <a:latin typeface="Arial" pitchFamily="34" charset="0"/>
            </a:endParaRPr>
          </a:p>
        </p:txBody>
      </p:sp>
      <p:sp>
        <p:nvSpPr>
          <p:cNvPr id="63492" name="Rectangle 7"/>
          <p:cNvSpPr>
            <a:spLocks noGrp="1" noChangeArrowheads="1"/>
          </p:cNvSpPr>
          <p:nvPr>
            <p:ph type="sldNum" sz="quarter" idx="5"/>
          </p:nvPr>
        </p:nvSpPr>
        <p:spPr>
          <a:noFill/>
        </p:spPr>
        <p:txBody>
          <a:bodyPr/>
          <a:lstStyle>
            <a:lvl1pPr eaLnBrk="0" hangingPunct="0">
              <a:defRPr sz="4000">
                <a:solidFill>
                  <a:schemeClr val="bg1"/>
                </a:solidFill>
                <a:latin typeface="r" charset="0"/>
                <a:cs typeface="Arial" pitchFamily="34" charset="0"/>
              </a:defRPr>
            </a:lvl1pPr>
            <a:lvl2pPr marL="742950" indent="-285750" eaLnBrk="0" hangingPunct="0">
              <a:defRPr sz="4000">
                <a:solidFill>
                  <a:schemeClr val="bg1"/>
                </a:solidFill>
                <a:latin typeface="r" charset="0"/>
                <a:cs typeface="Arial" pitchFamily="34" charset="0"/>
              </a:defRPr>
            </a:lvl2pPr>
            <a:lvl3pPr marL="1143000" indent="-228600" eaLnBrk="0" hangingPunct="0">
              <a:defRPr sz="4000">
                <a:solidFill>
                  <a:schemeClr val="bg1"/>
                </a:solidFill>
                <a:latin typeface="r" charset="0"/>
                <a:cs typeface="Arial" pitchFamily="34" charset="0"/>
              </a:defRPr>
            </a:lvl3pPr>
            <a:lvl4pPr marL="1600200" indent="-228600" eaLnBrk="0" hangingPunct="0">
              <a:defRPr sz="4000">
                <a:solidFill>
                  <a:schemeClr val="bg1"/>
                </a:solidFill>
                <a:latin typeface="r" charset="0"/>
                <a:cs typeface="Arial" pitchFamily="34" charset="0"/>
              </a:defRPr>
            </a:lvl4pPr>
            <a:lvl5pPr marL="2057400" indent="-228600" eaLnBrk="0" hangingPunct="0">
              <a:defRPr sz="4000">
                <a:solidFill>
                  <a:schemeClr val="bg1"/>
                </a:solidFill>
                <a:latin typeface="r" charset="0"/>
                <a:cs typeface="Arial" pitchFamily="34" charset="0"/>
              </a:defRPr>
            </a:lvl5pPr>
            <a:lvl6pPr marL="2514600" indent="-228600" eaLnBrk="0" fontAlgn="base" hangingPunct="0">
              <a:spcBef>
                <a:spcPct val="0"/>
              </a:spcBef>
              <a:spcAft>
                <a:spcPct val="0"/>
              </a:spcAft>
              <a:defRPr sz="4000">
                <a:solidFill>
                  <a:schemeClr val="bg1"/>
                </a:solidFill>
                <a:latin typeface="r" charset="0"/>
                <a:cs typeface="Arial" pitchFamily="34" charset="0"/>
              </a:defRPr>
            </a:lvl6pPr>
            <a:lvl7pPr marL="2971800" indent="-228600" eaLnBrk="0" fontAlgn="base" hangingPunct="0">
              <a:spcBef>
                <a:spcPct val="0"/>
              </a:spcBef>
              <a:spcAft>
                <a:spcPct val="0"/>
              </a:spcAft>
              <a:defRPr sz="4000">
                <a:solidFill>
                  <a:schemeClr val="bg1"/>
                </a:solidFill>
                <a:latin typeface="r" charset="0"/>
                <a:cs typeface="Arial" pitchFamily="34" charset="0"/>
              </a:defRPr>
            </a:lvl7pPr>
            <a:lvl8pPr marL="3429000" indent="-228600" eaLnBrk="0" fontAlgn="base" hangingPunct="0">
              <a:spcBef>
                <a:spcPct val="0"/>
              </a:spcBef>
              <a:spcAft>
                <a:spcPct val="0"/>
              </a:spcAft>
              <a:defRPr sz="4000">
                <a:solidFill>
                  <a:schemeClr val="bg1"/>
                </a:solidFill>
                <a:latin typeface="r" charset="0"/>
                <a:cs typeface="Arial" pitchFamily="34" charset="0"/>
              </a:defRPr>
            </a:lvl8pPr>
            <a:lvl9pPr marL="3886200" indent="-228600" eaLnBrk="0" fontAlgn="base" hangingPunct="0">
              <a:spcBef>
                <a:spcPct val="0"/>
              </a:spcBef>
              <a:spcAft>
                <a:spcPct val="0"/>
              </a:spcAft>
              <a:defRPr sz="4000">
                <a:solidFill>
                  <a:schemeClr val="bg1"/>
                </a:solidFill>
                <a:latin typeface="r" charset="0"/>
                <a:cs typeface="Arial" pitchFamily="34" charset="0"/>
              </a:defRPr>
            </a:lvl9pPr>
          </a:lstStyle>
          <a:p>
            <a:pPr eaLnBrk="1" hangingPunct="1"/>
            <a:fld id="{EB3EC729-7AA8-47F4-AA57-DBCE0423117A}" type="slidenum">
              <a:rPr lang="en-US" altLang="en-US" sz="1200">
                <a:solidFill>
                  <a:schemeClr val="tx1"/>
                </a:solidFill>
                <a:latin typeface="Arial" pitchFamily="34" charset="0"/>
              </a:rPr>
              <a:pPr eaLnBrk="1" hangingPunct="1"/>
              <a:t>39</a:t>
            </a:fld>
            <a:endParaRPr lang="en-US" altLang="en-US" sz="1200">
              <a:solidFill>
                <a:schemeClr val="tx1"/>
              </a:solidFill>
              <a:latin typeface="Arial" pitchFamily="34" charset="0"/>
            </a:endParaRPr>
          </a:p>
        </p:txBody>
      </p:sp>
      <p:sp>
        <p:nvSpPr>
          <p:cNvPr id="63493" name="Rectangle 2"/>
          <p:cNvSpPr>
            <a:spLocks noGrp="1" noRot="1" noChangeAspect="1" noChangeArrowheads="1" noTextEdit="1"/>
          </p:cNvSpPr>
          <p:nvPr>
            <p:ph type="sldImg"/>
          </p:nvPr>
        </p:nvSpPr>
        <p:spPr>
          <a:ln/>
        </p:spPr>
      </p:sp>
      <p:sp>
        <p:nvSpPr>
          <p:cNvPr id="63494" name="Rectangle 3"/>
          <p:cNvSpPr>
            <a:spLocks noGrp="1" noChangeArrowheads="1"/>
          </p:cNvSpPr>
          <p:nvPr>
            <p:ph type="body" idx="1"/>
          </p:nvPr>
        </p:nvSpPr>
        <p:spPr>
          <a:xfrm>
            <a:off x="304800" y="4191000"/>
            <a:ext cx="6400800" cy="4495800"/>
          </a:xfrm>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4</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p:spPr>
        <p:txBody>
          <a:bodyPr/>
          <a:lstStyle>
            <a:lvl1pPr eaLnBrk="0" hangingPunct="0">
              <a:defRPr sz="4000">
                <a:solidFill>
                  <a:schemeClr val="bg1"/>
                </a:solidFill>
                <a:latin typeface="r" charset="0"/>
                <a:cs typeface="Arial" pitchFamily="34" charset="0"/>
              </a:defRPr>
            </a:lvl1pPr>
            <a:lvl2pPr marL="742950" indent="-285750" eaLnBrk="0" hangingPunct="0">
              <a:defRPr sz="4000">
                <a:solidFill>
                  <a:schemeClr val="bg1"/>
                </a:solidFill>
                <a:latin typeface="r" charset="0"/>
                <a:cs typeface="Arial" pitchFamily="34" charset="0"/>
              </a:defRPr>
            </a:lvl2pPr>
            <a:lvl3pPr marL="1143000" indent="-228600" eaLnBrk="0" hangingPunct="0">
              <a:defRPr sz="4000">
                <a:solidFill>
                  <a:schemeClr val="bg1"/>
                </a:solidFill>
                <a:latin typeface="r" charset="0"/>
                <a:cs typeface="Arial" pitchFamily="34" charset="0"/>
              </a:defRPr>
            </a:lvl3pPr>
            <a:lvl4pPr marL="1600200" indent="-228600" eaLnBrk="0" hangingPunct="0">
              <a:defRPr sz="4000">
                <a:solidFill>
                  <a:schemeClr val="bg1"/>
                </a:solidFill>
                <a:latin typeface="r" charset="0"/>
                <a:cs typeface="Arial" pitchFamily="34" charset="0"/>
              </a:defRPr>
            </a:lvl4pPr>
            <a:lvl5pPr marL="2057400" indent="-228600" eaLnBrk="0" hangingPunct="0">
              <a:defRPr sz="4000">
                <a:solidFill>
                  <a:schemeClr val="bg1"/>
                </a:solidFill>
                <a:latin typeface="r" charset="0"/>
                <a:cs typeface="Arial" pitchFamily="34" charset="0"/>
              </a:defRPr>
            </a:lvl5pPr>
            <a:lvl6pPr marL="2514600" indent="-228600" eaLnBrk="0" fontAlgn="base" hangingPunct="0">
              <a:spcBef>
                <a:spcPct val="0"/>
              </a:spcBef>
              <a:spcAft>
                <a:spcPct val="0"/>
              </a:spcAft>
              <a:defRPr sz="4000">
                <a:solidFill>
                  <a:schemeClr val="bg1"/>
                </a:solidFill>
                <a:latin typeface="r" charset="0"/>
                <a:cs typeface="Arial" pitchFamily="34" charset="0"/>
              </a:defRPr>
            </a:lvl6pPr>
            <a:lvl7pPr marL="2971800" indent="-228600" eaLnBrk="0" fontAlgn="base" hangingPunct="0">
              <a:spcBef>
                <a:spcPct val="0"/>
              </a:spcBef>
              <a:spcAft>
                <a:spcPct val="0"/>
              </a:spcAft>
              <a:defRPr sz="4000">
                <a:solidFill>
                  <a:schemeClr val="bg1"/>
                </a:solidFill>
                <a:latin typeface="r" charset="0"/>
                <a:cs typeface="Arial" pitchFamily="34" charset="0"/>
              </a:defRPr>
            </a:lvl7pPr>
            <a:lvl8pPr marL="3429000" indent="-228600" eaLnBrk="0" fontAlgn="base" hangingPunct="0">
              <a:spcBef>
                <a:spcPct val="0"/>
              </a:spcBef>
              <a:spcAft>
                <a:spcPct val="0"/>
              </a:spcAft>
              <a:defRPr sz="4000">
                <a:solidFill>
                  <a:schemeClr val="bg1"/>
                </a:solidFill>
                <a:latin typeface="r" charset="0"/>
                <a:cs typeface="Arial" pitchFamily="34" charset="0"/>
              </a:defRPr>
            </a:lvl8pPr>
            <a:lvl9pPr marL="3886200" indent="-228600" eaLnBrk="0" fontAlgn="base" hangingPunct="0">
              <a:spcBef>
                <a:spcPct val="0"/>
              </a:spcBef>
              <a:spcAft>
                <a:spcPct val="0"/>
              </a:spcAft>
              <a:defRPr sz="4000">
                <a:solidFill>
                  <a:schemeClr val="bg1"/>
                </a:solidFill>
                <a:latin typeface="r" charset="0"/>
                <a:cs typeface="Arial" pitchFamily="34" charset="0"/>
              </a:defRPr>
            </a:lvl9pPr>
          </a:lstStyle>
          <a:p>
            <a:pPr eaLnBrk="1" hangingPunct="1"/>
            <a:r>
              <a:rPr lang="en-US" altLang="en-US" sz="1200">
                <a:solidFill>
                  <a:schemeClr val="tx1"/>
                </a:solidFill>
                <a:latin typeface="Arial" pitchFamily="34" charset="0"/>
              </a:rPr>
              <a:t>Real Naqba, and Hope</a:t>
            </a:r>
          </a:p>
        </p:txBody>
      </p:sp>
      <p:sp>
        <p:nvSpPr>
          <p:cNvPr id="63491" name="Rectangle 3"/>
          <p:cNvSpPr>
            <a:spLocks noGrp="1" noChangeArrowheads="1"/>
          </p:cNvSpPr>
          <p:nvPr>
            <p:ph type="dt" sz="quarter" idx="1"/>
          </p:nvPr>
        </p:nvSpPr>
        <p:spPr>
          <a:noFill/>
        </p:spPr>
        <p:txBody>
          <a:bodyPr/>
          <a:lstStyle>
            <a:lvl1pPr eaLnBrk="0" hangingPunct="0">
              <a:defRPr sz="4000">
                <a:solidFill>
                  <a:schemeClr val="bg1"/>
                </a:solidFill>
                <a:latin typeface="r" charset="0"/>
                <a:cs typeface="Arial" pitchFamily="34" charset="0"/>
              </a:defRPr>
            </a:lvl1pPr>
            <a:lvl2pPr marL="742950" indent="-285750" eaLnBrk="0" hangingPunct="0">
              <a:defRPr sz="4000">
                <a:solidFill>
                  <a:schemeClr val="bg1"/>
                </a:solidFill>
                <a:latin typeface="r" charset="0"/>
                <a:cs typeface="Arial" pitchFamily="34" charset="0"/>
              </a:defRPr>
            </a:lvl2pPr>
            <a:lvl3pPr marL="1143000" indent="-228600" eaLnBrk="0" hangingPunct="0">
              <a:defRPr sz="4000">
                <a:solidFill>
                  <a:schemeClr val="bg1"/>
                </a:solidFill>
                <a:latin typeface="r" charset="0"/>
                <a:cs typeface="Arial" pitchFamily="34" charset="0"/>
              </a:defRPr>
            </a:lvl3pPr>
            <a:lvl4pPr marL="1600200" indent="-228600" eaLnBrk="0" hangingPunct="0">
              <a:defRPr sz="4000">
                <a:solidFill>
                  <a:schemeClr val="bg1"/>
                </a:solidFill>
                <a:latin typeface="r" charset="0"/>
                <a:cs typeface="Arial" pitchFamily="34" charset="0"/>
              </a:defRPr>
            </a:lvl4pPr>
            <a:lvl5pPr marL="2057400" indent="-228600" eaLnBrk="0" hangingPunct="0">
              <a:defRPr sz="4000">
                <a:solidFill>
                  <a:schemeClr val="bg1"/>
                </a:solidFill>
                <a:latin typeface="r" charset="0"/>
                <a:cs typeface="Arial" pitchFamily="34" charset="0"/>
              </a:defRPr>
            </a:lvl5pPr>
            <a:lvl6pPr marL="2514600" indent="-228600" eaLnBrk="0" fontAlgn="base" hangingPunct="0">
              <a:spcBef>
                <a:spcPct val="0"/>
              </a:spcBef>
              <a:spcAft>
                <a:spcPct val="0"/>
              </a:spcAft>
              <a:defRPr sz="4000">
                <a:solidFill>
                  <a:schemeClr val="bg1"/>
                </a:solidFill>
                <a:latin typeface="r" charset="0"/>
                <a:cs typeface="Arial" pitchFamily="34" charset="0"/>
              </a:defRPr>
            </a:lvl6pPr>
            <a:lvl7pPr marL="2971800" indent="-228600" eaLnBrk="0" fontAlgn="base" hangingPunct="0">
              <a:spcBef>
                <a:spcPct val="0"/>
              </a:spcBef>
              <a:spcAft>
                <a:spcPct val="0"/>
              </a:spcAft>
              <a:defRPr sz="4000">
                <a:solidFill>
                  <a:schemeClr val="bg1"/>
                </a:solidFill>
                <a:latin typeface="r" charset="0"/>
                <a:cs typeface="Arial" pitchFamily="34" charset="0"/>
              </a:defRPr>
            </a:lvl7pPr>
            <a:lvl8pPr marL="3429000" indent="-228600" eaLnBrk="0" fontAlgn="base" hangingPunct="0">
              <a:spcBef>
                <a:spcPct val="0"/>
              </a:spcBef>
              <a:spcAft>
                <a:spcPct val="0"/>
              </a:spcAft>
              <a:defRPr sz="4000">
                <a:solidFill>
                  <a:schemeClr val="bg1"/>
                </a:solidFill>
                <a:latin typeface="r" charset="0"/>
                <a:cs typeface="Arial" pitchFamily="34" charset="0"/>
              </a:defRPr>
            </a:lvl8pPr>
            <a:lvl9pPr marL="3886200" indent="-228600" eaLnBrk="0" fontAlgn="base" hangingPunct="0">
              <a:spcBef>
                <a:spcPct val="0"/>
              </a:spcBef>
              <a:spcAft>
                <a:spcPct val="0"/>
              </a:spcAft>
              <a:defRPr sz="4000">
                <a:solidFill>
                  <a:schemeClr val="bg1"/>
                </a:solidFill>
                <a:latin typeface="r" charset="0"/>
                <a:cs typeface="Arial" pitchFamily="34" charset="0"/>
              </a:defRPr>
            </a:lvl9pPr>
          </a:lstStyle>
          <a:p>
            <a:pPr eaLnBrk="1" hangingPunct="1"/>
            <a:r>
              <a:rPr lang="he-IL" altLang="en-US" sz="1200">
                <a:solidFill>
                  <a:schemeClr val="tx1"/>
                </a:solidFill>
                <a:latin typeface="Arial" pitchFamily="34" charset="0"/>
              </a:rPr>
              <a:t>2009 5769  27 June </a:t>
            </a:r>
            <a:endParaRPr lang="en-US" altLang="en-US" sz="1200">
              <a:solidFill>
                <a:schemeClr val="tx1"/>
              </a:solidFill>
              <a:latin typeface="Arial" pitchFamily="34" charset="0"/>
            </a:endParaRPr>
          </a:p>
        </p:txBody>
      </p:sp>
      <p:sp>
        <p:nvSpPr>
          <p:cNvPr id="63492" name="Rectangle 7"/>
          <p:cNvSpPr>
            <a:spLocks noGrp="1" noChangeArrowheads="1"/>
          </p:cNvSpPr>
          <p:nvPr>
            <p:ph type="sldNum" sz="quarter" idx="5"/>
          </p:nvPr>
        </p:nvSpPr>
        <p:spPr>
          <a:noFill/>
        </p:spPr>
        <p:txBody>
          <a:bodyPr/>
          <a:lstStyle>
            <a:lvl1pPr eaLnBrk="0" hangingPunct="0">
              <a:defRPr sz="4000">
                <a:solidFill>
                  <a:schemeClr val="bg1"/>
                </a:solidFill>
                <a:latin typeface="r" charset="0"/>
                <a:cs typeface="Arial" pitchFamily="34" charset="0"/>
              </a:defRPr>
            </a:lvl1pPr>
            <a:lvl2pPr marL="742950" indent="-285750" eaLnBrk="0" hangingPunct="0">
              <a:defRPr sz="4000">
                <a:solidFill>
                  <a:schemeClr val="bg1"/>
                </a:solidFill>
                <a:latin typeface="r" charset="0"/>
                <a:cs typeface="Arial" pitchFamily="34" charset="0"/>
              </a:defRPr>
            </a:lvl2pPr>
            <a:lvl3pPr marL="1143000" indent="-228600" eaLnBrk="0" hangingPunct="0">
              <a:defRPr sz="4000">
                <a:solidFill>
                  <a:schemeClr val="bg1"/>
                </a:solidFill>
                <a:latin typeface="r" charset="0"/>
                <a:cs typeface="Arial" pitchFamily="34" charset="0"/>
              </a:defRPr>
            </a:lvl3pPr>
            <a:lvl4pPr marL="1600200" indent="-228600" eaLnBrk="0" hangingPunct="0">
              <a:defRPr sz="4000">
                <a:solidFill>
                  <a:schemeClr val="bg1"/>
                </a:solidFill>
                <a:latin typeface="r" charset="0"/>
                <a:cs typeface="Arial" pitchFamily="34" charset="0"/>
              </a:defRPr>
            </a:lvl4pPr>
            <a:lvl5pPr marL="2057400" indent="-228600" eaLnBrk="0" hangingPunct="0">
              <a:defRPr sz="4000">
                <a:solidFill>
                  <a:schemeClr val="bg1"/>
                </a:solidFill>
                <a:latin typeface="r" charset="0"/>
                <a:cs typeface="Arial" pitchFamily="34" charset="0"/>
              </a:defRPr>
            </a:lvl5pPr>
            <a:lvl6pPr marL="2514600" indent="-228600" eaLnBrk="0" fontAlgn="base" hangingPunct="0">
              <a:spcBef>
                <a:spcPct val="0"/>
              </a:spcBef>
              <a:spcAft>
                <a:spcPct val="0"/>
              </a:spcAft>
              <a:defRPr sz="4000">
                <a:solidFill>
                  <a:schemeClr val="bg1"/>
                </a:solidFill>
                <a:latin typeface="r" charset="0"/>
                <a:cs typeface="Arial" pitchFamily="34" charset="0"/>
              </a:defRPr>
            </a:lvl6pPr>
            <a:lvl7pPr marL="2971800" indent="-228600" eaLnBrk="0" fontAlgn="base" hangingPunct="0">
              <a:spcBef>
                <a:spcPct val="0"/>
              </a:spcBef>
              <a:spcAft>
                <a:spcPct val="0"/>
              </a:spcAft>
              <a:defRPr sz="4000">
                <a:solidFill>
                  <a:schemeClr val="bg1"/>
                </a:solidFill>
                <a:latin typeface="r" charset="0"/>
                <a:cs typeface="Arial" pitchFamily="34" charset="0"/>
              </a:defRPr>
            </a:lvl7pPr>
            <a:lvl8pPr marL="3429000" indent="-228600" eaLnBrk="0" fontAlgn="base" hangingPunct="0">
              <a:spcBef>
                <a:spcPct val="0"/>
              </a:spcBef>
              <a:spcAft>
                <a:spcPct val="0"/>
              </a:spcAft>
              <a:defRPr sz="4000">
                <a:solidFill>
                  <a:schemeClr val="bg1"/>
                </a:solidFill>
                <a:latin typeface="r" charset="0"/>
                <a:cs typeface="Arial" pitchFamily="34" charset="0"/>
              </a:defRPr>
            </a:lvl8pPr>
            <a:lvl9pPr marL="3886200" indent="-228600" eaLnBrk="0" fontAlgn="base" hangingPunct="0">
              <a:spcBef>
                <a:spcPct val="0"/>
              </a:spcBef>
              <a:spcAft>
                <a:spcPct val="0"/>
              </a:spcAft>
              <a:defRPr sz="4000">
                <a:solidFill>
                  <a:schemeClr val="bg1"/>
                </a:solidFill>
                <a:latin typeface="r" charset="0"/>
                <a:cs typeface="Arial" pitchFamily="34" charset="0"/>
              </a:defRPr>
            </a:lvl9pPr>
          </a:lstStyle>
          <a:p>
            <a:pPr eaLnBrk="1" hangingPunct="1"/>
            <a:fld id="{EB3EC729-7AA8-47F4-AA57-DBCE0423117A}" type="slidenum">
              <a:rPr lang="en-US" altLang="en-US" sz="1200">
                <a:solidFill>
                  <a:schemeClr val="tx1"/>
                </a:solidFill>
                <a:latin typeface="Arial" pitchFamily="34" charset="0"/>
              </a:rPr>
              <a:pPr eaLnBrk="1" hangingPunct="1"/>
              <a:t>40</a:t>
            </a:fld>
            <a:endParaRPr lang="en-US" altLang="en-US" sz="1200">
              <a:solidFill>
                <a:schemeClr val="tx1"/>
              </a:solidFill>
              <a:latin typeface="Arial" pitchFamily="34" charset="0"/>
            </a:endParaRPr>
          </a:p>
        </p:txBody>
      </p:sp>
      <p:sp>
        <p:nvSpPr>
          <p:cNvPr id="63493" name="Rectangle 2"/>
          <p:cNvSpPr>
            <a:spLocks noGrp="1" noRot="1" noChangeAspect="1" noChangeArrowheads="1" noTextEdit="1"/>
          </p:cNvSpPr>
          <p:nvPr>
            <p:ph type="sldImg"/>
          </p:nvPr>
        </p:nvSpPr>
        <p:spPr>
          <a:ln/>
        </p:spPr>
      </p:sp>
      <p:sp>
        <p:nvSpPr>
          <p:cNvPr id="63494" name="Rectangle 3"/>
          <p:cNvSpPr>
            <a:spLocks noGrp="1" noChangeArrowheads="1"/>
          </p:cNvSpPr>
          <p:nvPr>
            <p:ph type="body" idx="1"/>
          </p:nvPr>
        </p:nvSpPr>
        <p:spPr>
          <a:xfrm>
            <a:off x="304800" y="4191000"/>
            <a:ext cx="6400800" cy="4495800"/>
          </a:xfrm>
          <a:noFill/>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p:spPr>
        <p:txBody>
          <a:bodyPr/>
          <a:lstStyle>
            <a:lvl1pPr eaLnBrk="0" hangingPunct="0">
              <a:defRPr sz="4000">
                <a:solidFill>
                  <a:schemeClr val="bg1"/>
                </a:solidFill>
                <a:latin typeface="r" charset="0"/>
                <a:cs typeface="Arial" pitchFamily="34" charset="0"/>
              </a:defRPr>
            </a:lvl1pPr>
            <a:lvl2pPr marL="742950" indent="-285750" eaLnBrk="0" hangingPunct="0">
              <a:defRPr sz="4000">
                <a:solidFill>
                  <a:schemeClr val="bg1"/>
                </a:solidFill>
                <a:latin typeface="r" charset="0"/>
                <a:cs typeface="Arial" pitchFamily="34" charset="0"/>
              </a:defRPr>
            </a:lvl2pPr>
            <a:lvl3pPr marL="1143000" indent="-228600" eaLnBrk="0" hangingPunct="0">
              <a:defRPr sz="4000">
                <a:solidFill>
                  <a:schemeClr val="bg1"/>
                </a:solidFill>
                <a:latin typeface="r" charset="0"/>
                <a:cs typeface="Arial" pitchFamily="34" charset="0"/>
              </a:defRPr>
            </a:lvl3pPr>
            <a:lvl4pPr marL="1600200" indent="-228600" eaLnBrk="0" hangingPunct="0">
              <a:defRPr sz="4000">
                <a:solidFill>
                  <a:schemeClr val="bg1"/>
                </a:solidFill>
                <a:latin typeface="r" charset="0"/>
                <a:cs typeface="Arial" pitchFamily="34" charset="0"/>
              </a:defRPr>
            </a:lvl4pPr>
            <a:lvl5pPr marL="2057400" indent="-228600" eaLnBrk="0" hangingPunct="0">
              <a:defRPr sz="4000">
                <a:solidFill>
                  <a:schemeClr val="bg1"/>
                </a:solidFill>
                <a:latin typeface="r" charset="0"/>
                <a:cs typeface="Arial" pitchFamily="34" charset="0"/>
              </a:defRPr>
            </a:lvl5pPr>
            <a:lvl6pPr marL="2514600" indent="-228600" eaLnBrk="0" fontAlgn="base" hangingPunct="0">
              <a:spcBef>
                <a:spcPct val="0"/>
              </a:spcBef>
              <a:spcAft>
                <a:spcPct val="0"/>
              </a:spcAft>
              <a:defRPr sz="4000">
                <a:solidFill>
                  <a:schemeClr val="bg1"/>
                </a:solidFill>
                <a:latin typeface="r" charset="0"/>
                <a:cs typeface="Arial" pitchFamily="34" charset="0"/>
              </a:defRPr>
            </a:lvl6pPr>
            <a:lvl7pPr marL="2971800" indent="-228600" eaLnBrk="0" fontAlgn="base" hangingPunct="0">
              <a:spcBef>
                <a:spcPct val="0"/>
              </a:spcBef>
              <a:spcAft>
                <a:spcPct val="0"/>
              </a:spcAft>
              <a:defRPr sz="4000">
                <a:solidFill>
                  <a:schemeClr val="bg1"/>
                </a:solidFill>
                <a:latin typeface="r" charset="0"/>
                <a:cs typeface="Arial" pitchFamily="34" charset="0"/>
              </a:defRPr>
            </a:lvl7pPr>
            <a:lvl8pPr marL="3429000" indent="-228600" eaLnBrk="0" fontAlgn="base" hangingPunct="0">
              <a:spcBef>
                <a:spcPct val="0"/>
              </a:spcBef>
              <a:spcAft>
                <a:spcPct val="0"/>
              </a:spcAft>
              <a:defRPr sz="4000">
                <a:solidFill>
                  <a:schemeClr val="bg1"/>
                </a:solidFill>
                <a:latin typeface="r" charset="0"/>
                <a:cs typeface="Arial" pitchFamily="34" charset="0"/>
              </a:defRPr>
            </a:lvl8pPr>
            <a:lvl9pPr marL="3886200" indent="-228600" eaLnBrk="0" fontAlgn="base" hangingPunct="0">
              <a:spcBef>
                <a:spcPct val="0"/>
              </a:spcBef>
              <a:spcAft>
                <a:spcPct val="0"/>
              </a:spcAft>
              <a:defRPr sz="4000">
                <a:solidFill>
                  <a:schemeClr val="bg1"/>
                </a:solidFill>
                <a:latin typeface="r" charset="0"/>
                <a:cs typeface="Arial" pitchFamily="34" charset="0"/>
              </a:defRPr>
            </a:lvl9pPr>
          </a:lstStyle>
          <a:p>
            <a:pPr eaLnBrk="1" hangingPunct="1"/>
            <a:r>
              <a:rPr lang="en-US" altLang="en-US" sz="1200">
                <a:solidFill>
                  <a:schemeClr val="tx1"/>
                </a:solidFill>
                <a:latin typeface="Arial" pitchFamily="34" charset="0"/>
              </a:rPr>
              <a:t>Real Naqba, and Hope</a:t>
            </a:r>
          </a:p>
        </p:txBody>
      </p:sp>
      <p:sp>
        <p:nvSpPr>
          <p:cNvPr id="63491" name="Rectangle 3"/>
          <p:cNvSpPr>
            <a:spLocks noGrp="1" noChangeArrowheads="1"/>
          </p:cNvSpPr>
          <p:nvPr>
            <p:ph type="dt" sz="quarter" idx="1"/>
          </p:nvPr>
        </p:nvSpPr>
        <p:spPr>
          <a:noFill/>
        </p:spPr>
        <p:txBody>
          <a:bodyPr/>
          <a:lstStyle>
            <a:lvl1pPr eaLnBrk="0" hangingPunct="0">
              <a:defRPr sz="4000">
                <a:solidFill>
                  <a:schemeClr val="bg1"/>
                </a:solidFill>
                <a:latin typeface="r" charset="0"/>
                <a:cs typeface="Arial" pitchFamily="34" charset="0"/>
              </a:defRPr>
            </a:lvl1pPr>
            <a:lvl2pPr marL="742950" indent="-285750" eaLnBrk="0" hangingPunct="0">
              <a:defRPr sz="4000">
                <a:solidFill>
                  <a:schemeClr val="bg1"/>
                </a:solidFill>
                <a:latin typeface="r" charset="0"/>
                <a:cs typeface="Arial" pitchFamily="34" charset="0"/>
              </a:defRPr>
            </a:lvl2pPr>
            <a:lvl3pPr marL="1143000" indent="-228600" eaLnBrk="0" hangingPunct="0">
              <a:defRPr sz="4000">
                <a:solidFill>
                  <a:schemeClr val="bg1"/>
                </a:solidFill>
                <a:latin typeface="r" charset="0"/>
                <a:cs typeface="Arial" pitchFamily="34" charset="0"/>
              </a:defRPr>
            </a:lvl3pPr>
            <a:lvl4pPr marL="1600200" indent="-228600" eaLnBrk="0" hangingPunct="0">
              <a:defRPr sz="4000">
                <a:solidFill>
                  <a:schemeClr val="bg1"/>
                </a:solidFill>
                <a:latin typeface="r" charset="0"/>
                <a:cs typeface="Arial" pitchFamily="34" charset="0"/>
              </a:defRPr>
            </a:lvl4pPr>
            <a:lvl5pPr marL="2057400" indent="-228600" eaLnBrk="0" hangingPunct="0">
              <a:defRPr sz="4000">
                <a:solidFill>
                  <a:schemeClr val="bg1"/>
                </a:solidFill>
                <a:latin typeface="r" charset="0"/>
                <a:cs typeface="Arial" pitchFamily="34" charset="0"/>
              </a:defRPr>
            </a:lvl5pPr>
            <a:lvl6pPr marL="2514600" indent="-228600" eaLnBrk="0" fontAlgn="base" hangingPunct="0">
              <a:spcBef>
                <a:spcPct val="0"/>
              </a:spcBef>
              <a:spcAft>
                <a:spcPct val="0"/>
              </a:spcAft>
              <a:defRPr sz="4000">
                <a:solidFill>
                  <a:schemeClr val="bg1"/>
                </a:solidFill>
                <a:latin typeface="r" charset="0"/>
                <a:cs typeface="Arial" pitchFamily="34" charset="0"/>
              </a:defRPr>
            </a:lvl6pPr>
            <a:lvl7pPr marL="2971800" indent="-228600" eaLnBrk="0" fontAlgn="base" hangingPunct="0">
              <a:spcBef>
                <a:spcPct val="0"/>
              </a:spcBef>
              <a:spcAft>
                <a:spcPct val="0"/>
              </a:spcAft>
              <a:defRPr sz="4000">
                <a:solidFill>
                  <a:schemeClr val="bg1"/>
                </a:solidFill>
                <a:latin typeface="r" charset="0"/>
                <a:cs typeface="Arial" pitchFamily="34" charset="0"/>
              </a:defRPr>
            </a:lvl7pPr>
            <a:lvl8pPr marL="3429000" indent="-228600" eaLnBrk="0" fontAlgn="base" hangingPunct="0">
              <a:spcBef>
                <a:spcPct val="0"/>
              </a:spcBef>
              <a:spcAft>
                <a:spcPct val="0"/>
              </a:spcAft>
              <a:defRPr sz="4000">
                <a:solidFill>
                  <a:schemeClr val="bg1"/>
                </a:solidFill>
                <a:latin typeface="r" charset="0"/>
                <a:cs typeface="Arial" pitchFamily="34" charset="0"/>
              </a:defRPr>
            </a:lvl8pPr>
            <a:lvl9pPr marL="3886200" indent="-228600" eaLnBrk="0" fontAlgn="base" hangingPunct="0">
              <a:spcBef>
                <a:spcPct val="0"/>
              </a:spcBef>
              <a:spcAft>
                <a:spcPct val="0"/>
              </a:spcAft>
              <a:defRPr sz="4000">
                <a:solidFill>
                  <a:schemeClr val="bg1"/>
                </a:solidFill>
                <a:latin typeface="r" charset="0"/>
                <a:cs typeface="Arial" pitchFamily="34" charset="0"/>
              </a:defRPr>
            </a:lvl9pPr>
          </a:lstStyle>
          <a:p>
            <a:pPr eaLnBrk="1" hangingPunct="1"/>
            <a:r>
              <a:rPr lang="he-IL" altLang="en-US" sz="1200">
                <a:solidFill>
                  <a:schemeClr val="tx1"/>
                </a:solidFill>
                <a:latin typeface="Arial" pitchFamily="34" charset="0"/>
              </a:rPr>
              <a:t>2009 5769  27 June </a:t>
            </a:r>
            <a:endParaRPr lang="en-US" altLang="en-US" sz="1200">
              <a:solidFill>
                <a:schemeClr val="tx1"/>
              </a:solidFill>
              <a:latin typeface="Arial" pitchFamily="34" charset="0"/>
            </a:endParaRPr>
          </a:p>
        </p:txBody>
      </p:sp>
      <p:sp>
        <p:nvSpPr>
          <p:cNvPr id="63492" name="Rectangle 7"/>
          <p:cNvSpPr>
            <a:spLocks noGrp="1" noChangeArrowheads="1"/>
          </p:cNvSpPr>
          <p:nvPr>
            <p:ph type="sldNum" sz="quarter" idx="5"/>
          </p:nvPr>
        </p:nvSpPr>
        <p:spPr>
          <a:noFill/>
        </p:spPr>
        <p:txBody>
          <a:bodyPr/>
          <a:lstStyle>
            <a:lvl1pPr eaLnBrk="0" hangingPunct="0">
              <a:defRPr sz="4000">
                <a:solidFill>
                  <a:schemeClr val="bg1"/>
                </a:solidFill>
                <a:latin typeface="r" charset="0"/>
                <a:cs typeface="Arial" pitchFamily="34" charset="0"/>
              </a:defRPr>
            </a:lvl1pPr>
            <a:lvl2pPr marL="742950" indent="-285750" eaLnBrk="0" hangingPunct="0">
              <a:defRPr sz="4000">
                <a:solidFill>
                  <a:schemeClr val="bg1"/>
                </a:solidFill>
                <a:latin typeface="r" charset="0"/>
                <a:cs typeface="Arial" pitchFamily="34" charset="0"/>
              </a:defRPr>
            </a:lvl2pPr>
            <a:lvl3pPr marL="1143000" indent="-228600" eaLnBrk="0" hangingPunct="0">
              <a:defRPr sz="4000">
                <a:solidFill>
                  <a:schemeClr val="bg1"/>
                </a:solidFill>
                <a:latin typeface="r" charset="0"/>
                <a:cs typeface="Arial" pitchFamily="34" charset="0"/>
              </a:defRPr>
            </a:lvl3pPr>
            <a:lvl4pPr marL="1600200" indent="-228600" eaLnBrk="0" hangingPunct="0">
              <a:defRPr sz="4000">
                <a:solidFill>
                  <a:schemeClr val="bg1"/>
                </a:solidFill>
                <a:latin typeface="r" charset="0"/>
                <a:cs typeface="Arial" pitchFamily="34" charset="0"/>
              </a:defRPr>
            </a:lvl4pPr>
            <a:lvl5pPr marL="2057400" indent="-228600" eaLnBrk="0" hangingPunct="0">
              <a:defRPr sz="4000">
                <a:solidFill>
                  <a:schemeClr val="bg1"/>
                </a:solidFill>
                <a:latin typeface="r" charset="0"/>
                <a:cs typeface="Arial" pitchFamily="34" charset="0"/>
              </a:defRPr>
            </a:lvl5pPr>
            <a:lvl6pPr marL="2514600" indent="-228600" eaLnBrk="0" fontAlgn="base" hangingPunct="0">
              <a:spcBef>
                <a:spcPct val="0"/>
              </a:spcBef>
              <a:spcAft>
                <a:spcPct val="0"/>
              </a:spcAft>
              <a:defRPr sz="4000">
                <a:solidFill>
                  <a:schemeClr val="bg1"/>
                </a:solidFill>
                <a:latin typeface="r" charset="0"/>
                <a:cs typeface="Arial" pitchFamily="34" charset="0"/>
              </a:defRPr>
            </a:lvl6pPr>
            <a:lvl7pPr marL="2971800" indent="-228600" eaLnBrk="0" fontAlgn="base" hangingPunct="0">
              <a:spcBef>
                <a:spcPct val="0"/>
              </a:spcBef>
              <a:spcAft>
                <a:spcPct val="0"/>
              </a:spcAft>
              <a:defRPr sz="4000">
                <a:solidFill>
                  <a:schemeClr val="bg1"/>
                </a:solidFill>
                <a:latin typeface="r" charset="0"/>
                <a:cs typeface="Arial" pitchFamily="34" charset="0"/>
              </a:defRPr>
            </a:lvl7pPr>
            <a:lvl8pPr marL="3429000" indent="-228600" eaLnBrk="0" fontAlgn="base" hangingPunct="0">
              <a:spcBef>
                <a:spcPct val="0"/>
              </a:spcBef>
              <a:spcAft>
                <a:spcPct val="0"/>
              </a:spcAft>
              <a:defRPr sz="4000">
                <a:solidFill>
                  <a:schemeClr val="bg1"/>
                </a:solidFill>
                <a:latin typeface="r" charset="0"/>
                <a:cs typeface="Arial" pitchFamily="34" charset="0"/>
              </a:defRPr>
            </a:lvl8pPr>
            <a:lvl9pPr marL="3886200" indent="-228600" eaLnBrk="0" fontAlgn="base" hangingPunct="0">
              <a:spcBef>
                <a:spcPct val="0"/>
              </a:spcBef>
              <a:spcAft>
                <a:spcPct val="0"/>
              </a:spcAft>
              <a:defRPr sz="4000">
                <a:solidFill>
                  <a:schemeClr val="bg1"/>
                </a:solidFill>
                <a:latin typeface="r" charset="0"/>
                <a:cs typeface="Arial" pitchFamily="34" charset="0"/>
              </a:defRPr>
            </a:lvl9pPr>
          </a:lstStyle>
          <a:p>
            <a:pPr eaLnBrk="1" hangingPunct="1"/>
            <a:fld id="{EB3EC729-7AA8-47F4-AA57-DBCE0423117A}" type="slidenum">
              <a:rPr lang="en-US" altLang="en-US" sz="1200">
                <a:solidFill>
                  <a:schemeClr val="tx1"/>
                </a:solidFill>
                <a:latin typeface="Arial" pitchFamily="34" charset="0"/>
              </a:rPr>
              <a:pPr eaLnBrk="1" hangingPunct="1"/>
              <a:t>41</a:t>
            </a:fld>
            <a:endParaRPr lang="en-US" altLang="en-US" sz="1200">
              <a:solidFill>
                <a:schemeClr val="tx1"/>
              </a:solidFill>
              <a:latin typeface="Arial" pitchFamily="34" charset="0"/>
            </a:endParaRPr>
          </a:p>
        </p:txBody>
      </p:sp>
      <p:sp>
        <p:nvSpPr>
          <p:cNvPr id="63493" name="Rectangle 2"/>
          <p:cNvSpPr>
            <a:spLocks noGrp="1" noRot="1" noChangeAspect="1" noChangeArrowheads="1" noTextEdit="1"/>
          </p:cNvSpPr>
          <p:nvPr>
            <p:ph type="sldImg"/>
          </p:nvPr>
        </p:nvSpPr>
        <p:spPr>
          <a:ln/>
        </p:spPr>
      </p:sp>
      <p:sp>
        <p:nvSpPr>
          <p:cNvPr id="63494" name="Rectangle 3"/>
          <p:cNvSpPr>
            <a:spLocks noGrp="1" noChangeArrowheads="1"/>
          </p:cNvSpPr>
          <p:nvPr>
            <p:ph type="body" idx="1"/>
          </p:nvPr>
        </p:nvSpPr>
        <p:spPr>
          <a:xfrm>
            <a:off x="304800" y="4191000"/>
            <a:ext cx="6400800" cy="4495800"/>
          </a:xfrm>
          <a:noFill/>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p:spPr>
        <p:txBody>
          <a:bodyPr/>
          <a:lstStyle>
            <a:lvl1pPr eaLnBrk="0" hangingPunct="0">
              <a:defRPr sz="4000">
                <a:solidFill>
                  <a:schemeClr val="bg1"/>
                </a:solidFill>
                <a:latin typeface="r" charset="0"/>
                <a:cs typeface="Arial" pitchFamily="34" charset="0"/>
              </a:defRPr>
            </a:lvl1pPr>
            <a:lvl2pPr marL="742950" indent="-285750" eaLnBrk="0" hangingPunct="0">
              <a:defRPr sz="4000">
                <a:solidFill>
                  <a:schemeClr val="bg1"/>
                </a:solidFill>
                <a:latin typeface="r" charset="0"/>
                <a:cs typeface="Arial" pitchFamily="34" charset="0"/>
              </a:defRPr>
            </a:lvl2pPr>
            <a:lvl3pPr marL="1143000" indent="-228600" eaLnBrk="0" hangingPunct="0">
              <a:defRPr sz="4000">
                <a:solidFill>
                  <a:schemeClr val="bg1"/>
                </a:solidFill>
                <a:latin typeface="r" charset="0"/>
                <a:cs typeface="Arial" pitchFamily="34" charset="0"/>
              </a:defRPr>
            </a:lvl3pPr>
            <a:lvl4pPr marL="1600200" indent="-228600" eaLnBrk="0" hangingPunct="0">
              <a:defRPr sz="4000">
                <a:solidFill>
                  <a:schemeClr val="bg1"/>
                </a:solidFill>
                <a:latin typeface="r" charset="0"/>
                <a:cs typeface="Arial" pitchFamily="34" charset="0"/>
              </a:defRPr>
            </a:lvl4pPr>
            <a:lvl5pPr marL="2057400" indent="-228600" eaLnBrk="0" hangingPunct="0">
              <a:defRPr sz="4000">
                <a:solidFill>
                  <a:schemeClr val="bg1"/>
                </a:solidFill>
                <a:latin typeface="r" charset="0"/>
                <a:cs typeface="Arial" pitchFamily="34" charset="0"/>
              </a:defRPr>
            </a:lvl5pPr>
            <a:lvl6pPr marL="2514600" indent="-228600" eaLnBrk="0" fontAlgn="base" hangingPunct="0">
              <a:spcBef>
                <a:spcPct val="0"/>
              </a:spcBef>
              <a:spcAft>
                <a:spcPct val="0"/>
              </a:spcAft>
              <a:defRPr sz="4000">
                <a:solidFill>
                  <a:schemeClr val="bg1"/>
                </a:solidFill>
                <a:latin typeface="r" charset="0"/>
                <a:cs typeface="Arial" pitchFamily="34" charset="0"/>
              </a:defRPr>
            </a:lvl6pPr>
            <a:lvl7pPr marL="2971800" indent="-228600" eaLnBrk="0" fontAlgn="base" hangingPunct="0">
              <a:spcBef>
                <a:spcPct val="0"/>
              </a:spcBef>
              <a:spcAft>
                <a:spcPct val="0"/>
              </a:spcAft>
              <a:defRPr sz="4000">
                <a:solidFill>
                  <a:schemeClr val="bg1"/>
                </a:solidFill>
                <a:latin typeface="r" charset="0"/>
                <a:cs typeface="Arial" pitchFamily="34" charset="0"/>
              </a:defRPr>
            </a:lvl7pPr>
            <a:lvl8pPr marL="3429000" indent="-228600" eaLnBrk="0" fontAlgn="base" hangingPunct="0">
              <a:spcBef>
                <a:spcPct val="0"/>
              </a:spcBef>
              <a:spcAft>
                <a:spcPct val="0"/>
              </a:spcAft>
              <a:defRPr sz="4000">
                <a:solidFill>
                  <a:schemeClr val="bg1"/>
                </a:solidFill>
                <a:latin typeface="r" charset="0"/>
                <a:cs typeface="Arial" pitchFamily="34" charset="0"/>
              </a:defRPr>
            </a:lvl8pPr>
            <a:lvl9pPr marL="3886200" indent="-228600" eaLnBrk="0" fontAlgn="base" hangingPunct="0">
              <a:spcBef>
                <a:spcPct val="0"/>
              </a:spcBef>
              <a:spcAft>
                <a:spcPct val="0"/>
              </a:spcAft>
              <a:defRPr sz="4000">
                <a:solidFill>
                  <a:schemeClr val="bg1"/>
                </a:solidFill>
                <a:latin typeface="r" charset="0"/>
                <a:cs typeface="Arial" pitchFamily="34" charset="0"/>
              </a:defRPr>
            </a:lvl9pPr>
          </a:lstStyle>
          <a:p>
            <a:pPr eaLnBrk="1" hangingPunct="1"/>
            <a:r>
              <a:rPr lang="en-US" altLang="en-US" sz="1200">
                <a:solidFill>
                  <a:schemeClr val="tx1"/>
                </a:solidFill>
                <a:latin typeface="Arial" pitchFamily="34" charset="0"/>
              </a:rPr>
              <a:t>Real Naqba, and Hope</a:t>
            </a:r>
          </a:p>
        </p:txBody>
      </p:sp>
      <p:sp>
        <p:nvSpPr>
          <p:cNvPr id="63491" name="Rectangle 3"/>
          <p:cNvSpPr>
            <a:spLocks noGrp="1" noChangeArrowheads="1"/>
          </p:cNvSpPr>
          <p:nvPr>
            <p:ph type="dt" sz="quarter" idx="1"/>
          </p:nvPr>
        </p:nvSpPr>
        <p:spPr>
          <a:noFill/>
        </p:spPr>
        <p:txBody>
          <a:bodyPr/>
          <a:lstStyle>
            <a:lvl1pPr eaLnBrk="0" hangingPunct="0">
              <a:defRPr sz="4000">
                <a:solidFill>
                  <a:schemeClr val="bg1"/>
                </a:solidFill>
                <a:latin typeface="r" charset="0"/>
                <a:cs typeface="Arial" pitchFamily="34" charset="0"/>
              </a:defRPr>
            </a:lvl1pPr>
            <a:lvl2pPr marL="742950" indent="-285750" eaLnBrk="0" hangingPunct="0">
              <a:defRPr sz="4000">
                <a:solidFill>
                  <a:schemeClr val="bg1"/>
                </a:solidFill>
                <a:latin typeface="r" charset="0"/>
                <a:cs typeface="Arial" pitchFamily="34" charset="0"/>
              </a:defRPr>
            </a:lvl2pPr>
            <a:lvl3pPr marL="1143000" indent="-228600" eaLnBrk="0" hangingPunct="0">
              <a:defRPr sz="4000">
                <a:solidFill>
                  <a:schemeClr val="bg1"/>
                </a:solidFill>
                <a:latin typeface="r" charset="0"/>
                <a:cs typeface="Arial" pitchFamily="34" charset="0"/>
              </a:defRPr>
            </a:lvl3pPr>
            <a:lvl4pPr marL="1600200" indent="-228600" eaLnBrk="0" hangingPunct="0">
              <a:defRPr sz="4000">
                <a:solidFill>
                  <a:schemeClr val="bg1"/>
                </a:solidFill>
                <a:latin typeface="r" charset="0"/>
                <a:cs typeface="Arial" pitchFamily="34" charset="0"/>
              </a:defRPr>
            </a:lvl4pPr>
            <a:lvl5pPr marL="2057400" indent="-228600" eaLnBrk="0" hangingPunct="0">
              <a:defRPr sz="4000">
                <a:solidFill>
                  <a:schemeClr val="bg1"/>
                </a:solidFill>
                <a:latin typeface="r" charset="0"/>
                <a:cs typeface="Arial" pitchFamily="34" charset="0"/>
              </a:defRPr>
            </a:lvl5pPr>
            <a:lvl6pPr marL="2514600" indent="-228600" eaLnBrk="0" fontAlgn="base" hangingPunct="0">
              <a:spcBef>
                <a:spcPct val="0"/>
              </a:spcBef>
              <a:spcAft>
                <a:spcPct val="0"/>
              </a:spcAft>
              <a:defRPr sz="4000">
                <a:solidFill>
                  <a:schemeClr val="bg1"/>
                </a:solidFill>
                <a:latin typeface="r" charset="0"/>
                <a:cs typeface="Arial" pitchFamily="34" charset="0"/>
              </a:defRPr>
            </a:lvl6pPr>
            <a:lvl7pPr marL="2971800" indent="-228600" eaLnBrk="0" fontAlgn="base" hangingPunct="0">
              <a:spcBef>
                <a:spcPct val="0"/>
              </a:spcBef>
              <a:spcAft>
                <a:spcPct val="0"/>
              </a:spcAft>
              <a:defRPr sz="4000">
                <a:solidFill>
                  <a:schemeClr val="bg1"/>
                </a:solidFill>
                <a:latin typeface="r" charset="0"/>
                <a:cs typeface="Arial" pitchFamily="34" charset="0"/>
              </a:defRPr>
            </a:lvl7pPr>
            <a:lvl8pPr marL="3429000" indent="-228600" eaLnBrk="0" fontAlgn="base" hangingPunct="0">
              <a:spcBef>
                <a:spcPct val="0"/>
              </a:spcBef>
              <a:spcAft>
                <a:spcPct val="0"/>
              </a:spcAft>
              <a:defRPr sz="4000">
                <a:solidFill>
                  <a:schemeClr val="bg1"/>
                </a:solidFill>
                <a:latin typeface="r" charset="0"/>
                <a:cs typeface="Arial" pitchFamily="34" charset="0"/>
              </a:defRPr>
            </a:lvl8pPr>
            <a:lvl9pPr marL="3886200" indent="-228600" eaLnBrk="0" fontAlgn="base" hangingPunct="0">
              <a:spcBef>
                <a:spcPct val="0"/>
              </a:spcBef>
              <a:spcAft>
                <a:spcPct val="0"/>
              </a:spcAft>
              <a:defRPr sz="4000">
                <a:solidFill>
                  <a:schemeClr val="bg1"/>
                </a:solidFill>
                <a:latin typeface="r" charset="0"/>
                <a:cs typeface="Arial" pitchFamily="34" charset="0"/>
              </a:defRPr>
            </a:lvl9pPr>
          </a:lstStyle>
          <a:p>
            <a:pPr eaLnBrk="1" hangingPunct="1"/>
            <a:r>
              <a:rPr lang="he-IL" altLang="en-US" sz="1200">
                <a:solidFill>
                  <a:schemeClr val="tx1"/>
                </a:solidFill>
                <a:latin typeface="Arial" pitchFamily="34" charset="0"/>
              </a:rPr>
              <a:t>2009 5769  27 June </a:t>
            </a:r>
            <a:endParaRPr lang="en-US" altLang="en-US" sz="1200">
              <a:solidFill>
                <a:schemeClr val="tx1"/>
              </a:solidFill>
              <a:latin typeface="Arial" pitchFamily="34" charset="0"/>
            </a:endParaRPr>
          </a:p>
        </p:txBody>
      </p:sp>
      <p:sp>
        <p:nvSpPr>
          <p:cNvPr id="63492" name="Rectangle 7"/>
          <p:cNvSpPr>
            <a:spLocks noGrp="1" noChangeArrowheads="1"/>
          </p:cNvSpPr>
          <p:nvPr>
            <p:ph type="sldNum" sz="quarter" idx="5"/>
          </p:nvPr>
        </p:nvSpPr>
        <p:spPr>
          <a:noFill/>
        </p:spPr>
        <p:txBody>
          <a:bodyPr/>
          <a:lstStyle>
            <a:lvl1pPr eaLnBrk="0" hangingPunct="0">
              <a:defRPr sz="4000">
                <a:solidFill>
                  <a:schemeClr val="bg1"/>
                </a:solidFill>
                <a:latin typeface="r" charset="0"/>
                <a:cs typeface="Arial" pitchFamily="34" charset="0"/>
              </a:defRPr>
            </a:lvl1pPr>
            <a:lvl2pPr marL="742950" indent="-285750" eaLnBrk="0" hangingPunct="0">
              <a:defRPr sz="4000">
                <a:solidFill>
                  <a:schemeClr val="bg1"/>
                </a:solidFill>
                <a:latin typeface="r" charset="0"/>
                <a:cs typeface="Arial" pitchFamily="34" charset="0"/>
              </a:defRPr>
            </a:lvl2pPr>
            <a:lvl3pPr marL="1143000" indent="-228600" eaLnBrk="0" hangingPunct="0">
              <a:defRPr sz="4000">
                <a:solidFill>
                  <a:schemeClr val="bg1"/>
                </a:solidFill>
                <a:latin typeface="r" charset="0"/>
                <a:cs typeface="Arial" pitchFamily="34" charset="0"/>
              </a:defRPr>
            </a:lvl3pPr>
            <a:lvl4pPr marL="1600200" indent="-228600" eaLnBrk="0" hangingPunct="0">
              <a:defRPr sz="4000">
                <a:solidFill>
                  <a:schemeClr val="bg1"/>
                </a:solidFill>
                <a:latin typeface="r" charset="0"/>
                <a:cs typeface="Arial" pitchFamily="34" charset="0"/>
              </a:defRPr>
            </a:lvl4pPr>
            <a:lvl5pPr marL="2057400" indent="-228600" eaLnBrk="0" hangingPunct="0">
              <a:defRPr sz="4000">
                <a:solidFill>
                  <a:schemeClr val="bg1"/>
                </a:solidFill>
                <a:latin typeface="r" charset="0"/>
                <a:cs typeface="Arial" pitchFamily="34" charset="0"/>
              </a:defRPr>
            </a:lvl5pPr>
            <a:lvl6pPr marL="2514600" indent="-228600" eaLnBrk="0" fontAlgn="base" hangingPunct="0">
              <a:spcBef>
                <a:spcPct val="0"/>
              </a:spcBef>
              <a:spcAft>
                <a:spcPct val="0"/>
              </a:spcAft>
              <a:defRPr sz="4000">
                <a:solidFill>
                  <a:schemeClr val="bg1"/>
                </a:solidFill>
                <a:latin typeface="r" charset="0"/>
                <a:cs typeface="Arial" pitchFamily="34" charset="0"/>
              </a:defRPr>
            </a:lvl6pPr>
            <a:lvl7pPr marL="2971800" indent="-228600" eaLnBrk="0" fontAlgn="base" hangingPunct="0">
              <a:spcBef>
                <a:spcPct val="0"/>
              </a:spcBef>
              <a:spcAft>
                <a:spcPct val="0"/>
              </a:spcAft>
              <a:defRPr sz="4000">
                <a:solidFill>
                  <a:schemeClr val="bg1"/>
                </a:solidFill>
                <a:latin typeface="r" charset="0"/>
                <a:cs typeface="Arial" pitchFamily="34" charset="0"/>
              </a:defRPr>
            </a:lvl7pPr>
            <a:lvl8pPr marL="3429000" indent="-228600" eaLnBrk="0" fontAlgn="base" hangingPunct="0">
              <a:spcBef>
                <a:spcPct val="0"/>
              </a:spcBef>
              <a:spcAft>
                <a:spcPct val="0"/>
              </a:spcAft>
              <a:defRPr sz="4000">
                <a:solidFill>
                  <a:schemeClr val="bg1"/>
                </a:solidFill>
                <a:latin typeface="r" charset="0"/>
                <a:cs typeface="Arial" pitchFamily="34" charset="0"/>
              </a:defRPr>
            </a:lvl8pPr>
            <a:lvl9pPr marL="3886200" indent="-228600" eaLnBrk="0" fontAlgn="base" hangingPunct="0">
              <a:spcBef>
                <a:spcPct val="0"/>
              </a:spcBef>
              <a:spcAft>
                <a:spcPct val="0"/>
              </a:spcAft>
              <a:defRPr sz="4000">
                <a:solidFill>
                  <a:schemeClr val="bg1"/>
                </a:solidFill>
                <a:latin typeface="r" charset="0"/>
                <a:cs typeface="Arial" pitchFamily="34" charset="0"/>
              </a:defRPr>
            </a:lvl9pPr>
          </a:lstStyle>
          <a:p>
            <a:pPr eaLnBrk="1" hangingPunct="1"/>
            <a:fld id="{EB3EC729-7AA8-47F4-AA57-DBCE0423117A}" type="slidenum">
              <a:rPr lang="en-US" altLang="en-US" sz="1200">
                <a:solidFill>
                  <a:schemeClr val="tx1"/>
                </a:solidFill>
                <a:latin typeface="Arial" pitchFamily="34" charset="0"/>
              </a:rPr>
              <a:pPr eaLnBrk="1" hangingPunct="1"/>
              <a:t>42</a:t>
            </a:fld>
            <a:endParaRPr lang="en-US" altLang="en-US" sz="1200">
              <a:solidFill>
                <a:schemeClr val="tx1"/>
              </a:solidFill>
              <a:latin typeface="Arial" pitchFamily="34" charset="0"/>
            </a:endParaRPr>
          </a:p>
        </p:txBody>
      </p:sp>
      <p:sp>
        <p:nvSpPr>
          <p:cNvPr id="63493" name="Rectangle 2"/>
          <p:cNvSpPr>
            <a:spLocks noGrp="1" noRot="1" noChangeAspect="1" noChangeArrowheads="1" noTextEdit="1"/>
          </p:cNvSpPr>
          <p:nvPr>
            <p:ph type="sldImg"/>
          </p:nvPr>
        </p:nvSpPr>
        <p:spPr>
          <a:ln/>
        </p:spPr>
      </p:sp>
      <p:sp>
        <p:nvSpPr>
          <p:cNvPr id="63494" name="Rectangle 3"/>
          <p:cNvSpPr>
            <a:spLocks noGrp="1" noChangeArrowheads="1"/>
          </p:cNvSpPr>
          <p:nvPr>
            <p:ph type="body" idx="1"/>
          </p:nvPr>
        </p:nvSpPr>
        <p:spPr>
          <a:xfrm>
            <a:off x="304800" y="4191000"/>
            <a:ext cx="6400800" cy="4495800"/>
          </a:xfrm>
          <a:noFill/>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p:spPr>
        <p:txBody>
          <a:bodyPr/>
          <a:lstStyle>
            <a:lvl1pPr eaLnBrk="0" hangingPunct="0">
              <a:defRPr sz="4000">
                <a:solidFill>
                  <a:schemeClr val="bg1"/>
                </a:solidFill>
                <a:latin typeface="r" charset="0"/>
                <a:cs typeface="Arial" pitchFamily="34" charset="0"/>
              </a:defRPr>
            </a:lvl1pPr>
            <a:lvl2pPr marL="742950" indent="-285750" eaLnBrk="0" hangingPunct="0">
              <a:defRPr sz="4000">
                <a:solidFill>
                  <a:schemeClr val="bg1"/>
                </a:solidFill>
                <a:latin typeface="r" charset="0"/>
                <a:cs typeface="Arial" pitchFamily="34" charset="0"/>
              </a:defRPr>
            </a:lvl2pPr>
            <a:lvl3pPr marL="1143000" indent="-228600" eaLnBrk="0" hangingPunct="0">
              <a:defRPr sz="4000">
                <a:solidFill>
                  <a:schemeClr val="bg1"/>
                </a:solidFill>
                <a:latin typeface="r" charset="0"/>
                <a:cs typeface="Arial" pitchFamily="34" charset="0"/>
              </a:defRPr>
            </a:lvl3pPr>
            <a:lvl4pPr marL="1600200" indent="-228600" eaLnBrk="0" hangingPunct="0">
              <a:defRPr sz="4000">
                <a:solidFill>
                  <a:schemeClr val="bg1"/>
                </a:solidFill>
                <a:latin typeface="r" charset="0"/>
                <a:cs typeface="Arial" pitchFamily="34" charset="0"/>
              </a:defRPr>
            </a:lvl4pPr>
            <a:lvl5pPr marL="2057400" indent="-228600" eaLnBrk="0" hangingPunct="0">
              <a:defRPr sz="4000">
                <a:solidFill>
                  <a:schemeClr val="bg1"/>
                </a:solidFill>
                <a:latin typeface="r" charset="0"/>
                <a:cs typeface="Arial" pitchFamily="34" charset="0"/>
              </a:defRPr>
            </a:lvl5pPr>
            <a:lvl6pPr marL="2514600" indent="-228600" eaLnBrk="0" fontAlgn="base" hangingPunct="0">
              <a:spcBef>
                <a:spcPct val="0"/>
              </a:spcBef>
              <a:spcAft>
                <a:spcPct val="0"/>
              </a:spcAft>
              <a:defRPr sz="4000">
                <a:solidFill>
                  <a:schemeClr val="bg1"/>
                </a:solidFill>
                <a:latin typeface="r" charset="0"/>
                <a:cs typeface="Arial" pitchFamily="34" charset="0"/>
              </a:defRPr>
            </a:lvl6pPr>
            <a:lvl7pPr marL="2971800" indent="-228600" eaLnBrk="0" fontAlgn="base" hangingPunct="0">
              <a:spcBef>
                <a:spcPct val="0"/>
              </a:spcBef>
              <a:spcAft>
                <a:spcPct val="0"/>
              </a:spcAft>
              <a:defRPr sz="4000">
                <a:solidFill>
                  <a:schemeClr val="bg1"/>
                </a:solidFill>
                <a:latin typeface="r" charset="0"/>
                <a:cs typeface="Arial" pitchFamily="34" charset="0"/>
              </a:defRPr>
            </a:lvl7pPr>
            <a:lvl8pPr marL="3429000" indent="-228600" eaLnBrk="0" fontAlgn="base" hangingPunct="0">
              <a:spcBef>
                <a:spcPct val="0"/>
              </a:spcBef>
              <a:spcAft>
                <a:spcPct val="0"/>
              </a:spcAft>
              <a:defRPr sz="4000">
                <a:solidFill>
                  <a:schemeClr val="bg1"/>
                </a:solidFill>
                <a:latin typeface="r" charset="0"/>
                <a:cs typeface="Arial" pitchFamily="34" charset="0"/>
              </a:defRPr>
            </a:lvl8pPr>
            <a:lvl9pPr marL="3886200" indent="-228600" eaLnBrk="0" fontAlgn="base" hangingPunct="0">
              <a:spcBef>
                <a:spcPct val="0"/>
              </a:spcBef>
              <a:spcAft>
                <a:spcPct val="0"/>
              </a:spcAft>
              <a:defRPr sz="4000">
                <a:solidFill>
                  <a:schemeClr val="bg1"/>
                </a:solidFill>
                <a:latin typeface="r" charset="0"/>
                <a:cs typeface="Arial" pitchFamily="34" charset="0"/>
              </a:defRPr>
            </a:lvl9pPr>
          </a:lstStyle>
          <a:p>
            <a:pPr eaLnBrk="1" hangingPunct="1"/>
            <a:r>
              <a:rPr lang="en-US" altLang="en-US" sz="1200">
                <a:solidFill>
                  <a:schemeClr val="tx1"/>
                </a:solidFill>
                <a:latin typeface="Arial" pitchFamily="34" charset="0"/>
              </a:rPr>
              <a:t>Real Naqba, and Hope</a:t>
            </a:r>
          </a:p>
        </p:txBody>
      </p:sp>
      <p:sp>
        <p:nvSpPr>
          <p:cNvPr id="63491" name="Rectangle 3"/>
          <p:cNvSpPr>
            <a:spLocks noGrp="1" noChangeArrowheads="1"/>
          </p:cNvSpPr>
          <p:nvPr>
            <p:ph type="dt" sz="quarter" idx="1"/>
          </p:nvPr>
        </p:nvSpPr>
        <p:spPr>
          <a:noFill/>
        </p:spPr>
        <p:txBody>
          <a:bodyPr/>
          <a:lstStyle>
            <a:lvl1pPr eaLnBrk="0" hangingPunct="0">
              <a:defRPr sz="4000">
                <a:solidFill>
                  <a:schemeClr val="bg1"/>
                </a:solidFill>
                <a:latin typeface="r" charset="0"/>
                <a:cs typeface="Arial" pitchFamily="34" charset="0"/>
              </a:defRPr>
            </a:lvl1pPr>
            <a:lvl2pPr marL="742950" indent="-285750" eaLnBrk="0" hangingPunct="0">
              <a:defRPr sz="4000">
                <a:solidFill>
                  <a:schemeClr val="bg1"/>
                </a:solidFill>
                <a:latin typeface="r" charset="0"/>
                <a:cs typeface="Arial" pitchFamily="34" charset="0"/>
              </a:defRPr>
            </a:lvl2pPr>
            <a:lvl3pPr marL="1143000" indent="-228600" eaLnBrk="0" hangingPunct="0">
              <a:defRPr sz="4000">
                <a:solidFill>
                  <a:schemeClr val="bg1"/>
                </a:solidFill>
                <a:latin typeface="r" charset="0"/>
                <a:cs typeface="Arial" pitchFamily="34" charset="0"/>
              </a:defRPr>
            </a:lvl3pPr>
            <a:lvl4pPr marL="1600200" indent="-228600" eaLnBrk="0" hangingPunct="0">
              <a:defRPr sz="4000">
                <a:solidFill>
                  <a:schemeClr val="bg1"/>
                </a:solidFill>
                <a:latin typeface="r" charset="0"/>
                <a:cs typeface="Arial" pitchFamily="34" charset="0"/>
              </a:defRPr>
            </a:lvl4pPr>
            <a:lvl5pPr marL="2057400" indent="-228600" eaLnBrk="0" hangingPunct="0">
              <a:defRPr sz="4000">
                <a:solidFill>
                  <a:schemeClr val="bg1"/>
                </a:solidFill>
                <a:latin typeface="r" charset="0"/>
                <a:cs typeface="Arial" pitchFamily="34" charset="0"/>
              </a:defRPr>
            </a:lvl5pPr>
            <a:lvl6pPr marL="2514600" indent="-228600" eaLnBrk="0" fontAlgn="base" hangingPunct="0">
              <a:spcBef>
                <a:spcPct val="0"/>
              </a:spcBef>
              <a:spcAft>
                <a:spcPct val="0"/>
              </a:spcAft>
              <a:defRPr sz="4000">
                <a:solidFill>
                  <a:schemeClr val="bg1"/>
                </a:solidFill>
                <a:latin typeface="r" charset="0"/>
                <a:cs typeface="Arial" pitchFamily="34" charset="0"/>
              </a:defRPr>
            </a:lvl6pPr>
            <a:lvl7pPr marL="2971800" indent="-228600" eaLnBrk="0" fontAlgn="base" hangingPunct="0">
              <a:spcBef>
                <a:spcPct val="0"/>
              </a:spcBef>
              <a:spcAft>
                <a:spcPct val="0"/>
              </a:spcAft>
              <a:defRPr sz="4000">
                <a:solidFill>
                  <a:schemeClr val="bg1"/>
                </a:solidFill>
                <a:latin typeface="r" charset="0"/>
                <a:cs typeface="Arial" pitchFamily="34" charset="0"/>
              </a:defRPr>
            </a:lvl7pPr>
            <a:lvl8pPr marL="3429000" indent="-228600" eaLnBrk="0" fontAlgn="base" hangingPunct="0">
              <a:spcBef>
                <a:spcPct val="0"/>
              </a:spcBef>
              <a:spcAft>
                <a:spcPct val="0"/>
              </a:spcAft>
              <a:defRPr sz="4000">
                <a:solidFill>
                  <a:schemeClr val="bg1"/>
                </a:solidFill>
                <a:latin typeface="r" charset="0"/>
                <a:cs typeface="Arial" pitchFamily="34" charset="0"/>
              </a:defRPr>
            </a:lvl8pPr>
            <a:lvl9pPr marL="3886200" indent="-228600" eaLnBrk="0" fontAlgn="base" hangingPunct="0">
              <a:spcBef>
                <a:spcPct val="0"/>
              </a:spcBef>
              <a:spcAft>
                <a:spcPct val="0"/>
              </a:spcAft>
              <a:defRPr sz="4000">
                <a:solidFill>
                  <a:schemeClr val="bg1"/>
                </a:solidFill>
                <a:latin typeface="r" charset="0"/>
                <a:cs typeface="Arial" pitchFamily="34" charset="0"/>
              </a:defRPr>
            </a:lvl9pPr>
          </a:lstStyle>
          <a:p>
            <a:pPr eaLnBrk="1" hangingPunct="1"/>
            <a:r>
              <a:rPr lang="he-IL" altLang="en-US" sz="1200">
                <a:solidFill>
                  <a:schemeClr val="tx1"/>
                </a:solidFill>
                <a:latin typeface="Arial" pitchFamily="34" charset="0"/>
              </a:rPr>
              <a:t>2009 5769  27 June </a:t>
            </a:r>
            <a:endParaRPr lang="en-US" altLang="en-US" sz="1200">
              <a:solidFill>
                <a:schemeClr val="tx1"/>
              </a:solidFill>
              <a:latin typeface="Arial" pitchFamily="34" charset="0"/>
            </a:endParaRPr>
          </a:p>
        </p:txBody>
      </p:sp>
      <p:sp>
        <p:nvSpPr>
          <p:cNvPr id="63492" name="Rectangle 7"/>
          <p:cNvSpPr>
            <a:spLocks noGrp="1" noChangeArrowheads="1"/>
          </p:cNvSpPr>
          <p:nvPr>
            <p:ph type="sldNum" sz="quarter" idx="5"/>
          </p:nvPr>
        </p:nvSpPr>
        <p:spPr>
          <a:noFill/>
        </p:spPr>
        <p:txBody>
          <a:bodyPr/>
          <a:lstStyle>
            <a:lvl1pPr eaLnBrk="0" hangingPunct="0">
              <a:defRPr sz="4000">
                <a:solidFill>
                  <a:schemeClr val="bg1"/>
                </a:solidFill>
                <a:latin typeface="r" charset="0"/>
                <a:cs typeface="Arial" pitchFamily="34" charset="0"/>
              </a:defRPr>
            </a:lvl1pPr>
            <a:lvl2pPr marL="742950" indent="-285750" eaLnBrk="0" hangingPunct="0">
              <a:defRPr sz="4000">
                <a:solidFill>
                  <a:schemeClr val="bg1"/>
                </a:solidFill>
                <a:latin typeface="r" charset="0"/>
                <a:cs typeface="Arial" pitchFamily="34" charset="0"/>
              </a:defRPr>
            </a:lvl2pPr>
            <a:lvl3pPr marL="1143000" indent="-228600" eaLnBrk="0" hangingPunct="0">
              <a:defRPr sz="4000">
                <a:solidFill>
                  <a:schemeClr val="bg1"/>
                </a:solidFill>
                <a:latin typeface="r" charset="0"/>
                <a:cs typeface="Arial" pitchFamily="34" charset="0"/>
              </a:defRPr>
            </a:lvl3pPr>
            <a:lvl4pPr marL="1600200" indent="-228600" eaLnBrk="0" hangingPunct="0">
              <a:defRPr sz="4000">
                <a:solidFill>
                  <a:schemeClr val="bg1"/>
                </a:solidFill>
                <a:latin typeface="r" charset="0"/>
                <a:cs typeface="Arial" pitchFamily="34" charset="0"/>
              </a:defRPr>
            </a:lvl4pPr>
            <a:lvl5pPr marL="2057400" indent="-228600" eaLnBrk="0" hangingPunct="0">
              <a:defRPr sz="4000">
                <a:solidFill>
                  <a:schemeClr val="bg1"/>
                </a:solidFill>
                <a:latin typeface="r" charset="0"/>
                <a:cs typeface="Arial" pitchFamily="34" charset="0"/>
              </a:defRPr>
            </a:lvl5pPr>
            <a:lvl6pPr marL="2514600" indent="-228600" eaLnBrk="0" fontAlgn="base" hangingPunct="0">
              <a:spcBef>
                <a:spcPct val="0"/>
              </a:spcBef>
              <a:spcAft>
                <a:spcPct val="0"/>
              </a:spcAft>
              <a:defRPr sz="4000">
                <a:solidFill>
                  <a:schemeClr val="bg1"/>
                </a:solidFill>
                <a:latin typeface="r" charset="0"/>
                <a:cs typeface="Arial" pitchFamily="34" charset="0"/>
              </a:defRPr>
            </a:lvl6pPr>
            <a:lvl7pPr marL="2971800" indent="-228600" eaLnBrk="0" fontAlgn="base" hangingPunct="0">
              <a:spcBef>
                <a:spcPct val="0"/>
              </a:spcBef>
              <a:spcAft>
                <a:spcPct val="0"/>
              </a:spcAft>
              <a:defRPr sz="4000">
                <a:solidFill>
                  <a:schemeClr val="bg1"/>
                </a:solidFill>
                <a:latin typeface="r" charset="0"/>
                <a:cs typeface="Arial" pitchFamily="34" charset="0"/>
              </a:defRPr>
            </a:lvl7pPr>
            <a:lvl8pPr marL="3429000" indent="-228600" eaLnBrk="0" fontAlgn="base" hangingPunct="0">
              <a:spcBef>
                <a:spcPct val="0"/>
              </a:spcBef>
              <a:spcAft>
                <a:spcPct val="0"/>
              </a:spcAft>
              <a:defRPr sz="4000">
                <a:solidFill>
                  <a:schemeClr val="bg1"/>
                </a:solidFill>
                <a:latin typeface="r" charset="0"/>
                <a:cs typeface="Arial" pitchFamily="34" charset="0"/>
              </a:defRPr>
            </a:lvl8pPr>
            <a:lvl9pPr marL="3886200" indent="-228600" eaLnBrk="0" fontAlgn="base" hangingPunct="0">
              <a:spcBef>
                <a:spcPct val="0"/>
              </a:spcBef>
              <a:spcAft>
                <a:spcPct val="0"/>
              </a:spcAft>
              <a:defRPr sz="4000">
                <a:solidFill>
                  <a:schemeClr val="bg1"/>
                </a:solidFill>
                <a:latin typeface="r" charset="0"/>
                <a:cs typeface="Arial" pitchFamily="34" charset="0"/>
              </a:defRPr>
            </a:lvl9pPr>
          </a:lstStyle>
          <a:p>
            <a:pPr eaLnBrk="1" hangingPunct="1"/>
            <a:fld id="{EB3EC729-7AA8-47F4-AA57-DBCE0423117A}" type="slidenum">
              <a:rPr lang="en-US" altLang="en-US" sz="1200">
                <a:solidFill>
                  <a:schemeClr val="tx1"/>
                </a:solidFill>
                <a:latin typeface="Arial" pitchFamily="34" charset="0"/>
              </a:rPr>
              <a:pPr eaLnBrk="1" hangingPunct="1"/>
              <a:t>43</a:t>
            </a:fld>
            <a:endParaRPr lang="en-US" altLang="en-US" sz="1200">
              <a:solidFill>
                <a:schemeClr val="tx1"/>
              </a:solidFill>
              <a:latin typeface="Arial" pitchFamily="34" charset="0"/>
            </a:endParaRPr>
          </a:p>
        </p:txBody>
      </p:sp>
      <p:sp>
        <p:nvSpPr>
          <p:cNvPr id="63493" name="Rectangle 2"/>
          <p:cNvSpPr>
            <a:spLocks noGrp="1" noRot="1" noChangeAspect="1" noChangeArrowheads="1" noTextEdit="1"/>
          </p:cNvSpPr>
          <p:nvPr>
            <p:ph type="sldImg"/>
          </p:nvPr>
        </p:nvSpPr>
        <p:spPr>
          <a:ln/>
        </p:spPr>
      </p:sp>
      <p:sp>
        <p:nvSpPr>
          <p:cNvPr id="63494" name="Rectangle 3"/>
          <p:cNvSpPr>
            <a:spLocks noGrp="1" noChangeArrowheads="1"/>
          </p:cNvSpPr>
          <p:nvPr>
            <p:ph type="body" idx="1"/>
          </p:nvPr>
        </p:nvSpPr>
        <p:spPr>
          <a:xfrm>
            <a:off x="304800" y="4191000"/>
            <a:ext cx="6400800" cy="4495800"/>
          </a:xfrm>
          <a:noFill/>
        </p:spPr>
        <p:txBody>
          <a:bodyPr/>
          <a:lstStyle/>
          <a:p>
            <a:pPr eaLnBrk="1" hangingPunct="1"/>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44</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Bruce Wilkinson</a:t>
            </a:r>
            <a:r>
              <a:rPr lang="el-GR" altLang="en-US" baseline="0" dirty="0" smtClean="0"/>
              <a:t>: forgive each thing.  </a:t>
            </a:r>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45</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Atonement empowerment</a:t>
            </a:r>
            <a:r>
              <a:rPr lang="el-GR" altLang="en-US" baseline="0" dirty="0" smtClean="0"/>
              <a:t> and integrity!!</a:t>
            </a:r>
          </a:p>
          <a:p>
            <a:r>
              <a:rPr lang="el-GR" altLang="en-US" dirty="0" smtClean="0"/>
              <a:t>Rage against Yeshua, and against His people, is NOT logical.  </a:t>
            </a:r>
          </a:p>
          <a:p>
            <a:r>
              <a:rPr lang="el-GR" altLang="en-US" dirty="0" smtClean="0"/>
              <a:t>I like having victory, power, kingship for G-d, authority of Messiah</a:t>
            </a:r>
          </a:p>
          <a:p>
            <a:r>
              <a:rPr lang="el-GR" altLang="en-US" dirty="0" smtClean="0"/>
              <a:t>Lamb’s blood?  Trust in His loving empowerment</a:t>
            </a:r>
          </a:p>
          <a:p>
            <a:r>
              <a:rPr lang="el-GR" altLang="en-US" dirty="0" smtClean="0"/>
              <a:t>Message: integrity.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5</a:t>
            </a:fld>
            <a:endParaRPr lang="en-US" altLang="en-US"/>
          </a:p>
        </p:txBody>
      </p:sp>
      <p:sp>
        <p:nvSpPr>
          <p:cNvPr id="840706" name="Rectangle 2"/>
          <p:cNvSpPr>
            <a:spLocks noGrp="1" noRot="1" noChangeAspect="1" noChangeArrowheads="1" noTextEdit="1"/>
          </p:cNvSpPr>
          <p:nvPr>
            <p:ph type="sldImg"/>
          </p:nvPr>
        </p:nvSpPr>
        <p:spPr>
          <a:xfrm>
            <a:off x="1066800" y="838200"/>
            <a:ext cx="4572000" cy="3429000"/>
          </a:xfrm>
          <a:ln/>
        </p:spPr>
      </p:sp>
      <p:sp>
        <p:nvSpPr>
          <p:cNvPr id="840707" name="Rectangle 3"/>
          <p:cNvSpPr>
            <a:spLocks noGrp="1" noChangeArrowheads="1"/>
          </p:cNvSpPr>
          <p:nvPr>
            <p:ph type="body" idx="1"/>
          </p:nvPr>
        </p:nvSpPr>
        <p:spPr>
          <a:xfrm>
            <a:off x="152400" y="4267200"/>
            <a:ext cx="6553200" cy="4724400"/>
          </a:xfrm>
        </p:spPr>
        <p:txBody>
          <a:bodyPr/>
          <a:lstStyle/>
          <a:p>
            <a:r>
              <a:rPr lang="en-US" altLang="en-US" dirty="0" smtClean="0"/>
              <a:t>Outdoors prev.  Wheatfield</a:t>
            </a:r>
          </a:p>
          <a:p>
            <a:r>
              <a:rPr lang="en-US" altLang="en-US" dirty="0" smtClean="0"/>
              <a:t>Y seemed to knew how to engage controversy</a:t>
            </a:r>
            <a:r>
              <a:rPr lang="el-GR" altLang="en-US" dirty="0" smtClean="0"/>
              <a:t>.</a:t>
            </a:r>
          </a:p>
          <a:p>
            <a:endParaRPr lang="el-GR" altLang="en-US" baseline="0" dirty="0"/>
          </a:p>
          <a:p>
            <a:r>
              <a:rPr lang="el-GR" altLang="en-US" dirty="0" smtClean="0"/>
              <a:t>For example...</a:t>
            </a:r>
            <a:r>
              <a:rPr lang="el-GR" altLang="en-US" baseline="0" dirty="0" smtClean="0"/>
              <a:t> </a:t>
            </a: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6</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7</a:t>
            </a:fld>
            <a:endParaRPr lang="en-US"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High impact.  Could have been, should have been, real revival...</a:t>
            </a: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8</a:t>
            </a:fld>
            <a:endParaRPr lang="en-US" altLang="en-US"/>
          </a:p>
        </p:txBody>
      </p:sp>
      <p:sp>
        <p:nvSpPr>
          <p:cNvPr id="840706" name="Rectangle 2"/>
          <p:cNvSpPr>
            <a:spLocks noGrp="1" noRot="1" noChangeAspect="1" noChangeArrowheads="1" noTextEdit="1"/>
          </p:cNvSpPr>
          <p:nvPr>
            <p:ph type="sldImg"/>
          </p:nvPr>
        </p:nvSpPr>
        <p:spPr>
          <a:xfrm>
            <a:off x="1066800" y="457200"/>
            <a:ext cx="4572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Outdoors prev.  Wheatfield</a:t>
            </a:r>
          </a:p>
          <a:p>
            <a:r>
              <a:rPr lang="en-US" altLang="en-US" dirty="0" smtClean="0"/>
              <a:t>Y seemed to knew how to engage controversy</a:t>
            </a: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Mtt. 12.09-14 Healing hatred</a:t>
            </a:r>
            <a:endParaRPr lang="en-US" altLang="en-US"/>
          </a:p>
        </p:txBody>
      </p:sp>
      <p:sp>
        <p:nvSpPr>
          <p:cNvPr id="5" name="Rectangle 3"/>
          <p:cNvSpPr>
            <a:spLocks noGrp="1" noChangeArrowheads="1"/>
          </p:cNvSpPr>
          <p:nvPr>
            <p:ph type="dt" idx="1"/>
          </p:nvPr>
        </p:nvSpPr>
        <p:spPr>
          <a:ln/>
        </p:spPr>
        <p:txBody>
          <a:bodyPr/>
          <a:lstStyle/>
          <a:p>
            <a:r>
              <a:rPr lang="en-US" altLang="en-US" smtClean="0"/>
              <a:t>June 4,2016</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9</a:t>
            </a:fld>
            <a:endParaRPr lang="en-US" altLang="en-US"/>
          </a:p>
        </p:txBody>
      </p:sp>
      <p:sp>
        <p:nvSpPr>
          <p:cNvPr id="840706" name="Rectangle 2"/>
          <p:cNvSpPr>
            <a:spLocks noGrp="1" noRot="1" noChangeAspect="1" noChangeArrowheads="1" noTextEdit="1"/>
          </p:cNvSpPr>
          <p:nvPr>
            <p:ph type="sldImg"/>
          </p:nvPr>
        </p:nvSpPr>
        <p:spPr>
          <a:xfrm>
            <a:off x="1066800" y="609600"/>
            <a:ext cx="4572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They knew what was permitted.</a:t>
            </a: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pPr/>
              <a:t>‹#›</a:t>
            </a:fld>
            <a:endParaRPr lang="en-US" altLang="en-US"/>
          </a:p>
        </p:txBody>
      </p:sp>
    </p:spTree>
    <p:extLst>
      <p:ext uri="{BB962C8B-B14F-4D97-AF65-F5344CB8AC3E}">
        <p14:creationId xmlns:p14="http://schemas.microsoft.com/office/powerpoint/2010/main" val="3882690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pPr/>
              <a:t>‹#›</a:t>
            </a:fld>
            <a:endParaRPr lang="en-US" altLang="en-US"/>
          </a:p>
        </p:txBody>
      </p:sp>
    </p:spTree>
    <p:extLst>
      <p:ext uri="{BB962C8B-B14F-4D97-AF65-F5344CB8AC3E}">
        <p14:creationId xmlns:p14="http://schemas.microsoft.com/office/powerpoint/2010/main" val="10262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pPr/>
              <a:t>‹#›</a:t>
            </a:fld>
            <a:endParaRPr lang="en-US" altLang="en-US"/>
          </a:p>
        </p:txBody>
      </p:sp>
    </p:spTree>
    <p:extLst>
      <p:ext uri="{BB962C8B-B14F-4D97-AF65-F5344CB8AC3E}">
        <p14:creationId xmlns:p14="http://schemas.microsoft.com/office/powerpoint/2010/main" val="113241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EE398F-0960-47AE-A518-B7A34CD1B2D6}" type="slidenum">
              <a:rPr lang="en-US" altLang="en-US"/>
              <a:pPr/>
              <a:t>‹#›</a:t>
            </a:fld>
            <a:endParaRPr lang="en-US" altLang="en-US"/>
          </a:p>
        </p:txBody>
      </p:sp>
    </p:spTree>
    <p:extLst>
      <p:ext uri="{BB962C8B-B14F-4D97-AF65-F5344CB8AC3E}">
        <p14:creationId xmlns:p14="http://schemas.microsoft.com/office/powerpoint/2010/main" val="126212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5053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1134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565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537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4174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8143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1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pPr/>
              <a:t>‹#›</a:t>
            </a:fld>
            <a:endParaRPr lang="en-US" altLang="en-US"/>
          </a:p>
        </p:txBody>
      </p:sp>
    </p:spTree>
    <p:extLst>
      <p:ext uri="{BB962C8B-B14F-4D97-AF65-F5344CB8AC3E}">
        <p14:creationId xmlns:p14="http://schemas.microsoft.com/office/powerpoint/2010/main" val="880899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2728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1281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0021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930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pPr/>
              <a:t>‹#›</a:t>
            </a:fld>
            <a:endParaRPr lang="en-US" altLang="en-US"/>
          </a:p>
        </p:txBody>
      </p:sp>
    </p:spTree>
    <p:extLst>
      <p:ext uri="{BB962C8B-B14F-4D97-AF65-F5344CB8AC3E}">
        <p14:creationId xmlns:p14="http://schemas.microsoft.com/office/powerpoint/2010/main" val="27275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pPr/>
              <a:t>‹#›</a:t>
            </a:fld>
            <a:endParaRPr lang="en-US" altLang="en-US"/>
          </a:p>
        </p:txBody>
      </p:sp>
    </p:spTree>
    <p:extLst>
      <p:ext uri="{BB962C8B-B14F-4D97-AF65-F5344CB8AC3E}">
        <p14:creationId xmlns:p14="http://schemas.microsoft.com/office/powerpoint/2010/main" val="2194181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pPr/>
              <a:t>‹#›</a:t>
            </a:fld>
            <a:endParaRPr lang="en-US" altLang="en-US"/>
          </a:p>
        </p:txBody>
      </p:sp>
    </p:spTree>
    <p:extLst>
      <p:ext uri="{BB962C8B-B14F-4D97-AF65-F5344CB8AC3E}">
        <p14:creationId xmlns:p14="http://schemas.microsoft.com/office/powerpoint/2010/main" val="2590956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pPr/>
              <a:t>‹#›</a:t>
            </a:fld>
            <a:endParaRPr lang="en-US" altLang="en-US"/>
          </a:p>
        </p:txBody>
      </p:sp>
    </p:spTree>
    <p:extLst>
      <p:ext uri="{BB962C8B-B14F-4D97-AF65-F5344CB8AC3E}">
        <p14:creationId xmlns:p14="http://schemas.microsoft.com/office/powerpoint/2010/main" val="72029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pPr/>
              <a:t>‹#›</a:t>
            </a:fld>
            <a:endParaRPr lang="en-US" altLang="en-US"/>
          </a:p>
        </p:txBody>
      </p:sp>
    </p:spTree>
    <p:extLst>
      <p:ext uri="{BB962C8B-B14F-4D97-AF65-F5344CB8AC3E}">
        <p14:creationId xmlns:p14="http://schemas.microsoft.com/office/powerpoint/2010/main" val="3220106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pPr/>
              <a:t>‹#›</a:t>
            </a:fld>
            <a:endParaRPr lang="en-US" altLang="en-US"/>
          </a:p>
        </p:txBody>
      </p:sp>
    </p:spTree>
    <p:extLst>
      <p:ext uri="{BB962C8B-B14F-4D97-AF65-F5344CB8AC3E}">
        <p14:creationId xmlns:p14="http://schemas.microsoft.com/office/powerpoint/2010/main" val="2044176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pPr/>
              <a:t>‹#›</a:t>
            </a:fld>
            <a:endParaRPr lang="en-US" altLang="en-US"/>
          </a:p>
        </p:txBody>
      </p:sp>
    </p:spTree>
    <p:extLst>
      <p:ext uri="{BB962C8B-B14F-4D97-AF65-F5344CB8AC3E}">
        <p14:creationId xmlns:p14="http://schemas.microsoft.com/office/powerpoint/2010/main" val="1811817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j-lt"/>
              </a:defRPr>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j-lt"/>
              </a:defRPr>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4000">
          <a:solidFill>
            <a:schemeClr val="bg1"/>
          </a:solidFill>
          <a:latin typeface="+mn-lt"/>
          <a:ea typeface="+mn-ea"/>
          <a:cs typeface="+mn-cs"/>
        </a:defRPr>
      </a:lvl1pPr>
      <a:lvl2pPr marL="742950" indent="-285750" algn="l" rtl="0" fontAlgn="base">
        <a:spcBef>
          <a:spcPct val="20000"/>
        </a:spcBef>
        <a:spcAft>
          <a:spcPct val="0"/>
        </a:spcAft>
        <a:buChar char="–"/>
        <a:defRPr sz="4000">
          <a:solidFill>
            <a:schemeClr val="bg1"/>
          </a:solidFill>
          <a:latin typeface="+mn-lt"/>
        </a:defRPr>
      </a:lvl2pPr>
      <a:lvl3pPr marL="1143000" indent="-228600" algn="l" rtl="0" fontAlgn="base">
        <a:spcBef>
          <a:spcPct val="20000"/>
        </a:spcBef>
        <a:spcAft>
          <a:spcPct val="0"/>
        </a:spcAft>
        <a:buChar char="•"/>
        <a:defRPr sz="2400">
          <a:solidFill>
            <a:schemeClr val="tx1"/>
          </a:solidFill>
          <a:latin typeface="+mj-lt"/>
          <a:cs typeface="+mj-cs"/>
        </a:defRPr>
      </a:lvl3pPr>
      <a:lvl4pPr marL="1600200" indent="-228600" algn="l" rtl="0" fontAlgn="base">
        <a:spcBef>
          <a:spcPct val="20000"/>
        </a:spcBef>
        <a:spcAft>
          <a:spcPct val="0"/>
        </a:spcAft>
        <a:buChar char="–"/>
        <a:defRPr sz="2000">
          <a:solidFill>
            <a:schemeClr val="tx1"/>
          </a:solidFill>
          <a:latin typeface="+mj-lt"/>
          <a:cs typeface="+mj-cs"/>
        </a:defRPr>
      </a:lvl4pPr>
      <a:lvl5pPr marL="2057400" indent="-228600" algn="l" rtl="0" fontAlgn="base">
        <a:spcBef>
          <a:spcPct val="20000"/>
        </a:spcBef>
        <a:spcAft>
          <a:spcPct val="0"/>
        </a:spcAft>
        <a:buChar char="»"/>
        <a:defRPr sz="2000">
          <a:solidFill>
            <a:schemeClr val="tx1"/>
          </a:solidFill>
          <a:latin typeface="+mj-lt"/>
          <a:cs typeface="+mj-cs"/>
        </a:defRPr>
      </a:lvl5pPr>
      <a:lvl6pPr marL="2514600" indent="-228600" algn="l" rtl="0" fontAlgn="base">
        <a:spcBef>
          <a:spcPct val="20000"/>
        </a:spcBef>
        <a:spcAft>
          <a:spcPct val="0"/>
        </a:spcAft>
        <a:buChar char="»"/>
        <a:defRPr sz="2000">
          <a:solidFill>
            <a:schemeClr val="tx1"/>
          </a:solidFill>
          <a:latin typeface="+mj-lt"/>
          <a:cs typeface="+mj-cs"/>
        </a:defRPr>
      </a:lvl6pPr>
      <a:lvl7pPr marL="2971800" indent="-228600" algn="l" rtl="0" fontAlgn="base">
        <a:spcBef>
          <a:spcPct val="20000"/>
        </a:spcBef>
        <a:spcAft>
          <a:spcPct val="0"/>
        </a:spcAft>
        <a:buChar char="»"/>
        <a:defRPr sz="2000">
          <a:solidFill>
            <a:schemeClr val="tx1"/>
          </a:solidFill>
          <a:latin typeface="+mj-lt"/>
          <a:cs typeface="+mj-cs"/>
        </a:defRPr>
      </a:lvl7pPr>
      <a:lvl8pPr marL="3429000" indent="-228600" algn="l" rtl="0" fontAlgn="base">
        <a:spcBef>
          <a:spcPct val="20000"/>
        </a:spcBef>
        <a:spcAft>
          <a:spcPct val="0"/>
        </a:spcAft>
        <a:buChar char="»"/>
        <a:defRPr sz="2000">
          <a:solidFill>
            <a:schemeClr val="tx1"/>
          </a:solidFill>
          <a:latin typeface="+mj-lt"/>
          <a:cs typeface="+mj-cs"/>
        </a:defRPr>
      </a:lvl8pPr>
      <a:lvl9pPr marL="3886200" indent="-228600"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457200" y="274638"/>
            <a:ext cx="82296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8067" name="Rectangle 3"/>
          <p:cNvSpPr>
            <a:spLocks noGrp="1" noChangeArrowheads="1"/>
          </p:cNvSpPr>
          <p:nvPr>
            <p:ph type="body" idx="1"/>
          </p:nvPr>
        </p:nvSpPr>
        <p:spPr bwMode="auto">
          <a:xfrm>
            <a:off x="457200" y="1600200"/>
            <a:ext cx="82296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3ADF1C80-F69A-4FF7-8816-76140386A4B7}" type="slidenum">
              <a:rPr lang="en-US" altLang="en-US" smtClean="0">
                <a:latin typeface="Arial" pitchFamily="34" charset="0"/>
                <a:cs typeface="Arial" pitchFamily="34" charset="0"/>
              </a:rPr>
              <a:pPr/>
              <a:t>‹#›</a:t>
            </a:fld>
            <a:endParaRPr lang="en-US" altLang="en-US" smtClean="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Rounded MT Bold" pitchFamily="34" charset="0"/>
          <a:cs typeface="Arial" charset="0"/>
        </a:defRPr>
      </a:lvl2pPr>
      <a:lvl3pPr algn="ctr" rtl="0" eaLnBrk="0" fontAlgn="base" hangingPunct="0">
        <a:spcBef>
          <a:spcPct val="0"/>
        </a:spcBef>
        <a:spcAft>
          <a:spcPct val="0"/>
        </a:spcAft>
        <a:defRPr sz="4400">
          <a:solidFill>
            <a:schemeClr val="bg1"/>
          </a:solidFill>
          <a:latin typeface="Arial Rounded MT Bold" pitchFamily="34" charset="0"/>
          <a:cs typeface="Arial" charset="0"/>
        </a:defRPr>
      </a:lvl3pPr>
      <a:lvl4pPr algn="ctr" rtl="0" eaLnBrk="0" fontAlgn="base" hangingPunct="0">
        <a:spcBef>
          <a:spcPct val="0"/>
        </a:spcBef>
        <a:spcAft>
          <a:spcPct val="0"/>
        </a:spcAft>
        <a:defRPr sz="4400">
          <a:solidFill>
            <a:schemeClr val="bg1"/>
          </a:solidFill>
          <a:latin typeface="Arial Rounded MT Bold" pitchFamily="34" charset="0"/>
          <a:cs typeface="Arial" charset="0"/>
        </a:defRPr>
      </a:lvl4pPr>
      <a:lvl5pPr algn="ctr" rtl="0" eaLnBrk="0" fontAlgn="base" hangingPunct="0">
        <a:spcBef>
          <a:spcPct val="0"/>
        </a:spcBef>
        <a:spcAft>
          <a:spcPct val="0"/>
        </a:spcAft>
        <a:defRPr sz="4400">
          <a:solidFill>
            <a:schemeClr val="bg1"/>
          </a:solidFill>
          <a:latin typeface="Arial Rounded MT Bold" pitchFamily="34" charset="0"/>
          <a:cs typeface="Arial" charset="0"/>
        </a:defRPr>
      </a:lvl5pPr>
      <a:lvl6pPr marL="457200" algn="ctr" rtl="0" fontAlgn="base">
        <a:spcBef>
          <a:spcPct val="0"/>
        </a:spcBef>
        <a:spcAft>
          <a:spcPct val="0"/>
        </a:spcAft>
        <a:defRPr sz="4400">
          <a:solidFill>
            <a:schemeClr val="bg1"/>
          </a:solidFill>
          <a:latin typeface="Arial Rounded MT Bold" pitchFamily="34" charset="0"/>
          <a:cs typeface="Arial" charset="0"/>
        </a:defRPr>
      </a:lvl6pPr>
      <a:lvl7pPr marL="914400" algn="ctr" rtl="0" fontAlgn="base">
        <a:spcBef>
          <a:spcPct val="0"/>
        </a:spcBef>
        <a:spcAft>
          <a:spcPct val="0"/>
        </a:spcAft>
        <a:defRPr sz="4400">
          <a:solidFill>
            <a:schemeClr val="bg1"/>
          </a:solidFill>
          <a:latin typeface="Arial Rounded MT Bold" pitchFamily="34" charset="0"/>
          <a:cs typeface="Arial" charset="0"/>
        </a:defRPr>
      </a:lvl7pPr>
      <a:lvl8pPr marL="1371600" algn="ctr" rtl="0" fontAlgn="base">
        <a:spcBef>
          <a:spcPct val="0"/>
        </a:spcBef>
        <a:spcAft>
          <a:spcPct val="0"/>
        </a:spcAft>
        <a:defRPr sz="4400">
          <a:solidFill>
            <a:schemeClr val="bg1"/>
          </a:solidFill>
          <a:latin typeface="Arial Rounded MT Bold" pitchFamily="34" charset="0"/>
          <a:cs typeface="Arial" charset="0"/>
        </a:defRPr>
      </a:lvl8pPr>
      <a:lvl9pPr marL="1828800" algn="ctr" rtl="0" fontAlgn="base">
        <a:spcBef>
          <a:spcPct val="0"/>
        </a:spcBef>
        <a:spcAft>
          <a:spcPct val="0"/>
        </a:spcAft>
        <a:defRPr sz="4400">
          <a:solidFill>
            <a:schemeClr val="bg1"/>
          </a:solidFill>
          <a:latin typeface="Arial Rounded MT Bold" pitchFamily="34" charset="0"/>
          <a:cs typeface="Arial" charset="0"/>
        </a:defRPr>
      </a:lvl9pPr>
    </p:titleStyle>
    <p:bodyStyle>
      <a:lvl1pPr marL="342900" indent="-342900" algn="l" rtl="0" eaLnBrk="0" fontAlgn="base" hangingPunct="0">
        <a:spcBef>
          <a:spcPct val="20000"/>
        </a:spcBef>
        <a:spcAft>
          <a:spcPct val="0"/>
        </a:spcAft>
        <a:defRPr sz="4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Arial" charset="0"/>
          <a:cs typeface="+mn-cs"/>
        </a:defRPr>
      </a:lvl5pPr>
      <a:lvl6pPr marL="2514600" indent="-228600" algn="l" rtl="0" fontAlgn="base">
        <a:spcBef>
          <a:spcPct val="20000"/>
        </a:spcBef>
        <a:spcAft>
          <a:spcPct val="0"/>
        </a:spcAft>
        <a:buChar char="»"/>
        <a:defRPr sz="2000">
          <a:solidFill>
            <a:schemeClr val="tx1"/>
          </a:solidFill>
          <a:latin typeface="Arial" charset="0"/>
          <a:cs typeface="+mn-cs"/>
        </a:defRPr>
      </a:lvl6pPr>
      <a:lvl7pPr marL="2971800" indent="-228600" algn="l" rtl="0" fontAlgn="base">
        <a:spcBef>
          <a:spcPct val="20000"/>
        </a:spcBef>
        <a:spcAft>
          <a:spcPct val="0"/>
        </a:spcAft>
        <a:buChar char="»"/>
        <a:defRPr sz="2000">
          <a:solidFill>
            <a:schemeClr val="tx1"/>
          </a:solidFill>
          <a:latin typeface="Arial" charset="0"/>
          <a:cs typeface="+mn-cs"/>
        </a:defRPr>
      </a:lvl7pPr>
      <a:lvl8pPr marL="3429000" indent="-228600" algn="l" rtl="0" fontAlgn="base">
        <a:spcBef>
          <a:spcPct val="20000"/>
        </a:spcBef>
        <a:spcAft>
          <a:spcPct val="0"/>
        </a:spcAft>
        <a:buChar char="»"/>
        <a:defRPr sz="2000">
          <a:solidFill>
            <a:schemeClr val="tx1"/>
          </a:solidFill>
          <a:latin typeface="Arial" charset="0"/>
          <a:cs typeface="+mn-cs"/>
        </a:defRPr>
      </a:lvl8pPr>
      <a:lvl9pPr marL="3886200" indent="-228600" algn="l" rtl="0" fontAlgn="base">
        <a:spcBef>
          <a:spcPct val="20000"/>
        </a:spcBef>
        <a:spcAft>
          <a:spcPct val="0"/>
        </a:spcAft>
        <a:buChar char="»"/>
        <a:defRPr sz="2000">
          <a:solidFill>
            <a:schemeClr val="tx1"/>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120669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4000">
          <a:solidFill>
            <a:schemeClr val="bg1"/>
          </a:solidFill>
          <a:latin typeface="+mn-lt"/>
          <a:ea typeface="+mn-ea"/>
          <a:cs typeface="+mn-cs"/>
        </a:defRPr>
      </a:lvl1pPr>
      <a:lvl2pPr marL="742950" indent="-285750" algn="l" rtl="0" fontAlgn="base">
        <a:spcBef>
          <a:spcPct val="20000"/>
        </a:spcBef>
        <a:spcAft>
          <a:spcPct val="0"/>
        </a:spcAft>
        <a:buChar char="–"/>
        <a:defRPr sz="4000">
          <a:solidFill>
            <a:schemeClr val="bg1"/>
          </a:solidFill>
          <a:latin typeface="+mn-lt"/>
        </a:defRPr>
      </a:lvl2pPr>
      <a:lvl3pPr marL="1143000" indent="-228600" algn="l" rtl="0" fontAlgn="base">
        <a:spcBef>
          <a:spcPct val="20000"/>
        </a:spcBef>
        <a:spcAft>
          <a:spcPct val="0"/>
        </a:spcAft>
        <a:buChar char="•"/>
        <a:defRPr sz="2400">
          <a:solidFill>
            <a:schemeClr val="tx1"/>
          </a:solidFill>
          <a:latin typeface="+mj-lt"/>
          <a:cs typeface="+mj-cs"/>
        </a:defRPr>
      </a:lvl3pPr>
      <a:lvl4pPr marL="1600200" indent="-228600" algn="l" rtl="0" fontAlgn="base">
        <a:spcBef>
          <a:spcPct val="20000"/>
        </a:spcBef>
        <a:spcAft>
          <a:spcPct val="0"/>
        </a:spcAft>
        <a:buChar char="–"/>
        <a:defRPr sz="2000">
          <a:solidFill>
            <a:schemeClr val="tx1"/>
          </a:solidFill>
          <a:latin typeface="+mj-lt"/>
          <a:cs typeface="+mj-cs"/>
        </a:defRPr>
      </a:lvl4pPr>
      <a:lvl5pPr marL="2057400" indent="-228600" algn="l" rtl="0" fontAlgn="base">
        <a:spcBef>
          <a:spcPct val="20000"/>
        </a:spcBef>
        <a:spcAft>
          <a:spcPct val="0"/>
        </a:spcAft>
        <a:buChar char="»"/>
        <a:defRPr sz="2000">
          <a:solidFill>
            <a:schemeClr val="tx1"/>
          </a:solidFill>
          <a:latin typeface="+mj-lt"/>
          <a:cs typeface="+mj-cs"/>
        </a:defRPr>
      </a:lvl5pPr>
      <a:lvl6pPr marL="2514600" indent="-228600" algn="l" rtl="0" fontAlgn="base">
        <a:spcBef>
          <a:spcPct val="20000"/>
        </a:spcBef>
        <a:spcAft>
          <a:spcPct val="0"/>
        </a:spcAft>
        <a:buChar char="»"/>
        <a:defRPr sz="2000">
          <a:solidFill>
            <a:schemeClr val="tx1"/>
          </a:solidFill>
          <a:latin typeface="+mj-lt"/>
          <a:cs typeface="+mj-cs"/>
        </a:defRPr>
      </a:lvl6pPr>
      <a:lvl7pPr marL="2971800" indent="-228600" algn="l" rtl="0" fontAlgn="base">
        <a:spcBef>
          <a:spcPct val="20000"/>
        </a:spcBef>
        <a:spcAft>
          <a:spcPct val="0"/>
        </a:spcAft>
        <a:buChar char="»"/>
        <a:defRPr sz="2000">
          <a:solidFill>
            <a:schemeClr val="tx1"/>
          </a:solidFill>
          <a:latin typeface="+mj-lt"/>
          <a:cs typeface="+mj-cs"/>
        </a:defRPr>
      </a:lvl7pPr>
      <a:lvl8pPr marL="3429000" indent="-228600" algn="l" rtl="0" fontAlgn="base">
        <a:spcBef>
          <a:spcPct val="20000"/>
        </a:spcBef>
        <a:spcAft>
          <a:spcPct val="0"/>
        </a:spcAft>
        <a:buChar char="»"/>
        <a:defRPr sz="2000">
          <a:solidFill>
            <a:schemeClr val="tx1"/>
          </a:solidFill>
          <a:latin typeface="+mj-lt"/>
          <a:cs typeface="+mj-cs"/>
        </a:defRPr>
      </a:lvl8pPr>
      <a:lvl9pPr marL="3886200" indent="-228600"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normAutofit/>
          </a:bodyPr>
          <a:lstStyle/>
          <a:p>
            <a:pPr algn="l"/>
            <a:r>
              <a:rPr lang="en-US" dirty="0"/>
              <a:t>A man is driving down a country road in Nebraska, when he spots a farmer standing in the middle of a huge field of grass doing nothing. The man gets out of the car, walks all the way out to the farmer and asks him, "Excuse me mister, but what are you doing?" The farmer replies, "I'm trying to win a Nobel Prize." "How?" asks the man. </a:t>
            </a:r>
            <a:endParaRPr lang="en-US" altLang="en-US" dirty="0"/>
          </a:p>
        </p:txBody>
      </p:sp>
    </p:spTree>
    <p:extLst>
      <p:ext uri="{BB962C8B-B14F-4D97-AF65-F5344CB8AC3E}">
        <p14:creationId xmlns:p14="http://schemas.microsoft.com/office/powerpoint/2010/main" val="2019180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152400" y="762000"/>
            <a:ext cx="8839200" cy="6324600"/>
          </a:xfrm>
        </p:spPr>
        <p:txBody>
          <a:bodyPr>
            <a:normAutofit/>
          </a:bodyPr>
          <a:lstStyle/>
          <a:p>
            <a:pPr marL="0" algn="r" rtl="1">
              <a:spcBef>
                <a:spcPts val="0"/>
              </a:spcBef>
              <a:spcAft>
                <a:spcPts val="800"/>
              </a:spcAft>
              <a:defRPr/>
            </a:pPr>
            <a:r>
              <a:rPr lang="he-IL" sz="5400" b="1" dirty="0">
                <a:latin typeface="David" panose="020E0502060401010101" pitchFamily="34" charset="-79"/>
                <a:cs typeface="David" panose="020E0502060401010101" pitchFamily="34" charset="-79"/>
              </a:rPr>
              <a:t>"</a:t>
            </a:r>
            <a:r>
              <a:rPr lang="en-US" sz="5400" b="1" dirty="0">
                <a:latin typeface="David" panose="020E0502060401010101" pitchFamily="34" charset="-79"/>
                <a:cs typeface="David" panose="020E0502060401010101" pitchFamily="34" charset="-79"/>
              </a:rPr>
              <a:t> </a:t>
            </a:r>
            <a:r>
              <a:rPr lang="he-IL" sz="5400" b="1" dirty="0">
                <a:latin typeface="David" panose="020E0502060401010101" pitchFamily="34" charset="-79"/>
                <a:cs typeface="David" panose="020E0502060401010101" pitchFamily="34" charset="-79"/>
              </a:rPr>
              <a:t>וְכַמָּה חָשׁוּב הָאָדָם יוֹתֵר מִן הַכֶּבֶשׂ! לָכֵן מֻתָּר לַעֲשׂוֹת אֶת הַטּוֹב בְּשַּׁבָּת."</a:t>
            </a:r>
            <a:endParaRPr lang="en-US" b="1" dirty="0">
              <a:latin typeface="David" panose="020E0502060401010101" pitchFamily="34" charset="-79"/>
              <a:ea typeface="Calibri" panose="020F0502020204030204" pitchFamily="34" charset="0"/>
              <a:cs typeface="David" panose="020E0502060401010101" pitchFamily="34" charset="-79"/>
            </a:endParaRPr>
          </a:p>
          <a:p>
            <a:pPr marL="0" indent="0" algn="just" eaLnBrk="1" hangingPunct="1">
              <a:lnSpc>
                <a:spcPct val="80000"/>
              </a:lnSpc>
              <a:defRPr/>
            </a:pPr>
            <a:endParaRPr lang="en-US" sz="1200" dirty="0"/>
          </a:p>
          <a:p>
            <a:pPr marL="0" indent="0" algn="just" eaLnBrk="1" hangingPunct="1">
              <a:lnSpc>
                <a:spcPct val="80000"/>
              </a:lnSpc>
              <a:defRPr/>
            </a:pPr>
            <a:r>
              <a:rPr lang="en-US" dirty="0"/>
              <a:t>"How </a:t>
            </a:r>
            <a:r>
              <a:rPr lang="en-US" dirty="0">
                <a:solidFill>
                  <a:srgbClr val="FFFF66"/>
                </a:solidFill>
              </a:rPr>
              <a:t>much more </a:t>
            </a:r>
            <a:r>
              <a:rPr lang="en-US" dirty="0"/>
              <a:t>valuable is a man than a sheep! Therefore, what is permitted on Shabbat is to do good." </a:t>
            </a:r>
            <a:endParaRPr lang="en-US" altLang="en-US" b="1" dirty="0">
              <a:solidFill>
                <a:srgbClr val="FFFF00"/>
              </a:solidFill>
              <a:latin typeface="David" panose="020E0502060401010101" pitchFamily="34" charset="-79"/>
              <a:cs typeface="David" panose="020E0502060401010101" pitchFamily="34" charset="-79"/>
            </a:endParaRPr>
          </a:p>
        </p:txBody>
      </p:sp>
      <p:sp>
        <p:nvSpPr>
          <p:cNvPr id="431107" name="Rectangle 2"/>
          <p:cNvSpPr>
            <a:spLocks noGrp="1" noChangeArrowheads="1"/>
          </p:cNvSpPr>
          <p:nvPr>
            <p:ph type="title"/>
          </p:nvPr>
        </p:nvSpPr>
        <p:spPr>
          <a:xfrm>
            <a:off x="457200" y="76200"/>
            <a:ext cx="8229600" cy="563563"/>
          </a:xfrm>
        </p:spPr>
        <p:txBody>
          <a:bodyPr/>
          <a:lstStyle/>
          <a:p>
            <a:pPr algn="r" rtl="1" eaLnBrk="1" hangingPunct="1"/>
            <a:r>
              <a:rPr lang="en-US" altLang="en-US" sz="2800" smtClean="0">
                <a:solidFill>
                  <a:srgbClr val="FFFF00"/>
                </a:solidFill>
              </a:rPr>
              <a:t>Mattityahu (Matthew) 12:12</a:t>
            </a:r>
            <a:endParaRPr lang="en-US" altLang="en-US" sz="2800" smtClean="0">
              <a:solidFill>
                <a:srgbClr val="FFFF00"/>
              </a:solidFill>
              <a:cs typeface="Vilna" pitchFamily="2" charset="-79"/>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152400" y="762000"/>
            <a:ext cx="8839200" cy="6324600"/>
          </a:xfrm>
        </p:spPr>
        <p:txBody>
          <a:bodyPr>
            <a:normAutofit/>
          </a:bodyPr>
          <a:lstStyle/>
          <a:p>
            <a:pPr marL="0" algn="r" rtl="1">
              <a:spcBef>
                <a:spcPts val="0"/>
              </a:spcBef>
              <a:spcAft>
                <a:spcPts val="800"/>
              </a:spcAft>
              <a:defRPr/>
            </a:pPr>
            <a:r>
              <a:rPr lang="he-IL" sz="5400" b="1" dirty="0">
                <a:latin typeface="David" panose="020E0502060401010101" pitchFamily="34" charset="-79"/>
                <a:cs typeface="David" panose="020E0502060401010101" pitchFamily="34" charset="-79"/>
              </a:rPr>
              <a:t>אָז אָמַר אֶל הָאִישׁ: "הוֹשֵׁט יָדְךָ!" הוּא הוֹשִׁיט אֶת יָדוֹ וְאָמְנָם שָׁבָה לְאֵיתָנָהּ וְהָיְתָה בְּרִיאָה כְּמוֹ הַשְּׁנִיָּה.</a:t>
            </a:r>
            <a:endParaRPr lang="en-US" b="1" dirty="0">
              <a:latin typeface="David" panose="020E0502060401010101" pitchFamily="34" charset="-79"/>
              <a:ea typeface="Calibri" panose="020F0502020204030204" pitchFamily="34" charset="0"/>
              <a:cs typeface="David" panose="020E0502060401010101" pitchFamily="34" charset="-79"/>
            </a:endParaRPr>
          </a:p>
          <a:p>
            <a:pPr marL="0" indent="0" algn="just" eaLnBrk="1" hangingPunct="1">
              <a:lnSpc>
                <a:spcPct val="80000"/>
              </a:lnSpc>
              <a:defRPr/>
            </a:pPr>
            <a:endParaRPr lang="en-US" sz="1200" dirty="0"/>
          </a:p>
          <a:p>
            <a:pPr marL="0" indent="0" algn="just" eaLnBrk="1" hangingPunct="1">
              <a:lnSpc>
                <a:spcPct val="80000"/>
              </a:lnSpc>
              <a:defRPr/>
            </a:pPr>
            <a:r>
              <a:rPr lang="en-US" dirty="0"/>
              <a:t>Then to the man he said, "Hold out your hand." As he held it out, it became restored, as sound as the other one.</a:t>
            </a:r>
            <a:endParaRPr lang="en-US" altLang="en-US" b="1" dirty="0">
              <a:solidFill>
                <a:srgbClr val="FFFF00"/>
              </a:solidFill>
              <a:latin typeface="David" panose="020E0502060401010101" pitchFamily="34" charset="-79"/>
              <a:cs typeface="David" panose="020E0502060401010101" pitchFamily="34" charset="-79"/>
            </a:endParaRPr>
          </a:p>
        </p:txBody>
      </p:sp>
      <p:sp>
        <p:nvSpPr>
          <p:cNvPr id="432131" name="Rectangle 2"/>
          <p:cNvSpPr>
            <a:spLocks noGrp="1" noChangeArrowheads="1"/>
          </p:cNvSpPr>
          <p:nvPr>
            <p:ph type="title"/>
          </p:nvPr>
        </p:nvSpPr>
        <p:spPr>
          <a:xfrm>
            <a:off x="457200" y="76200"/>
            <a:ext cx="8229600" cy="563563"/>
          </a:xfrm>
        </p:spPr>
        <p:txBody>
          <a:bodyPr/>
          <a:lstStyle/>
          <a:p>
            <a:pPr algn="r" rtl="1" eaLnBrk="1" hangingPunct="1"/>
            <a:r>
              <a:rPr lang="en-US" altLang="en-US" sz="3200" smtClean="0">
                <a:solidFill>
                  <a:srgbClr val="FFFF00"/>
                </a:solidFill>
              </a:rPr>
              <a:t>Mattityahu (Matthew) 12:13</a:t>
            </a:r>
            <a:endParaRPr lang="en-US" altLang="en-US" sz="3200" smtClean="0">
              <a:solidFill>
                <a:srgbClr val="FFFF00"/>
              </a:solidFill>
              <a:cs typeface="Vilna" pitchFamily="2" charset="-79"/>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l-GR" altLang="en-US" sz="1800" dirty="0" smtClean="0"/>
              <a:t>Craig </a:t>
            </a:r>
            <a:r>
              <a:rPr lang="el-GR" altLang="en-US" sz="1800" dirty="0"/>
              <a:t>Keener’s </a:t>
            </a:r>
            <a:r>
              <a:rPr lang="el-GR" altLang="en-US" sz="1800" dirty="0" smtClean="0"/>
              <a:t> </a:t>
            </a:r>
            <a:r>
              <a:rPr lang="el-GR" altLang="en-US" sz="1800" dirty="0"/>
              <a:t>Commentary p </a:t>
            </a:r>
            <a:r>
              <a:rPr lang="el-GR" altLang="en-US" sz="1800" dirty="0" smtClean="0"/>
              <a:t>357:  </a:t>
            </a:r>
            <a:r>
              <a:rPr lang="el-GR" altLang="en-US" dirty="0" smtClean="0"/>
              <a:t> «He simply ordered the man to stretch forth his hand, </a:t>
            </a:r>
            <a:r>
              <a:rPr lang="el-GR" altLang="en-US" dirty="0" smtClean="0">
                <a:solidFill>
                  <a:srgbClr val="FFFF66"/>
                </a:solidFill>
              </a:rPr>
              <a:t>an act that was not considered work by anyone’ standard; G-d alone performs work in this</a:t>
            </a:r>
            <a:r>
              <a:rPr lang="el-GR" altLang="en-US" dirty="0" smtClean="0"/>
              <a:t>.»</a:t>
            </a:r>
          </a:p>
          <a:p>
            <a:pPr marL="282575" indent="-282575" algn="l">
              <a:buFont typeface="Arial" panose="020B0604020202020204" pitchFamily="34" charset="0"/>
              <a:buChar char="•"/>
            </a:pPr>
            <a:r>
              <a:rPr lang="en-US" altLang="en-US" dirty="0" smtClean="0"/>
              <a:t>N</a:t>
            </a:r>
            <a:r>
              <a:rPr lang="el-GR" altLang="en-US" dirty="0" smtClean="0"/>
              <a:t>o medicine</a:t>
            </a:r>
          </a:p>
          <a:p>
            <a:pPr marL="282575" indent="-282575" algn="l">
              <a:buFont typeface="Arial" panose="020B0604020202020204" pitchFamily="34" charset="0"/>
              <a:buChar char="•"/>
            </a:pPr>
            <a:r>
              <a:rPr lang="en-US" altLang="en-US" dirty="0" smtClean="0"/>
              <a:t>N</a:t>
            </a:r>
            <a:r>
              <a:rPr lang="el-GR" altLang="en-US" dirty="0" smtClean="0"/>
              <a:t>o hands layed</a:t>
            </a:r>
          </a:p>
          <a:p>
            <a:pPr marL="282575" indent="-282575" algn="l">
              <a:buFont typeface="Arial" panose="020B0604020202020204" pitchFamily="34" charset="0"/>
              <a:buChar char="•"/>
            </a:pPr>
            <a:r>
              <a:rPr lang="en-US" altLang="en-US" dirty="0" smtClean="0"/>
              <a:t>N</a:t>
            </a:r>
            <a:r>
              <a:rPr lang="el-GR" altLang="en-US" dirty="0" smtClean="0"/>
              <a:t>o prayer</a:t>
            </a:r>
          </a:p>
          <a:p>
            <a:pPr algn="l"/>
            <a:r>
              <a:rPr lang="el-GR" altLang="en-US" dirty="0" smtClean="0"/>
              <a:t>Response:</a:t>
            </a:r>
            <a:endParaRPr lang="en-US" altLang="en-US" dirty="0"/>
          </a:p>
        </p:txBody>
      </p:sp>
    </p:spTree>
    <p:extLst>
      <p:ext uri="{BB962C8B-B14F-4D97-AF65-F5344CB8AC3E}">
        <p14:creationId xmlns:p14="http://schemas.microsoft.com/office/powerpoint/2010/main" val="2970165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he-IL" altLang="en-US" dirty="0" smtClean="0"/>
              <a:t> </a:t>
            </a:r>
            <a:endParaRPr lang="en-US" alt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566" t="61562" r="30581" b="36104"/>
          <a:stretch/>
        </p:blipFill>
        <p:spPr bwMode="auto">
          <a:xfrm>
            <a:off x="0" y="0"/>
            <a:ext cx="9144000" cy="635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714" t="63728" r="43639" b="21373"/>
          <a:stretch/>
        </p:blipFill>
        <p:spPr bwMode="auto">
          <a:xfrm>
            <a:off x="-10886" y="668511"/>
            <a:ext cx="9144000" cy="268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361" t="63728" r="2991" b="21373"/>
          <a:stretch/>
        </p:blipFill>
        <p:spPr bwMode="auto">
          <a:xfrm>
            <a:off x="-10886" y="3429000"/>
            <a:ext cx="9144000" cy="268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3124200" y="1600200"/>
            <a:ext cx="914400" cy="304800"/>
          </a:xfrm>
          <a:prstGeom prst="rect">
            <a:avLst/>
          </a:prstGeom>
          <a:noFill/>
          <a:ln w="25400" cap="flat" cmpd="sng" algn="ctr">
            <a:solidFill>
              <a:srgbClr val="FFC000">
                <a:alpha val="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bg1"/>
              </a:solidFill>
              <a:effectLst/>
              <a:latin typeface="Arial Rounded MT Bold" pitchFamily="34" charset="0"/>
              <a:cs typeface="Arial" charset="0"/>
            </a:endParaRPr>
          </a:p>
        </p:txBody>
      </p:sp>
      <p:sp>
        <p:nvSpPr>
          <p:cNvPr id="3" name="Rectangle 2"/>
          <p:cNvSpPr/>
          <p:nvPr/>
        </p:nvSpPr>
        <p:spPr bwMode="auto">
          <a:xfrm>
            <a:off x="3124200" y="1600200"/>
            <a:ext cx="914400" cy="304800"/>
          </a:xfrm>
          <a:prstGeom prst="rect">
            <a:avLst/>
          </a:prstGeom>
          <a:noFill/>
          <a:ln w="2540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bg1"/>
              </a:solidFill>
              <a:effectLst/>
              <a:latin typeface="Arial Rounded MT Bold" pitchFamily="34" charset="0"/>
              <a:cs typeface="Arial" charset="0"/>
            </a:endParaRPr>
          </a:p>
        </p:txBody>
      </p:sp>
      <p:sp>
        <p:nvSpPr>
          <p:cNvPr id="6" name="Rectangle 5"/>
          <p:cNvSpPr/>
          <p:nvPr/>
        </p:nvSpPr>
        <p:spPr bwMode="auto">
          <a:xfrm>
            <a:off x="3124200" y="1600200"/>
            <a:ext cx="914400" cy="304800"/>
          </a:xfrm>
          <a:prstGeom prst="rect">
            <a:avLst/>
          </a:prstGeom>
          <a:noFill/>
          <a:ln w="5080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167131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152400" y="762000"/>
            <a:ext cx="8839200" cy="6324600"/>
          </a:xfrm>
        </p:spPr>
        <p:txBody>
          <a:bodyPr>
            <a:normAutofit/>
          </a:bodyPr>
          <a:lstStyle/>
          <a:p>
            <a:pPr marL="0" algn="r" rtl="1">
              <a:spcBef>
                <a:spcPts val="0"/>
              </a:spcBef>
              <a:spcAft>
                <a:spcPts val="800"/>
              </a:spcAft>
              <a:defRPr/>
            </a:pPr>
            <a:r>
              <a:rPr lang="he-IL" sz="5400" b="1" dirty="0">
                <a:latin typeface="David" panose="020E0502060401010101" pitchFamily="34" charset="-79"/>
                <a:cs typeface="David" panose="020E0502060401010101" pitchFamily="34" charset="-79"/>
              </a:rPr>
              <a:t>יָצְאוּ הַפְּרוּשׁים וְטִכְּסוּ עֵצָה לְהַכְחִיד אֶת יֵשׁוּעַ.</a:t>
            </a:r>
            <a:endParaRPr lang="en-US" b="1" dirty="0">
              <a:latin typeface="David" panose="020E0502060401010101" pitchFamily="34" charset="-79"/>
              <a:ea typeface="Calibri" panose="020F0502020204030204" pitchFamily="34" charset="0"/>
              <a:cs typeface="David" panose="020E0502060401010101" pitchFamily="34" charset="-79"/>
            </a:endParaRPr>
          </a:p>
          <a:p>
            <a:pPr marL="0" indent="0" algn="just" eaLnBrk="1" hangingPunct="1">
              <a:lnSpc>
                <a:spcPct val="80000"/>
              </a:lnSpc>
              <a:defRPr/>
            </a:pPr>
            <a:endParaRPr lang="en-US" sz="1200" dirty="0"/>
          </a:p>
          <a:p>
            <a:pPr marL="0" indent="0" algn="just" eaLnBrk="1" hangingPunct="1">
              <a:defRPr/>
            </a:pPr>
            <a:r>
              <a:rPr lang="en-US" dirty="0"/>
              <a:t>But the </a:t>
            </a:r>
            <a:r>
              <a:rPr lang="en-US" dirty="0" err="1"/>
              <a:t>P'rushim</a:t>
            </a:r>
            <a:r>
              <a:rPr lang="en-US" dirty="0"/>
              <a:t> went out and began plotting how they might do away with Yeshua.</a:t>
            </a:r>
            <a:endParaRPr lang="en-US" altLang="en-US" b="1" dirty="0">
              <a:solidFill>
                <a:srgbClr val="FFFF00"/>
              </a:solidFill>
              <a:latin typeface="David" panose="020E0502060401010101" pitchFamily="34" charset="-79"/>
              <a:cs typeface="David" panose="020E0502060401010101" pitchFamily="34" charset="-79"/>
            </a:endParaRPr>
          </a:p>
        </p:txBody>
      </p:sp>
      <p:sp>
        <p:nvSpPr>
          <p:cNvPr id="433155" name="Rectangle 2"/>
          <p:cNvSpPr>
            <a:spLocks noGrp="1" noChangeArrowheads="1"/>
          </p:cNvSpPr>
          <p:nvPr>
            <p:ph type="title"/>
          </p:nvPr>
        </p:nvSpPr>
        <p:spPr>
          <a:xfrm>
            <a:off x="457200" y="76200"/>
            <a:ext cx="8229600" cy="563563"/>
          </a:xfrm>
        </p:spPr>
        <p:txBody>
          <a:bodyPr/>
          <a:lstStyle/>
          <a:p>
            <a:pPr algn="r" rtl="1" eaLnBrk="1" hangingPunct="1"/>
            <a:r>
              <a:rPr lang="en-US" altLang="en-US" sz="3200" smtClean="0">
                <a:solidFill>
                  <a:srgbClr val="FFFF00"/>
                </a:solidFill>
              </a:rPr>
              <a:t>Mattityahu (Matthew) 12:14</a:t>
            </a:r>
            <a:endParaRPr lang="en-US" altLang="en-US" sz="3200" smtClean="0">
              <a:solidFill>
                <a:srgbClr val="FFFF00"/>
              </a:solidFill>
              <a:cs typeface="Vilna" pitchFamily="2" charset="-79"/>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endParaRPr lang="el-GR" altLang="en-US" dirty="0" smtClean="0"/>
          </a:p>
          <a:p>
            <a:endParaRPr lang="el-GR" altLang="en-US" dirty="0"/>
          </a:p>
          <a:p>
            <a:r>
              <a:rPr lang="el-GR" altLang="en-US" dirty="0" smtClean="0"/>
              <a:t>Redemption Releases Rage</a:t>
            </a:r>
          </a:p>
          <a:p>
            <a:endParaRPr lang="en-US" altLang="en-US" dirty="0"/>
          </a:p>
        </p:txBody>
      </p:sp>
    </p:spTree>
    <p:extLst>
      <p:ext uri="{BB962C8B-B14F-4D97-AF65-F5344CB8AC3E}">
        <p14:creationId xmlns:p14="http://schemas.microsoft.com/office/powerpoint/2010/main" val="1141460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normAutofit/>
          </a:bodyPr>
          <a:lstStyle/>
          <a:p>
            <a:pPr algn="l"/>
            <a:r>
              <a:rPr lang="el-GR" b="1" baseline="30000" dirty="0" smtClean="0"/>
              <a:t>Acs 26.11</a:t>
            </a:r>
            <a:r>
              <a:rPr lang="el-GR" b="1" dirty="0" smtClean="0"/>
              <a:t> </a:t>
            </a:r>
            <a:r>
              <a:rPr lang="en-US" b="1" baseline="30000" dirty="0"/>
              <a:t> </a:t>
            </a:r>
            <a:r>
              <a:rPr lang="en-US" dirty="0"/>
              <a:t>“I used to think it was </a:t>
            </a:r>
            <a:r>
              <a:rPr lang="en-US" dirty="0">
                <a:solidFill>
                  <a:srgbClr val="FFFF66"/>
                </a:solidFill>
              </a:rPr>
              <a:t>my duty to do all I could to combat the name of Yeshua from </a:t>
            </a:r>
            <a:r>
              <a:rPr lang="en-US" dirty="0" err="1" smtClean="0">
                <a:solidFill>
                  <a:srgbClr val="FFFF66"/>
                </a:solidFill>
              </a:rPr>
              <a:t>Natzeret</a:t>
            </a:r>
            <a:r>
              <a:rPr lang="el-GR" dirty="0" smtClean="0"/>
              <a:t>...</a:t>
            </a:r>
            <a:r>
              <a:rPr lang="en-US" dirty="0" smtClean="0"/>
              <a:t>I </a:t>
            </a:r>
            <a:r>
              <a:rPr lang="en-US" dirty="0"/>
              <a:t>myself threw many of God’s people in prison; when they were put to death, I cast my vote against </a:t>
            </a:r>
            <a:r>
              <a:rPr lang="en-US" dirty="0" smtClean="0"/>
              <a:t>them.</a:t>
            </a:r>
            <a:r>
              <a:rPr lang="el-GR" dirty="0" smtClean="0"/>
              <a:t> </a:t>
            </a:r>
            <a:r>
              <a:rPr lang="en-US" dirty="0" smtClean="0"/>
              <a:t>Often </a:t>
            </a:r>
            <a:r>
              <a:rPr lang="en-US" dirty="0"/>
              <a:t>I went from one synagogue to another, punishing them and trying to make them </a:t>
            </a:r>
            <a:r>
              <a:rPr lang="en-US" dirty="0" smtClean="0"/>
              <a:t>blaspheme</a:t>
            </a:r>
            <a:r>
              <a:rPr lang="el-GR" dirty="0" smtClean="0"/>
              <a:t>...</a:t>
            </a:r>
            <a:r>
              <a:rPr lang="en-US" dirty="0" smtClean="0">
                <a:solidFill>
                  <a:srgbClr val="FFFF66"/>
                </a:solidFill>
              </a:rPr>
              <a:t>in </a:t>
            </a:r>
            <a:r>
              <a:rPr lang="en-US" dirty="0">
                <a:solidFill>
                  <a:srgbClr val="FFFF66"/>
                </a:solidFill>
              </a:rPr>
              <a:t>my wild fury against them</a:t>
            </a:r>
            <a:endParaRPr lang="en-US" altLang="en-US" dirty="0">
              <a:solidFill>
                <a:srgbClr val="FFFF66"/>
              </a:solidFill>
            </a:endParaRPr>
          </a:p>
        </p:txBody>
      </p:sp>
    </p:spTree>
    <p:extLst>
      <p:ext uri="{BB962C8B-B14F-4D97-AF65-F5344CB8AC3E}">
        <p14:creationId xmlns:p14="http://schemas.microsoft.com/office/powerpoint/2010/main" val="2148887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l-GR" baseline="30000" dirty="0" smtClean="0"/>
              <a:t>Rev 12.12,17 </a:t>
            </a:r>
            <a:r>
              <a:rPr lang="el-GR" dirty="0" smtClean="0"/>
              <a:t>T</a:t>
            </a:r>
            <a:r>
              <a:rPr lang="en-US" dirty="0" smtClean="0"/>
              <a:t>he </a:t>
            </a:r>
            <a:r>
              <a:rPr lang="en-US" dirty="0"/>
              <a:t>Adversary has come down to </a:t>
            </a:r>
            <a:r>
              <a:rPr lang="en-US" dirty="0" smtClean="0"/>
              <a:t>you,</a:t>
            </a:r>
            <a:r>
              <a:rPr lang="el-GR" dirty="0" smtClean="0"/>
              <a:t> </a:t>
            </a:r>
            <a:r>
              <a:rPr lang="en-US" dirty="0" smtClean="0"/>
              <a:t>and </a:t>
            </a:r>
            <a:r>
              <a:rPr lang="en-US" dirty="0">
                <a:solidFill>
                  <a:srgbClr val="FFFF66"/>
                </a:solidFill>
              </a:rPr>
              <a:t>he is very angry</a:t>
            </a:r>
            <a:r>
              <a:rPr lang="en-US" dirty="0"/>
              <a:t>, because he knows that his time is short</a:t>
            </a:r>
            <a:r>
              <a:rPr lang="en-US" dirty="0" smtClean="0"/>
              <a:t>!”</a:t>
            </a:r>
            <a:r>
              <a:rPr lang="el-GR" dirty="0" smtClean="0"/>
              <a:t> </a:t>
            </a:r>
            <a:r>
              <a:rPr lang="en-US" b="1" baseline="30000" dirty="0"/>
              <a:t>17 </a:t>
            </a:r>
            <a:r>
              <a:rPr lang="en-US" dirty="0">
                <a:solidFill>
                  <a:srgbClr val="FFFF66"/>
                </a:solidFill>
              </a:rPr>
              <a:t>The dragon was infuriated </a:t>
            </a:r>
            <a:r>
              <a:rPr lang="en-US" dirty="0"/>
              <a:t>over the woman and went off to fight the rest of her children, those who obey God’s commands and bear witness to Yeshua.</a:t>
            </a:r>
            <a:endParaRPr lang="en-US" altLang="en-US" dirty="0"/>
          </a:p>
        </p:txBody>
      </p:sp>
    </p:spTree>
    <p:extLst>
      <p:ext uri="{BB962C8B-B14F-4D97-AF65-F5344CB8AC3E}">
        <p14:creationId xmlns:p14="http://schemas.microsoft.com/office/powerpoint/2010/main" val="2979973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l-GR" altLang="en-US" dirty="0" smtClean="0"/>
              <a:t>Two objects of the rage:</a:t>
            </a:r>
          </a:p>
          <a:p>
            <a:pPr marL="282575" indent="-282575" algn="l">
              <a:buFont typeface="Arial" panose="020B0604020202020204" pitchFamily="34" charset="0"/>
              <a:buChar char="•"/>
            </a:pPr>
            <a:r>
              <a:rPr lang="el-GR" altLang="en-US" dirty="0" smtClean="0"/>
              <a:t>The Messiah</a:t>
            </a:r>
          </a:p>
          <a:p>
            <a:pPr marL="282575" indent="-282575" algn="l">
              <a:buFont typeface="Arial" panose="020B0604020202020204" pitchFamily="34" charset="0"/>
              <a:buChar char="•"/>
            </a:pPr>
            <a:r>
              <a:rPr lang="el-GR" altLang="en-US" dirty="0" smtClean="0"/>
              <a:t>The people to whom the Messiah would come [BCE] and </a:t>
            </a:r>
          </a:p>
          <a:p>
            <a:pPr marL="282575" indent="-282575" algn="l">
              <a:buFont typeface="Arial" panose="020B0604020202020204" pitchFamily="34" charset="0"/>
              <a:buChar char="•"/>
            </a:pPr>
            <a:r>
              <a:rPr lang="el-GR" altLang="en-US" dirty="0" smtClean="0"/>
              <a:t>The people to whom the Messiah will return. </a:t>
            </a:r>
          </a:p>
          <a:p>
            <a:pPr algn="l"/>
            <a:r>
              <a:rPr lang="el-GR" altLang="en-US" dirty="0" smtClean="0"/>
              <a:t>The channel of his rage is almost always people, wounded people. </a:t>
            </a:r>
            <a:endParaRPr lang="en-US" altLang="en-US" dirty="0"/>
          </a:p>
        </p:txBody>
      </p:sp>
    </p:spTree>
    <p:extLst>
      <p:ext uri="{BB962C8B-B14F-4D97-AF65-F5344CB8AC3E}">
        <p14:creationId xmlns:p14="http://schemas.microsoft.com/office/powerpoint/2010/main" val="3036303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l-GR" baseline="30000" dirty="0" smtClean="0"/>
              <a:t>Rev 12.12,17 </a:t>
            </a:r>
            <a:r>
              <a:rPr lang="el-GR" dirty="0" smtClean="0"/>
              <a:t>T</a:t>
            </a:r>
            <a:r>
              <a:rPr lang="en-US" dirty="0" smtClean="0"/>
              <a:t>he </a:t>
            </a:r>
            <a:r>
              <a:rPr lang="en-US" dirty="0"/>
              <a:t>Adversary has come down to </a:t>
            </a:r>
            <a:r>
              <a:rPr lang="en-US" dirty="0" smtClean="0"/>
              <a:t>you,</a:t>
            </a:r>
            <a:r>
              <a:rPr lang="el-GR" dirty="0" smtClean="0"/>
              <a:t> </a:t>
            </a:r>
            <a:r>
              <a:rPr lang="en-US" dirty="0" smtClean="0"/>
              <a:t>and </a:t>
            </a:r>
            <a:r>
              <a:rPr lang="en-US" dirty="0">
                <a:solidFill>
                  <a:srgbClr val="FFFF66"/>
                </a:solidFill>
              </a:rPr>
              <a:t>he is very angry</a:t>
            </a:r>
            <a:r>
              <a:rPr lang="en-US" dirty="0"/>
              <a:t>, because he knows that his time is short</a:t>
            </a:r>
            <a:r>
              <a:rPr lang="en-US" dirty="0" smtClean="0"/>
              <a:t>!”</a:t>
            </a:r>
            <a:r>
              <a:rPr lang="el-GR" dirty="0" smtClean="0"/>
              <a:t> </a:t>
            </a:r>
            <a:r>
              <a:rPr lang="en-US" b="1" baseline="30000" dirty="0"/>
              <a:t>17 </a:t>
            </a:r>
            <a:r>
              <a:rPr lang="en-US" dirty="0">
                <a:solidFill>
                  <a:srgbClr val="FFFF66"/>
                </a:solidFill>
              </a:rPr>
              <a:t>The dragon was infuriated </a:t>
            </a:r>
            <a:r>
              <a:rPr lang="en-US" dirty="0"/>
              <a:t>over the woman and went off to fight the rest of her children, those who obey God’s commands and bear witness to Yeshua.</a:t>
            </a:r>
            <a:endParaRPr lang="en-US" altLang="en-US" dirty="0"/>
          </a:p>
        </p:txBody>
      </p:sp>
    </p:spTree>
    <p:extLst>
      <p:ext uri="{BB962C8B-B14F-4D97-AF65-F5344CB8AC3E}">
        <p14:creationId xmlns:p14="http://schemas.microsoft.com/office/powerpoint/2010/main" val="3396021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dirty="0"/>
              <a:t>"Well, I heard they give the Nobel Prize to people who are </a:t>
            </a:r>
            <a:r>
              <a:rPr lang="en-US" dirty="0" smtClean="0"/>
              <a:t>out-standing </a:t>
            </a:r>
            <a:r>
              <a:rPr lang="en-US" dirty="0"/>
              <a:t>in their field, and I’ve been trying for a year now.</a:t>
            </a:r>
            <a:endParaRPr lang="en-US" altLang="en-US" dirty="0"/>
          </a:p>
          <a:p>
            <a:pPr algn="l"/>
            <a:endParaRPr lang="en-US" altLang="en-US" dirty="0"/>
          </a:p>
        </p:txBody>
      </p:sp>
    </p:spTree>
    <p:extLst>
      <p:ext uri="{BB962C8B-B14F-4D97-AF65-F5344CB8AC3E}">
        <p14:creationId xmlns:p14="http://schemas.microsoft.com/office/powerpoint/2010/main" val="3069576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normAutofit/>
          </a:bodyPr>
          <a:lstStyle/>
          <a:p>
            <a:pPr algn="l"/>
            <a:r>
              <a:rPr lang="el-GR" baseline="30000" dirty="0" smtClean="0"/>
              <a:t>R</a:t>
            </a:r>
            <a:r>
              <a:rPr lang="en-US" baseline="30000" dirty="0" smtClean="0"/>
              <a:t>e</a:t>
            </a:r>
            <a:r>
              <a:rPr lang="el-GR" baseline="30000" dirty="0" smtClean="0"/>
              <a:t>v 12.10-11</a:t>
            </a:r>
            <a:r>
              <a:rPr lang="el-GR" dirty="0" smtClean="0"/>
              <a:t> </a:t>
            </a:r>
            <a:r>
              <a:rPr lang="en-US" dirty="0" smtClean="0"/>
              <a:t>“</a:t>
            </a:r>
            <a:r>
              <a:rPr lang="en-US" dirty="0" smtClean="0">
                <a:solidFill>
                  <a:srgbClr val="FFFF66"/>
                </a:solidFill>
              </a:rPr>
              <a:t>Now</a:t>
            </a:r>
            <a:r>
              <a:rPr lang="en-US" dirty="0" smtClean="0"/>
              <a:t> </a:t>
            </a:r>
            <a:r>
              <a:rPr lang="en-US" dirty="0"/>
              <a:t>have come God’s </a:t>
            </a:r>
            <a:r>
              <a:rPr lang="en-US" dirty="0">
                <a:solidFill>
                  <a:srgbClr val="FFFF66"/>
                </a:solidFill>
              </a:rPr>
              <a:t>victory, power and </a:t>
            </a:r>
            <a:r>
              <a:rPr lang="en-US" dirty="0" smtClean="0">
                <a:solidFill>
                  <a:srgbClr val="FFFF66"/>
                </a:solidFill>
              </a:rPr>
              <a:t>kingship,</a:t>
            </a:r>
            <a:r>
              <a:rPr lang="el-GR" dirty="0" smtClean="0">
                <a:solidFill>
                  <a:srgbClr val="FFFF66"/>
                </a:solidFill>
              </a:rPr>
              <a:t> </a:t>
            </a:r>
            <a:r>
              <a:rPr lang="en-US" dirty="0" smtClean="0">
                <a:solidFill>
                  <a:srgbClr val="FFFF66"/>
                </a:solidFill>
              </a:rPr>
              <a:t>and </a:t>
            </a:r>
            <a:r>
              <a:rPr lang="en-US" dirty="0">
                <a:solidFill>
                  <a:srgbClr val="FFFF66"/>
                </a:solidFill>
              </a:rPr>
              <a:t>the authority of his </a:t>
            </a:r>
            <a:r>
              <a:rPr lang="en-US" dirty="0" smtClean="0">
                <a:solidFill>
                  <a:srgbClr val="FFFF66"/>
                </a:solidFill>
              </a:rPr>
              <a:t>Messiah</a:t>
            </a:r>
            <a:r>
              <a:rPr lang="en-US" dirty="0" smtClean="0"/>
              <a:t>;</a:t>
            </a:r>
            <a:r>
              <a:rPr lang="el-GR" dirty="0" smtClean="0"/>
              <a:t> </a:t>
            </a:r>
            <a:r>
              <a:rPr lang="en-US" dirty="0" smtClean="0"/>
              <a:t>because </a:t>
            </a:r>
            <a:r>
              <a:rPr lang="en-US" dirty="0"/>
              <a:t>the Accuser of our </a:t>
            </a:r>
            <a:r>
              <a:rPr lang="en-US" dirty="0" smtClean="0"/>
              <a:t>brothers,</a:t>
            </a:r>
            <a:r>
              <a:rPr lang="el-GR" dirty="0" smtClean="0"/>
              <a:t> </a:t>
            </a:r>
            <a:r>
              <a:rPr lang="en-US" dirty="0" smtClean="0"/>
              <a:t>who </a:t>
            </a:r>
            <a:r>
              <a:rPr lang="en-US" dirty="0"/>
              <a:t>accuses them day and night before </a:t>
            </a:r>
            <a:r>
              <a:rPr lang="en-US" dirty="0" smtClean="0"/>
              <a:t>God,</a:t>
            </a:r>
            <a:r>
              <a:rPr lang="el-GR" dirty="0" smtClean="0"/>
              <a:t> </a:t>
            </a:r>
            <a:r>
              <a:rPr lang="en-US" dirty="0" smtClean="0"/>
              <a:t>has </a:t>
            </a:r>
            <a:r>
              <a:rPr lang="en-US" dirty="0"/>
              <a:t>been thrown </a:t>
            </a:r>
            <a:r>
              <a:rPr lang="en-US" dirty="0" smtClean="0"/>
              <a:t>out!</a:t>
            </a:r>
            <a:r>
              <a:rPr lang="el-GR" dirty="0" smtClean="0"/>
              <a:t>  </a:t>
            </a:r>
            <a:r>
              <a:rPr lang="en-US" dirty="0" smtClean="0"/>
              <a:t>“</a:t>
            </a:r>
            <a:r>
              <a:rPr lang="en-US" dirty="0">
                <a:solidFill>
                  <a:srgbClr val="FFFF66"/>
                </a:solidFill>
              </a:rPr>
              <a:t>They defeated him because of the Lamb’s </a:t>
            </a:r>
            <a:r>
              <a:rPr lang="en-US" dirty="0" smtClean="0">
                <a:solidFill>
                  <a:srgbClr val="FFFF66"/>
                </a:solidFill>
              </a:rPr>
              <a:t>blood</a:t>
            </a:r>
            <a:r>
              <a:rPr lang="el-GR" dirty="0" smtClean="0">
                <a:solidFill>
                  <a:srgbClr val="FFFF66"/>
                </a:solidFill>
              </a:rPr>
              <a:t> </a:t>
            </a:r>
            <a:r>
              <a:rPr lang="en-US" dirty="0" smtClean="0">
                <a:solidFill>
                  <a:srgbClr val="FFFF66"/>
                </a:solidFill>
              </a:rPr>
              <a:t>and </a:t>
            </a:r>
            <a:r>
              <a:rPr lang="en-US" dirty="0">
                <a:solidFill>
                  <a:srgbClr val="FFFF66"/>
                </a:solidFill>
              </a:rPr>
              <a:t>because of the message of their </a:t>
            </a:r>
            <a:r>
              <a:rPr lang="en-US" dirty="0" smtClean="0">
                <a:solidFill>
                  <a:srgbClr val="FFFF66"/>
                </a:solidFill>
              </a:rPr>
              <a:t>witness.</a:t>
            </a:r>
            <a:r>
              <a:rPr lang="el-GR" dirty="0" smtClean="0"/>
              <a:t> </a:t>
            </a:r>
            <a:r>
              <a:rPr lang="en-US" dirty="0" smtClean="0"/>
              <a:t>Even </a:t>
            </a:r>
            <a:r>
              <a:rPr lang="en-US" dirty="0"/>
              <a:t>when facing </a:t>
            </a:r>
            <a:r>
              <a:rPr lang="en-US" dirty="0" smtClean="0"/>
              <a:t>death</a:t>
            </a:r>
            <a:r>
              <a:rPr lang="el-GR" dirty="0" smtClean="0"/>
              <a:t> </a:t>
            </a:r>
            <a:r>
              <a:rPr lang="en-US" dirty="0" smtClean="0"/>
              <a:t>they </a:t>
            </a:r>
            <a:r>
              <a:rPr lang="en-US" dirty="0"/>
              <a:t>did not cling to life.</a:t>
            </a:r>
          </a:p>
          <a:p>
            <a:pPr algn="l"/>
            <a:endParaRPr lang="en-US" altLang="en-US" dirty="0"/>
          </a:p>
        </p:txBody>
      </p:sp>
    </p:spTree>
    <p:extLst>
      <p:ext uri="{BB962C8B-B14F-4D97-AF65-F5344CB8AC3E}">
        <p14:creationId xmlns:p14="http://schemas.microsoft.com/office/powerpoint/2010/main" val="2167823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normAutofit/>
          </a:bodyPr>
          <a:lstStyle/>
          <a:p>
            <a:pPr algn="l"/>
            <a:r>
              <a:rPr lang="en-US" dirty="0"/>
              <a:t>According to an ADL telephone survey </a:t>
            </a:r>
            <a:r>
              <a:rPr lang="el-GR" dirty="0" smtClean="0"/>
              <a:t>[~2014] </a:t>
            </a:r>
            <a:r>
              <a:rPr lang="en-US" dirty="0" smtClean="0"/>
              <a:t>of </a:t>
            </a:r>
            <a:r>
              <a:rPr lang="en-US" dirty="0"/>
              <a:t>500 people, 23% +/- 4.4% of the adult population in Japan harbor </a:t>
            </a:r>
            <a:r>
              <a:rPr lang="en-US" dirty="0" smtClean="0"/>
              <a:t>anti</a:t>
            </a:r>
            <a:r>
              <a:rPr lang="el-GR" dirty="0" smtClean="0"/>
              <a:t>-S</a:t>
            </a:r>
            <a:r>
              <a:rPr lang="en-US" dirty="0" err="1" smtClean="0"/>
              <a:t>emitic</a:t>
            </a:r>
            <a:r>
              <a:rPr lang="en-US" dirty="0" smtClean="0"/>
              <a:t> </a:t>
            </a:r>
            <a:r>
              <a:rPr lang="en-US" dirty="0"/>
              <a:t>attitudes. Furthermore, the study reveals that 46% of the population agree with the statement "Jews think they are better than other people", and that almost half of the respondents (49%) think that "Jews are more loyal to Israel than to Japan</a:t>
            </a:r>
            <a:r>
              <a:rPr lang="en-US" dirty="0" smtClean="0"/>
              <a:t>".</a:t>
            </a:r>
            <a:r>
              <a:rPr lang="en-US" dirty="0"/>
              <a:t> </a:t>
            </a:r>
            <a:endParaRPr lang="en-US" altLang="en-US" dirty="0"/>
          </a:p>
        </p:txBody>
      </p:sp>
    </p:spTree>
    <p:extLst>
      <p:ext uri="{BB962C8B-B14F-4D97-AF65-F5344CB8AC3E}">
        <p14:creationId xmlns:p14="http://schemas.microsoft.com/office/powerpoint/2010/main" val="3271178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l-GR" altLang="en-US" dirty="0" smtClean="0"/>
              <a:t>Jewish poplustion of Japan: one Jewish person / </a:t>
            </a:r>
            <a:r>
              <a:rPr lang="en-US" dirty="0" smtClean="0"/>
              <a:t>127,103</a:t>
            </a:r>
            <a:r>
              <a:rPr lang="el-GR" dirty="0" smtClean="0"/>
              <a:t> Japanese.  </a:t>
            </a:r>
            <a:endParaRPr lang="en-US" dirty="0"/>
          </a:p>
          <a:p>
            <a:pPr algn="l"/>
            <a:r>
              <a:rPr lang="el-GR" altLang="en-US" dirty="0" smtClean="0"/>
              <a:t>About 1000 in the whole country</a:t>
            </a:r>
            <a:endParaRPr lang="en-US" altLang="en-US" dirty="0"/>
          </a:p>
        </p:txBody>
      </p:sp>
    </p:spTree>
    <p:extLst>
      <p:ext uri="{BB962C8B-B14F-4D97-AF65-F5344CB8AC3E}">
        <p14:creationId xmlns:p14="http://schemas.microsoft.com/office/powerpoint/2010/main" val="380553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l-GR" baseline="30000" dirty="0" smtClean="0"/>
              <a:t>Beresheet/Gen 3.</a:t>
            </a:r>
            <a:r>
              <a:rPr lang="en-US" baseline="30000" dirty="0" smtClean="0"/>
              <a:t>14</a:t>
            </a:r>
            <a:r>
              <a:rPr lang="el-GR" baseline="30000" dirty="0" smtClean="0"/>
              <a:t>-15</a:t>
            </a:r>
            <a:r>
              <a:rPr lang="en-US" b="1" baseline="30000" dirty="0"/>
              <a:t> </a:t>
            </a:r>
            <a:r>
              <a:rPr lang="en-US" i="1" cap="small" dirty="0"/>
              <a:t>Adonai</a:t>
            </a:r>
            <a:r>
              <a:rPr lang="en-US" i="1" dirty="0"/>
              <a:t>,</a:t>
            </a:r>
            <a:r>
              <a:rPr lang="en-US" dirty="0"/>
              <a:t> God, said to the serpent, “Because you have done this, you are cursed more than all livestock and wild animals. You will crawl on your belly and eat dust as long as you live. </a:t>
            </a:r>
            <a:r>
              <a:rPr lang="en-US" dirty="0" smtClean="0"/>
              <a:t>I </a:t>
            </a:r>
            <a:r>
              <a:rPr lang="en-US" dirty="0"/>
              <a:t>will put animosity between you and the woman, and between your descendant and her descendant; he will bruise your head, and you will bruise his heel.”</a:t>
            </a:r>
            <a:endParaRPr lang="en-US" altLang="en-US" dirty="0"/>
          </a:p>
        </p:txBody>
      </p:sp>
    </p:spTree>
    <p:extLst>
      <p:ext uri="{BB962C8B-B14F-4D97-AF65-F5344CB8AC3E}">
        <p14:creationId xmlns:p14="http://schemas.microsoft.com/office/powerpoint/2010/main" val="2660133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l-GR" altLang="en-US" dirty="0" smtClean="0"/>
              <a:t>To understand the dynamic, you must grasp the beginning of the current universe.  </a:t>
            </a:r>
          </a:p>
          <a:p>
            <a:pPr algn="l"/>
            <a:r>
              <a:rPr lang="el-GR" altLang="en-US" dirty="0" smtClean="0"/>
              <a:t>G-d made a perfect world.</a:t>
            </a:r>
          </a:p>
          <a:p>
            <a:pPr marL="228600" indent="-228600" algn="l">
              <a:buFont typeface="Arial" panose="020B0604020202020204" pitchFamily="34" charset="0"/>
              <a:buChar char="•"/>
            </a:pPr>
            <a:r>
              <a:rPr lang="el-GR" altLang="en-US" dirty="0" smtClean="0"/>
              <a:t>No evil.</a:t>
            </a:r>
          </a:p>
          <a:p>
            <a:pPr marL="282575" indent="-282575" algn="l">
              <a:buFont typeface="Arial" panose="020B0604020202020204" pitchFamily="34" charset="0"/>
              <a:buChar char="•"/>
            </a:pPr>
            <a:r>
              <a:rPr lang="en-US" altLang="en-US" dirty="0" smtClean="0"/>
              <a:t>N</a:t>
            </a:r>
            <a:r>
              <a:rPr lang="el-GR" altLang="en-US" dirty="0" smtClean="0"/>
              <a:t>o curruption.</a:t>
            </a:r>
          </a:p>
          <a:p>
            <a:pPr marL="282575" indent="-282575" algn="l">
              <a:buFont typeface="Arial" panose="020B0604020202020204" pitchFamily="34" charset="0"/>
              <a:buChar char="•"/>
            </a:pPr>
            <a:r>
              <a:rPr lang="el-GR" altLang="en-US" dirty="0" smtClean="0"/>
              <a:t>No thorns.</a:t>
            </a:r>
          </a:p>
          <a:p>
            <a:pPr marL="282575" indent="-282575" algn="l">
              <a:buFont typeface="Arial" panose="020B0604020202020204" pitchFamily="34" charset="0"/>
              <a:buChar char="•"/>
            </a:pPr>
            <a:r>
              <a:rPr lang="en-US" altLang="en-US" dirty="0" smtClean="0"/>
              <a:t>N</a:t>
            </a:r>
            <a:r>
              <a:rPr lang="el-GR" altLang="en-US" dirty="0" smtClean="0"/>
              <a:t>o entropy?</a:t>
            </a:r>
            <a:endParaRPr lang="en-US" altLang="en-US" dirty="0"/>
          </a:p>
        </p:txBody>
      </p:sp>
    </p:spTree>
    <p:extLst>
      <p:ext uri="{BB962C8B-B14F-4D97-AF65-F5344CB8AC3E}">
        <p14:creationId xmlns:p14="http://schemas.microsoft.com/office/powerpoint/2010/main" val="2574268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l-GR" altLang="en-US" dirty="0" smtClean="0"/>
              <a:t>G-d gave mankind the gift of choice, so we could know love.</a:t>
            </a:r>
          </a:p>
          <a:p>
            <a:pPr algn="l"/>
            <a:r>
              <a:rPr lang="el-GR" altLang="en-US" dirty="0" smtClean="0"/>
              <a:t>If we succeeded </a:t>
            </a:r>
            <a:r>
              <a:rPr lang="el-GR" altLang="en-US" dirty="0" smtClean="0">
                <a:sym typeface="Wingdings" panose="05000000000000000000" pitchFamily="2" charset="2"/>
              </a:rPr>
              <a:t> bliss.</a:t>
            </a:r>
          </a:p>
          <a:p>
            <a:pPr algn="l"/>
            <a:r>
              <a:rPr lang="el-GR" altLang="en-US" dirty="0" smtClean="0">
                <a:sym typeface="Wingdings" panose="05000000000000000000" pitchFamily="2" charset="2"/>
              </a:rPr>
              <a:t>If we failed, excruciating atonement of G-d in Messiah  greater redeemed bliss.  </a:t>
            </a:r>
            <a:endParaRPr lang="en-US" altLang="en-US" dirty="0"/>
          </a:p>
        </p:txBody>
      </p:sp>
    </p:spTree>
    <p:extLst>
      <p:ext uri="{BB962C8B-B14F-4D97-AF65-F5344CB8AC3E}">
        <p14:creationId xmlns:p14="http://schemas.microsoft.com/office/powerpoint/2010/main" val="176484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l-GR" baseline="30000" dirty="0" smtClean="0"/>
              <a:t>Beresheet/Gen 3.15</a:t>
            </a:r>
            <a:r>
              <a:rPr lang="en-US" b="1" baseline="30000" dirty="0"/>
              <a:t> </a:t>
            </a:r>
            <a:r>
              <a:rPr lang="en-US" dirty="0"/>
              <a:t> </a:t>
            </a:r>
            <a:r>
              <a:rPr lang="en-US" dirty="0" smtClean="0"/>
              <a:t>I </a:t>
            </a:r>
            <a:r>
              <a:rPr lang="en-US" dirty="0"/>
              <a:t>will put animosity between you and the woman, and between your descendant and her descendant; </a:t>
            </a:r>
            <a:r>
              <a:rPr lang="en-US" dirty="0">
                <a:solidFill>
                  <a:srgbClr val="FFFF66"/>
                </a:solidFill>
              </a:rPr>
              <a:t>he will </a:t>
            </a:r>
            <a:r>
              <a:rPr lang="el-GR" dirty="0" smtClean="0">
                <a:solidFill>
                  <a:srgbClr val="FFFF66"/>
                </a:solidFill>
              </a:rPr>
              <a:t>crush </a:t>
            </a:r>
            <a:r>
              <a:rPr lang="en-US" dirty="0" smtClean="0">
                <a:solidFill>
                  <a:srgbClr val="FFFF66"/>
                </a:solidFill>
              </a:rPr>
              <a:t>your </a:t>
            </a:r>
            <a:r>
              <a:rPr lang="en-US" dirty="0">
                <a:solidFill>
                  <a:srgbClr val="FFFF66"/>
                </a:solidFill>
              </a:rPr>
              <a:t>head, and you will </a:t>
            </a:r>
            <a:r>
              <a:rPr lang="el-GR" dirty="0" smtClean="0">
                <a:solidFill>
                  <a:srgbClr val="FFFF66"/>
                </a:solidFill>
              </a:rPr>
              <a:t>crush</a:t>
            </a:r>
            <a:r>
              <a:rPr lang="en-US" dirty="0" smtClean="0">
                <a:solidFill>
                  <a:srgbClr val="FFFF66"/>
                </a:solidFill>
              </a:rPr>
              <a:t> </a:t>
            </a:r>
            <a:r>
              <a:rPr lang="en-US" dirty="0">
                <a:solidFill>
                  <a:srgbClr val="FFFF66"/>
                </a:solidFill>
              </a:rPr>
              <a:t>his heel.”</a:t>
            </a:r>
            <a:endParaRPr lang="en-US" altLang="en-US" dirty="0">
              <a:solidFill>
                <a:srgbClr val="FFFF66"/>
              </a:solidFill>
            </a:endParaRPr>
          </a:p>
        </p:txBody>
      </p:sp>
    </p:spTree>
    <p:extLst>
      <p:ext uri="{BB962C8B-B14F-4D97-AF65-F5344CB8AC3E}">
        <p14:creationId xmlns:p14="http://schemas.microsoft.com/office/powerpoint/2010/main" val="18687271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l-GR" altLang="en-US" dirty="0" smtClean="0"/>
              <a:t>The seed will restore everything.  Stop His birth</a:t>
            </a:r>
          </a:p>
          <a:p>
            <a:pPr marL="228600" indent="-228600" algn="l">
              <a:buFont typeface="Arial" panose="020B0604020202020204" pitchFamily="34" charset="0"/>
              <a:buChar char="•"/>
            </a:pPr>
            <a:r>
              <a:rPr lang="el-GR" altLang="en-US" dirty="0" smtClean="0"/>
              <a:t>Pharoah</a:t>
            </a:r>
          </a:p>
          <a:p>
            <a:pPr marL="228600" indent="-228600" algn="l">
              <a:buFont typeface="Arial" panose="020B0604020202020204" pitchFamily="34" charset="0"/>
              <a:buChar char="•"/>
            </a:pPr>
            <a:r>
              <a:rPr lang="el-GR" altLang="en-US" dirty="0" smtClean="0"/>
              <a:t>Haman</a:t>
            </a:r>
          </a:p>
          <a:p>
            <a:pPr marL="228600" indent="-228600" algn="l">
              <a:buFont typeface="Arial" panose="020B0604020202020204" pitchFamily="34" charset="0"/>
              <a:buChar char="•"/>
            </a:pPr>
            <a:r>
              <a:rPr lang="el-GR" altLang="en-US" dirty="0" smtClean="0"/>
              <a:t>Jewish apostasy</a:t>
            </a:r>
          </a:p>
          <a:p>
            <a:pPr marL="228600" indent="-228600" algn="l">
              <a:buFont typeface="Arial" panose="020B0604020202020204" pitchFamily="34" charset="0"/>
              <a:buChar char="•"/>
            </a:pPr>
            <a:r>
              <a:rPr lang="el-GR" altLang="en-US" dirty="0" smtClean="0"/>
              <a:t>Antiiochus</a:t>
            </a:r>
          </a:p>
          <a:p>
            <a:pPr marL="228600" indent="-228600" algn="l">
              <a:buFont typeface="Arial" panose="020B0604020202020204" pitchFamily="34" charset="0"/>
              <a:buChar char="•"/>
            </a:pPr>
            <a:r>
              <a:rPr lang="el-GR" altLang="en-US" dirty="0" smtClean="0"/>
              <a:t>Herod</a:t>
            </a:r>
            <a:endParaRPr lang="en-US" altLang="en-US" dirty="0"/>
          </a:p>
        </p:txBody>
      </p:sp>
    </p:spTree>
    <p:extLst>
      <p:ext uri="{BB962C8B-B14F-4D97-AF65-F5344CB8AC3E}">
        <p14:creationId xmlns:p14="http://schemas.microsoft.com/office/powerpoint/2010/main" val="2568443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l-GR" altLang="en-US" dirty="0" smtClean="0"/>
              <a:t>Stop </a:t>
            </a:r>
            <a:r>
              <a:rPr lang="el-GR" altLang="en-US" dirty="0"/>
              <a:t>His return to Jerusalem</a:t>
            </a:r>
          </a:p>
          <a:p>
            <a:pPr marL="282575" indent="-282575" algn="l">
              <a:buFont typeface="Arial" panose="020B0604020202020204" pitchFamily="34" charset="0"/>
              <a:buChar char="•"/>
            </a:pPr>
            <a:r>
              <a:rPr lang="en-US" altLang="en-US" dirty="0"/>
              <a:t>R</a:t>
            </a:r>
            <a:r>
              <a:rPr lang="el-GR" altLang="en-US" dirty="0"/>
              <a:t>eplacement </a:t>
            </a:r>
            <a:r>
              <a:rPr lang="el-GR" altLang="en-US" dirty="0" smtClean="0"/>
              <a:t>theology</a:t>
            </a:r>
          </a:p>
          <a:p>
            <a:pPr marL="282575" indent="-282575" algn="l">
              <a:buFont typeface="Arial" panose="020B0604020202020204" pitchFamily="34" charset="0"/>
              <a:buChar char="•"/>
            </a:pPr>
            <a:r>
              <a:rPr lang="el-GR" altLang="en-US" dirty="0" smtClean="0"/>
              <a:t>Crusades</a:t>
            </a:r>
          </a:p>
          <a:p>
            <a:pPr marL="282575" indent="-282575" algn="l">
              <a:buFont typeface="Arial" panose="020B0604020202020204" pitchFamily="34" charset="0"/>
              <a:buChar char="•"/>
            </a:pPr>
            <a:r>
              <a:rPr lang="el-GR" altLang="en-US" dirty="0" smtClean="0"/>
              <a:t>Holocaust</a:t>
            </a:r>
          </a:p>
          <a:p>
            <a:pPr marL="282575" indent="-282575" algn="l">
              <a:buFont typeface="Arial" panose="020B0604020202020204" pitchFamily="34" charset="0"/>
              <a:buChar char="•"/>
            </a:pPr>
            <a:r>
              <a:rPr lang="el-GR" altLang="en-US" dirty="0" smtClean="0"/>
              <a:t>Internal strife: David Ben Gurion to Mickey Marcus </a:t>
            </a:r>
            <a:r>
              <a:rPr lang="en-US" altLang="en-US" dirty="0"/>
              <a:t> </a:t>
            </a:r>
            <a:r>
              <a:rPr lang="en-US" altLang="en-US" sz="2400" i="1" dirty="0"/>
              <a:t>Cast a Giant Shadow </a:t>
            </a:r>
            <a:r>
              <a:rPr lang="el-GR" altLang="en-US" sz="2400" i="1" dirty="0" smtClean="0"/>
              <a:t> </a:t>
            </a:r>
            <a:r>
              <a:rPr lang="en-US" altLang="en-US" sz="2400" dirty="0" err="1" smtClean="0"/>
              <a:t>starr</a:t>
            </a:r>
            <a:r>
              <a:rPr lang="el-GR" altLang="en-US" sz="2400" dirty="0" smtClean="0"/>
              <a:t>ing</a:t>
            </a:r>
            <a:r>
              <a:rPr lang="en-US" altLang="en-US" sz="2400" dirty="0" smtClean="0"/>
              <a:t> </a:t>
            </a:r>
            <a:r>
              <a:rPr lang="en-US" altLang="en-US" sz="2400" dirty="0"/>
              <a:t>Kirk </a:t>
            </a:r>
            <a:r>
              <a:rPr lang="en-US" altLang="en-US" sz="2400" dirty="0" smtClean="0"/>
              <a:t>Douglas</a:t>
            </a:r>
            <a:endParaRPr lang="el-GR" altLang="en-US" sz="2400" dirty="0" smtClean="0"/>
          </a:p>
          <a:p>
            <a:pPr algn="l"/>
            <a:endParaRPr lang="en-US" altLang="en-US" dirty="0"/>
          </a:p>
        </p:txBody>
      </p:sp>
    </p:spTree>
    <p:extLst>
      <p:ext uri="{BB962C8B-B14F-4D97-AF65-F5344CB8AC3E}">
        <p14:creationId xmlns:p14="http://schemas.microsoft.com/office/powerpoint/2010/main" val="4263574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r" rtl="1"/>
            <a:r>
              <a:rPr lang="he-IL" sz="5400" b="1" dirty="0">
                <a:latin typeface="David" panose="020E0502060401010101" pitchFamily="34" charset="-79"/>
                <a:cs typeface="David" panose="020E0502060401010101" pitchFamily="34" charset="-79"/>
              </a:rPr>
              <a:t>שִׂנְאַת </a:t>
            </a:r>
            <a:r>
              <a:rPr lang="he-IL" sz="5400" b="1" dirty="0" smtClean="0">
                <a:latin typeface="David" panose="020E0502060401010101" pitchFamily="34" charset="-79"/>
                <a:cs typeface="David" panose="020E0502060401010101" pitchFamily="34" charset="-79"/>
              </a:rPr>
              <a:t>חִנָּם</a:t>
            </a:r>
            <a:r>
              <a:rPr lang="el-GR" sz="5400" b="1" dirty="0" smtClean="0">
                <a:latin typeface="David" panose="020E0502060401010101" pitchFamily="34" charset="-79"/>
                <a:cs typeface="David" panose="020E0502060401010101" pitchFamily="34" charset="-79"/>
              </a:rPr>
              <a:t>  </a:t>
            </a:r>
            <a:r>
              <a:rPr lang="el-GR" dirty="0" smtClean="0">
                <a:cs typeface="David" panose="020E0502060401010101" pitchFamily="34" charset="-79"/>
              </a:rPr>
              <a:t>Sinat Khinam  </a:t>
            </a:r>
          </a:p>
          <a:p>
            <a:pPr algn="r" rtl="1"/>
            <a:endParaRPr lang="he-IL" sz="5400" b="1" dirty="0">
              <a:latin typeface="David" panose="020E0502060401010101" pitchFamily="34" charset="-79"/>
              <a:cs typeface="David" panose="020E0502060401010101" pitchFamily="34" charset="-79"/>
            </a:endParaRPr>
          </a:p>
          <a:p>
            <a:pPr algn="l"/>
            <a:endParaRPr lang="en-US" alt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 y="894522"/>
            <a:ext cx="4572000" cy="2981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0328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29058" name="Rectangle 2"/>
          <p:cNvSpPr>
            <a:spLocks noGrp="1" noChangeArrowheads="1"/>
          </p:cNvSpPr>
          <p:nvPr>
            <p:ph type="body" idx="1"/>
          </p:nvPr>
        </p:nvSpPr>
        <p:spPr>
          <a:xfrm>
            <a:off x="228600" y="4114800"/>
            <a:ext cx="8839200" cy="2286000"/>
          </a:xfrm>
        </p:spPr>
        <p:txBody>
          <a:bodyPr/>
          <a:lstStyle/>
          <a:p>
            <a:pPr algn="r" rtl="1" eaLnBrk="1" hangingPunct="1"/>
            <a:r>
              <a:rPr lang="he-IL" altLang="en-US" sz="7200" b="1" smtClean="0">
                <a:solidFill>
                  <a:srgbClr val="FFFFFF"/>
                </a:solidFill>
                <a:cs typeface="David" pitchFamily="34" charset="-79"/>
              </a:rPr>
              <a:t>מַתִּתְיָהוּ</a:t>
            </a:r>
            <a:r>
              <a:rPr lang="en-US" altLang="en-US" sz="4800" smtClean="0">
                <a:solidFill>
                  <a:srgbClr val="FFFFFF"/>
                </a:solidFill>
              </a:rPr>
              <a:t> Mattityahu  </a:t>
            </a:r>
          </a:p>
          <a:p>
            <a:pPr algn="r" eaLnBrk="1" hangingPunct="1"/>
            <a:r>
              <a:rPr lang="en-US" altLang="en-US" sz="4800" smtClean="0">
                <a:solidFill>
                  <a:srgbClr val="FFFFFF"/>
                </a:solidFill>
              </a:rPr>
              <a:t>(Matthew) 12:12-14</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normAutofit/>
          </a:bodyPr>
          <a:lstStyle/>
          <a:p>
            <a:pPr lvl="0" algn="l"/>
            <a:r>
              <a:rPr lang="en-US" sz="2400" dirty="0">
                <a:solidFill>
                  <a:srgbClr val="FFFF66"/>
                </a:solidFill>
              </a:rPr>
              <a:t>Steven Spielberg, In Harvard Commencement Speech, Says Anti-Semitism On The Rise, Speaking at Harvard University’s commencement on Thurs. 26 May 2016</a:t>
            </a:r>
            <a:r>
              <a:rPr lang="en-US" sz="2400" dirty="0">
                <a:solidFill>
                  <a:srgbClr val="FFFFFF"/>
                </a:solidFill>
              </a:rPr>
              <a:t> </a:t>
            </a:r>
          </a:p>
          <a:p>
            <a:pPr algn="l"/>
            <a:r>
              <a:rPr lang="en-US" dirty="0" smtClean="0"/>
              <a:t>Speaking </a:t>
            </a:r>
            <a:r>
              <a:rPr lang="en-US" dirty="0"/>
              <a:t>at Harvard University’s commencement on Thurs. 26 May 2016, filmmaker Steven Spielberg said he was “wrong” as a kid to think anti-Semitism “was fading.” </a:t>
            </a:r>
            <a:r>
              <a:rPr lang="en-US" dirty="0" smtClean="0"/>
              <a:t> </a:t>
            </a:r>
            <a:r>
              <a:rPr lang="en-US" dirty="0"/>
              <a:t>“As a kid, I was bullied for being Jewish</a:t>
            </a:r>
            <a:r>
              <a:rPr lang="en-US" dirty="0" smtClean="0"/>
              <a:t>.”</a:t>
            </a:r>
            <a:endParaRPr lang="en-US" altLang="en-US" dirty="0"/>
          </a:p>
        </p:txBody>
      </p:sp>
    </p:spTree>
    <p:extLst>
      <p:ext uri="{BB962C8B-B14F-4D97-AF65-F5344CB8AC3E}">
        <p14:creationId xmlns:p14="http://schemas.microsoft.com/office/powerpoint/2010/main" val="436884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normAutofit/>
          </a:bodyPr>
          <a:lstStyle/>
          <a:p>
            <a:pPr algn="l"/>
            <a:r>
              <a:rPr lang="en-US" sz="2400" dirty="0" smtClean="0">
                <a:solidFill>
                  <a:srgbClr val="FFFF66"/>
                </a:solidFill>
              </a:rPr>
              <a:t>Steven Spielberg, In Harvard Commencement Speech, Says Anti-Semitism On The Rise, Speaking </a:t>
            </a:r>
            <a:r>
              <a:rPr lang="en-US" sz="2400" dirty="0">
                <a:solidFill>
                  <a:srgbClr val="FFFF66"/>
                </a:solidFill>
              </a:rPr>
              <a:t>at Harvard University’s commencement on Thurs. 26 May </a:t>
            </a:r>
            <a:r>
              <a:rPr lang="en-US" sz="2400" dirty="0" smtClean="0">
                <a:solidFill>
                  <a:srgbClr val="FFFF66"/>
                </a:solidFill>
              </a:rPr>
              <a:t>2016</a:t>
            </a:r>
            <a:r>
              <a:rPr lang="en-US" sz="2400" dirty="0" smtClean="0"/>
              <a:t> </a:t>
            </a:r>
          </a:p>
          <a:p>
            <a:pPr algn="l"/>
            <a:r>
              <a:rPr lang="en-US" dirty="0" smtClean="0"/>
              <a:t>“This was upsetting, but compared to what my parents and grand</a:t>
            </a:r>
            <a:r>
              <a:rPr lang="el-GR" dirty="0" smtClean="0"/>
              <a:t>-</a:t>
            </a:r>
            <a:r>
              <a:rPr lang="en-US" dirty="0" smtClean="0"/>
              <a:t>parents had faced, it felt tame because we truly believed that anti-Semitism was fading. But we were wrong. Over the last two years, nearly 20,000 Jews have left Europe to find higher ground. </a:t>
            </a:r>
            <a:endParaRPr lang="en-US" altLang="en-US" dirty="0"/>
          </a:p>
        </p:txBody>
      </p:sp>
    </p:spTree>
    <p:extLst>
      <p:ext uri="{BB962C8B-B14F-4D97-AF65-F5344CB8AC3E}">
        <p14:creationId xmlns:p14="http://schemas.microsoft.com/office/powerpoint/2010/main" val="34564522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normAutofit lnSpcReduction="10000"/>
          </a:bodyPr>
          <a:lstStyle/>
          <a:p>
            <a:pPr algn="l"/>
            <a:r>
              <a:rPr lang="en-US" sz="2600" dirty="0" smtClean="0">
                <a:solidFill>
                  <a:srgbClr val="FFFF66"/>
                </a:solidFill>
              </a:rPr>
              <a:t>Steven Spielberg, In Harvard Commencement Speech, Says Anti-Semitism On The Rise, Speaking </a:t>
            </a:r>
            <a:r>
              <a:rPr lang="en-US" sz="2600" dirty="0">
                <a:solidFill>
                  <a:srgbClr val="FFFF66"/>
                </a:solidFill>
              </a:rPr>
              <a:t>at Harvard University’s commencement on Thurs. 26 May </a:t>
            </a:r>
            <a:r>
              <a:rPr lang="en-US" sz="2600" dirty="0" smtClean="0">
                <a:solidFill>
                  <a:srgbClr val="FFFF66"/>
                </a:solidFill>
              </a:rPr>
              <a:t>2016</a:t>
            </a:r>
            <a:r>
              <a:rPr lang="en-US" sz="2600" dirty="0" smtClean="0"/>
              <a:t> </a:t>
            </a:r>
          </a:p>
          <a:p>
            <a:pPr algn="l"/>
            <a:r>
              <a:rPr lang="en-US" dirty="0" smtClean="0"/>
              <a:t>And earlier this year, I was at the Israeli embassy when President Obama stated the sad truth. He said: ‘We must confront the reality that around the world, anti-Semitism is on the rise. We cannot deny it.’” The 69-year-old creator of award-winning films like “Schindler’s List” and “Saving Private Ryan,”</a:t>
            </a:r>
            <a:endParaRPr lang="en-US" altLang="en-US" dirty="0"/>
          </a:p>
        </p:txBody>
      </p:sp>
    </p:spTree>
    <p:extLst>
      <p:ext uri="{BB962C8B-B14F-4D97-AF65-F5344CB8AC3E}">
        <p14:creationId xmlns:p14="http://schemas.microsoft.com/office/powerpoint/2010/main" val="36879412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normAutofit/>
          </a:bodyPr>
          <a:lstStyle/>
          <a:p>
            <a:pPr algn="l"/>
            <a:r>
              <a:rPr lang="en-US" sz="2400" dirty="0" smtClean="0">
                <a:solidFill>
                  <a:srgbClr val="FFFF66"/>
                </a:solidFill>
              </a:rPr>
              <a:t>Steven Spielberg, In Harvard Commencement Speech, Says Anti-Semitism On The Rise, Speaking </a:t>
            </a:r>
            <a:r>
              <a:rPr lang="en-US" sz="2400" dirty="0">
                <a:solidFill>
                  <a:srgbClr val="FFFF66"/>
                </a:solidFill>
              </a:rPr>
              <a:t>at Harvard University’s commencement on Thurs. 26 May </a:t>
            </a:r>
            <a:r>
              <a:rPr lang="en-US" sz="2400" dirty="0" smtClean="0">
                <a:solidFill>
                  <a:srgbClr val="FFFF66"/>
                </a:solidFill>
              </a:rPr>
              <a:t>2016</a:t>
            </a:r>
            <a:r>
              <a:rPr lang="en-US" sz="2400" dirty="0" smtClean="0"/>
              <a:t> </a:t>
            </a:r>
          </a:p>
          <a:p>
            <a:pPr algn="l"/>
            <a:r>
              <a:rPr lang="en-US" dirty="0" smtClean="0"/>
              <a:t>also spoke about his Shoah Foundation. The foundation has taken video testimonies of over 53,000 Holocaust survivors and witnesses in 63 countries since he founded it in 1994. </a:t>
            </a:r>
            <a:r>
              <a:rPr lang="en-US" sz="1600" dirty="0" smtClean="0"/>
              <a:t>(J. Post)</a:t>
            </a:r>
            <a:endParaRPr lang="en-US" altLang="en-US" sz="1600" dirty="0"/>
          </a:p>
        </p:txBody>
      </p:sp>
    </p:spTree>
    <p:extLst>
      <p:ext uri="{BB962C8B-B14F-4D97-AF65-F5344CB8AC3E}">
        <p14:creationId xmlns:p14="http://schemas.microsoft.com/office/powerpoint/2010/main" val="1244661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altLang="en-US" dirty="0" smtClean="0"/>
              <a:t> </a:t>
            </a:r>
            <a:endParaRPr lang="en-US" alt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5153" b="14999"/>
          <a:stretch/>
        </p:blipFill>
        <p:spPr bwMode="auto">
          <a:xfrm>
            <a:off x="0" y="0"/>
            <a:ext cx="9144000" cy="4378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5105400"/>
            <a:ext cx="9144000" cy="1077218"/>
          </a:xfrm>
          <a:prstGeom prst="rect">
            <a:avLst/>
          </a:prstGeom>
          <a:noFill/>
        </p:spPr>
        <p:txBody>
          <a:bodyPr wrap="square" rtlCol="0">
            <a:spAutoFit/>
          </a:bodyPr>
          <a:lstStyle/>
          <a:p>
            <a:pPr algn="l"/>
            <a:r>
              <a:rPr lang="en-US" altLang="en-US" sz="2400" dirty="0"/>
              <a:t>https://www.causematch.com/en/projects/unitedwithisrael/</a:t>
            </a:r>
          </a:p>
          <a:p>
            <a:endParaRPr lang="en-US" dirty="0"/>
          </a:p>
        </p:txBody>
      </p:sp>
    </p:spTree>
    <p:extLst>
      <p:ext uri="{BB962C8B-B14F-4D97-AF65-F5344CB8AC3E}">
        <p14:creationId xmlns:p14="http://schemas.microsoft.com/office/powerpoint/2010/main" val="1810906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l-GR" altLang="en-US" dirty="0" smtClean="0"/>
              <a:t>What’s the answer to baseless hatred?</a:t>
            </a:r>
          </a:p>
          <a:p>
            <a:pPr algn="l"/>
            <a:r>
              <a:rPr lang="el-GR" altLang="en-US" dirty="0" smtClean="0"/>
              <a:t>It’s almost always through people.</a:t>
            </a:r>
          </a:p>
          <a:p>
            <a:pPr algn="l"/>
            <a:r>
              <a:rPr lang="el-GR" altLang="en-US" dirty="0" smtClean="0"/>
              <a:t>If people external to the community:</a:t>
            </a:r>
            <a:endParaRPr lang="en-US" altLang="en-US" dirty="0"/>
          </a:p>
        </p:txBody>
      </p:sp>
    </p:spTree>
    <p:extLst>
      <p:ext uri="{BB962C8B-B14F-4D97-AF65-F5344CB8AC3E}">
        <p14:creationId xmlns:p14="http://schemas.microsoft.com/office/powerpoint/2010/main" val="29383249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normAutofit/>
          </a:bodyPr>
          <a:lstStyle/>
          <a:p>
            <a:pPr algn="l"/>
            <a:r>
              <a:rPr lang="el-GR" baseline="30000" dirty="0" smtClean="0"/>
              <a:t>R</a:t>
            </a:r>
            <a:r>
              <a:rPr lang="en-US" baseline="30000" dirty="0" smtClean="0"/>
              <a:t>e</a:t>
            </a:r>
            <a:r>
              <a:rPr lang="el-GR" baseline="30000" dirty="0" smtClean="0"/>
              <a:t>v 12.10-11</a:t>
            </a:r>
            <a:r>
              <a:rPr lang="el-GR" dirty="0" smtClean="0"/>
              <a:t> </a:t>
            </a:r>
            <a:r>
              <a:rPr lang="en-US" dirty="0" smtClean="0"/>
              <a:t>“</a:t>
            </a:r>
            <a:r>
              <a:rPr lang="en-US" dirty="0" smtClean="0">
                <a:solidFill>
                  <a:srgbClr val="FFFF66"/>
                </a:solidFill>
              </a:rPr>
              <a:t>Now</a:t>
            </a:r>
            <a:r>
              <a:rPr lang="en-US" dirty="0" smtClean="0"/>
              <a:t> </a:t>
            </a:r>
            <a:r>
              <a:rPr lang="en-US" dirty="0"/>
              <a:t>have come God’s </a:t>
            </a:r>
            <a:r>
              <a:rPr lang="en-US" dirty="0">
                <a:solidFill>
                  <a:srgbClr val="FFFF66"/>
                </a:solidFill>
              </a:rPr>
              <a:t>victory, power and </a:t>
            </a:r>
            <a:r>
              <a:rPr lang="en-US" dirty="0" smtClean="0">
                <a:solidFill>
                  <a:srgbClr val="FFFF66"/>
                </a:solidFill>
              </a:rPr>
              <a:t>kingship,</a:t>
            </a:r>
            <a:r>
              <a:rPr lang="el-GR" dirty="0" smtClean="0">
                <a:solidFill>
                  <a:srgbClr val="FFFF66"/>
                </a:solidFill>
              </a:rPr>
              <a:t> </a:t>
            </a:r>
            <a:r>
              <a:rPr lang="en-US" dirty="0" smtClean="0">
                <a:solidFill>
                  <a:srgbClr val="FFFF66"/>
                </a:solidFill>
              </a:rPr>
              <a:t>and </a:t>
            </a:r>
            <a:r>
              <a:rPr lang="en-US" dirty="0">
                <a:solidFill>
                  <a:srgbClr val="FFFF66"/>
                </a:solidFill>
              </a:rPr>
              <a:t>the authority of his </a:t>
            </a:r>
            <a:r>
              <a:rPr lang="en-US" dirty="0" smtClean="0">
                <a:solidFill>
                  <a:srgbClr val="FFFF66"/>
                </a:solidFill>
              </a:rPr>
              <a:t>Messiah</a:t>
            </a:r>
            <a:r>
              <a:rPr lang="en-US" dirty="0" smtClean="0"/>
              <a:t>;</a:t>
            </a:r>
            <a:r>
              <a:rPr lang="el-GR" dirty="0" smtClean="0"/>
              <a:t> </a:t>
            </a:r>
            <a:r>
              <a:rPr lang="en-US" dirty="0" smtClean="0"/>
              <a:t>because </a:t>
            </a:r>
            <a:r>
              <a:rPr lang="en-US" dirty="0"/>
              <a:t>the Accuser of our </a:t>
            </a:r>
            <a:r>
              <a:rPr lang="en-US" dirty="0" smtClean="0"/>
              <a:t>brothers,</a:t>
            </a:r>
            <a:r>
              <a:rPr lang="el-GR" dirty="0" smtClean="0"/>
              <a:t> </a:t>
            </a:r>
            <a:r>
              <a:rPr lang="en-US" dirty="0" smtClean="0"/>
              <a:t>who </a:t>
            </a:r>
            <a:r>
              <a:rPr lang="en-US" dirty="0"/>
              <a:t>accuses them day and night before </a:t>
            </a:r>
            <a:r>
              <a:rPr lang="en-US" dirty="0" smtClean="0"/>
              <a:t>God,</a:t>
            </a:r>
            <a:r>
              <a:rPr lang="el-GR" dirty="0" smtClean="0"/>
              <a:t> </a:t>
            </a:r>
            <a:r>
              <a:rPr lang="en-US" dirty="0" smtClean="0"/>
              <a:t>has </a:t>
            </a:r>
            <a:r>
              <a:rPr lang="en-US" dirty="0"/>
              <a:t>been thrown </a:t>
            </a:r>
            <a:r>
              <a:rPr lang="en-US" dirty="0" smtClean="0"/>
              <a:t>out!</a:t>
            </a:r>
            <a:r>
              <a:rPr lang="el-GR" dirty="0" smtClean="0"/>
              <a:t>  </a:t>
            </a:r>
            <a:r>
              <a:rPr lang="en-US" dirty="0" smtClean="0"/>
              <a:t>“</a:t>
            </a:r>
            <a:r>
              <a:rPr lang="en-US" dirty="0">
                <a:solidFill>
                  <a:srgbClr val="FFFF66"/>
                </a:solidFill>
              </a:rPr>
              <a:t>They defeated him because of the Lamb’s </a:t>
            </a:r>
            <a:r>
              <a:rPr lang="en-US" dirty="0" smtClean="0">
                <a:solidFill>
                  <a:srgbClr val="FFFF66"/>
                </a:solidFill>
              </a:rPr>
              <a:t>blood</a:t>
            </a:r>
            <a:r>
              <a:rPr lang="el-GR" dirty="0" smtClean="0">
                <a:solidFill>
                  <a:srgbClr val="FFFF66"/>
                </a:solidFill>
              </a:rPr>
              <a:t> </a:t>
            </a:r>
            <a:r>
              <a:rPr lang="en-US" dirty="0" smtClean="0">
                <a:solidFill>
                  <a:srgbClr val="FFFF66"/>
                </a:solidFill>
              </a:rPr>
              <a:t>and </a:t>
            </a:r>
            <a:r>
              <a:rPr lang="en-US" dirty="0">
                <a:solidFill>
                  <a:srgbClr val="FFFF66"/>
                </a:solidFill>
              </a:rPr>
              <a:t>because of the message of their </a:t>
            </a:r>
            <a:r>
              <a:rPr lang="en-US" dirty="0" smtClean="0">
                <a:solidFill>
                  <a:srgbClr val="FFFF66"/>
                </a:solidFill>
              </a:rPr>
              <a:t>witness.</a:t>
            </a:r>
            <a:r>
              <a:rPr lang="el-GR" dirty="0" smtClean="0"/>
              <a:t> </a:t>
            </a:r>
            <a:r>
              <a:rPr lang="en-US" dirty="0" smtClean="0"/>
              <a:t>Even </a:t>
            </a:r>
            <a:r>
              <a:rPr lang="en-US" dirty="0"/>
              <a:t>when facing </a:t>
            </a:r>
            <a:r>
              <a:rPr lang="en-US" dirty="0" smtClean="0"/>
              <a:t>death</a:t>
            </a:r>
            <a:r>
              <a:rPr lang="el-GR" dirty="0" smtClean="0"/>
              <a:t> </a:t>
            </a:r>
            <a:r>
              <a:rPr lang="en-US" dirty="0" smtClean="0"/>
              <a:t>they </a:t>
            </a:r>
            <a:r>
              <a:rPr lang="en-US" dirty="0"/>
              <a:t>did not cling to life.</a:t>
            </a:r>
          </a:p>
          <a:p>
            <a:pPr algn="l"/>
            <a:endParaRPr lang="en-US" altLang="en-US" dirty="0"/>
          </a:p>
        </p:txBody>
      </p:sp>
    </p:spTree>
    <p:extLst>
      <p:ext uri="{BB962C8B-B14F-4D97-AF65-F5344CB8AC3E}">
        <p14:creationId xmlns:p14="http://schemas.microsoft.com/office/powerpoint/2010/main" val="11542163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l-GR" altLang="en-US" dirty="0" smtClean="0"/>
              <a:t>If it’s from human sources we can get close to, such as Yeshua faced in our text. </a:t>
            </a:r>
          </a:p>
          <a:p>
            <a:pPr algn="l"/>
            <a:r>
              <a:rPr lang="en-US" dirty="0"/>
              <a:t>Islam </a:t>
            </a:r>
            <a:r>
              <a:rPr lang="el-GR" dirty="0" smtClean="0"/>
              <a:t>/ </a:t>
            </a:r>
            <a:r>
              <a:rPr lang="en-US" dirty="0" smtClean="0"/>
              <a:t>Ishmael </a:t>
            </a:r>
            <a:r>
              <a:rPr lang="el-GR" dirty="0" smtClean="0"/>
              <a:t>pre-eminent </a:t>
            </a:r>
            <a:r>
              <a:rPr lang="en-US" dirty="0" smtClean="0"/>
              <a:t>religion </a:t>
            </a:r>
            <a:r>
              <a:rPr lang="en-US" dirty="0"/>
              <a:t>of fatherlessness bitterness</a:t>
            </a:r>
            <a:endParaRPr lang="en-US" altLang="en-US" dirty="0"/>
          </a:p>
          <a:p>
            <a:pPr algn="l"/>
            <a:endParaRPr lang="el-GR" altLang="en-US" dirty="0" smtClean="0"/>
          </a:p>
          <a:p>
            <a:pPr algn="l"/>
            <a:r>
              <a:rPr lang="el-GR" altLang="en-US" dirty="0" smtClean="0"/>
              <a:t> </a:t>
            </a:r>
            <a:endParaRPr lang="en-US" altLang="en-US" dirty="0"/>
          </a:p>
        </p:txBody>
      </p:sp>
    </p:spTree>
    <p:extLst>
      <p:ext uri="{BB962C8B-B14F-4D97-AF65-F5344CB8AC3E}">
        <p14:creationId xmlns:p14="http://schemas.microsoft.com/office/powerpoint/2010/main" val="16966540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subTitle" idx="1"/>
          </p:nvPr>
        </p:nvSpPr>
        <p:spPr>
          <a:xfrm>
            <a:off x="0" y="0"/>
            <a:ext cx="9144000" cy="6858000"/>
          </a:xfrm>
        </p:spPr>
        <p:txBody>
          <a:bodyPr/>
          <a:lstStyle/>
          <a:p>
            <a:pPr algn="l" eaLnBrk="1" hangingPunct="1">
              <a:spcBef>
                <a:spcPct val="0"/>
              </a:spcBef>
            </a:pPr>
            <a:r>
              <a:rPr lang="en-US" altLang="en-US" sz="4000" dirty="0" smtClean="0">
                <a:solidFill>
                  <a:schemeClr val="bg1"/>
                </a:solidFill>
                <a:latin typeface="Arial Rounded MT Bold" pitchFamily="34" charset="0"/>
              </a:rPr>
              <a:t> </a:t>
            </a:r>
          </a:p>
          <a:p>
            <a:pPr algn="l" eaLnBrk="1" hangingPunct="1">
              <a:spcBef>
                <a:spcPct val="0"/>
              </a:spcBef>
            </a:pPr>
            <a:endParaRPr lang="en-US" altLang="en-US" sz="4000" dirty="0" smtClean="0">
              <a:solidFill>
                <a:schemeClr val="bg1"/>
              </a:solidFill>
              <a:latin typeface="Arial Rounded MT Bold" pitchFamily="34" charset="0"/>
            </a:endParaRPr>
          </a:p>
          <a:p>
            <a:pPr algn="l" eaLnBrk="1" hangingPunct="1">
              <a:spcBef>
                <a:spcPct val="0"/>
              </a:spcBef>
            </a:pPr>
            <a:endParaRPr lang="en-US" altLang="en-US" sz="4000" dirty="0" smtClean="0">
              <a:solidFill>
                <a:schemeClr val="bg1"/>
              </a:solidFill>
              <a:latin typeface="Arial Rounded MT Bold" pitchFamily="34" charset="0"/>
            </a:endParaRPr>
          </a:p>
          <a:p>
            <a:pPr algn="l" eaLnBrk="1" hangingPunct="1">
              <a:spcBef>
                <a:spcPct val="0"/>
              </a:spcBef>
            </a:pPr>
            <a:endParaRPr lang="en-US" altLang="en-US" sz="4000" dirty="0" smtClean="0">
              <a:solidFill>
                <a:schemeClr val="bg1"/>
              </a:solidFill>
              <a:latin typeface="Arial Rounded MT Bold" pitchFamily="34" charset="0"/>
            </a:endParaRPr>
          </a:p>
          <a:p>
            <a:pPr algn="l" eaLnBrk="1" hangingPunct="1">
              <a:spcBef>
                <a:spcPct val="0"/>
              </a:spcBef>
            </a:pPr>
            <a:endParaRPr lang="en-US" altLang="en-US" sz="4000" dirty="0" smtClean="0">
              <a:solidFill>
                <a:schemeClr val="bg1"/>
              </a:solidFill>
              <a:latin typeface="Arial Rounded MT Bold" pitchFamily="34" charset="0"/>
            </a:endParaRPr>
          </a:p>
          <a:p>
            <a:pPr algn="l" eaLnBrk="1" hangingPunct="1">
              <a:spcBef>
                <a:spcPct val="0"/>
              </a:spcBef>
            </a:pPr>
            <a:endParaRPr lang="en-US" altLang="en-US" sz="4000" dirty="0" smtClean="0">
              <a:solidFill>
                <a:schemeClr val="bg1"/>
              </a:solidFill>
              <a:latin typeface="Arial Rounded MT Bold" pitchFamily="34" charset="0"/>
            </a:endParaRPr>
          </a:p>
          <a:p>
            <a:pPr algn="l" eaLnBrk="1" hangingPunct="1">
              <a:spcBef>
                <a:spcPct val="0"/>
              </a:spcBef>
            </a:pPr>
            <a:endParaRPr lang="en-US" altLang="en-US" sz="4000" dirty="0" smtClean="0">
              <a:solidFill>
                <a:schemeClr val="bg1"/>
              </a:solidFill>
              <a:latin typeface="Arial Rounded MT Bold" pitchFamily="34" charset="0"/>
            </a:endParaRPr>
          </a:p>
          <a:p>
            <a:pPr algn="l" eaLnBrk="1" hangingPunct="1">
              <a:spcBef>
                <a:spcPct val="0"/>
              </a:spcBef>
            </a:pPr>
            <a:endParaRPr lang="en-US" altLang="en-US" sz="4000" dirty="0" smtClean="0">
              <a:solidFill>
                <a:schemeClr val="bg1"/>
              </a:solidFill>
              <a:latin typeface="Arial Rounded MT Bold" pitchFamily="34" charset="0"/>
            </a:endParaRPr>
          </a:p>
          <a:p>
            <a:pPr algn="l" eaLnBrk="1" hangingPunct="1">
              <a:spcBef>
                <a:spcPct val="0"/>
              </a:spcBef>
            </a:pPr>
            <a:endParaRPr lang="en-US" altLang="en-US" sz="4000" dirty="0" smtClean="0">
              <a:solidFill>
                <a:schemeClr val="bg1"/>
              </a:solidFill>
              <a:latin typeface="Arial Rounded MT Bold" pitchFamily="34" charset="0"/>
            </a:endParaRPr>
          </a:p>
          <a:p>
            <a:pPr algn="l" eaLnBrk="1" hangingPunct="1">
              <a:spcBef>
                <a:spcPct val="0"/>
              </a:spcBef>
            </a:pPr>
            <a:r>
              <a:rPr lang="en-US" altLang="en-US" sz="4000" dirty="0" smtClean="0">
                <a:solidFill>
                  <a:schemeClr val="bg1"/>
                </a:solidFill>
                <a:latin typeface="Arial Rounded MT Bold" pitchFamily="34" charset="0"/>
              </a:rPr>
              <a:t>Ariel and </a:t>
            </a:r>
            <a:r>
              <a:rPr lang="en-US" altLang="en-US" sz="4000" dirty="0" err="1" smtClean="0">
                <a:solidFill>
                  <a:schemeClr val="bg1"/>
                </a:solidFill>
                <a:latin typeface="Arial Rounded MT Bold" pitchFamily="34" charset="0"/>
              </a:rPr>
              <a:t>Vered</a:t>
            </a:r>
            <a:r>
              <a:rPr lang="en-US" altLang="en-US" sz="4000" dirty="0" smtClean="0">
                <a:solidFill>
                  <a:schemeClr val="bg1"/>
                </a:solidFill>
                <a:latin typeface="Arial Rounded MT Bold" pitchFamily="34" charset="0"/>
              </a:rPr>
              <a:t> Blumenthal May 2016</a:t>
            </a:r>
            <a:r>
              <a:rPr lang="el-GR" altLang="en-US" sz="4000" dirty="0" smtClean="0">
                <a:solidFill>
                  <a:schemeClr val="bg1"/>
                </a:solidFill>
                <a:latin typeface="Arial Rounded MT Bold" pitchFamily="34" charset="0"/>
              </a:rPr>
              <a:t>, in Thailand</a:t>
            </a:r>
            <a:endParaRPr lang="en-US" altLang="en-US" sz="4000" dirty="0" smtClean="0">
              <a:solidFill>
                <a:schemeClr val="bg1"/>
              </a:solidFill>
              <a:latin typeface="Arial Rounded MT Bold" pitchFamily="34" charset="0"/>
            </a:endParaRPr>
          </a:p>
        </p:txBody>
      </p:sp>
      <p:pic>
        <p:nvPicPr>
          <p:cNvPr id="3174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34950"/>
            <a:ext cx="4962525" cy="462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8752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subTitle" idx="1"/>
          </p:nvPr>
        </p:nvSpPr>
        <p:spPr>
          <a:xfrm>
            <a:off x="0" y="0"/>
            <a:ext cx="9144000" cy="6858000"/>
          </a:xfrm>
        </p:spPr>
        <p:txBody>
          <a:bodyPr>
            <a:normAutofit/>
          </a:bodyPr>
          <a:lstStyle/>
          <a:p>
            <a:pPr algn="l" eaLnBrk="1" hangingPunct="1">
              <a:spcBef>
                <a:spcPct val="0"/>
              </a:spcBef>
              <a:defRPr/>
            </a:pPr>
            <a:r>
              <a:rPr lang="en-US" altLang="en-US" sz="4000" dirty="0" smtClean="0">
                <a:solidFill>
                  <a:schemeClr val="bg1"/>
                </a:solidFill>
                <a:latin typeface="Arial Rounded MT Bold" pitchFamily="34" charset="0"/>
              </a:rPr>
              <a:t>On the third day of our meeting we had a clear sense that God had brought us together "for such a time as this" (Esther 4:14). As it was with Esther, this time we were led by the women in our midst.</a:t>
            </a:r>
          </a:p>
          <a:p>
            <a:pPr algn="l" eaLnBrk="1" hangingPunct="1">
              <a:spcBef>
                <a:spcPct val="0"/>
              </a:spcBef>
              <a:defRPr/>
            </a:pPr>
            <a:endParaRPr lang="en-US" altLang="en-US" sz="4000" dirty="0" smtClean="0">
              <a:solidFill>
                <a:schemeClr val="bg1"/>
              </a:solidFill>
              <a:latin typeface="Arial Rounded MT Bold" pitchFamily="34" charset="0"/>
            </a:endParaRPr>
          </a:p>
          <a:p>
            <a:pPr algn="l" eaLnBrk="1" hangingPunct="1">
              <a:spcBef>
                <a:spcPct val="0"/>
              </a:spcBef>
              <a:defRPr/>
            </a:pPr>
            <a:endParaRPr lang="en-US" altLang="en-US" sz="4000" dirty="0" smtClean="0">
              <a:solidFill>
                <a:schemeClr val="bg1"/>
              </a:solidFill>
              <a:latin typeface="Arial Rounded MT Bold" pitchFamily="34" charset="0"/>
            </a:endParaRPr>
          </a:p>
        </p:txBody>
      </p:sp>
    </p:spTree>
    <p:extLst>
      <p:ext uri="{BB962C8B-B14F-4D97-AF65-F5344CB8AC3E}">
        <p14:creationId xmlns:p14="http://schemas.microsoft.com/office/powerpoint/2010/main" val="2295523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endParaRPr lang="el-GR" altLang="en-US" dirty="0" smtClean="0"/>
          </a:p>
          <a:p>
            <a:endParaRPr lang="el-GR" altLang="en-US" dirty="0"/>
          </a:p>
          <a:p>
            <a:r>
              <a:rPr lang="el-GR" altLang="en-US" dirty="0" smtClean="0"/>
              <a:t>Redemption Releases Rage</a:t>
            </a:r>
          </a:p>
          <a:p>
            <a:endParaRPr lang="en-US" altLang="en-US" dirty="0"/>
          </a:p>
        </p:txBody>
      </p:sp>
    </p:spTree>
    <p:extLst>
      <p:ext uri="{BB962C8B-B14F-4D97-AF65-F5344CB8AC3E}">
        <p14:creationId xmlns:p14="http://schemas.microsoft.com/office/powerpoint/2010/main" val="21836595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subTitle" idx="1"/>
          </p:nvPr>
        </p:nvSpPr>
        <p:spPr>
          <a:xfrm>
            <a:off x="0" y="0"/>
            <a:ext cx="9144000" cy="6858000"/>
          </a:xfrm>
        </p:spPr>
        <p:txBody>
          <a:bodyPr>
            <a:normAutofit fontScale="92500" lnSpcReduction="10000"/>
          </a:bodyPr>
          <a:lstStyle/>
          <a:p>
            <a:pPr algn="l" eaLnBrk="1" hangingPunct="1">
              <a:spcBef>
                <a:spcPct val="0"/>
              </a:spcBef>
              <a:defRPr/>
            </a:pPr>
            <a:r>
              <a:rPr lang="en-US" altLang="en-US" sz="4000" dirty="0" smtClean="0">
                <a:solidFill>
                  <a:schemeClr val="bg1"/>
                </a:solidFill>
                <a:latin typeface="Arial Rounded MT Bold" pitchFamily="34" charset="0"/>
              </a:rPr>
              <a:t>"Egyptian women willingly identified with Hagar and confessed the rejection, envy and resentment she felt when Abraham cast her out of the family as Sarah demanded. (This spirit of rejection has dogged the Arab peoples every generation since. Those who have been set free from it are often magnificent people, but the ethnic type prevails.) Agonized tears were wept by the Egyptians and everyone else as we experienced a measure of those emotions. </a:t>
            </a:r>
          </a:p>
        </p:txBody>
      </p:sp>
    </p:spTree>
    <p:extLst>
      <p:ext uri="{BB962C8B-B14F-4D97-AF65-F5344CB8AC3E}">
        <p14:creationId xmlns:p14="http://schemas.microsoft.com/office/powerpoint/2010/main" val="35180557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subTitle" idx="1"/>
          </p:nvPr>
        </p:nvSpPr>
        <p:spPr>
          <a:xfrm>
            <a:off x="0" y="0"/>
            <a:ext cx="9144000" cy="6858000"/>
          </a:xfrm>
        </p:spPr>
        <p:txBody>
          <a:bodyPr>
            <a:normAutofit fontScale="92500"/>
          </a:bodyPr>
          <a:lstStyle/>
          <a:p>
            <a:pPr algn="l" eaLnBrk="1" hangingPunct="1">
              <a:spcBef>
                <a:spcPct val="0"/>
              </a:spcBef>
              <a:defRPr/>
            </a:pPr>
            <a:r>
              <a:rPr lang="en-US" altLang="en-US" sz="4000" dirty="0" smtClean="0">
                <a:solidFill>
                  <a:schemeClr val="bg1"/>
                </a:solidFill>
                <a:latin typeface="Arial Rounded MT Bold" pitchFamily="34" charset="0"/>
              </a:rPr>
              <a:t>They confessed that they had hated and mocked "Isaac" and his offspring. Then an Israeli mother [</a:t>
            </a:r>
            <a:r>
              <a:rPr lang="en-US" altLang="en-US" sz="4000" dirty="0" err="1" smtClean="0">
                <a:solidFill>
                  <a:schemeClr val="bg1"/>
                </a:solidFill>
                <a:latin typeface="Arial Rounded MT Bold" pitchFamily="34" charset="0"/>
              </a:rPr>
              <a:t>Vered</a:t>
            </a:r>
            <a:r>
              <a:rPr lang="en-US" altLang="en-US" sz="4000" dirty="0" smtClean="0">
                <a:solidFill>
                  <a:schemeClr val="bg1"/>
                </a:solidFill>
                <a:latin typeface="Arial Rounded MT Bold" pitchFamily="34" charset="0"/>
              </a:rPr>
              <a:t>] stepped forward to plead, "There are two empty places at our family table. Won't you come home? Our family is not complete. Isaac needs his older brother, who was blessed by God first." These words don't begin to express the depth of significance and emotion of the moment. I hope you can imagine a bit of the atmosphere</a:t>
            </a:r>
          </a:p>
        </p:txBody>
      </p:sp>
    </p:spTree>
    <p:extLst>
      <p:ext uri="{BB962C8B-B14F-4D97-AF65-F5344CB8AC3E}">
        <p14:creationId xmlns:p14="http://schemas.microsoft.com/office/powerpoint/2010/main" val="39765004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subTitle" idx="1"/>
          </p:nvPr>
        </p:nvSpPr>
        <p:spPr>
          <a:xfrm>
            <a:off x="0" y="0"/>
            <a:ext cx="9144000" cy="6858000"/>
          </a:xfrm>
        </p:spPr>
        <p:txBody>
          <a:bodyPr>
            <a:normAutofit/>
          </a:bodyPr>
          <a:lstStyle/>
          <a:p>
            <a:pPr algn="l" eaLnBrk="1" hangingPunct="1">
              <a:spcBef>
                <a:spcPct val="0"/>
              </a:spcBef>
              <a:defRPr/>
            </a:pPr>
            <a:r>
              <a:rPr lang="en-US" altLang="en-US" sz="4000" dirty="0" smtClean="0">
                <a:solidFill>
                  <a:schemeClr val="bg1"/>
                </a:solidFill>
                <a:latin typeface="Arial Rounded MT Bold" pitchFamily="34" charset="0"/>
              </a:rPr>
              <a:t>There was much weeping and rejoicing following this time of sharing. And then, the Egyptians began to sing over us, while our 8 month old boy, </a:t>
            </a:r>
            <a:r>
              <a:rPr lang="en-US" altLang="en-US" sz="4000" dirty="0" err="1" smtClean="0">
                <a:solidFill>
                  <a:schemeClr val="bg1"/>
                </a:solidFill>
                <a:latin typeface="Arial Rounded MT Bold" pitchFamily="34" charset="0"/>
              </a:rPr>
              <a:t>Lavi</a:t>
            </a:r>
            <a:r>
              <a:rPr lang="en-US" altLang="en-US" sz="4000" dirty="0" smtClean="0">
                <a:solidFill>
                  <a:schemeClr val="bg1"/>
                </a:solidFill>
                <a:latin typeface="Arial Rounded MT Bold" pitchFamily="34" charset="0"/>
              </a:rPr>
              <a:t>, sat on my shoulders giggling and smiling (as he almost always does). It was as if Hagar and Ishmael were singing and rejoicing over Isaac! (Perhaps that's what we should have named our laughing boy.)</a:t>
            </a:r>
          </a:p>
        </p:txBody>
      </p:sp>
    </p:spTree>
    <p:extLst>
      <p:ext uri="{BB962C8B-B14F-4D97-AF65-F5344CB8AC3E}">
        <p14:creationId xmlns:p14="http://schemas.microsoft.com/office/powerpoint/2010/main" val="6990048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subTitle" idx="1"/>
          </p:nvPr>
        </p:nvSpPr>
        <p:spPr>
          <a:xfrm>
            <a:off x="0" y="0"/>
            <a:ext cx="9144000" cy="6858000"/>
          </a:xfrm>
        </p:spPr>
        <p:txBody>
          <a:bodyPr>
            <a:normAutofit/>
          </a:bodyPr>
          <a:lstStyle/>
          <a:p>
            <a:pPr algn="l" eaLnBrk="1" hangingPunct="1">
              <a:spcBef>
                <a:spcPct val="0"/>
              </a:spcBef>
              <a:defRPr/>
            </a:pPr>
            <a:r>
              <a:rPr lang="en-US" altLang="en-US" sz="4000" dirty="0" smtClean="0">
                <a:solidFill>
                  <a:schemeClr val="bg1"/>
                </a:solidFill>
                <a:latin typeface="Arial Rounded MT Bold" pitchFamily="34" charset="0"/>
              </a:rPr>
              <a:t>Possibly for the first time in history, descendants of Abraham, Isaac, and Jacob came together with the family of Hagar and Ishmael, all of us secure in our eternal inheritance because of our faith in our great, older brother, Abraham's greatest Son, Yeshua (Romans 8:29-30). </a:t>
            </a:r>
          </a:p>
        </p:txBody>
      </p:sp>
    </p:spTree>
    <p:extLst>
      <p:ext uri="{BB962C8B-B14F-4D97-AF65-F5344CB8AC3E}">
        <p14:creationId xmlns:p14="http://schemas.microsoft.com/office/powerpoint/2010/main" val="26116302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altLang="en-US" baseline="30000" dirty="0" smtClean="0"/>
              <a:t>Mark</a:t>
            </a:r>
            <a:r>
              <a:rPr lang="el-GR" altLang="en-US" baseline="30000" dirty="0" smtClean="0"/>
              <a:t> 11.</a:t>
            </a:r>
            <a:r>
              <a:rPr lang="en-US" altLang="en-US" baseline="30000" dirty="0" smtClean="0"/>
              <a:t>24</a:t>
            </a:r>
            <a:r>
              <a:rPr lang="el-GR" altLang="en-US" baseline="30000" dirty="0" smtClean="0"/>
              <a:t>-25</a:t>
            </a:r>
            <a:r>
              <a:rPr lang="en-US" altLang="en-US" dirty="0" smtClean="0"/>
              <a:t> </a:t>
            </a:r>
            <a:r>
              <a:rPr lang="en-US" altLang="en-US" dirty="0"/>
              <a:t>Therefore, I tell you, whatever you ask for in prayer, trust that you are receiving it, and it will be yours. </a:t>
            </a:r>
            <a:r>
              <a:rPr lang="en-US" altLang="en-US" dirty="0" smtClean="0"/>
              <a:t>And </a:t>
            </a:r>
            <a:r>
              <a:rPr lang="en-US" altLang="en-US" dirty="0"/>
              <a:t>when you stand praying, if </a:t>
            </a:r>
            <a:r>
              <a:rPr lang="en-US" altLang="en-US" dirty="0">
                <a:solidFill>
                  <a:srgbClr val="FFFF66"/>
                </a:solidFill>
              </a:rPr>
              <a:t>you have any</a:t>
            </a:r>
            <a:r>
              <a:rPr lang="en-US" altLang="en-US" u="sng" dirty="0">
                <a:solidFill>
                  <a:srgbClr val="FFFF66"/>
                </a:solidFill>
              </a:rPr>
              <a:t>thing</a:t>
            </a:r>
            <a:r>
              <a:rPr lang="en-US" altLang="en-US" dirty="0">
                <a:solidFill>
                  <a:srgbClr val="FFFF66"/>
                </a:solidFill>
              </a:rPr>
              <a:t> </a:t>
            </a:r>
            <a:r>
              <a:rPr lang="en-US" altLang="en-US" dirty="0"/>
              <a:t>against anyone, forgive him; so that your Father in heaven may also forgive your offenses</a:t>
            </a:r>
          </a:p>
        </p:txBody>
      </p:sp>
    </p:spTree>
    <p:extLst>
      <p:ext uri="{BB962C8B-B14F-4D97-AF65-F5344CB8AC3E}">
        <p14:creationId xmlns:p14="http://schemas.microsoft.com/office/powerpoint/2010/main" val="1609233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normAutofit/>
          </a:bodyPr>
          <a:lstStyle/>
          <a:p>
            <a:pPr algn="l"/>
            <a:r>
              <a:rPr lang="el-GR" baseline="30000" dirty="0" smtClean="0"/>
              <a:t>R</a:t>
            </a:r>
            <a:r>
              <a:rPr lang="en-US" baseline="30000" dirty="0" smtClean="0"/>
              <a:t>e</a:t>
            </a:r>
            <a:r>
              <a:rPr lang="el-GR" baseline="30000" dirty="0" smtClean="0"/>
              <a:t>v 12.10-11</a:t>
            </a:r>
            <a:r>
              <a:rPr lang="el-GR" dirty="0" smtClean="0"/>
              <a:t> </a:t>
            </a:r>
            <a:r>
              <a:rPr lang="en-US" dirty="0" smtClean="0"/>
              <a:t>“</a:t>
            </a:r>
            <a:r>
              <a:rPr lang="en-US" dirty="0" smtClean="0">
                <a:solidFill>
                  <a:srgbClr val="FFFF66"/>
                </a:solidFill>
              </a:rPr>
              <a:t>Now</a:t>
            </a:r>
            <a:r>
              <a:rPr lang="en-US" dirty="0" smtClean="0"/>
              <a:t> </a:t>
            </a:r>
            <a:r>
              <a:rPr lang="en-US" dirty="0"/>
              <a:t>have come God’s </a:t>
            </a:r>
            <a:r>
              <a:rPr lang="en-US" dirty="0">
                <a:solidFill>
                  <a:srgbClr val="FFFF66"/>
                </a:solidFill>
              </a:rPr>
              <a:t>victory, power and </a:t>
            </a:r>
            <a:r>
              <a:rPr lang="en-US" dirty="0" smtClean="0">
                <a:solidFill>
                  <a:srgbClr val="FFFF66"/>
                </a:solidFill>
              </a:rPr>
              <a:t>kingship,</a:t>
            </a:r>
            <a:r>
              <a:rPr lang="el-GR" dirty="0" smtClean="0">
                <a:solidFill>
                  <a:srgbClr val="FFFF66"/>
                </a:solidFill>
              </a:rPr>
              <a:t> </a:t>
            </a:r>
            <a:r>
              <a:rPr lang="en-US" dirty="0" smtClean="0">
                <a:solidFill>
                  <a:srgbClr val="FFFF66"/>
                </a:solidFill>
              </a:rPr>
              <a:t>and </a:t>
            </a:r>
            <a:r>
              <a:rPr lang="en-US" dirty="0">
                <a:solidFill>
                  <a:srgbClr val="FFFF66"/>
                </a:solidFill>
              </a:rPr>
              <a:t>the authority of his </a:t>
            </a:r>
            <a:r>
              <a:rPr lang="en-US" dirty="0" smtClean="0">
                <a:solidFill>
                  <a:srgbClr val="FFFF66"/>
                </a:solidFill>
              </a:rPr>
              <a:t>Messiah</a:t>
            </a:r>
            <a:r>
              <a:rPr lang="en-US" dirty="0" smtClean="0"/>
              <a:t>;</a:t>
            </a:r>
            <a:r>
              <a:rPr lang="el-GR" dirty="0" smtClean="0"/>
              <a:t> </a:t>
            </a:r>
            <a:r>
              <a:rPr lang="en-US" dirty="0" smtClean="0"/>
              <a:t>because </a:t>
            </a:r>
            <a:r>
              <a:rPr lang="en-US" dirty="0"/>
              <a:t>the Accuser of our </a:t>
            </a:r>
            <a:r>
              <a:rPr lang="en-US" dirty="0" smtClean="0"/>
              <a:t>brothers,</a:t>
            </a:r>
            <a:r>
              <a:rPr lang="el-GR" dirty="0" smtClean="0"/>
              <a:t> </a:t>
            </a:r>
            <a:r>
              <a:rPr lang="en-US" dirty="0" smtClean="0"/>
              <a:t>who </a:t>
            </a:r>
            <a:r>
              <a:rPr lang="en-US" dirty="0"/>
              <a:t>accuses them day and night before </a:t>
            </a:r>
            <a:r>
              <a:rPr lang="en-US" dirty="0" smtClean="0"/>
              <a:t>God,</a:t>
            </a:r>
            <a:r>
              <a:rPr lang="el-GR" dirty="0" smtClean="0"/>
              <a:t> </a:t>
            </a:r>
            <a:r>
              <a:rPr lang="en-US" dirty="0" smtClean="0"/>
              <a:t>has </a:t>
            </a:r>
            <a:r>
              <a:rPr lang="en-US" dirty="0"/>
              <a:t>been thrown </a:t>
            </a:r>
            <a:r>
              <a:rPr lang="en-US" dirty="0" smtClean="0"/>
              <a:t>out!</a:t>
            </a:r>
            <a:r>
              <a:rPr lang="el-GR" dirty="0" smtClean="0"/>
              <a:t>  </a:t>
            </a:r>
            <a:r>
              <a:rPr lang="en-US" dirty="0" smtClean="0"/>
              <a:t>“</a:t>
            </a:r>
            <a:r>
              <a:rPr lang="en-US" dirty="0">
                <a:solidFill>
                  <a:srgbClr val="FFFF66"/>
                </a:solidFill>
              </a:rPr>
              <a:t>They defeated him because of the Lamb’s </a:t>
            </a:r>
            <a:r>
              <a:rPr lang="en-US" dirty="0" smtClean="0">
                <a:solidFill>
                  <a:srgbClr val="FFFF66"/>
                </a:solidFill>
              </a:rPr>
              <a:t>blood</a:t>
            </a:r>
            <a:r>
              <a:rPr lang="el-GR" dirty="0" smtClean="0">
                <a:solidFill>
                  <a:srgbClr val="FFFF66"/>
                </a:solidFill>
              </a:rPr>
              <a:t> </a:t>
            </a:r>
            <a:r>
              <a:rPr lang="en-US" dirty="0" smtClean="0">
                <a:solidFill>
                  <a:srgbClr val="FFFF66"/>
                </a:solidFill>
              </a:rPr>
              <a:t>and </a:t>
            </a:r>
            <a:r>
              <a:rPr lang="en-US" dirty="0">
                <a:solidFill>
                  <a:srgbClr val="FFFF66"/>
                </a:solidFill>
              </a:rPr>
              <a:t>because of the message of their </a:t>
            </a:r>
            <a:r>
              <a:rPr lang="en-US" dirty="0" smtClean="0">
                <a:solidFill>
                  <a:srgbClr val="FFFF66"/>
                </a:solidFill>
              </a:rPr>
              <a:t>witness.</a:t>
            </a:r>
            <a:r>
              <a:rPr lang="el-GR" dirty="0" smtClean="0"/>
              <a:t> </a:t>
            </a:r>
            <a:r>
              <a:rPr lang="en-US" dirty="0" smtClean="0"/>
              <a:t>Even </a:t>
            </a:r>
            <a:r>
              <a:rPr lang="en-US" dirty="0"/>
              <a:t>when facing </a:t>
            </a:r>
            <a:r>
              <a:rPr lang="en-US" dirty="0" smtClean="0"/>
              <a:t>death</a:t>
            </a:r>
            <a:r>
              <a:rPr lang="el-GR" dirty="0" smtClean="0"/>
              <a:t> </a:t>
            </a:r>
            <a:r>
              <a:rPr lang="en-US" dirty="0" smtClean="0"/>
              <a:t>they </a:t>
            </a:r>
            <a:r>
              <a:rPr lang="en-US" dirty="0"/>
              <a:t>did not cling to life.</a:t>
            </a:r>
          </a:p>
          <a:p>
            <a:pPr algn="l"/>
            <a:endParaRPr lang="en-US" altLang="en-US" dirty="0"/>
          </a:p>
        </p:txBody>
      </p:sp>
    </p:spTree>
    <p:extLst>
      <p:ext uri="{BB962C8B-B14F-4D97-AF65-F5344CB8AC3E}">
        <p14:creationId xmlns:p14="http://schemas.microsoft.com/office/powerpoint/2010/main" val="823101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baseline="30000" dirty="0" smtClean="0"/>
              <a:t>Mtt 12.9-11</a:t>
            </a:r>
            <a:r>
              <a:rPr lang="en-US" baseline="30000" dirty="0"/>
              <a:t> </a:t>
            </a:r>
            <a:r>
              <a:rPr lang="en-US" dirty="0"/>
              <a:t>Going on from that place, he went into their synagogue. </a:t>
            </a:r>
            <a:r>
              <a:rPr lang="en-US" b="1" baseline="30000" dirty="0"/>
              <a:t> </a:t>
            </a:r>
            <a:r>
              <a:rPr lang="en-US" dirty="0"/>
              <a:t>A man there had a shriveled hand</a:t>
            </a:r>
            <a:r>
              <a:rPr lang="en-US" dirty="0" smtClean="0"/>
              <a:t>.</a:t>
            </a:r>
            <a:endParaRPr lang="el-GR" dirty="0" smtClean="0"/>
          </a:p>
          <a:p>
            <a:pPr algn="l"/>
            <a:endParaRPr lang="el-GR" altLang="en-US" dirty="0"/>
          </a:p>
          <a:p>
            <a:pPr algn="l"/>
            <a:r>
              <a:rPr lang="el-GR" altLang="en-US" dirty="0" smtClean="0"/>
              <a:t>Causing and Healing shrivelled </a:t>
            </a:r>
            <a:r>
              <a:rPr lang="el-GR" altLang="en-US" dirty="0"/>
              <a:t>hands were emblematic of </a:t>
            </a:r>
            <a:r>
              <a:rPr lang="el-GR" altLang="en-US" dirty="0" smtClean="0"/>
              <a:t>great authority and power in Bible history. </a:t>
            </a:r>
            <a:endParaRPr lang="en-US" altLang="en-US" dirty="0"/>
          </a:p>
        </p:txBody>
      </p:sp>
    </p:spTree>
    <p:extLst>
      <p:ext uri="{BB962C8B-B14F-4D97-AF65-F5344CB8AC3E}">
        <p14:creationId xmlns:p14="http://schemas.microsoft.com/office/powerpoint/2010/main" val="1827745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normAutofit/>
          </a:bodyPr>
          <a:lstStyle/>
          <a:p>
            <a:pPr algn="l"/>
            <a:r>
              <a:rPr lang="en-US" baseline="30000" dirty="0" smtClean="0"/>
              <a:t>1 K 13.4-7</a:t>
            </a:r>
            <a:r>
              <a:rPr lang="en-US" dirty="0" smtClean="0"/>
              <a:t> </a:t>
            </a:r>
            <a:r>
              <a:rPr lang="en-US" baseline="30000" dirty="0"/>
              <a:t> </a:t>
            </a:r>
            <a:r>
              <a:rPr lang="en-US" dirty="0"/>
              <a:t>When the king </a:t>
            </a:r>
            <a:r>
              <a:rPr lang="en-US" dirty="0" smtClean="0"/>
              <a:t>heard…the </a:t>
            </a:r>
            <a:r>
              <a:rPr lang="en-US" dirty="0"/>
              <a:t>man of God </a:t>
            </a:r>
            <a:r>
              <a:rPr lang="en-US" dirty="0" smtClean="0"/>
              <a:t>denounce </a:t>
            </a:r>
            <a:r>
              <a:rPr lang="en-US" dirty="0"/>
              <a:t>the altar in Beit-El, </a:t>
            </a:r>
            <a:r>
              <a:rPr lang="el-GR" dirty="0" smtClean="0"/>
              <a:t>King </a:t>
            </a:r>
            <a:r>
              <a:rPr lang="en-US" dirty="0" err="1" smtClean="0"/>
              <a:t>Yarov‘am</a:t>
            </a:r>
            <a:r>
              <a:rPr lang="en-US" dirty="0" smtClean="0"/>
              <a:t> </a:t>
            </a:r>
            <a:r>
              <a:rPr lang="en-US" dirty="0"/>
              <a:t>took his hand away from the altar and said, “Seize him!” But </a:t>
            </a:r>
            <a:r>
              <a:rPr lang="en-US" dirty="0">
                <a:solidFill>
                  <a:srgbClr val="FFFF66"/>
                </a:solidFill>
              </a:rPr>
              <a:t>his hand, the one he had stretched out against him, shriveled </a:t>
            </a:r>
            <a:r>
              <a:rPr lang="en-US" dirty="0"/>
              <a:t>up; so that he could not draw it back to </a:t>
            </a:r>
            <a:r>
              <a:rPr lang="en-US" dirty="0" smtClean="0"/>
              <a:t>himself…The </a:t>
            </a:r>
            <a:r>
              <a:rPr lang="en-US" dirty="0"/>
              <a:t>king then </a:t>
            </a:r>
            <a:r>
              <a:rPr lang="en-US" dirty="0" smtClean="0"/>
              <a:t>responded to </a:t>
            </a:r>
            <a:r>
              <a:rPr lang="en-US" dirty="0"/>
              <a:t>the man of God. “Ask now the favor of </a:t>
            </a:r>
            <a:r>
              <a:rPr lang="en-US" cap="small" dirty="0" smtClean="0"/>
              <a:t>Adoni</a:t>
            </a:r>
            <a:r>
              <a:rPr lang="en-US" dirty="0"/>
              <a:t> your God,” he said, </a:t>
            </a:r>
            <a:endParaRPr lang="en-US" altLang="en-US" dirty="0"/>
          </a:p>
        </p:txBody>
      </p:sp>
    </p:spTree>
    <p:extLst>
      <p:ext uri="{BB962C8B-B14F-4D97-AF65-F5344CB8AC3E}">
        <p14:creationId xmlns:p14="http://schemas.microsoft.com/office/powerpoint/2010/main" val="3410660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normAutofit/>
          </a:bodyPr>
          <a:lstStyle/>
          <a:p>
            <a:pPr algn="l"/>
            <a:r>
              <a:rPr lang="en-US" baseline="30000" dirty="0" smtClean="0"/>
              <a:t>1 K 13.4-7</a:t>
            </a:r>
            <a:r>
              <a:rPr lang="en-US" dirty="0" smtClean="0"/>
              <a:t> </a:t>
            </a:r>
            <a:r>
              <a:rPr lang="en-US" baseline="30000" dirty="0"/>
              <a:t> </a:t>
            </a:r>
            <a:r>
              <a:rPr lang="en-US" dirty="0"/>
              <a:t>“and pray for me, that my hand will be restored to me</a:t>
            </a:r>
            <a:r>
              <a:rPr lang="en-US" dirty="0" smtClean="0"/>
              <a:t>.” The </a:t>
            </a:r>
            <a:r>
              <a:rPr lang="en-US" dirty="0"/>
              <a:t>man of God prayed to </a:t>
            </a:r>
            <a:r>
              <a:rPr lang="en-US" cap="small" dirty="0" smtClean="0"/>
              <a:t>Adoni</a:t>
            </a:r>
            <a:r>
              <a:rPr lang="en-US" dirty="0"/>
              <a:t>, and the </a:t>
            </a:r>
            <a:r>
              <a:rPr lang="en-US" dirty="0">
                <a:solidFill>
                  <a:srgbClr val="FFFF66"/>
                </a:solidFill>
              </a:rPr>
              <a:t>king’s hand was restored </a:t>
            </a:r>
            <a:r>
              <a:rPr lang="en-US" dirty="0"/>
              <a:t>to him and became as it had been </a:t>
            </a:r>
            <a:r>
              <a:rPr lang="en-US" dirty="0" smtClean="0"/>
              <a:t>before. The </a:t>
            </a:r>
            <a:r>
              <a:rPr lang="en-US" dirty="0"/>
              <a:t>king then said to the man of God, “Come home with me, and refresh yourself, and I will give you a reward.</a:t>
            </a:r>
            <a:endParaRPr lang="en-US" altLang="en-US" dirty="0"/>
          </a:p>
        </p:txBody>
      </p:sp>
    </p:spTree>
    <p:extLst>
      <p:ext uri="{BB962C8B-B14F-4D97-AF65-F5344CB8AC3E}">
        <p14:creationId xmlns:p14="http://schemas.microsoft.com/office/powerpoint/2010/main" val="3632811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baseline="30000" dirty="0" smtClean="0"/>
              <a:t>Mtt 12.9-11</a:t>
            </a:r>
            <a:r>
              <a:rPr lang="en-US" baseline="30000" dirty="0"/>
              <a:t> </a:t>
            </a:r>
            <a:r>
              <a:rPr lang="el-GR" dirty="0" smtClean="0"/>
              <a:t>...</a:t>
            </a:r>
            <a:r>
              <a:rPr lang="en-US" dirty="0" smtClean="0"/>
              <a:t>a </a:t>
            </a:r>
            <a:r>
              <a:rPr lang="en-US" dirty="0"/>
              <a:t>shriveled hand</a:t>
            </a:r>
            <a:r>
              <a:rPr lang="en-US" dirty="0" smtClean="0"/>
              <a:t>.</a:t>
            </a:r>
          </a:p>
          <a:p>
            <a:pPr algn="l"/>
            <a:r>
              <a:rPr lang="en-US" dirty="0" smtClean="0"/>
              <a:t>Talmud [not written yet but Oral] </a:t>
            </a:r>
          </a:p>
          <a:p>
            <a:pPr marL="228600" indent="-228600" algn="l">
              <a:buFont typeface="Arial" panose="020B0604020202020204" pitchFamily="34" charset="0"/>
              <a:buChar char="•"/>
            </a:pPr>
            <a:r>
              <a:rPr lang="en-US" dirty="0" smtClean="0"/>
              <a:t>healing permitted on Shabbat if </a:t>
            </a:r>
            <a:r>
              <a:rPr lang="el-GR" dirty="0" smtClean="0"/>
              <a:t>a </a:t>
            </a:r>
            <a:r>
              <a:rPr lang="en-US" dirty="0" smtClean="0"/>
              <a:t>life or death </a:t>
            </a:r>
            <a:r>
              <a:rPr lang="el-GR" dirty="0" smtClean="0"/>
              <a:t>issue...so this</a:t>
            </a:r>
            <a:r>
              <a:rPr lang="en-US" dirty="0" smtClean="0"/>
              <a:t> </a:t>
            </a:r>
            <a:r>
              <a:rPr lang="en-US" dirty="0" smtClean="0">
                <a:solidFill>
                  <a:srgbClr val="FFFF66"/>
                </a:solidFill>
              </a:rPr>
              <a:t>not OK</a:t>
            </a:r>
          </a:p>
          <a:p>
            <a:pPr marL="228600" indent="-228600" algn="l">
              <a:buFont typeface="Arial" panose="020B0604020202020204" pitchFamily="34" charset="0"/>
              <a:buChar char="•"/>
            </a:pPr>
            <a:r>
              <a:rPr lang="en-US" dirty="0" smtClean="0"/>
              <a:t>Healing permitted on S</a:t>
            </a:r>
            <a:r>
              <a:rPr lang="el-GR" dirty="0" smtClean="0"/>
              <a:t>h</a:t>
            </a:r>
            <a:r>
              <a:rPr lang="en-US" dirty="0" err="1" smtClean="0"/>
              <a:t>abbat</a:t>
            </a:r>
            <a:r>
              <a:rPr lang="en-US" dirty="0" smtClean="0"/>
              <a:t> if no medicinal prep</a:t>
            </a:r>
            <a:r>
              <a:rPr lang="el-GR" dirty="0" smtClean="0"/>
              <a:t>...so this </a:t>
            </a:r>
            <a:r>
              <a:rPr lang="el-GR" dirty="0" smtClean="0">
                <a:solidFill>
                  <a:srgbClr val="FFFF66"/>
                </a:solidFill>
              </a:rPr>
              <a:t>was</a:t>
            </a:r>
            <a:r>
              <a:rPr lang="en-US" dirty="0" smtClean="0">
                <a:solidFill>
                  <a:srgbClr val="FFFF66"/>
                </a:solidFill>
              </a:rPr>
              <a:t> </a:t>
            </a:r>
            <a:r>
              <a:rPr lang="en-US" dirty="0">
                <a:solidFill>
                  <a:srgbClr val="FFFF66"/>
                </a:solidFill>
              </a:rPr>
              <a:t>OK</a:t>
            </a:r>
            <a:endParaRPr lang="en-US" dirty="0" smtClean="0"/>
          </a:p>
          <a:p>
            <a:pPr marL="228600" indent="-228600" algn="l">
              <a:buFont typeface="Arial" panose="020B0604020202020204" pitchFamily="34" charset="0"/>
              <a:buChar char="•"/>
            </a:pPr>
            <a:r>
              <a:rPr lang="en-US" dirty="0" err="1" smtClean="0"/>
              <a:t>Shammai</a:t>
            </a:r>
            <a:r>
              <a:rPr lang="en-US" dirty="0" smtClean="0"/>
              <a:t>: no prayer for sick</a:t>
            </a:r>
            <a:r>
              <a:rPr lang="el-GR" dirty="0" smtClean="0"/>
              <a:t> on Shabbat</a:t>
            </a:r>
            <a:endParaRPr lang="en-US" dirty="0" smtClean="0"/>
          </a:p>
          <a:p>
            <a:pPr marL="228600" indent="-228600" algn="l">
              <a:buFont typeface="Arial" panose="020B0604020202020204" pitchFamily="34" charset="0"/>
              <a:buChar char="•"/>
            </a:pPr>
            <a:r>
              <a:rPr lang="en-US" dirty="0" smtClean="0"/>
              <a:t>Hillel: Prayer for sick OK</a:t>
            </a:r>
            <a:r>
              <a:rPr lang="el-GR" dirty="0" smtClean="0"/>
              <a:t> on Shabbat</a:t>
            </a:r>
            <a:endParaRPr lang="en-US" dirty="0" smtClean="0"/>
          </a:p>
          <a:p>
            <a:pPr algn="l"/>
            <a:endParaRPr lang="en-US" altLang="en-US" dirty="0"/>
          </a:p>
        </p:txBody>
      </p:sp>
    </p:spTree>
    <p:extLst>
      <p:ext uri="{BB962C8B-B14F-4D97-AF65-F5344CB8AC3E}">
        <p14:creationId xmlns:p14="http://schemas.microsoft.com/office/powerpoint/2010/main" val="2966454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0" y="0"/>
            <a:ext cx="9144000" cy="6858000"/>
          </a:xfrm>
        </p:spPr>
        <p:txBody>
          <a:bodyPr/>
          <a:lstStyle/>
          <a:p>
            <a:pPr algn="l"/>
            <a:r>
              <a:rPr lang="en-US" baseline="30000" dirty="0" smtClean="0"/>
              <a:t>Mtt 12.9-11</a:t>
            </a:r>
            <a:r>
              <a:rPr lang="en-US" baseline="30000" dirty="0"/>
              <a:t> </a:t>
            </a:r>
            <a:r>
              <a:rPr lang="en-US" dirty="0" smtClean="0"/>
              <a:t>Looking </a:t>
            </a:r>
            <a:r>
              <a:rPr lang="en-US" dirty="0"/>
              <a:t>for a reason to accuse him </a:t>
            </a:r>
            <a:r>
              <a:rPr lang="en-US" dirty="0" smtClean="0"/>
              <a:t>  of </a:t>
            </a:r>
            <a:r>
              <a:rPr lang="en-US" dirty="0"/>
              <a:t>something, </a:t>
            </a:r>
            <a:r>
              <a:rPr lang="en-US" dirty="0">
                <a:solidFill>
                  <a:srgbClr val="FFFF66"/>
                </a:solidFill>
              </a:rPr>
              <a:t>they asked him, </a:t>
            </a:r>
            <a:r>
              <a:rPr lang="en-US" dirty="0"/>
              <a:t>“Is healing permitted </a:t>
            </a:r>
            <a:r>
              <a:rPr lang="en-US" dirty="0" smtClean="0"/>
              <a:t>on </a:t>
            </a:r>
            <a:r>
              <a:rPr lang="en-US" i="1" dirty="0" smtClean="0"/>
              <a:t>Shabbat</a:t>
            </a:r>
            <a:r>
              <a:rPr lang="en-US" dirty="0"/>
              <a:t>?” </a:t>
            </a:r>
            <a:endParaRPr lang="el-GR" dirty="0" smtClean="0"/>
          </a:p>
          <a:p>
            <a:pPr algn="l"/>
            <a:r>
              <a:rPr lang="en-US" altLang="en-US" dirty="0"/>
              <a:t>Heavy &amp; light / </a:t>
            </a:r>
            <a:r>
              <a:rPr lang="en-US" altLang="en-US" dirty="0" err="1"/>
              <a:t>Kal</a:t>
            </a:r>
            <a:r>
              <a:rPr lang="en-US" altLang="en-US" dirty="0"/>
              <a:t> </a:t>
            </a:r>
            <a:r>
              <a:rPr lang="en-US" altLang="en-US" dirty="0" err="1"/>
              <a:t>v’khomer</a:t>
            </a:r>
            <a:r>
              <a:rPr lang="en-US" altLang="en-US" dirty="0"/>
              <a:t> </a:t>
            </a:r>
            <a:r>
              <a:rPr lang="he-IL" sz="4400" b="1" dirty="0">
                <a:latin typeface="David" panose="020E0502060401010101" pitchFamily="34" charset="-79"/>
                <a:cs typeface="David" panose="020E0502060401010101" pitchFamily="34" charset="-79"/>
              </a:rPr>
              <a:t>קַל וְחֹמֶר</a:t>
            </a:r>
          </a:p>
          <a:p>
            <a:pPr algn="l"/>
            <a:r>
              <a:rPr lang="en-US" altLang="en-US" dirty="0"/>
              <a:t>discussion: </a:t>
            </a:r>
          </a:p>
          <a:p>
            <a:pPr algn="l"/>
            <a:r>
              <a:rPr lang="en-US" dirty="0" smtClean="0"/>
              <a:t>But </a:t>
            </a:r>
            <a:r>
              <a:rPr lang="en-US" dirty="0"/>
              <a:t>he answered, “If you have a sheep that falls in a pit on </a:t>
            </a:r>
            <a:r>
              <a:rPr lang="en-US" i="1" dirty="0"/>
              <a:t>Shabbat</a:t>
            </a:r>
            <a:r>
              <a:rPr lang="en-US" dirty="0"/>
              <a:t>, which of you won’t take hold of it and lift it out?</a:t>
            </a:r>
            <a:endParaRPr lang="en-US" altLang="en-US" dirty="0"/>
          </a:p>
        </p:txBody>
      </p:sp>
    </p:spTree>
    <p:extLst>
      <p:ext uri="{BB962C8B-B14F-4D97-AF65-F5344CB8AC3E}">
        <p14:creationId xmlns:p14="http://schemas.microsoft.com/office/powerpoint/2010/main" val="3913805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12518</TotalTime>
  <Words>2645</Words>
  <Application>Microsoft Office PowerPoint</Application>
  <PresentationFormat>On-screen Show (4:3)</PresentationFormat>
  <Paragraphs>315</Paragraphs>
  <Slides>45</Slides>
  <Notes>45</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Default Design</vt:lpstr>
      <vt:lpstr>136_Default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12:12</vt:lpstr>
      <vt:lpstr>Mattityahu (Matthew) 12:13</vt:lpstr>
      <vt:lpstr>PowerPoint Presentation</vt:lpstr>
      <vt:lpstr>PowerPoint Presentation</vt:lpstr>
      <vt:lpstr>Mattityahu (Matthew) 12:14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Tyrone Lewis</cp:lastModifiedBy>
  <cp:revision>265</cp:revision>
  <dcterms:created xsi:type="dcterms:W3CDTF">2006-04-21T19:34:43Z</dcterms:created>
  <dcterms:modified xsi:type="dcterms:W3CDTF">2016-08-14T21:43:49Z</dcterms:modified>
</cp:coreProperties>
</file>