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06" r:id="rId7"/>
    <p:sldMasterId id="2147483708" r:id="rId8"/>
    <p:sldMasterId id="2147483710" r:id="rId9"/>
    <p:sldMasterId id="2147483712" r:id="rId10"/>
  </p:sldMasterIdLst>
  <p:notesMasterIdLst>
    <p:notesMasterId r:id="rId69"/>
  </p:notesMasterIdLst>
  <p:handoutMasterIdLst>
    <p:handoutMasterId r:id="rId70"/>
  </p:handoutMasterIdLst>
  <p:sldIdLst>
    <p:sldId id="1476" r:id="rId11"/>
    <p:sldId id="1525" r:id="rId12"/>
    <p:sldId id="1524" r:id="rId13"/>
    <p:sldId id="1744" r:id="rId14"/>
    <p:sldId id="1798" r:id="rId15"/>
    <p:sldId id="1799" r:id="rId16"/>
    <p:sldId id="1800" r:id="rId17"/>
    <p:sldId id="1760" r:id="rId18"/>
    <p:sldId id="1761" r:id="rId19"/>
    <p:sldId id="1765" r:id="rId20"/>
    <p:sldId id="1746" r:id="rId21"/>
    <p:sldId id="1747" r:id="rId22"/>
    <p:sldId id="1767" r:id="rId23"/>
    <p:sldId id="1748" r:id="rId24"/>
    <p:sldId id="1750" r:id="rId25"/>
    <p:sldId id="1771" r:id="rId26"/>
    <p:sldId id="1772" r:id="rId27"/>
    <p:sldId id="1773" r:id="rId28"/>
    <p:sldId id="1774" r:id="rId29"/>
    <p:sldId id="1775" r:id="rId30"/>
    <p:sldId id="1776" r:id="rId31"/>
    <p:sldId id="1777" r:id="rId32"/>
    <p:sldId id="1770" r:id="rId33"/>
    <p:sldId id="1768" r:id="rId34"/>
    <p:sldId id="1751" r:id="rId35"/>
    <p:sldId id="1778" r:id="rId36"/>
    <p:sldId id="1779" r:id="rId37"/>
    <p:sldId id="1780" r:id="rId38"/>
    <p:sldId id="1753" r:id="rId39"/>
    <p:sldId id="1756" r:id="rId40"/>
    <p:sldId id="1762" r:id="rId41"/>
    <p:sldId id="1763" r:id="rId42"/>
    <p:sldId id="1781" r:id="rId43"/>
    <p:sldId id="1782" r:id="rId44"/>
    <p:sldId id="1783" r:id="rId45"/>
    <p:sldId id="1766" r:id="rId46"/>
    <p:sldId id="1764" r:id="rId47"/>
    <p:sldId id="1757" r:id="rId48"/>
    <p:sldId id="1758" r:id="rId49"/>
    <p:sldId id="1784" r:id="rId50"/>
    <p:sldId id="1787" r:id="rId51"/>
    <p:sldId id="1788" r:id="rId52"/>
    <p:sldId id="1759" r:id="rId53"/>
    <p:sldId id="1789" r:id="rId54"/>
    <p:sldId id="1795" r:id="rId55"/>
    <p:sldId id="1796" r:id="rId56"/>
    <p:sldId id="1790" r:id="rId57"/>
    <p:sldId id="1797" r:id="rId58"/>
    <p:sldId id="1804" r:id="rId59"/>
    <p:sldId id="1805" r:id="rId60"/>
    <p:sldId id="1806" r:id="rId61"/>
    <p:sldId id="1792" r:id="rId62"/>
    <p:sldId id="1791" r:id="rId63"/>
    <p:sldId id="1801" r:id="rId64"/>
    <p:sldId id="1802" r:id="rId65"/>
    <p:sldId id="1793" r:id="rId66"/>
    <p:sldId id="1803" r:id="rId67"/>
    <p:sldId id="1794" r:id="rId68"/>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7818"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35835"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5366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71644"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89338" algn="l" defTabSz="835835" rtl="0" eaLnBrk="1" latinLnBrk="0" hangingPunct="1">
      <a:defRPr sz="4000" kern="1200">
        <a:solidFill>
          <a:schemeClr val="bg1"/>
        </a:solidFill>
        <a:latin typeface="Arial Rounded MT Bold" pitchFamily="34" charset="0"/>
        <a:ea typeface="+mn-ea"/>
        <a:cs typeface="Arial" charset="0"/>
      </a:defRPr>
    </a:lvl6pPr>
    <a:lvl7pPr marL="2507197" algn="l" defTabSz="835835" rtl="0" eaLnBrk="1" latinLnBrk="0" hangingPunct="1">
      <a:defRPr sz="4000" kern="1200">
        <a:solidFill>
          <a:schemeClr val="bg1"/>
        </a:solidFill>
        <a:latin typeface="Arial Rounded MT Bold" pitchFamily="34" charset="0"/>
        <a:ea typeface="+mn-ea"/>
        <a:cs typeface="Arial" charset="0"/>
      </a:defRPr>
    </a:lvl7pPr>
    <a:lvl8pPr marL="2925114" algn="l" defTabSz="835835" rtl="0" eaLnBrk="1" latinLnBrk="0" hangingPunct="1">
      <a:defRPr sz="4000" kern="1200">
        <a:solidFill>
          <a:schemeClr val="bg1"/>
        </a:solidFill>
        <a:latin typeface="Arial Rounded MT Bold" pitchFamily="34" charset="0"/>
        <a:ea typeface="+mn-ea"/>
        <a:cs typeface="Arial" charset="0"/>
      </a:defRPr>
    </a:lvl8pPr>
    <a:lvl9pPr marL="3343032" algn="l" defTabSz="835835" rtl="0" eaLnBrk="1" latinLnBrk="0" hangingPunct="1">
      <a:defRPr sz="4000" kern="1200">
        <a:solidFill>
          <a:schemeClr val="bg1"/>
        </a:solidFill>
        <a:latin typeface="Arial Rounded MT Bold"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34" autoAdjust="0"/>
    <p:restoredTop sz="85244" autoAdjust="0"/>
  </p:normalViewPr>
  <p:slideViewPr>
    <p:cSldViewPr>
      <p:cViewPr varScale="1">
        <p:scale>
          <a:sx n="86" d="100"/>
          <a:sy n="86" d="100"/>
        </p:scale>
        <p:origin x="-72" y="-211"/>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477"/>
    </p:cViewPr>
  </p:sorterViewPr>
  <p:notesViewPr>
    <p:cSldViewPr>
      <p:cViewPr varScale="1">
        <p:scale>
          <a:sx n="63" d="100"/>
          <a:sy n="63" d="100"/>
        </p:scale>
        <p:origin x="-15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dirty="0" smtClean="0"/>
              <a:t>Mtt. 16.24-28 Yeshua's Followers Execution stake</a:t>
            </a:r>
            <a:endParaRPr lang="en-US" altLang="en-US" dirty="0"/>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dirty="0" smtClean="0"/>
              <a:t>Feb. 25, 2017  5777</a:t>
            </a:r>
            <a:endParaRPr lang="en-US" altLang="en-US" dirty="0"/>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dirty="0"/>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dirty="0"/>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dirty="0" smtClean="0"/>
              <a:t>Mtt. 16.24-28 Yeshua's Followers Execution stake</a:t>
            </a:r>
            <a:endParaRPr lang="en-US" alt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dirty="0" smtClean="0"/>
              <a:t>Feb. 25, 2017  5777</a:t>
            </a:r>
            <a:endParaRPr lang="en-US" altLang="en-US" dirty="0"/>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dirty="0"/>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7818"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35835" algn="l" rtl="0" fontAlgn="base">
      <a:spcBef>
        <a:spcPct val="30000"/>
      </a:spcBef>
      <a:spcAft>
        <a:spcPct val="0"/>
      </a:spcAft>
      <a:defRPr sz="1200" kern="1200">
        <a:solidFill>
          <a:schemeClr val="tx1"/>
        </a:solidFill>
        <a:latin typeface="Arial" charset="0"/>
        <a:ea typeface="+mn-ea"/>
        <a:cs typeface="Arial" charset="0"/>
      </a:defRPr>
    </a:lvl3pPr>
    <a:lvl4pPr marL="1253667" algn="l" rtl="0" fontAlgn="base">
      <a:spcBef>
        <a:spcPct val="30000"/>
      </a:spcBef>
      <a:spcAft>
        <a:spcPct val="0"/>
      </a:spcAft>
      <a:defRPr sz="1200" kern="1200">
        <a:solidFill>
          <a:schemeClr val="tx1"/>
        </a:solidFill>
        <a:latin typeface="Arial" charset="0"/>
        <a:ea typeface="+mn-ea"/>
        <a:cs typeface="Arial" charset="0"/>
      </a:defRPr>
    </a:lvl4pPr>
    <a:lvl5pPr marL="1671644" algn="l" rtl="0" fontAlgn="base">
      <a:spcBef>
        <a:spcPct val="30000"/>
      </a:spcBef>
      <a:spcAft>
        <a:spcPct val="0"/>
      </a:spcAft>
      <a:defRPr sz="1200" kern="1200">
        <a:solidFill>
          <a:schemeClr val="tx1"/>
        </a:solidFill>
        <a:latin typeface="Arial" charset="0"/>
        <a:ea typeface="+mn-ea"/>
        <a:cs typeface="Arial" charset="0"/>
      </a:defRPr>
    </a:lvl5pPr>
    <a:lvl6pPr marL="2089338" algn="l" defTabSz="835835" rtl="0" eaLnBrk="1" latinLnBrk="0" hangingPunct="1">
      <a:defRPr sz="1200" kern="1200">
        <a:solidFill>
          <a:schemeClr val="tx1"/>
        </a:solidFill>
        <a:latin typeface="+mn-lt"/>
        <a:ea typeface="+mn-ea"/>
        <a:cs typeface="+mn-cs"/>
      </a:defRPr>
    </a:lvl6pPr>
    <a:lvl7pPr marL="2507197" algn="l" defTabSz="835835" rtl="0" eaLnBrk="1" latinLnBrk="0" hangingPunct="1">
      <a:defRPr sz="1200" kern="1200">
        <a:solidFill>
          <a:schemeClr val="tx1"/>
        </a:solidFill>
        <a:latin typeface="+mn-lt"/>
        <a:ea typeface="+mn-ea"/>
        <a:cs typeface="+mn-cs"/>
      </a:defRPr>
    </a:lvl7pPr>
    <a:lvl8pPr marL="2925114" algn="l" defTabSz="835835" rtl="0" eaLnBrk="1" latinLnBrk="0" hangingPunct="1">
      <a:defRPr sz="1200" kern="1200">
        <a:solidFill>
          <a:schemeClr val="tx1"/>
        </a:solidFill>
        <a:latin typeface="+mn-lt"/>
        <a:ea typeface="+mn-ea"/>
        <a:cs typeface="+mn-cs"/>
      </a:defRPr>
    </a:lvl8pPr>
    <a:lvl9pPr marL="3343032" algn="l" defTabSz="8358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iblehub.com/greek/aparne_sastho__533.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biblehub.com/greek/aparne_sastho__533.ht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267200"/>
            <a:ext cx="6172200" cy="4572000"/>
          </a:xfrm>
        </p:spPr>
        <p:txBody>
          <a:bodyPr/>
          <a:lstStyle/>
          <a:p>
            <a:r>
              <a:rPr lang="en-US" dirty="0" err="1">
                <a:hlinkClick r:id="rId3" tooltip="aparnēsasthō: let him deny"/>
              </a:rPr>
              <a:t>Aparnēsasthō</a:t>
            </a:r>
            <a:r>
              <a:rPr lang="en-US" dirty="0"/>
              <a:t> Say no: “deny, disown, repudiate (either another person or myself), disregard</a:t>
            </a:r>
            <a:r>
              <a:rPr lang="en-US" dirty="0" smtClean="0"/>
              <a:t>.” </a:t>
            </a:r>
            <a:r>
              <a:rPr lang="en-US" dirty="0" err="1" smtClean="0"/>
              <a:t>Heb</a:t>
            </a:r>
            <a:r>
              <a:rPr lang="en-US" dirty="0" smtClean="0"/>
              <a:t>: alienate from, deny</a:t>
            </a:r>
            <a:endParaRPr lang="en-US" dirty="0"/>
          </a:p>
          <a:p>
            <a:r>
              <a:rPr lang="en-US" dirty="0" smtClean="0"/>
              <a:t>Misuse of term: does </a:t>
            </a:r>
            <a:r>
              <a:rPr lang="en-US" dirty="0"/>
              <a:t>not mean practicing some form of asceticism </a:t>
            </a:r>
            <a:r>
              <a:rPr lang="en-US" dirty="0" smtClean="0"/>
              <a:t>[super fasting, no chocolate, flagellation, etc.] or </a:t>
            </a:r>
            <a:r>
              <a:rPr lang="en-US" dirty="0"/>
              <a:t>developing low </a:t>
            </a:r>
            <a:r>
              <a:rPr lang="en-US" dirty="0" smtClean="0"/>
              <a:t>self-esteem [I’m worthless, useless, unimportant], or look ugly, tattered, disheveled.  </a:t>
            </a:r>
            <a:r>
              <a:rPr lang="en-US" u="sng" dirty="0" smtClean="0"/>
              <a:t>Rather </a:t>
            </a:r>
            <a:r>
              <a:rPr lang="en-US" u="sng" dirty="0"/>
              <a:t>placing the will of God above one’s own feelings, desires and urges </a:t>
            </a:r>
            <a:r>
              <a:rPr lang="en-US" sz="1400" dirty="0"/>
              <a:t>(Stern 55). </a:t>
            </a:r>
            <a:endParaRPr lang="en-US" sz="1400" dirty="0" smtClean="0"/>
          </a:p>
          <a:p>
            <a:r>
              <a:rPr lang="en-US" dirty="0" smtClean="0"/>
              <a:t>Denying </a:t>
            </a:r>
            <a:r>
              <a:rPr lang="en-US" dirty="0"/>
              <a:t>oneself means abandoning the relativism of determining one's own code of conduct, and conforming oneself to the will of God already expressed in the Torah </a:t>
            </a:r>
            <a:r>
              <a:rPr lang="en-US" sz="1400" dirty="0" smtClean="0"/>
              <a:t>Robison</a:t>
            </a:r>
            <a:endParaRPr lang="en-US" dirty="0" smtClean="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10</a:t>
            </a:fld>
            <a:endParaRPr lang="en-US" sz="1800" kern="0">
              <a:solidFill>
                <a:sysClr val="windowText" lastClr="000000"/>
              </a:solidFill>
            </a:endParaRPr>
          </a:p>
        </p:txBody>
      </p:sp>
      <p:sp>
        <p:nvSpPr>
          <p:cNvPr id="5" name="Date Placeholder 4"/>
          <p:cNvSpPr>
            <a:spLocks noGrp="1"/>
          </p:cNvSpPr>
          <p:nvPr>
            <p:ph type="dt" idx="11"/>
          </p:nvPr>
        </p:nvSpPr>
        <p:spPr/>
        <p:txBody>
          <a:bodyPr/>
          <a:lstStyle/>
          <a:p>
            <a:r>
              <a:rPr lang="en-US" altLang="en-US" smtClean="0"/>
              <a:t>Feb. 25, 2017  5777</a:t>
            </a:r>
            <a:endParaRPr lang="en-US" altLang="en-US"/>
          </a:p>
        </p:txBody>
      </p:sp>
      <p:sp>
        <p:nvSpPr>
          <p:cNvPr id="6" name="Header Placeholder 5"/>
          <p:cNvSpPr>
            <a:spLocks noGrp="1"/>
          </p:cNvSpPr>
          <p:nvPr>
            <p:ph type="hdr" sz="quarter" idx="12"/>
          </p:nvPr>
        </p:nvSpPr>
        <p:spPr/>
        <p:txBody>
          <a:bodyPr/>
          <a:lstStyle/>
          <a:p>
            <a:r>
              <a:rPr lang="en-US" altLang="en-US" smtClean="0"/>
              <a:t>Mtt. 16.24-28 Yeshua's Followers Execution stake</a:t>
            </a:r>
            <a:endParaRPr lang="en-US" altLang="en-US"/>
          </a:p>
        </p:txBody>
      </p:sp>
    </p:spTree>
    <p:extLst>
      <p:ext uri="{BB962C8B-B14F-4D97-AF65-F5344CB8AC3E}">
        <p14:creationId xmlns:p14="http://schemas.microsoft.com/office/powerpoint/2010/main" val="141722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One famous TV preacher: “</a:t>
            </a:r>
            <a:r>
              <a:rPr lang="en-US" i="1" dirty="0"/>
              <a:t>God wants us to prosper financially, to have </a:t>
            </a:r>
            <a:r>
              <a:rPr lang="en-US" i="1" u="sng" dirty="0"/>
              <a:t>plenty</a:t>
            </a:r>
            <a:r>
              <a:rPr lang="en-US" i="1" dirty="0"/>
              <a:t> of money, to fulfill the destiny He has laid out for us</a:t>
            </a:r>
            <a:r>
              <a:rPr lang="en-US" i="1" dirty="0" smtClean="0"/>
              <a:t>.</a:t>
            </a:r>
            <a:r>
              <a:rPr lang="en-US" altLang="en-US" dirty="0" smtClean="0"/>
              <a:t>”</a:t>
            </a:r>
          </a:p>
          <a:p>
            <a:endParaRPr lang="en-US" altLang="en-US" dirty="0"/>
          </a:p>
          <a:p>
            <a:r>
              <a:rPr lang="en-US" altLang="en-US" dirty="0" smtClean="0"/>
              <a:t>This is also true, paradox.  Abundant LIFE, yet abundant death.  </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267200"/>
            <a:ext cx="6172200" cy="4572000"/>
          </a:xfrm>
        </p:spPr>
        <p:txBody>
          <a:bodyPr/>
          <a:lstStyle/>
          <a:p>
            <a:r>
              <a:rPr lang="en-US" dirty="0" smtClean="0"/>
              <a:t>No to HIMSELF:  Self on the throne.  </a:t>
            </a:r>
          </a:p>
          <a:p>
            <a:r>
              <a:rPr lang="en-US" dirty="0" smtClean="0"/>
              <a:t>Basic temptation in </a:t>
            </a:r>
            <a:r>
              <a:rPr lang="en-US" dirty="0" err="1" smtClean="0"/>
              <a:t>Gan</a:t>
            </a:r>
            <a:r>
              <a:rPr lang="en-US" dirty="0" smtClean="0"/>
              <a:t> Eden/Garden of Eden</a:t>
            </a:r>
          </a:p>
          <a:p>
            <a:r>
              <a:rPr lang="en-US" u="sng" dirty="0" smtClean="0"/>
              <a:t>You</a:t>
            </a:r>
            <a:r>
              <a:rPr lang="en-US" dirty="0" smtClean="0"/>
              <a:t> will be as gods</a:t>
            </a:r>
            <a:r>
              <a:rPr lang="en-US" dirty="0"/>
              <a:t>. You will </a:t>
            </a:r>
            <a:r>
              <a:rPr lang="en-US" dirty="0" smtClean="0"/>
              <a:t>be </a:t>
            </a:r>
            <a:r>
              <a:rPr lang="en-US" dirty="0"/>
              <a:t>in charge of moral decisions [knowing good and evil], </a:t>
            </a:r>
            <a:r>
              <a:rPr lang="en-US" dirty="0" smtClean="0"/>
              <a:t>reward good, punish </a:t>
            </a:r>
            <a:r>
              <a:rPr lang="en-US" dirty="0"/>
              <a:t>evil. </a:t>
            </a:r>
            <a:endParaRPr lang="en-US" dirty="0" smtClean="0"/>
          </a:p>
          <a:p>
            <a:r>
              <a:rPr lang="en-US" dirty="0" smtClean="0"/>
              <a:t>You </a:t>
            </a:r>
            <a:r>
              <a:rPr lang="en-US" dirty="0" smtClean="0"/>
              <a:t>will be </a:t>
            </a:r>
            <a:r>
              <a:rPr lang="en-US" dirty="0"/>
              <a:t>on throne, worshipped, admired.  </a:t>
            </a:r>
            <a:endParaRPr lang="en-US" dirty="0" smtClean="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13</a:t>
            </a:fld>
            <a:endParaRPr lang="en-US" sz="1800" kern="0">
              <a:solidFill>
                <a:sysClr val="windowText" lastClr="000000"/>
              </a:solidFill>
            </a:endParaRPr>
          </a:p>
        </p:txBody>
      </p:sp>
      <p:sp>
        <p:nvSpPr>
          <p:cNvPr id="5" name="Date Placeholder 4"/>
          <p:cNvSpPr>
            <a:spLocks noGrp="1"/>
          </p:cNvSpPr>
          <p:nvPr>
            <p:ph type="dt" idx="11"/>
          </p:nvPr>
        </p:nvSpPr>
        <p:spPr/>
        <p:txBody>
          <a:bodyPr/>
          <a:lstStyle/>
          <a:p>
            <a:r>
              <a:rPr lang="en-US" altLang="en-US" smtClean="0"/>
              <a:t>Feb. 25, 2017  5777</a:t>
            </a:r>
            <a:endParaRPr lang="en-US" altLang="en-US"/>
          </a:p>
        </p:txBody>
      </p:sp>
      <p:sp>
        <p:nvSpPr>
          <p:cNvPr id="6" name="Header Placeholder 5"/>
          <p:cNvSpPr>
            <a:spLocks noGrp="1"/>
          </p:cNvSpPr>
          <p:nvPr>
            <p:ph type="hdr" sz="quarter" idx="12"/>
          </p:nvPr>
        </p:nvSpPr>
        <p:spPr/>
        <p:txBody>
          <a:bodyPr/>
          <a:lstStyle/>
          <a:p>
            <a:r>
              <a:rPr lang="en-US" altLang="en-US" smtClean="0"/>
              <a:t>Mtt. 16.24-28 Yeshua's Followers Execution stake</a:t>
            </a:r>
            <a:endParaRPr lang="en-US" altLang="en-US"/>
          </a:p>
        </p:txBody>
      </p:sp>
    </p:spTree>
    <p:extLst>
      <p:ext uri="{BB962C8B-B14F-4D97-AF65-F5344CB8AC3E}">
        <p14:creationId xmlns:p14="http://schemas.microsoft.com/office/powerpoint/2010/main" val="141722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My ego offended.  Might be, but how to handle. His was offended repeatedly. </a:t>
            </a:r>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Response, without invective.  Information.</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267200"/>
            <a:ext cx="6172200" cy="4572000"/>
          </a:xfrm>
        </p:spPr>
        <p:txBody>
          <a:bodyPr/>
          <a:lstStyle/>
          <a:p>
            <a:pPr>
              <a:defRPr/>
            </a:pPr>
            <a:r>
              <a:rPr lang="en-US" i="1" dirty="0" err="1" smtClean="0"/>
              <a:t>staurós</a:t>
            </a:r>
            <a:r>
              <a:rPr lang="en-US" dirty="0"/>
              <a:t> – the crosspiece of a Roman </a:t>
            </a:r>
            <a:r>
              <a:rPr lang="en-US" i="1" dirty="0"/>
              <a:t>cross</a:t>
            </a:r>
            <a:r>
              <a:rPr lang="en-US" dirty="0"/>
              <a:t>; the cross-beam, placed at the top of the vertical member to form a capital "</a:t>
            </a:r>
            <a:r>
              <a:rPr lang="en-US" b="1" dirty="0"/>
              <a:t>T</a:t>
            </a:r>
            <a:r>
              <a:rPr lang="en-US" dirty="0"/>
              <a:t>." "This transverse beam was the one carried by the criminal" </a:t>
            </a:r>
            <a:r>
              <a:rPr lang="en-US" sz="1200" dirty="0"/>
              <a:t>(Souter).</a:t>
            </a:r>
            <a:endParaRPr lang="en-US" dirty="0"/>
          </a:p>
          <a:p>
            <a:endParaRPr lang="en-US" altLang="en-US" dirty="0"/>
          </a:p>
          <a:p>
            <a:endParaRPr lang="en-US" dirty="0" smtClean="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16</a:t>
            </a:fld>
            <a:endParaRPr lang="en-US" sz="1800" kern="0">
              <a:solidFill>
                <a:sysClr val="windowText" lastClr="000000"/>
              </a:solidFill>
            </a:endParaRPr>
          </a:p>
        </p:txBody>
      </p:sp>
      <p:sp>
        <p:nvSpPr>
          <p:cNvPr id="5" name="Date Placeholder 4"/>
          <p:cNvSpPr>
            <a:spLocks noGrp="1"/>
          </p:cNvSpPr>
          <p:nvPr>
            <p:ph type="dt" idx="11"/>
          </p:nvPr>
        </p:nvSpPr>
        <p:spPr/>
        <p:txBody>
          <a:bodyPr/>
          <a:lstStyle/>
          <a:p>
            <a:r>
              <a:rPr lang="en-US" altLang="en-US" smtClean="0">
                <a:solidFill>
                  <a:prstClr val="white"/>
                </a:solidFill>
              </a:rPr>
              <a:t>Feb. 25, 2017  5777</a:t>
            </a:r>
            <a:endParaRPr lang="en-US" altLang="en-US">
              <a:solidFill>
                <a:prstClr val="white"/>
              </a:solidFill>
            </a:endParaRPr>
          </a:p>
        </p:txBody>
      </p:sp>
      <p:sp>
        <p:nvSpPr>
          <p:cNvPr id="6" name="Header Placeholder 5"/>
          <p:cNvSpPr>
            <a:spLocks noGrp="1"/>
          </p:cNvSpPr>
          <p:nvPr>
            <p:ph type="hdr" sz="quarter" idx="12"/>
          </p:nvPr>
        </p:nvSpPr>
        <p:spPr/>
        <p:txBody>
          <a:bodyPr/>
          <a:lstStyle/>
          <a:p>
            <a:r>
              <a:rPr lang="en-US" altLang="en-US" smtClean="0">
                <a:solidFill>
                  <a:prstClr val="white"/>
                </a:solidFill>
              </a:rPr>
              <a:t>Mtt. 16.24-28 Yeshua's Followers Execution stake</a:t>
            </a:r>
            <a:endParaRPr lang="en-US" altLang="en-US">
              <a:solidFill>
                <a:prstClr val="white"/>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http://www.blainerobison.com/bible2/marknotes08.htm</a:t>
            </a:r>
            <a:endParaRPr lang="en-US" altLang="en-US" sz="11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http://www.blainerobison.com/bible2/marknotes08.htm</a:t>
            </a:r>
          </a:p>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http://www.blainerobison.com/bible2/marknotes08.htm</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https://en.wikipedia.org/wiki/Crucifixion</a:t>
            </a:r>
            <a:endParaRPr lang="en-US" altLang="en-US" sz="105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https://en.wikipedia.org/wiki/Crucifixion</a:t>
            </a:r>
            <a:endParaRPr lang="en-US" altLang="en-US" sz="105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https://en.wikipedia.org/wiki/Crucifixion</a:t>
            </a:r>
            <a:endParaRPr lang="en-US" altLang="en-US" sz="10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http://www.blainerobison.com/bible2/marknotes08.htm</a:t>
            </a:r>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http://www.blainerobison.com/bible2/marknotes08.htm</a:t>
            </a:r>
            <a:endParaRPr lang="en-US" altLang="en-US" sz="11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http://www.blainerobison.com/bible2/marknotes08.htm</a:t>
            </a:r>
            <a:endParaRPr lang="en-US" altLang="en-US" sz="11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http://www.blainerobison.com/bible2/marknotes08.htm</a:t>
            </a:r>
            <a:endParaRPr lang="en-US" altLang="en-US" sz="1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While you are doing that, a special announcement.</a:t>
            </a:r>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Say to G-d, certainly.  </a:t>
            </a:r>
          </a:p>
          <a:p>
            <a:r>
              <a:rPr lang="en-US" altLang="en-US" dirty="0" smtClean="0"/>
              <a:t>Not always appropriate</a:t>
            </a:r>
            <a:r>
              <a:rPr lang="en-US" altLang="en-US" baseline="0" dirty="0" smtClean="0"/>
              <a:t> to ask for forgiveness.  People not ready.  </a:t>
            </a:r>
          </a:p>
          <a:p>
            <a:r>
              <a:rPr lang="en-US" altLang="en-US" baseline="0" dirty="0" smtClean="0"/>
              <a:t>Try it.  Inventory, and say to someone.</a:t>
            </a:r>
          </a:p>
          <a:p>
            <a:endParaRPr lang="en-US" alt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r>
              <a:rPr lang="en-US" dirty="0" smtClean="0"/>
              <a:t>Saves his pride.  </a:t>
            </a:r>
          </a:p>
          <a:p>
            <a:r>
              <a:rPr lang="en-US" dirty="0" smtClean="0"/>
              <a:t>Denies Y,</a:t>
            </a:r>
            <a:r>
              <a:rPr lang="en-US" baseline="0" dirty="0" smtClean="0"/>
              <a:t> reproach, persecution, </a:t>
            </a:r>
            <a:endParaRPr lang="en-US" dirty="0"/>
          </a:p>
        </p:txBody>
      </p:sp>
      <p:sp>
        <p:nvSpPr>
          <p:cNvPr id="4" name="Header Placeholder 3"/>
          <p:cNvSpPr>
            <a:spLocks noGrp="1"/>
          </p:cNvSpPr>
          <p:nvPr>
            <p:ph type="hdr" sz="quarter" idx="10"/>
          </p:nvPr>
        </p:nvSpPr>
        <p:spPr/>
        <p:txBody>
          <a:bodyPr/>
          <a:lstStyle/>
          <a:p>
            <a:r>
              <a:rPr lang="en-US" altLang="en-US" dirty="0"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dirty="0"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31</a:t>
            </a:fld>
            <a:endParaRPr lang="en-US" altLang="en-US" dirty="0"/>
          </a:p>
        </p:txBody>
      </p:sp>
    </p:spTree>
    <p:extLst>
      <p:ext uri="{BB962C8B-B14F-4D97-AF65-F5344CB8AC3E}">
        <p14:creationId xmlns:p14="http://schemas.microsoft.com/office/powerpoint/2010/main" val="2271405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dirty="0"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dirty="0"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32</a:t>
            </a:fld>
            <a:endParaRPr lang="en-US" altLang="en-US" dirty="0"/>
          </a:p>
        </p:txBody>
      </p:sp>
    </p:spTree>
    <p:extLst>
      <p:ext uri="{BB962C8B-B14F-4D97-AF65-F5344CB8AC3E}">
        <p14:creationId xmlns:p14="http://schemas.microsoft.com/office/powerpoint/2010/main" val="2112433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http://biblehub.com/greek/5590.htm</a:t>
            </a:r>
            <a:endParaRPr lang="en-US" altLang="en-US" sz="11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http://biblehub.com/greek/5590.htm</a:t>
            </a:r>
            <a:endParaRPr lang="en-US" altLang="en-US" sz="11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http://biblehub.com/greek/5590.htm</a:t>
            </a:r>
            <a:endParaRPr lang="en-US" altLang="en-US" sz="11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r>
              <a:rPr lang="en-US" dirty="0" smtClean="0"/>
              <a:t>Lose life I think means lose eternal life.  Next verse about eternal glory.  Eternal perdition.  </a:t>
            </a:r>
            <a:endParaRPr lang="en-US" dirty="0"/>
          </a:p>
        </p:txBody>
      </p:sp>
      <p:sp>
        <p:nvSpPr>
          <p:cNvPr id="4" name="Header Placeholder 3"/>
          <p:cNvSpPr>
            <a:spLocks noGrp="1"/>
          </p:cNvSpPr>
          <p:nvPr>
            <p:ph type="hdr" sz="quarter" idx="10"/>
          </p:nvPr>
        </p:nvSpPr>
        <p:spPr/>
        <p:txBody>
          <a:bodyPr/>
          <a:lstStyle/>
          <a:p>
            <a:r>
              <a:rPr lang="en-US" altLang="en-US" dirty="0"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dirty="0"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36</a:t>
            </a:fld>
            <a:endParaRPr lang="en-US" altLang="en-US" dirty="0"/>
          </a:p>
        </p:txBody>
      </p:sp>
    </p:spTree>
    <p:extLst>
      <p:ext uri="{BB962C8B-B14F-4D97-AF65-F5344CB8AC3E}">
        <p14:creationId xmlns:p14="http://schemas.microsoft.com/office/powerpoint/2010/main" val="713607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dirty="0"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dirty="0"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37</a:t>
            </a:fld>
            <a:endParaRPr lang="en-US" altLang="en-US" dirty="0"/>
          </a:p>
        </p:txBody>
      </p:sp>
    </p:spTree>
    <p:extLst>
      <p:ext uri="{BB962C8B-B14F-4D97-AF65-F5344CB8AC3E}">
        <p14:creationId xmlns:p14="http://schemas.microsoft.com/office/powerpoint/2010/main" val="2140214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 it’s entirely</a:t>
            </a:r>
            <a:r>
              <a:rPr lang="en-US" altLang="en-US" baseline="0" dirty="0" smtClean="0"/>
              <a:t> scriptural, and reasonable, to gather opinions from the congregants about needs and insights.  Ron Vine has been doing this professionally for many years.</a:t>
            </a:r>
          </a:p>
          <a:p>
            <a:r>
              <a:rPr lang="en-US" altLang="en-US" dirty="0" smtClean="0"/>
              <a:t>Ron, come up…</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16.05-12 Hametz of the P'rushim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16.05-12 Hametz of the P'rushim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Jan. 28,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l-GR" altLang="en-US" dirty="0" smtClean="0"/>
              <a:t>Not just some mystical presence, but LOVE</a:t>
            </a:r>
          </a:p>
          <a:p>
            <a:r>
              <a:rPr lang="en-US" altLang="en-US" dirty="0" smtClean="0"/>
              <a:t>E</a:t>
            </a:r>
            <a:r>
              <a:rPr lang="el-GR" altLang="en-US" dirty="0" smtClean="0"/>
              <a:t>xamine words:</a:t>
            </a:r>
          </a:p>
          <a:p>
            <a:r>
              <a:rPr lang="en-US" altLang="en-US" u="sng" dirty="0" smtClean="0"/>
              <a:t>R</a:t>
            </a:r>
            <a:r>
              <a:rPr lang="el-GR" altLang="en-US" u="sng" dirty="0" smtClean="0"/>
              <a:t>ooted</a:t>
            </a:r>
            <a:r>
              <a:rPr lang="el-GR" altLang="en-US" dirty="0" smtClean="0"/>
              <a:t>: </a:t>
            </a:r>
            <a:r>
              <a:rPr lang="en-US" sz="2000" b="0" i="0" kern="1200" dirty="0" smtClean="0">
                <a:solidFill>
                  <a:schemeClr val="tx1"/>
                </a:solidFill>
                <a:effectLst/>
                <a:latin typeface="Arial Rounded MT Bold" pitchFamily="34" charset="0"/>
                <a:ea typeface="+mn-ea"/>
                <a:cs typeface="Arial" charset="0"/>
              </a:rPr>
              <a:t>cause to take root; plant, fix firmly, establish</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This is why we surrender…to receive His glory in place of our selfishness, anger, ego, lust, materialism.</a:t>
            </a:r>
          </a:p>
          <a:p>
            <a:endParaRPr lang="en-US" altLang="en-US" dirty="0"/>
          </a:p>
          <a:p>
            <a:r>
              <a:rPr lang="en-US" altLang="en-US" dirty="0" smtClean="0"/>
              <a:t>From Ravi </a:t>
            </a:r>
            <a:r>
              <a:rPr lang="en-US" altLang="en-US" dirty="0" err="1" smtClean="0"/>
              <a:t>Zaccharias</a:t>
            </a:r>
            <a:r>
              <a:rPr lang="en-US" altLang="en-US" dirty="0" smtClean="0"/>
              <a:t>…</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Just Thinking Mag Feb 2017 25.2</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Just Thinking Mag Feb 2017 25.2</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Just Thinking Mag Feb 2017 25.2</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Just Thinking Mag Feb 2017 25.2</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Just Thinking Mag Feb 2017 25.2</a:t>
            </a:r>
            <a:endParaRPr lang="en-US" altLang="en-US" sz="11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Just Thinking Mag Feb 2017 25.2</a:t>
            </a:r>
            <a:endParaRPr lang="en-US" altLang="en-US" sz="11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smtClean="0"/>
              <a:t>They thought they already were after Him.  </a:t>
            </a:r>
          </a:p>
          <a:p>
            <a:r>
              <a:rPr lang="en-US" dirty="0" smtClean="0"/>
              <a:t>Anyone: open invitation, but including them as insiders.  That is, they already were literally following Him, probably expecting royal status in the Kingdom of Heaven that He spoke about.  Sit on your left and your right.  But now, shock…</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49</a:t>
            </a:fld>
            <a:endParaRPr lang="en-US" sz="1800" kern="0">
              <a:solidFill>
                <a:sysClr val="windowText" lastClr="000000"/>
              </a:solidFill>
            </a:endParaRPr>
          </a:p>
        </p:txBody>
      </p:sp>
      <p:sp>
        <p:nvSpPr>
          <p:cNvPr id="5" name="Date Placeholder 4"/>
          <p:cNvSpPr>
            <a:spLocks noGrp="1"/>
          </p:cNvSpPr>
          <p:nvPr>
            <p:ph type="dt" idx="11"/>
          </p:nvPr>
        </p:nvSpPr>
        <p:spPr/>
        <p:txBody>
          <a:bodyPr/>
          <a:lstStyle/>
          <a:p>
            <a:r>
              <a:rPr lang="en-US" altLang="en-US" smtClean="0">
                <a:solidFill>
                  <a:prstClr val="white"/>
                </a:solidFill>
              </a:rPr>
              <a:t>Feb. 25, 2017  5777</a:t>
            </a:r>
            <a:endParaRPr lang="en-US" altLang="en-US">
              <a:solidFill>
                <a:prstClr val="white"/>
              </a:solidFill>
            </a:endParaRPr>
          </a:p>
        </p:txBody>
      </p:sp>
      <p:sp>
        <p:nvSpPr>
          <p:cNvPr id="6" name="Header Placeholder 5"/>
          <p:cNvSpPr>
            <a:spLocks noGrp="1"/>
          </p:cNvSpPr>
          <p:nvPr>
            <p:ph type="hdr" sz="quarter" idx="12"/>
          </p:nvPr>
        </p:nvSpPr>
        <p:spPr/>
        <p:txBody>
          <a:bodyPr/>
          <a:lstStyle/>
          <a:p>
            <a:r>
              <a:rPr lang="en-US" altLang="en-US" smtClean="0">
                <a:solidFill>
                  <a:prstClr val="white"/>
                </a:solidFill>
              </a:rPr>
              <a:t>Mtt. 16.24-28 Yeshua's Followers Execution stake</a:t>
            </a:r>
            <a:endParaRPr lang="en-US" altLang="en-US">
              <a:solidFill>
                <a:prstClr val="white"/>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5</a:t>
            </a:fld>
            <a:endParaRPr lang="en-US" altLang="en-US" dirty="0"/>
          </a:p>
        </p:txBody>
      </p:sp>
    </p:spTree>
    <p:extLst>
      <p:ext uri="{BB962C8B-B14F-4D97-AF65-F5344CB8AC3E}">
        <p14:creationId xmlns:p14="http://schemas.microsoft.com/office/powerpoint/2010/main" val="1277193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04800" y="4267200"/>
            <a:ext cx="6172200" cy="4572000"/>
          </a:xfrm>
        </p:spPr>
        <p:txBody>
          <a:bodyPr/>
          <a:lstStyle/>
          <a:p>
            <a:r>
              <a:rPr lang="en-US" dirty="0" err="1">
                <a:hlinkClick r:id="rId3" tooltip="aparnēsasthō: let him deny"/>
              </a:rPr>
              <a:t>Aparnēsasthō</a:t>
            </a:r>
            <a:r>
              <a:rPr lang="en-US" dirty="0"/>
              <a:t> Say no: “deny, disown, repudiate (either another person or myself), disregard</a:t>
            </a:r>
            <a:r>
              <a:rPr lang="en-US" dirty="0" smtClean="0"/>
              <a:t>.” </a:t>
            </a:r>
            <a:r>
              <a:rPr lang="en-US" dirty="0" err="1" smtClean="0"/>
              <a:t>Heb</a:t>
            </a:r>
            <a:r>
              <a:rPr lang="en-US" dirty="0" smtClean="0"/>
              <a:t>: alienate from, deny</a:t>
            </a:r>
            <a:endParaRPr lang="en-US" dirty="0"/>
          </a:p>
          <a:p>
            <a:r>
              <a:rPr lang="en-US" dirty="0" smtClean="0"/>
              <a:t>Misuse of term: does </a:t>
            </a:r>
            <a:r>
              <a:rPr lang="en-US" dirty="0"/>
              <a:t>not mean practicing some form of asceticism </a:t>
            </a:r>
            <a:r>
              <a:rPr lang="en-US" dirty="0" smtClean="0"/>
              <a:t>[super fasting, no chocolate, flagellation, etc.] or </a:t>
            </a:r>
            <a:r>
              <a:rPr lang="en-US" dirty="0"/>
              <a:t>developing low </a:t>
            </a:r>
            <a:r>
              <a:rPr lang="en-US" dirty="0" smtClean="0"/>
              <a:t>self-esteem [I’m worthless, useless, unimportant], or look ugly, tattered, disheveled.  </a:t>
            </a:r>
            <a:r>
              <a:rPr lang="en-US" u="sng" dirty="0" smtClean="0"/>
              <a:t>Rather </a:t>
            </a:r>
            <a:r>
              <a:rPr lang="en-US" u="sng" dirty="0"/>
              <a:t>placing the will of God above one’s own feelings, desires and urges </a:t>
            </a:r>
            <a:r>
              <a:rPr lang="en-US" sz="1400" dirty="0"/>
              <a:t>(Stern 55). </a:t>
            </a:r>
            <a:endParaRPr lang="en-US" sz="1400" dirty="0" smtClean="0"/>
          </a:p>
          <a:p>
            <a:r>
              <a:rPr lang="en-US" dirty="0" smtClean="0"/>
              <a:t>Denying </a:t>
            </a:r>
            <a:r>
              <a:rPr lang="en-US" dirty="0"/>
              <a:t>oneself means abandoning the relativism of determining one's own code of conduct, and conforming oneself to the will of God already expressed in the Torah </a:t>
            </a:r>
            <a:r>
              <a:rPr lang="en-US" sz="1400" dirty="0" smtClean="0"/>
              <a:t>Robison</a:t>
            </a:r>
            <a:endParaRPr lang="en-US" dirty="0" smtClean="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50</a:t>
            </a:fld>
            <a:endParaRPr lang="en-US" sz="1800" kern="0">
              <a:solidFill>
                <a:sysClr val="windowText" lastClr="000000"/>
              </a:solidFill>
            </a:endParaRPr>
          </a:p>
        </p:txBody>
      </p:sp>
      <p:sp>
        <p:nvSpPr>
          <p:cNvPr id="5" name="Date Placeholder 4"/>
          <p:cNvSpPr>
            <a:spLocks noGrp="1"/>
          </p:cNvSpPr>
          <p:nvPr>
            <p:ph type="dt" idx="11"/>
          </p:nvPr>
        </p:nvSpPr>
        <p:spPr/>
        <p:txBody>
          <a:bodyPr/>
          <a:lstStyle/>
          <a:p>
            <a:r>
              <a:rPr lang="en-US" altLang="en-US" smtClean="0">
                <a:solidFill>
                  <a:prstClr val="white"/>
                </a:solidFill>
              </a:rPr>
              <a:t>Feb. 25, 2017  5777</a:t>
            </a:r>
            <a:endParaRPr lang="en-US" altLang="en-US">
              <a:solidFill>
                <a:prstClr val="white"/>
              </a:solidFill>
            </a:endParaRPr>
          </a:p>
        </p:txBody>
      </p:sp>
      <p:sp>
        <p:nvSpPr>
          <p:cNvPr id="6" name="Header Placeholder 5"/>
          <p:cNvSpPr>
            <a:spLocks noGrp="1"/>
          </p:cNvSpPr>
          <p:nvPr>
            <p:ph type="hdr" sz="quarter" idx="12"/>
          </p:nvPr>
        </p:nvSpPr>
        <p:spPr/>
        <p:txBody>
          <a:bodyPr/>
          <a:lstStyle/>
          <a:p>
            <a:r>
              <a:rPr lang="en-US" altLang="en-US" smtClean="0">
                <a:solidFill>
                  <a:prstClr val="white"/>
                </a:solidFill>
              </a:rPr>
              <a:t>Mtt. 16.24-28 Yeshua's Followers Execution stake</a:t>
            </a:r>
            <a:endParaRPr lang="en-US" altLang="en-US">
              <a:solidFill>
                <a:prstClr val="white"/>
              </a:solidFill>
            </a:endParaRPr>
          </a:p>
        </p:txBody>
      </p:sp>
    </p:spTree>
    <p:extLst>
      <p:ext uri="{BB962C8B-B14F-4D97-AF65-F5344CB8AC3E}">
        <p14:creationId xmlns:p14="http://schemas.microsoft.com/office/powerpoint/2010/main" val="1417226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16.24-28 Yeshua's Followers Execution stake</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Feb.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$159 till Wed.</a:t>
            </a:r>
            <a:r>
              <a:rPr lang="en-US" altLang="en-US" baseline="0" dirty="0" smtClean="0"/>
              <a:t>  $10 membership fee. </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Mtt. 16.24-28 Yeshua's Followers Execution stake</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Feb. 25,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dirty="0">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6</a:t>
            </a:fld>
            <a:endParaRPr lang="en-US" altLang="en-US" dirty="0"/>
          </a:p>
        </p:txBody>
      </p:sp>
    </p:spTree>
    <p:extLst>
      <p:ext uri="{BB962C8B-B14F-4D97-AF65-F5344CB8AC3E}">
        <p14:creationId xmlns:p14="http://schemas.microsoft.com/office/powerpoint/2010/main" val="361432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send this out by email spam when </a:t>
            </a:r>
            <a:r>
              <a:rPr lang="en-US" dirty="0" err="1" smtClean="0"/>
              <a:t>Mordekhi</a:t>
            </a:r>
            <a:r>
              <a:rPr lang="en-US" dirty="0" smtClean="0"/>
              <a:t> back from vacation.  You’ll find it really well formatted and pleasant and quick.</a:t>
            </a:r>
            <a:endParaRPr lang="en-US" dirty="0"/>
          </a:p>
        </p:txBody>
      </p:sp>
      <p:sp>
        <p:nvSpPr>
          <p:cNvPr id="4" name="Header Placeholder 3"/>
          <p:cNvSpPr>
            <a:spLocks noGrp="1"/>
          </p:cNvSpPr>
          <p:nvPr>
            <p:ph type="hdr" sz="quarter" idx="10"/>
          </p:nvPr>
        </p:nvSpPr>
        <p:spPr/>
        <p:txBody>
          <a:bodyPr/>
          <a:lstStyle/>
          <a:p>
            <a:r>
              <a:rPr lang="en-US" altLang="en-US" smtClean="0"/>
              <a:t>Mtt. 16.24-28 Yeshua's Followers Execution stake</a:t>
            </a:r>
            <a:endParaRPr lang="en-US" altLang="en-US" dirty="0"/>
          </a:p>
        </p:txBody>
      </p:sp>
      <p:sp>
        <p:nvSpPr>
          <p:cNvPr id="5" name="Date Placeholder 4"/>
          <p:cNvSpPr>
            <a:spLocks noGrp="1"/>
          </p:cNvSpPr>
          <p:nvPr>
            <p:ph type="dt" idx="11"/>
          </p:nvPr>
        </p:nvSpPr>
        <p:spPr/>
        <p:txBody>
          <a:bodyPr/>
          <a:lstStyle/>
          <a:p>
            <a:r>
              <a:rPr lang="en-US" altLang="en-US" smtClean="0"/>
              <a:t>Feb. 25, 2017  5777</a:t>
            </a:r>
            <a:endParaRPr lang="en-US" altLang="en-US" dirty="0"/>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7</a:t>
            </a:fld>
            <a:endParaRPr lang="en-US" altLang="en-US" dirty="0"/>
          </a:p>
        </p:txBody>
      </p:sp>
    </p:spTree>
    <p:extLst>
      <p:ext uri="{BB962C8B-B14F-4D97-AF65-F5344CB8AC3E}">
        <p14:creationId xmlns:p14="http://schemas.microsoft.com/office/powerpoint/2010/main" val="393829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1522413" y="674688"/>
            <a:ext cx="3657600" cy="1611312"/>
          </a:xfrm>
          <a:ln/>
        </p:spPr>
      </p:sp>
      <p:sp>
        <p:nvSpPr>
          <p:cNvPr id="338947" name="Notes Placeholder 2"/>
          <p:cNvSpPr>
            <a:spLocks noGrp="1"/>
          </p:cNvSpPr>
          <p:nvPr>
            <p:ph type="body" idx="1"/>
          </p:nvPr>
        </p:nvSpPr>
        <p:spPr>
          <a:xfrm>
            <a:off x="228600" y="2286000"/>
            <a:ext cx="6400800" cy="662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I became a believer in 1969.  April 13 witness of the Spirit of new birth.  About a month later I </a:t>
            </a:r>
            <a:r>
              <a:rPr lang="en-US" altLang="en-US" dirty="0" err="1" smtClean="0">
                <a:cs typeface="Arial" pitchFamily="34" charset="0"/>
              </a:rPr>
              <a:t>hitchhikeded</a:t>
            </a:r>
            <a:r>
              <a:rPr lang="en-US" altLang="en-US" dirty="0" smtClean="0">
                <a:cs typeface="Arial" pitchFamily="34" charset="0"/>
              </a:rPr>
              <a:t> home [180 miles, mostly NYS Thruway], and surprised my parents Friday night.  </a:t>
            </a:r>
            <a:r>
              <a:rPr lang="en-US" altLang="en-US" sz="1800" dirty="0" smtClean="0">
                <a:solidFill>
                  <a:srgbClr val="C00000"/>
                </a:solidFill>
                <a:cs typeface="Arial" pitchFamily="34" charset="0"/>
              </a:rPr>
              <a:t>Wisdom</a:t>
            </a:r>
            <a:r>
              <a:rPr lang="en-US" altLang="en-US" sz="1800" dirty="0" smtClean="0">
                <a:cs typeface="Arial" pitchFamily="34" charset="0"/>
              </a:rPr>
              <a:t>?  </a:t>
            </a:r>
            <a:r>
              <a:rPr lang="en-US" altLang="en-US" dirty="0" smtClean="0">
                <a:solidFill>
                  <a:srgbClr val="C00000"/>
                </a:solidFill>
                <a:cs typeface="Arial" pitchFamily="34" charset="0"/>
                <a:sym typeface="Wingdings" panose="05000000000000000000" pitchFamily="2" charset="2"/>
              </a:rPr>
              <a:t>shocks </a:t>
            </a:r>
            <a:r>
              <a:rPr lang="en-US" altLang="en-US" dirty="0" smtClean="0">
                <a:cs typeface="Arial" pitchFamily="34" charset="0"/>
              </a:rPr>
              <a:t>1. I’m home.  2. Shaved off [hippy] beard.  3. I’ve found the answer to life’s problems.  4. Not in drugs or revolution.  5. Love of JC [no Messianic </a:t>
            </a:r>
            <a:r>
              <a:rPr lang="en-US" altLang="en-US" dirty="0" err="1" smtClean="0">
                <a:cs typeface="Arial" pitchFamily="34" charset="0"/>
              </a:rPr>
              <a:t>terminol</a:t>
            </a:r>
            <a:r>
              <a:rPr lang="en-US" altLang="en-US" dirty="0" smtClean="0">
                <a:cs typeface="Arial" pitchFamily="34" charset="0"/>
              </a:rPr>
              <a:t> then.] 6. Broke up with Jewish girlfriend.  7. Marrying Gentile.  8. </a:t>
            </a:r>
            <a:r>
              <a:rPr lang="en-US" altLang="en-US" dirty="0" smtClean="0">
                <a:cs typeface="Arial" pitchFamily="34" charset="0"/>
              </a:rPr>
              <a:t>Quitting college 9. going </a:t>
            </a:r>
            <a:r>
              <a:rPr lang="en-US" altLang="en-US" dirty="0" smtClean="0">
                <a:cs typeface="Arial" pitchFamily="34" charset="0"/>
                <a:sym typeface="Wingdings" panose="05000000000000000000" pitchFamily="2" charset="2"/>
              </a:rPr>
              <a:t> Bible school.   </a:t>
            </a:r>
            <a:r>
              <a:rPr lang="en-US" altLang="en-US" dirty="0">
                <a:solidFill>
                  <a:srgbClr val="C00000"/>
                </a:solidFill>
                <a:cs typeface="Arial" pitchFamily="34" charset="0"/>
                <a:sym typeface="Wingdings" panose="05000000000000000000" pitchFamily="2" charset="2"/>
              </a:rPr>
              <a:t>9</a:t>
            </a:r>
            <a:r>
              <a:rPr lang="en-US" altLang="en-US" dirty="0" smtClean="0">
                <a:solidFill>
                  <a:srgbClr val="C00000"/>
                </a:solidFill>
                <a:cs typeface="Arial" pitchFamily="34" charset="0"/>
                <a:sym typeface="Wingdings" panose="05000000000000000000" pitchFamily="2" charset="2"/>
              </a:rPr>
              <a:t> shocks</a:t>
            </a:r>
            <a:r>
              <a:rPr lang="en-US" altLang="en-US" dirty="0" smtClean="0">
                <a:cs typeface="Arial" pitchFamily="34" charset="0"/>
                <a:sym typeface="Wingdings" panose="05000000000000000000" pitchFamily="2" charset="2"/>
              </a:rPr>
              <a:t>.  No sleep. Next morning, “Sending you to best Dr., Jewish psych.”   [Pause]</a:t>
            </a:r>
          </a:p>
          <a:p>
            <a:r>
              <a:rPr lang="en-US" altLang="en-US" dirty="0" smtClean="0">
                <a:cs typeface="Arial" pitchFamily="34" charset="0"/>
                <a:sym typeface="Wingdings" panose="05000000000000000000" pitchFamily="2" charset="2"/>
              </a:rPr>
              <a:t>Yeshua sequence shocks, but with full wisdom:  </a:t>
            </a:r>
            <a:endParaRPr lang="en-US" altLang="en-US" dirty="0" smtClean="0">
              <a:cs typeface="Arial" pitchFamily="34" charset="0"/>
            </a:endParaRPr>
          </a:p>
          <a:p>
            <a:r>
              <a:rPr lang="en-US" altLang="en-US" dirty="0" smtClean="0">
                <a:cs typeface="Arial" pitchFamily="34" charset="0"/>
              </a:rPr>
              <a:t>Yeshua revealed</a:t>
            </a:r>
            <a:r>
              <a:rPr lang="en-US" altLang="en-US" baseline="0" dirty="0" smtClean="0">
                <a:cs typeface="Arial" pitchFamily="34" charset="0"/>
              </a:rPr>
              <a:t> the role of divine Messiah, </a:t>
            </a:r>
          </a:p>
          <a:p>
            <a:pPr marL="120650" indent="-120650">
              <a:buFont typeface="Arial" panose="020B0604020202020204" pitchFamily="34" charset="0"/>
              <a:buChar char="•"/>
            </a:pPr>
            <a:r>
              <a:rPr lang="en-US" altLang="en-US" dirty="0">
                <a:cs typeface="Arial" pitchFamily="34" charset="0"/>
              </a:rPr>
              <a:t>THEN [</a:t>
            </a:r>
            <a:r>
              <a:rPr lang="en-US" altLang="en-US" dirty="0" smtClean="0">
                <a:solidFill>
                  <a:srgbClr val="C00000"/>
                </a:solidFill>
                <a:cs typeface="Arial" pitchFamily="34" charset="0"/>
              </a:rPr>
              <a:t>shock</a:t>
            </a:r>
            <a:r>
              <a:rPr lang="en-US" altLang="en-US" dirty="0" smtClean="0">
                <a:cs typeface="Arial" pitchFamily="34" charset="0"/>
              </a:rPr>
              <a:t>] His </a:t>
            </a:r>
            <a:r>
              <a:rPr lang="en-US" altLang="en-US" dirty="0">
                <a:cs typeface="Arial" pitchFamily="34" charset="0"/>
              </a:rPr>
              <a:t>own horrible </a:t>
            </a:r>
            <a:r>
              <a:rPr lang="en-US" altLang="en-US" baseline="0" dirty="0" smtClean="0">
                <a:cs typeface="Arial" pitchFamily="34" charset="0"/>
              </a:rPr>
              <a:t>death</a:t>
            </a:r>
            <a:r>
              <a:rPr lang="en-US" altLang="en-US" dirty="0">
                <a:cs typeface="Arial" pitchFamily="34" charset="0"/>
              </a:rPr>
              <a:t>, kingdom </a:t>
            </a:r>
            <a:r>
              <a:rPr lang="en-US" altLang="en-US" dirty="0" smtClean="0">
                <a:cs typeface="Arial" pitchFamily="34" charset="0"/>
              </a:rPr>
              <a:t>delay</a:t>
            </a:r>
            <a:endParaRPr lang="en-US" altLang="en-US" baseline="0" dirty="0" smtClean="0">
              <a:cs typeface="Arial" pitchFamily="34" charset="0"/>
            </a:endParaRPr>
          </a:p>
          <a:p>
            <a:pPr marL="120650" indent="-120650">
              <a:buFont typeface="Arial" panose="020B0604020202020204" pitchFamily="34" charset="0"/>
              <a:buChar char="•"/>
            </a:pPr>
            <a:r>
              <a:rPr lang="en-US" altLang="en-US" baseline="0" dirty="0" smtClean="0">
                <a:cs typeface="Arial" pitchFamily="34" charset="0"/>
              </a:rPr>
              <a:t>and resurrection [double </a:t>
            </a:r>
            <a:r>
              <a:rPr lang="en-US" altLang="en-US" baseline="0" dirty="0" smtClean="0">
                <a:solidFill>
                  <a:srgbClr val="C00000"/>
                </a:solidFill>
                <a:cs typeface="Arial" pitchFamily="34" charset="0"/>
              </a:rPr>
              <a:t>shock</a:t>
            </a:r>
            <a:r>
              <a:rPr lang="en-US" altLang="en-US" baseline="0" dirty="0" smtClean="0">
                <a:cs typeface="Arial" pitchFamily="34" charset="0"/>
              </a:rPr>
              <a:t>].  </a:t>
            </a:r>
          </a:p>
          <a:p>
            <a:pPr marL="120650" indent="-120650">
              <a:buFont typeface="Arial" panose="020B0604020202020204" pitchFamily="34" charset="0"/>
              <a:buChar char="•"/>
            </a:pPr>
            <a:r>
              <a:rPr lang="en-US" altLang="en-US" baseline="0" dirty="0" smtClean="0">
                <a:cs typeface="Arial" pitchFamily="34" charset="0"/>
              </a:rPr>
              <a:t>Kefa/Peter reaction: bad idea.</a:t>
            </a:r>
            <a:r>
              <a:rPr lang="en-US" altLang="en-US" dirty="0" smtClean="0">
                <a:cs typeface="Arial" pitchFamily="34" charset="0"/>
              </a:rPr>
              <a:t>  Kefa corrected.</a:t>
            </a:r>
            <a:endParaRPr lang="en-US" altLang="en-US" baseline="0" dirty="0" smtClean="0">
              <a:cs typeface="Arial" pitchFamily="34" charset="0"/>
            </a:endParaRPr>
          </a:p>
          <a:p>
            <a:pPr marL="120650" indent="-120650">
              <a:buFont typeface="Arial" panose="020B0604020202020204" pitchFamily="34" charset="0"/>
              <a:buChar char="•"/>
            </a:pPr>
            <a:r>
              <a:rPr lang="en-US" altLang="en-US" u="sng" dirty="0" smtClean="0">
                <a:cs typeface="Arial" pitchFamily="34" charset="0"/>
              </a:rPr>
              <a:t>Now</a:t>
            </a:r>
            <a:r>
              <a:rPr lang="en-US" altLang="en-US" dirty="0" smtClean="0">
                <a:cs typeface="Arial" pitchFamily="34" charset="0"/>
              </a:rPr>
              <a:t>: their own horrible death  </a:t>
            </a:r>
            <a:r>
              <a:rPr lang="en-US" altLang="en-US" dirty="0" smtClean="0">
                <a:solidFill>
                  <a:srgbClr val="C00000"/>
                </a:solidFill>
                <a:cs typeface="Arial" pitchFamily="34" charset="0"/>
              </a:rPr>
              <a:t>[super shock]</a:t>
            </a:r>
            <a:endParaRPr lang="en-US" altLang="en-US" dirty="0">
              <a:solidFill>
                <a:srgbClr val="C00000"/>
              </a:solidFill>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8</a:t>
            </a:fld>
            <a:endParaRPr lang="en-US" altLang="en-US" sz="1800" kern="0">
              <a:solidFill>
                <a:srgbClr val="000000"/>
              </a:solidFill>
            </a:endParaRPr>
          </a:p>
        </p:txBody>
      </p:sp>
      <p:sp>
        <p:nvSpPr>
          <p:cNvPr id="2" name="Date Placeholder 1"/>
          <p:cNvSpPr>
            <a:spLocks noGrp="1"/>
          </p:cNvSpPr>
          <p:nvPr>
            <p:ph type="dt" idx="10"/>
          </p:nvPr>
        </p:nvSpPr>
        <p:spPr/>
        <p:txBody>
          <a:bodyPr/>
          <a:lstStyle/>
          <a:p>
            <a:r>
              <a:rPr lang="en-US" altLang="en-US" smtClean="0"/>
              <a:t>Feb. 25, 2017  5777</a:t>
            </a:r>
            <a:endParaRPr lang="en-US" altLang="en-US"/>
          </a:p>
        </p:txBody>
      </p:sp>
      <p:sp>
        <p:nvSpPr>
          <p:cNvPr id="3" name="Header Placeholder 2"/>
          <p:cNvSpPr>
            <a:spLocks noGrp="1"/>
          </p:cNvSpPr>
          <p:nvPr>
            <p:ph type="hdr" sz="quarter" idx="11"/>
          </p:nvPr>
        </p:nvSpPr>
        <p:spPr/>
        <p:txBody>
          <a:bodyPr/>
          <a:lstStyle/>
          <a:p>
            <a:r>
              <a:rPr lang="en-US" altLang="en-US" smtClean="0"/>
              <a:t>Mtt. 16.24-28 Yeshua's Followers Execution stake</a:t>
            </a:r>
            <a:endParaRPr lang="en-US" altLang="en-US"/>
          </a:p>
        </p:txBody>
      </p:sp>
    </p:spTree>
    <p:extLst>
      <p:ext uri="{BB962C8B-B14F-4D97-AF65-F5344CB8AC3E}">
        <p14:creationId xmlns:p14="http://schemas.microsoft.com/office/powerpoint/2010/main" val="10817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smtClean="0"/>
              <a:t>They thought they already were after Him.  </a:t>
            </a:r>
          </a:p>
          <a:p>
            <a:r>
              <a:rPr lang="en-US" dirty="0" smtClean="0"/>
              <a:t>Anyone: open invitation, but including them as insiders.  That is, they already were literally following Him, probably expecting royal status in the Kingdom of Heaven that He spoke about.  Sit on your left and your right.  But now, shock…</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9</a:t>
            </a:fld>
            <a:endParaRPr lang="en-US" sz="1800" kern="0">
              <a:solidFill>
                <a:sysClr val="windowText" lastClr="000000"/>
              </a:solidFill>
            </a:endParaRPr>
          </a:p>
        </p:txBody>
      </p:sp>
      <p:sp>
        <p:nvSpPr>
          <p:cNvPr id="5" name="Date Placeholder 4"/>
          <p:cNvSpPr>
            <a:spLocks noGrp="1"/>
          </p:cNvSpPr>
          <p:nvPr>
            <p:ph type="dt" idx="11"/>
          </p:nvPr>
        </p:nvSpPr>
        <p:spPr/>
        <p:txBody>
          <a:bodyPr/>
          <a:lstStyle/>
          <a:p>
            <a:r>
              <a:rPr lang="en-US" altLang="en-US" smtClean="0"/>
              <a:t>Feb. 25, 2017  5777</a:t>
            </a:r>
            <a:endParaRPr lang="en-US" altLang="en-US"/>
          </a:p>
        </p:txBody>
      </p:sp>
      <p:sp>
        <p:nvSpPr>
          <p:cNvPr id="6" name="Header Placeholder 5"/>
          <p:cNvSpPr>
            <a:spLocks noGrp="1"/>
          </p:cNvSpPr>
          <p:nvPr>
            <p:ph type="hdr" sz="quarter" idx="12"/>
          </p:nvPr>
        </p:nvSpPr>
        <p:spPr/>
        <p:txBody>
          <a:bodyPr/>
          <a:lstStyle/>
          <a:p>
            <a:r>
              <a:rPr lang="en-US" altLang="en-US" smtClean="0"/>
              <a:t>Mtt. 16.24-28 Yeshua's Followers Execution stake</a:t>
            </a:r>
            <a:endParaRPr lang="en-US" altLang="en-US"/>
          </a:p>
        </p:txBody>
      </p:sp>
    </p:spTree>
    <p:extLst>
      <p:ext uri="{BB962C8B-B14F-4D97-AF65-F5344CB8AC3E}">
        <p14:creationId xmlns:p14="http://schemas.microsoft.com/office/powerpoint/2010/main" val="141722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323"/>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626" y="2914650"/>
            <a:ext cx="6145213" cy="1314450"/>
          </a:xfrm>
        </p:spPr>
        <p:txBody>
          <a:bodyPr/>
          <a:lstStyle>
            <a:lvl1pPr marL="0" indent="0" algn="ctr">
              <a:buNone/>
              <a:defRPr/>
            </a:lvl1pPr>
            <a:lvl2pPr marL="417818" indent="0" algn="ctr">
              <a:buNone/>
              <a:defRPr/>
            </a:lvl2pPr>
            <a:lvl3pPr marL="835835" indent="0" algn="ctr">
              <a:buNone/>
              <a:defRPr/>
            </a:lvl3pPr>
            <a:lvl4pPr marL="1253667" indent="0" algn="ctr">
              <a:buNone/>
              <a:defRPr/>
            </a:lvl4pPr>
            <a:lvl5pPr marL="1671644" indent="0" algn="ctr">
              <a:buNone/>
              <a:defRPr/>
            </a:lvl5pPr>
            <a:lvl6pPr marL="2089338" indent="0" algn="ctr">
              <a:buNone/>
              <a:defRPr/>
            </a:lvl6pPr>
            <a:lvl7pPr marL="2507197" indent="0" algn="ctr">
              <a:buNone/>
              <a:defRPr/>
            </a:lvl7pPr>
            <a:lvl8pPr marL="2925114" indent="0" algn="ctr">
              <a:buNone/>
              <a:defRPr/>
            </a:lvl8pPr>
            <a:lvl9pPr marL="334303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dirty="0"/>
          </a:p>
        </p:txBody>
      </p:sp>
    </p:spTree>
    <p:extLst>
      <p:ext uri="{BB962C8B-B14F-4D97-AF65-F5344CB8AC3E}">
        <p14:creationId xmlns:p14="http://schemas.microsoft.com/office/powerpoint/2010/main" val="66549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dirty="0"/>
          </a:p>
        </p:txBody>
      </p:sp>
    </p:spTree>
    <p:extLst>
      <p:ext uri="{BB962C8B-B14F-4D97-AF65-F5344CB8AC3E}">
        <p14:creationId xmlns:p14="http://schemas.microsoft.com/office/powerpoint/2010/main" val="401745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dirty="0"/>
          </a:p>
        </p:txBody>
      </p:sp>
    </p:spTree>
    <p:extLst>
      <p:ext uri="{BB962C8B-B14F-4D97-AF65-F5344CB8AC3E}">
        <p14:creationId xmlns:p14="http://schemas.microsoft.com/office/powerpoint/2010/main" val="4017451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dirty="0"/>
          </a:p>
        </p:txBody>
      </p:sp>
    </p:spTree>
    <p:extLst>
      <p:ext uri="{BB962C8B-B14F-4D97-AF65-F5344CB8AC3E}">
        <p14:creationId xmlns:p14="http://schemas.microsoft.com/office/powerpoint/2010/main" val="401745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dirty="0"/>
          </a:p>
        </p:txBody>
      </p:sp>
    </p:spTree>
    <p:extLst>
      <p:ext uri="{BB962C8B-B14F-4D97-AF65-F5344CB8AC3E}">
        <p14:creationId xmlns:p14="http://schemas.microsoft.com/office/powerpoint/2010/main" val="401745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dirty="0"/>
          </a:p>
        </p:txBody>
      </p:sp>
    </p:spTree>
    <p:extLst>
      <p:ext uri="{BB962C8B-B14F-4D97-AF65-F5344CB8AC3E}">
        <p14:creationId xmlns:p14="http://schemas.microsoft.com/office/powerpoint/2010/main" val="263547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ounded Rectangle 1"/>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18" tIns="39759" rIns="79518" bIns="39759" anchor="ctr"/>
          <a:lstStyle/>
          <a:p>
            <a:pPr>
              <a:defRPr/>
            </a:pPr>
            <a:endParaRPr lang="en-US" sz="1600" dirty="0">
              <a:solidFill>
                <a:prstClr val="white"/>
              </a:solidFill>
            </a:endParaRPr>
          </a:p>
        </p:txBody>
      </p:sp>
      <p:grpSp>
        <p:nvGrpSpPr>
          <p:cNvPr id="3" name="Group 15"/>
          <p:cNvGrpSpPr>
            <a:grpSpLocks noChangeAspect="1"/>
          </p:cNvGrpSpPr>
          <p:nvPr/>
        </p:nvGrpSpPr>
        <p:grpSpPr bwMode="auto">
          <a:xfrm>
            <a:off x="202707" y="535782"/>
            <a:ext cx="8374985" cy="997744"/>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600" smtClean="0">
                <a:solidFill>
                  <a:prstClr val="black"/>
                </a:solidFill>
                <a:latin typeface="Arial" charset="0"/>
                <a:cs typeface="+mn-cs"/>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600" smtClean="0">
                <a:solidFill>
                  <a:prstClr val="black"/>
                </a:solidFill>
                <a:latin typeface="Arial" charset="0"/>
                <a:cs typeface="+mn-cs"/>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grpSp>
      <p:sp>
        <p:nvSpPr>
          <p:cNvPr id="9" name="Date Placeholder 1"/>
          <p:cNvSpPr>
            <a:spLocks noGrp="1"/>
          </p:cNvSpPr>
          <p:nvPr>
            <p:ph type="dt" sz="half" idx="10"/>
          </p:nvPr>
        </p:nvSpPr>
        <p:spPr/>
        <p:txBody>
          <a:bodyPr/>
          <a:lstStyle>
            <a:lvl1pPr>
              <a:defRPr/>
            </a:lvl1pPr>
          </a:lstStyle>
          <a:p>
            <a:pPr>
              <a:defRPr/>
            </a:pPr>
            <a:fld id="{6D5F498E-48DD-4DF6-9AF0-15ACAEFB2D37}" type="datetime1">
              <a:rPr lang="en-US">
                <a:solidFill>
                  <a:srgbClr val="073E87"/>
                </a:solidFill>
              </a:rPr>
              <a:pPr>
                <a:defRPr/>
              </a:pPr>
              <a:t>2/24/2017</a:t>
            </a:fld>
            <a:endParaRPr lang="en-US" dirty="0">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2F5B0B98-E615-427A-A4A1-7BCC62D0257B}"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42863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ounded Rectangle 1"/>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18" tIns="39759" rIns="79518" bIns="39759" anchor="ctr"/>
          <a:lstStyle/>
          <a:p>
            <a:pPr>
              <a:defRPr/>
            </a:pPr>
            <a:endParaRPr lang="en-US" sz="1600" dirty="0">
              <a:solidFill>
                <a:prstClr val="white"/>
              </a:solidFill>
            </a:endParaRPr>
          </a:p>
        </p:txBody>
      </p:sp>
      <p:grpSp>
        <p:nvGrpSpPr>
          <p:cNvPr id="3" name="Group 15"/>
          <p:cNvGrpSpPr>
            <a:grpSpLocks noChangeAspect="1"/>
          </p:cNvGrpSpPr>
          <p:nvPr/>
        </p:nvGrpSpPr>
        <p:grpSpPr bwMode="auto">
          <a:xfrm>
            <a:off x="202707" y="535782"/>
            <a:ext cx="8374985" cy="997744"/>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600" smtClean="0">
                <a:solidFill>
                  <a:prstClr val="black"/>
                </a:solidFill>
                <a:latin typeface="Arial" charset="0"/>
                <a:cs typeface="+mn-cs"/>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600" smtClean="0">
                <a:solidFill>
                  <a:prstClr val="black"/>
                </a:solidFill>
                <a:latin typeface="Arial" charset="0"/>
                <a:cs typeface="+mn-cs"/>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grpSp>
      <p:sp>
        <p:nvSpPr>
          <p:cNvPr id="9" name="Date Placeholder 1"/>
          <p:cNvSpPr>
            <a:spLocks noGrp="1"/>
          </p:cNvSpPr>
          <p:nvPr>
            <p:ph type="dt" sz="half" idx="10"/>
          </p:nvPr>
        </p:nvSpPr>
        <p:spPr/>
        <p:txBody>
          <a:bodyPr/>
          <a:lstStyle>
            <a:lvl1pPr>
              <a:defRPr/>
            </a:lvl1pPr>
          </a:lstStyle>
          <a:p>
            <a:pPr>
              <a:defRPr/>
            </a:pPr>
            <a:fld id="{6D5F498E-48DD-4DF6-9AF0-15ACAEFB2D37}" type="datetime1">
              <a:rPr lang="en-US">
                <a:solidFill>
                  <a:srgbClr val="073E87"/>
                </a:solidFill>
              </a:rPr>
              <a:pPr>
                <a:defRPr/>
              </a:pPr>
              <a:t>2/24/2017</a:t>
            </a:fld>
            <a:endParaRPr lang="en-US" dirty="0">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2F5B0B98-E615-427A-A4A1-7BCC62D0257B}"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42863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ounded Rectangle 1"/>
          <p:cNvSpPr/>
          <p:nvPr/>
        </p:nvSpPr>
        <p:spPr>
          <a:xfrm>
            <a:off x="219472" y="171451"/>
            <a:ext cx="8349076" cy="107037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27" tIns="39763" rIns="79527" bIns="39763" anchor="ctr"/>
          <a:lstStyle/>
          <a:p>
            <a:pPr>
              <a:defRPr/>
            </a:pPr>
            <a:endParaRPr lang="en-US" sz="1600" dirty="0">
              <a:solidFill>
                <a:prstClr val="white"/>
              </a:solidFill>
            </a:endParaRPr>
          </a:p>
        </p:txBody>
      </p:sp>
      <p:grpSp>
        <p:nvGrpSpPr>
          <p:cNvPr id="3" name="Group 15"/>
          <p:cNvGrpSpPr>
            <a:grpSpLocks noChangeAspect="1"/>
          </p:cNvGrpSpPr>
          <p:nvPr/>
        </p:nvGrpSpPr>
        <p:grpSpPr bwMode="auto">
          <a:xfrm>
            <a:off x="202707" y="535782"/>
            <a:ext cx="8374985" cy="997744"/>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600" smtClean="0">
                <a:solidFill>
                  <a:prstClr val="black"/>
                </a:solidFill>
                <a:latin typeface="Arial" charset="0"/>
                <a:cs typeface="+mn-cs"/>
              </a:endParaRPr>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600" smtClean="0">
                <a:solidFill>
                  <a:prstClr val="black"/>
                </a:solidFill>
                <a:latin typeface="Arial" charset="0"/>
                <a:cs typeface="+mn-cs"/>
              </a:endParaRPr>
            </a:p>
          </p:txBody>
        </p:sp>
        <p:sp useBgFill="1">
          <p:nvSpPr>
            <p:cNvPr id="8" name="Freeform 25"/>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600" smtClean="0">
                <a:solidFill>
                  <a:prstClr val="black"/>
                </a:solidFill>
                <a:latin typeface="Arial" charset="0"/>
                <a:cs typeface="+mn-cs"/>
              </a:endParaRPr>
            </a:p>
          </p:txBody>
        </p:sp>
      </p:grpSp>
      <p:sp>
        <p:nvSpPr>
          <p:cNvPr id="9" name="Date Placeholder 1"/>
          <p:cNvSpPr>
            <a:spLocks noGrp="1"/>
          </p:cNvSpPr>
          <p:nvPr>
            <p:ph type="dt" sz="half" idx="10"/>
          </p:nvPr>
        </p:nvSpPr>
        <p:spPr/>
        <p:txBody>
          <a:bodyPr/>
          <a:lstStyle>
            <a:lvl1pPr>
              <a:defRPr/>
            </a:lvl1pPr>
          </a:lstStyle>
          <a:p>
            <a:pPr>
              <a:defRPr/>
            </a:pPr>
            <a:fld id="{6D5F498E-48DD-4DF6-9AF0-15ACAEFB2D37}" type="datetime1">
              <a:rPr lang="en-US">
                <a:solidFill>
                  <a:srgbClr val="073E87"/>
                </a:solidFill>
              </a:rPr>
              <a:pPr>
                <a:defRPr/>
              </a:pPr>
              <a:t>2/24/2017</a:t>
            </a:fld>
            <a:endParaRPr lang="en-US" dirty="0">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smtClean="0"/>
            </a:lvl1pPr>
          </a:lstStyle>
          <a:p>
            <a:pPr>
              <a:defRPr/>
            </a:pPr>
            <a:fld id="{2F5B0B98-E615-427A-A4A1-7BCC62D0257B}"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42863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7818" indent="0">
              <a:buNone/>
              <a:defRPr sz="1800"/>
            </a:lvl2pPr>
            <a:lvl3pPr marL="835835" indent="0">
              <a:buNone/>
              <a:defRPr sz="1600"/>
            </a:lvl3pPr>
            <a:lvl4pPr marL="1253667" indent="0">
              <a:buNone/>
              <a:defRPr sz="1400"/>
            </a:lvl4pPr>
            <a:lvl5pPr marL="1671644" indent="0">
              <a:buNone/>
              <a:defRPr sz="1400"/>
            </a:lvl5pPr>
            <a:lvl6pPr marL="2089338" indent="0">
              <a:buNone/>
              <a:defRPr sz="1400"/>
            </a:lvl6pPr>
            <a:lvl7pPr marL="2507197" indent="0">
              <a:buNone/>
              <a:defRPr sz="1400"/>
            </a:lvl7pPr>
            <a:lvl8pPr marL="2925114" indent="0">
              <a:buNone/>
              <a:defRPr sz="1400"/>
            </a:lvl8pPr>
            <a:lvl9pPr marL="334303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9029" y="1151335"/>
            <a:ext cx="3878861"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902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60652" y="1151335"/>
            <a:ext cx="3880385"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60652"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58" y="204787"/>
            <a:ext cx="2888189"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432370" y="206291"/>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9758" y="1076328"/>
            <a:ext cx="2888189" cy="351829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7818" indent="0">
              <a:buNone/>
              <a:defRPr sz="2800"/>
            </a:lvl2pPr>
            <a:lvl3pPr marL="835835" indent="0">
              <a:buNone/>
              <a:defRPr sz="2400"/>
            </a:lvl3pPr>
            <a:lvl4pPr marL="1253667" indent="0">
              <a:buNone/>
              <a:defRPr sz="2000"/>
            </a:lvl4pPr>
            <a:lvl5pPr marL="1671644" indent="0">
              <a:buNone/>
              <a:defRPr sz="2000"/>
            </a:lvl5pPr>
            <a:lvl6pPr marL="2089338" indent="0">
              <a:buNone/>
              <a:defRPr sz="2000"/>
            </a:lvl6pPr>
            <a:lvl7pPr marL="2507197" indent="0">
              <a:buNone/>
              <a:defRPr sz="2000"/>
            </a:lvl7pPr>
            <a:lvl8pPr marL="2925114" indent="0">
              <a:buNone/>
              <a:defRPr sz="2000"/>
            </a:lvl8pPr>
            <a:lvl9pPr marL="3343032" indent="0">
              <a:buNone/>
              <a:defRPr sz="2000"/>
            </a:lvl9pPr>
          </a:lstStyle>
          <a:p>
            <a:endParaRPr lang="en-US" dirty="0"/>
          </a:p>
        </p:txBody>
      </p:sp>
      <p:sp>
        <p:nvSpPr>
          <p:cNvPr id="4" name="Text Placeholder 3"/>
          <p:cNvSpPr>
            <a:spLocks noGrp="1"/>
          </p:cNvSpPr>
          <p:nvPr>
            <p:ph type="body" sz="half" idx="2"/>
          </p:nvPr>
        </p:nvSpPr>
        <p:spPr>
          <a:xfrm>
            <a:off x="1720732" y="4026993"/>
            <a:ext cx="5267325" cy="60364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626" tIns="41773" rIns="83626" bIns="4177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626" tIns="41773" rIns="83626" bIns="4177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626" tIns="41773" rIns="83626" bIns="41773" numCol="1" anchor="t" anchorCtr="0" compatLnSpc="1">
            <a:prstTxWarp prst="textNoShape">
              <a:avLst/>
            </a:prstTxWarp>
          </a:bodyPr>
          <a:lstStyle>
            <a:lvl1pPr algn="l">
              <a:defRPr sz="1400">
                <a:solidFill>
                  <a:schemeClr val="tx1"/>
                </a:solidFill>
                <a:latin typeface="+mj-lt"/>
              </a:defRPr>
            </a:lvl1pPr>
          </a:lstStyle>
          <a:p>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626" tIns="41773" rIns="83626" bIns="41773" numCol="1" anchor="t" anchorCtr="0" compatLnSpc="1">
            <a:prstTxWarp prst="textNoShape">
              <a:avLst/>
            </a:prstTxWarp>
          </a:bodyPr>
          <a:lstStyle>
            <a:lvl1pPr>
              <a:defRPr sz="1400">
                <a:solidFill>
                  <a:schemeClr val="tx1"/>
                </a:solidFill>
                <a:latin typeface="+mj-lt"/>
              </a:defRPr>
            </a:lvl1pPr>
          </a:lstStyle>
          <a:p>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626" tIns="41773" rIns="83626" bIns="41773"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7818" algn="ctr" rtl="0" fontAlgn="base">
        <a:spcBef>
          <a:spcPct val="0"/>
        </a:spcBef>
        <a:spcAft>
          <a:spcPct val="0"/>
        </a:spcAft>
        <a:defRPr sz="4400">
          <a:solidFill>
            <a:schemeClr val="tx2"/>
          </a:solidFill>
          <a:latin typeface="Arial" charset="0"/>
          <a:cs typeface="Arial" charset="0"/>
        </a:defRPr>
      </a:lvl6pPr>
      <a:lvl7pPr marL="835835" algn="ctr" rtl="0" fontAlgn="base">
        <a:spcBef>
          <a:spcPct val="0"/>
        </a:spcBef>
        <a:spcAft>
          <a:spcPct val="0"/>
        </a:spcAft>
        <a:defRPr sz="4400">
          <a:solidFill>
            <a:schemeClr val="tx2"/>
          </a:solidFill>
          <a:latin typeface="Arial" charset="0"/>
          <a:cs typeface="Arial" charset="0"/>
        </a:defRPr>
      </a:lvl7pPr>
      <a:lvl8pPr marL="1253667" algn="ctr" rtl="0" fontAlgn="base">
        <a:spcBef>
          <a:spcPct val="0"/>
        </a:spcBef>
        <a:spcAft>
          <a:spcPct val="0"/>
        </a:spcAft>
        <a:defRPr sz="4400">
          <a:solidFill>
            <a:schemeClr val="tx2"/>
          </a:solidFill>
          <a:latin typeface="Arial" charset="0"/>
          <a:cs typeface="Arial" charset="0"/>
        </a:defRPr>
      </a:lvl8pPr>
      <a:lvl9pPr marL="1671644" algn="ctr" rtl="0" fontAlgn="base">
        <a:spcBef>
          <a:spcPct val="0"/>
        </a:spcBef>
        <a:spcAft>
          <a:spcPct val="0"/>
        </a:spcAft>
        <a:defRPr sz="4400">
          <a:solidFill>
            <a:schemeClr val="tx2"/>
          </a:solidFill>
          <a:latin typeface="Arial" charset="0"/>
          <a:cs typeface="Arial" charset="0"/>
        </a:defRPr>
      </a:lvl9pPr>
    </p:titleStyle>
    <p:bodyStyle>
      <a:lvl1pPr marL="313309" indent="-313309" algn="l" rtl="0" fontAlgn="base">
        <a:spcBef>
          <a:spcPct val="20000"/>
        </a:spcBef>
        <a:spcAft>
          <a:spcPct val="0"/>
        </a:spcAft>
        <a:buChar char="•"/>
        <a:defRPr sz="4000">
          <a:solidFill>
            <a:schemeClr val="bg1"/>
          </a:solidFill>
          <a:latin typeface="+mn-lt"/>
          <a:ea typeface="+mn-ea"/>
          <a:cs typeface="+mn-cs"/>
        </a:defRPr>
      </a:lvl1pPr>
      <a:lvl2pPr marL="679182" indent="-261216" algn="l" rtl="0" fontAlgn="base">
        <a:spcBef>
          <a:spcPct val="20000"/>
        </a:spcBef>
        <a:spcAft>
          <a:spcPct val="0"/>
        </a:spcAft>
        <a:buChar char="–"/>
        <a:defRPr sz="4000">
          <a:solidFill>
            <a:schemeClr val="bg1"/>
          </a:solidFill>
          <a:latin typeface="+mn-lt"/>
        </a:defRPr>
      </a:lvl2pPr>
      <a:lvl3pPr marL="1044693" indent="-208847" algn="l" rtl="0" fontAlgn="base">
        <a:spcBef>
          <a:spcPct val="20000"/>
        </a:spcBef>
        <a:spcAft>
          <a:spcPct val="0"/>
        </a:spcAft>
        <a:buChar char="•"/>
        <a:defRPr sz="2400">
          <a:solidFill>
            <a:schemeClr val="tx1"/>
          </a:solidFill>
          <a:latin typeface="+mj-lt"/>
          <a:cs typeface="+mj-cs"/>
        </a:defRPr>
      </a:lvl3pPr>
      <a:lvl4pPr marL="1462673" indent="-208847" algn="l" rtl="0" fontAlgn="base">
        <a:spcBef>
          <a:spcPct val="20000"/>
        </a:spcBef>
        <a:spcAft>
          <a:spcPct val="0"/>
        </a:spcAft>
        <a:buChar char="–"/>
        <a:defRPr sz="2000">
          <a:solidFill>
            <a:schemeClr val="tx1"/>
          </a:solidFill>
          <a:latin typeface="+mj-lt"/>
          <a:cs typeface="+mj-cs"/>
        </a:defRPr>
      </a:lvl4pPr>
      <a:lvl5pPr marL="1880500" indent="-208847" algn="l" rtl="0" fontAlgn="base">
        <a:spcBef>
          <a:spcPct val="20000"/>
        </a:spcBef>
        <a:spcAft>
          <a:spcPct val="0"/>
        </a:spcAft>
        <a:buChar char="»"/>
        <a:defRPr sz="2000">
          <a:solidFill>
            <a:schemeClr val="tx1"/>
          </a:solidFill>
          <a:latin typeface="+mj-lt"/>
          <a:cs typeface="+mj-cs"/>
        </a:defRPr>
      </a:lvl5pPr>
      <a:lvl6pPr marL="2298185" indent="-208847" algn="l" rtl="0" fontAlgn="base">
        <a:spcBef>
          <a:spcPct val="20000"/>
        </a:spcBef>
        <a:spcAft>
          <a:spcPct val="0"/>
        </a:spcAft>
        <a:buChar char="»"/>
        <a:defRPr sz="2000">
          <a:solidFill>
            <a:schemeClr val="tx1"/>
          </a:solidFill>
          <a:latin typeface="+mj-lt"/>
          <a:cs typeface="+mj-cs"/>
        </a:defRPr>
      </a:lvl6pPr>
      <a:lvl7pPr marL="2716191" indent="-208847" algn="l" rtl="0" fontAlgn="base">
        <a:spcBef>
          <a:spcPct val="20000"/>
        </a:spcBef>
        <a:spcAft>
          <a:spcPct val="0"/>
        </a:spcAft>
        <a:buChar char="»"/>
        <a:defRPr sz="2000">
          <a:solidFill>
            <a:schemeClr val="tx1"/>
          </a:solidFill>
          <a:latin typeface="+mj-lt"/>
          <a:cs typeface="+mj-cs"/>
        </a:defRPr>
      </a:lvl7pPr>
      <a:lvl8pPr marL="3134074" indent="-208847" algn="l" rtl="0" fontAlgn="base">
        <a:spcBef>
          <a:spcPct val="20000"/>
        </a:spcBef>
        <a:spcAft>
          <a:spcPct val="0"/>
        </a:spcAft>
        <a:buChar char="»"/>
        <a:defRPr sz="2000">
          <a:solidFill>
            <a:schemeClr val="tx1"/>
          </a:solidFill>
          <a:latin typeface="+mj-lt"/>
          <a:cs typeface="+mj-cs"/>
        </a:defRPr>
      </a:lvl8pPr>
      <a:lvl9pPr marL="3552016" indent="-2088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5835" rtl="0" eaLnBrk="1" latinLnBrk="0" hangingPunct="1">
        <a:defRPr sz="1800" kern="1200">
          <a:solidFill>
            <a:schemeClr val="tx1"/>
          </a:solidFill>
          <a:latin typeface="+mn-lt"/>
          <a:ea typeface="+mn-ea"/>
          <a:cs typeface="+mn-cs"/>
        </a:defRPr>
      </a:lvl1pPr>
      <a:lvl2pPr marL="417818" algn="l" defTabSz="835835" rtl="0" eaLnBrk="1" latinLnBrk="0" hangingPunct="1">
        <a:defRPr sz="1800" kern="1200">
          <a:solidFill>
            <a:schemeClr val="tx1"/>
          </a:solidFill>
          <a:latin typeface="+mn-lt"/>
          <a:ea typeface="+mn-ea"/>
          <a:cs typeface="+mn-cs"/>
        </a:defRPr>
      </a:lvl2pPr>
      <a:lvl3pPr marL="835835" algn="l" defTabSz="835835" rtl="0" eaLnBrk="1" latinLnBrk="0" hangingPunct="1">
        <a:defRPr sz="1800" kern="1200">
          <a:solidFill>
            <a:schemeClr val="tx1"/>
          </a:solidFill>
          <a:latin typeface="+mn-lt"/>
          <a:ea typeface="+mn-ea"/>
          <a:cs typeface="+mn-cs"/>
        </a:defRPr>
      </a:lvl3pPr>
      <a:lvl4pPr marL="1253667" algn="l" defTabSz="835835" rtl="0" eaLnBrk="1" latinLnBrk="0" hangingPunct="1">
        <a:defRPr sz="1800" kern="1200">
          <a:solidFill>
            <a:schemeClr val="tx1"/>
          </a:solidFill>
          <a:latin typeface="+mn-lt"/>
          <a:ea typeface="+mn-ea"/>
          <a:cs typeface="+mn-cs"/>
        </a:defRPr>
      </a:lvl4pPr>
      <a:lvl5pPr marL="1671644" algn="l" defTabSz="835835" rtl="0" eaLnBrk="1" latinLnBrk="0" hangingPunct="1">
        <a:defRPr sz="1800" kern="1200">
          <a:solidFill>
            <a:schemeClr val="tx1"/>
          </a:solidFill>
          <a:latin typeface="+mn-lt"/>
          <a:ea typeface="+mn-ea"/>
          <a:cs typeface="+mn-cs"/>
        </a:defRPr>
      </a:lvl5pPr>
      <a:lvl6pPr marL="2089338" algn="l" defTabSz="835835" rtl="0" eaLnBrk="1" latinLnBrk="0" hangingPunct="1">
        <a:defRPr sz="1800" kern="1200">
          <a:solidFill>
            <a:schemeClr val="tx1"/>
          </a:solidFill>
          <a:latin typeface="+mn-lt"/>
          <a:ea typeface="+mn-ea"/>
          <a:cs typeface="+mn-cs"/>
        </a:defRPr>
      </a:lvl6pPr>
      <a:lvl7pPr marL="2507197" algn="l" defTabSz="835835" rtl="0" eaLnBrk="1" latinLnBrk="0" hangingPunct="1">
        <a:defRPr sz="1800" kern="1200">
          <a:solidFill>
            <a:schemeClr val="tx1"/>
          </a:solidFill>
          <a:latin typeface="+mn-lt"/>
          <a:ea typeface="+mn-ea"/>
          <a:cs typeface="+mn-cs"/>
        </a:defRPr>
      </a:lvl7pPr>
      <a:lvl8pPr marL="2925114" algn="l" defTabSz="835835" rtl="0" eaLnBrk="1" latinLnBrk="0" hangingPunct="1">
        <a:defRPr sz="1800" kern="1200">
          <a:solidFill>
            <a:schemeClr val="tx1"/>
          </a:solidFill>
          <a:latin typeface="+mn-lt"/>
          <a:ea typeface="+mn-ea"/>
          <a:cs typeface="+mn-cs"/>
        </a:defRPr>
      </a:lvl8pPr>
      <a:lvl9pPr marL="3343032" algn="l" defTabSz="8358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472" y="171451"/>
            <a:ext cx="8349076" cy="185142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35" tIns="39768" rIns="79535" bIns="39768" anchor="ctr"/>
          <a:lstStyle/>
          <a:p>
            <a:pPr>
              <a:defRPr/>
            </a:pPr>
            <a:endParaRPr lang="en-US" sz="1800" dirty="0">
              <a:solidFill>
                <a:prstClr val="white"/>
              </a:solidFill>
            </a:endParaRPr>
          </a:p>
        </p:txBody>
      </p:sp>
      <p:grpSp>
        <p:nvGrpSpPr>
          <p:cNvPr id="1027" name="Group 15"/>
          <p:cNvGrpSpPr>
            <a:grpSpLocks noChangeAspect="1"/>
          </p:cNvGrpSpPr>
          <p:nvPr/>
        </p:nvGrpSpPr>
        <p:grpSpPr bwMode="auto">
          <a:xfrm>
            <a:off x="202707" y="1259682"/>
            <a:ext cx="8374985" cy="997744"/>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charset="0"/>
                <a:cs typeface="+mn-cs"/>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grpSp>
      <p:sp>
        <p:nvSpPr>
          <p:cNvPr id="1028" name="Title Placeholder 1"/>
          <p:cNvSpPr>
            <a:spLocks noGrp="1"/>
          </p:cNvSpPr>
          <p:nvPr>
            <p:ph type="title"/>
          </p:nvPr>
        </p:nvSpPr>
        <p:spPr bwMode="auto">
          <a:xfrm>
            <a:off x="438944" y="253606"/>
            <a:ext cx="7900988" cy="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35" tIns="39768" rIns="79535" bIns="39768"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934" y="4687491"/>
            <a:ext cx="3635002" cy="273844"/>
          </a:xfrm>
          <a:prstGeom prst="rect">
            <a:avLst/>
          </a:prstGeom>
        </p:spPr>
        <p:txBody>
          <a:bodyPr vert="horz" lIns="79535" tIns="39768" rIns="79535" bIns="39768" rtlCol="0" anchor="ctr"/>
          <a:lstStyle>
            <a:lvl1pPr algn="r" eaLnBrk="1" hangingPunct="1">
              <a:defRPr sz="900">
                <a:solidFill>
                  <a:schemeClr val="tx2"/>
                </a:solidFill>
                <a:latin typeface="Arial" charset="0"/>
              </a:defRPr>
            </a:lvl1pPr>
          </a:lstStyle>
          <a:p>
            <a:pPr>
              <a:defRPr/>
            </a:pPr>
            <a:fld id="{7C0070AF-7B63-46A2-8550-0DF0C50631AE}" type="datetime1">
              <a:rPr lang="en-US">
                <a:solidFill>
                  <a:srgbClr val="073E87"/>
                </a:solidFill>
                <a:cs typeface="+mn-cs"/>
              </a:rPr>
              <a:pPr>
                <a:defRPr/>
              </a:pPr>
              <a:t>2/24/2017</a:t>
            </a:fld>
            <a:endParaRPr lang="en-US" dirty="0">
              <a:solidFill>
                <a:srgbClr val="073E87"/>
              </a:solidFill>
              <a:cs typeface="+mn-cs"/>
            </a:endParaRPr>
          </a:p>
        </p:txBody>
      </p:sp>
      <p:sp>
        <p:nvSpPr>
          <p:cNvPr id="5" name="Footer Placeholder 4"/>
          <p:cNvSpPr>
            <a:spLocks noGrp="1"/>
          </p:cNvSpPr>
          <p:nvPr>
            <p:ph type="ftr" sz="quarter" idx="3"/>
          </p:nvPr>
        </p:nvSpPr>
        <p:spPr>
          <a:xfrm>
            <a:off x="185944" y="4687491"/>
            <a:ext cx="3635003" cy="273844"/>
          </a:xfrm>
          <a:prstGeom prst="rect">
            <a:avLst/>
          </a:prstGeom>
        </p:spPr>
        <p:txBody>
          <a:bodyPr vert="horz" lIns="79535" tIns="39768" rIns="79535" bIns="39768" rtlCol="0" anchor="ctr"/>
          <a:lstStyle>
            <a:lvl1pPr algn="l" eaLnBrk="1" hangingPunct="1">
              <a:defRPr sz="900">
                <a:solidFill>
                  <a:schemeClr val="tx2"/>
                </a:solidFill>
                <a:latin typeface="Arial" charset="0"/>
              </a:defRPr>
            </a:lvl1pPr>
          </a:lstStyle>
          <a:p>
            <a:pPr>
              <a:defRPr/>
            </a:pPr>
            <a:endParaRPr lang="en-US">
              <a:solidFill>
                <a:srgbClr val="073E87"/>
              </a:solidFill>
              <a:cs typeface="+mn-cs"/>
            </a:endParaRPr>
          </a:p>
        </p:txBody>
      </p:sp>
      <p:sp>
        <p:nvSpPr>
          <p:cNvPr id="6" name="Slide Number Placeholder 5"/>
          <p:cNvSpPr>
            <a:spLocks noGrp="1"/>
          </p:cNvSpPr>
          <p:nvPr>
            <p:ph type="sldNum" sz="quarter" idx="4"/>
          </p:nvPr>
        </p:nvSpPr>
        <p:spPr>
          <a:xfrm>
            <a:off x="3831615" y="4687491"/>
            <a:ext cx="1115649" cy="273844"/>
          </a:xfrm>
          <a:prstGeom prst="rect">
            <a:avLst/>
          </a:prstGeom>
        </p:spPr>
        <p:txBody>
          <a:bodyPr vert="horz" wrap="square" lIns="79535" tIns="39768" rIns="79535" bIns="39768" numCol="1" anchor="ctr" anchorCtr="0" compatLnSpc="1">
            <a:prstTxWarp prst="textNoShape">
              <a:avLst/>
            </a:prstTxWarp>
          </a:bodyPr>
          <a:lstStyle>
            <a:lvl1pPr algn="ctr" eaLnBrk="1" hangingPunct="1">
              <a:defRPr sz="900" smtClean="0">
                <a:solidFill>
                  <a:schemeClr val="tx2"/>
                </a:solidFill>
              </a:defRPr>
            </a:lvl1pPr>
          </a:lstStyle>
          <a:p>
            <a:pPr>
              <a:defRPr/>
            </a:pPr>
            <a:fld id="{FFA39CD2-B489-4FD5-9EA2-FAE5BC67771B}" type="slidenum">
              <a:rPr lang="en-US" altLang="en-US">
                <a:solidFill>
                  <a:srgbClr val="073E87"/>
                </a:solidFill>
                <a:latin typeface="Arial" charset="0"/>
                <a:cs typeface="+mn-cs"/>
              </a:rPr>
              <a:pPr>
                <a:defRPr/>
              </a:pPr>
              <a:t>‹#›</a:t>
            </a:fld>
            <a:endParaRPr lang="en-US" altLang="en-US">
              <a:solidFill>
                <a:srgbClr val="073E87"/>
              </a:solidFill>
              <a:latin typeface="Arial" charset="0"/>
              <a:cs typeface="+mn-cs"/>
            </a:endParaRPr>
          </a:p>
        </p:txBody>
      </p:sp>
      <p:sp>
        <p:nvSpPr>
          <p:cNvPr id="1032" name="Text Placeholder 2"/>
          <p:cNvSpPr>
            <a:spLocks noGrp="1"/>
          </p:cNvSpPr>
          <p:nvPr>
            <p:ph type="body" idx="1"/>
          </p:nvPr>
        </p:nvSpPr>
        <p:spPr bwMode="auto">
          <a:xfrm>
            <a:off x="836737" y="2006206"/>
            <a:ext cx="7113022"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35" tIns="39768" rIns="79535" bIns="3976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502" indent="-237502"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1239" indent="-237502"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4265" indent="-198839"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4193" indent="-198839"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1739" indent="-198839"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0942"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314"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7690"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6064" indent="-198839" algn="l" defTabSz="795354"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354" rtl="0" eaLnBrk="1" latinLnBrk="0" hangingPunct="1">
        <a:defRPr sz="1600" kern="1200">
          <a:solidFill>
            <a:schemeClr val="tx1"/>
          </a:solidFill>
          <a:latin typeface="+mn-lt"/>
          <a:ea typeface="+mn-ea"/>
          <a:cs typeface="+mn-cs"/>
        </a:defRPr>
      </a:lvl1pPr>
      <a:lvl2pPr marL="397678" algn="l" defTabSz="795354" rtl="0" eaLnBrk="1" latinLnBrk="0" hangingPunct="1">
        <a:defRPr sz="1600" kern="1200">
          <a:solidFill>
            <a:schemeClr val="tx1"/>
          </a:solidFill>
          <a:latin typeface="+mn-lt"/>
          <a:ea typeface="+mn-ea"/>
          <a:cs typeface="+mn-cs"/>
        </a:defRPr>
      </a:lvl2pPr>
      <a:lvl3pPr marL="795354" algn="l" defTabSz="795354" rtl="0" eaLnBrk="1" latinLnBrk="0" hangingPunct="1">
        <a:defRPr sz="1600" kern="1200">
          <a:solidFill>
            <a:schemeClr val="tx1"/>
          </a:solidFill>
          <a:latin typeface="+mn-lt"/>
          <a:ea typeface="+mn-ea"/>
          <a:cs typeface="+mn-cs"/>
        </a:defRPr>
      </a:lvl3pPr>
      <a:lvl4pPr marL="1193032" algn="l" defTabSz="795354" rtl="0" eaLnBrk="1" latinLnBrk="0" hangingPunct="1">
        <a:defRPr sz="1600" kern="1200">
          <a:solidFill>
            <a:schemeClr val="tx1"/>
          </a:solidFill>
          <a:latin typeface="+mn-lt"/>
          <a:ea typeface="+mn-ea"/>
          <a:cs typeface="+mn-cs"/>
        </a:defRPr>
      </a:lvl4pPr>
      <a:lvl5pPr marL="1590710" algn="l" defTabSz="795354" rtl="0" eaLnBrk="1" latinLnBrk="0" hangingPunct="1">
        <a:defRPr sz="1600" kern="1200">
          <a:solidFill>
            <a:schemeClr val="tx1"/>
          </a:solidFill>
          <a:latin typeface="+mn-lt"/>
          <a:ea typeface="+mn-ea"/>
          <a:cs typeface="+mn-cs"/>
        </a:defRPr>
      </a:lvl5pPr>
      <a:lvl6pPr marL="1988386" algn="l" defTabSz="795354" rtl="0" eaLnBrk="1" latinLnBrk="0" hangingPunct="1">
        <a:defRPr sz="1600" kern="1200">
          <a:solidFill>
            <a:schemeClr val="tx1"/>
          </a:solidFill>
          <a:latin typeface="+mn-lt"/>
          <a:ea typeface="+mn-ea"/>
          <a:cs typeface="+mn-cs"/>
        </a:defRPr>
      </a:lvl6pPr>
      <a:lvl7pPr marL="2386064" algn="l" defTabSz="795354" rtl="0" eaLnBrk="1" latinLnBrk="0" hangingPunct="1">
        <a:defRPr sz="1600" kern="1200">
          <a:solidFill>
            <a:schemeClr val="tx1"/>
          </a:solidFill>
          <a:latin typeface="+mn-lt"/>
          <a:ea typeface="+mn-ea"/>
          <a:cs typeface="+mn-cs"/>
        </a:defRPr>
      </a:lvl7pPr>
      <a:lvl8pPr marL="2783741" algn="l" defTabSz="795354" rtl="0" eaLnBrk="1" latinLnBrk="0" hangingPunct="1">
        <a:defRPr sz="1600" kern="1200">
          <a:solidFill>
            <a:schemeClr val="tx1"/>
          </a:solidFill>
          <a:latin typeface="+mn-lt"/>
          <a:ea typeface="+mn-ea"/>
          <a:cs typeface="+mn-cs"/>
        </a:defRPr>
      </a:lvl8pPr>
      <a:lvl9pPr marL="3181419" algn="l" defTabSz="79535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43" tIns="33371" rIns="66743" bIns="33371"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43" tIns="33371" rIns="66743" bIns="333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43" tIns="33371" rIns="66743" bIns="33371"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dirty="0"/>
          </a:p>
        </p:txBody>
      </p:sp>
      <p:sp>
        <p:nvSpPr>
          <p:cNvPr id="3077" name="Rectangle 5"/>
          <p:cNvSpPr>
            <a:spLocks noGrp="1" noChangeArrowheads="1"/>
          </p:cNvSpPr>
          <p:nvPr>
            <p:ph type="ftr" sz="quarter" idx="3"/>
          </p:nvPr>
        </p:nvSpPr>
        <p:spPr bwMode="auto">
          <a:xfrm>
            <a:off x="2999453" y="4683919"/>
            <a:ext cx="2779977" cy="357188"/>
          </a:xfrm>
          <a:prstGeom prst="rect">
            <a:avLst/>
          </a:prstGeom>
          <a:noFill/>
          <a:ln w="9525">
            <a:noFill/>
            <a:miter lim="800000"/>
            <a:headEnd/>
            <a:tailEnd/>
          </a:ln>
          <a:effectLst/>
        </p:spPr>
        <p:txBody>
          <a:bodyPr vert="horz" wrap="square" lIns="66743" tIns="33371" rIns="66743" bIns="33371"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43" tIns="33371" rIns="66743" bIns="33371"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29813153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696" algn="ctr" rtl="0" fontAlgn="base">
        <a:spcBef>
          <a:spcPct val="0"/>
        </a:spcBef>
        <a:spcAft>
          <a:spcPct val="0"/>
        </a:spcAft>
        <a:defRPr sz="3200">
          <a:solidFill>
            <a:schemeClr val="bg1"/>
          </a:solidFill>
          <a:latin typeface="Arial Rounded MT Bold" pitchFamily="34" charset="0"/>
          <a:cs typeface="Arial" charset="0"/>
        </a:defRPr>
      </a:lvl6pPr>
      <a:lvl7pPr marL="667405" algn="ctr" rtl="0" fontAlgn="base">
        <a:spcBef>
          <a:spcPct val="0"/>
        </a:spcBef>
        <a:spcAft>
          <a:spcPct val="0"/>
        </a:spcAft>
        <a:defRPr sz="3200">
          <a:solidFill>
            <a:schemeClr val="bg1"/>
          </a:solidFill>
          <a:latin typeface="Arial Rounded MT Bold" pitchFamily="34" charset="0"/>
          <a:cs typeface="Arial" charset="0"/>
        </a:defRPr>
      </a:lvl7pPr>
      <a:lvl8pPr marL="1001115" algn="ctr" rtl="0" fontAlgn="base">
        <a:spcBef>
          <a:spcPct val="0"/>
        </a:spcBef>
        <a:spcAft>
          <a:spcPct val="0"/>
        </a:spcAft>
        <a:defRPr sz="3200">
          <a:solidFill>
            <a:schemeClr val="bg1"/>
          </a:solidFill>
          <a:latin typeface="Arial Rounded MT Bold" pitchFamily="34" charset="0"/>
          <a:cs typeface="Arial" charset="0"/>
        </a:defRPr>
      </a:lvl8pPr>
      <a:lvl9pPr marL="133481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282" indent="-250282" algn="l" rtl="0" eaLnBrk="0" fontAlgn="base" hangingPunct="0">
        <a:spcBef>
          <a:spcPct val="20000"/>
        </a:spcBef>
        <a:spcAft>
          <a:spcPct val="0"/>
        </a:spcAft>
        <a:defRPr sz="3200">
          <a:solidFill>
            <a:schemeClr val="bg1"/>
          </a:solidFill>
          <a:latin typeface="+mn-lt"/>
          <a:ea typeface="+mn-ea"/>
          <a:cs typeface="+mn-cs"/>
        </a:defRPr>
      </a:lvl1pPr>
      <a:lvl2pPr marL="542270" indent="-208567" algn="l" rtl="0" eaLnBrk="0" fontAlgn="base" hangingPunct="0">
        <a:spcBef>
          <a:spcPct val="20000"/>
        </a:spcBef>
        <a:spcAft>
          <a:spcPct val="0"/>
        </a:spcAft>
        <a:buChar char="–"/>
        <a:defRPr sz="2000">
          <a:solidFill>
            <a:schemeClr val="tx1"/>
          </a:solidFill>
          <a:latin typeface="Arial" charset="0"/>
          <a:cs typeface="+mn-cs"/>
        </a:defRPr>
      </a:lvl2pPr>
      <a:lvl3pPr marL="834266" indent="-166849" algn="l" rtl="0" eaLnBrk="0" fontAlgn="base" hangingPunct="0">
        <a:spcBef>
          <a:spcPct val="20000"/>
        </a:spcBef>
        <a:spcAft>
          <a:spcPct val="0"/>
        </a:spcAft>
        <a:buChar char="•"/>
        <a:defRPr sz="1800">
          <a:solidFill>
            <a:schemeClr val="tx1"/>
          </a:solidFill>
          <a:latin typeface="Arial" charset="0"/>
          <a:cs typeface="+mn-cs"/>
        </a:defRPr>
      </a:lvl3pPr>
      <a:lvl4pPr marL="1167963" indent="-166849" algn="l" rtl="0" eaLnBrk="0" fontAlgn="base" hangingPunct="0">
        <a:spcBef>
          <a:spcPct val="20000"/>
        </a:spcBef>
        <a:spcAft>
          <a:spcPct val="0"/>
        </a:spcAft>
        <a:buChar char="–"/>
        <a:defRPr sz="1500">
          <a:solidFill>
            <a:schemeClr val="tx1"/>
          </a:solidFill>
          <a:latin typeface="Arial" charset="0"/>
          <a:cs typeface="+mn-cs"/>
        </a:defRPr>
      </a:lvl4pPr>
      <a:lvl5pPr marL="1501664" indent="-166849" algn="l" rtl="0" eaLnBrk="0" fontAlgn="base" hangingPunct="0">
        <a:spcBef>
          <a:spcPct val="20000"/>
        </a:spcBef>
        <a:spcAft>
          <a:spcPct val="0"/>
        </a:spcAft>
        <a:buChar char="»"/>
        <a:defRPr sz="1500">
          <a:solidFill>
            <a:schemeClr val="tx1"/>
          </a:solidFill>
          <a:latin typeface="Arial" charset="0"/>
          <a:cs typeface="+mn-cs"/>
        </a:defRPr>
      </a:lvl5pPr>
      <a:lvl6pPr marL="1835370" indent="-166849" algn="l" rtl="0" fontAlgn="base">
        <a:spcBef>
          <a:spcPct val="20000"/>
        </a:spcBef>
        <a:spcAft>
          <a:spcPct val="0"/>
        </a:spcAft>
        <a:buChar char="»"/>
        <a:defRPr sz="1500">
          <a:solidFill>
            <a:schemeClr val="tx1"/>
          </a:solidFill>
          <a:latin typeface="Arial" charset="0"/>
          <a:cs typeface="+mn-cs"/>
        </a:defRPr>
      </a:lvl6pPr>
      <a:lvl7pPr marL="2169072" indent="-166849" algn="l" rtl="0" fontAlgn="base">
        <a:spcBef>
          <a:spcPct val="20000"/>
        </a:spcBef>
        <a:spcAft>
          <a:spcPct val="0"/>
        </a:spcAft>
        <a:buChar char="»"/>
        <a:defRPr sz="1500">
          <a:solidFill>
            <a:schemeClr val="tx1"/>
          </a:solidFill>
          <a:latin typeface="Arial" charset="0"/>
          <a:cs typeface="+mn-cs"/>
        </a:defRPr>
      </a:lvl7pPr>
      <a:lvl8pPr marL="2502774" indent="-166849" algn="l" rtl="0" fontAlgn="base">
        <a:spcBef>
          <a:spcPct val="20000"/>
        </a:spcBef>
        <a:spcAft>
          <a:spcPct val="0"/>
        </a:spcAft>
        <a:buChar char="»"/>
        <a:defRPr sz="1500">
          <a:solidFill>
            <a:schemeClr val="tx1"/>
          </a:solidFill>
          <a:latin typeface="Arial" charset="0"/>
          <a:cs typeface="+mn-cs"/>
        </a:defRPr>
      </a:lvl8pPr>
      <a:lvl9pPr marL="2836478" indent="-16684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405" rtl="0" eaLnBrk="1" latinLnBrk="0" hangingPunct="1">
        <a:defRPr sz="1300" kern="1200">
          <a:solidFill>
            <a:schemeClr val="tx1"/>
          </a:solidFill>
          <a:latin typeface="+mn-lt"/>
          <a:ea typeface="+mn-ea"/>
          <a:cs typeface="+mn-cs"/>
        </a:defRPr>
      </a:lvl1pPr>
      <a:lvl2pPr marL="333696" algn="l" defTabSz="667405" rtl="0" eaLnBrk="1" latinLnBrk="0" hangingPunct="1">
        <a:defRPr sz="1300" kern="1200">
          <a:solidFill>
            <a:schemeClr val="tx1"/>
          </a:solidFill>
          <a:latin typeface="+mn-lt"/>
          <a:ea typeface="+mn-ea"/>
          <a:cs typeface="+mn-cs"/>
        </a:defRPr>
      </a:lvl2pPr>
      <a:lvl3pPr marL="667405" algn="l" defTabSz="667405" rtl="0" eaLnBrk="1" latinLnBrk="0" hangingPunct="1">
        <a:defRPr sz="1300" kern="1200">
          <a:solidFill>
            <a:schemeClr val="tx1"/>
          </a:solidFill>
          <a:latin typeface="+mn-lt"/>
          <a:ea typeface="+mn-ea"/>
          <a:cs typeface="+mn-cs"/>
        </a:defRPr>
      </a:lvl3pPr>
      <a:lvl4pPr marL="1001115" algn="l" defTabSz="667405" rtl="0" eaLnBrk="1" latinLnBrk="0" hangingPunct="1">
        <a:defRPr sz="1300" kern="1200">
          <a:solidFill>
            <a:schemeClr val="tx1"/>
          </a:solidFill>
          <a:latin typeface="+mn-lt"/>
          <a:ea typeface="+mn-ea"/>
          <a:cs typeface="+mn-cs"/>
        </a:defRPr>
      </a:lvl4pPr>
      <a:lvl5pPr marL="1334811" algn="l" defTabSz="667405" rtl="0" eaLnBrk="1" latinLnBrk="0" hangingPunct="1">
        <a:defRPr sz="1300" kern="1200">
          <a:solidFill>
            <a:schemeClr val="tx1"/>
          </a:solidFill>
          <a:latin typeface="+mn-lt"/>
          <a:ea typeface="+mn-ea"/>
          <a:cs typeface="+mn-cs"/>
        </a:defRPr>
      </a:lvl5pPr>
      <a:lvl6pPr marL="1668514" algn="l" defTabSz="667405" rtl="0" eaLnBrk="1" latinLnBrk="0" hangingPunct="1">
        <a:defRPr sz="1300" kern="1200">
          <a:solidFill>
            <a:schemeClr val="tx1"/>
          </a:solidFill>
          <a:latin typeface="+mn-lt"/>
          <a:ea typeface="+mn-ea"/>
          <a:cs typeface="+mn-cs"/>
        </a:defRPr>
      </a:lvl6pPr>
      <a:lvl7pPr marL="2002217" algn="l" defTabSz="667405" rtl="0" eaLnBrk="1" latinLnBrk="0" hangingPunct="1">
        <a:defRPr sz="1300" kern="1200">
          <a:solidFill>
            <a:schemeClr val="tx1"/>
          </a:solidFill>
          <a:latin typeface="+mn-lt"/>
          <a:ea typeface="+mn-ea"/>
          <a:cs typeface="+mn-cs"/>
        </a:defRPr>
      </a:lvl7pPr>
      <a:lvl8pPr marL="2335915" algn="l" defTabSz="667405" rtl="0" eaLnBrk="1" latinLnBrk="0" hangingPunct="1">
        <a:defRPr sz="1300" kern="1200">
          <a:solidFill>
            <a:schemeClr val="tx1"/>
          </a:solidFill>
          <a:latin typeface="+mn-lt"/>
          <a:ea typeface="+mn-ea"/>
          <a:cs typeface="+mn-cs"/>
        </a:defRPr>
      </a:lvl8pPr>
      <a:lvl9pPr marL="2669621" algn="l" defTabSz="66740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45" tIns="33371" rIns="66745" bIns="33371"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45" tIns="33371" rIns="66745" bIns="333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45" tIns="33371" rIns="66745" bIns="33371"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dirty="0"/>
          </a:p>
        </p:txBody>
      </p:sp>
      <p:sp>
        <p:nvSpPr>
          <p:cNvPr id="3077" name="Rectangle 5"/>
          <p:cNvSpPr>
            <a:spLocks noGrp="1" noChangeArrowheads="1"/>
          </p:cNvSpPr>
          <p:nvPr>
            <p:ph type="ftr" sz="quarter" idx="3"/>
          </p:nvPr>
        </p:nvSpPr>
        <p:spPr bwMode="auto">
          <a:xfrm>
            <a:off x="2999453" y="4683919"/>
            <a:ext cx="2779977" cy="357188"/>
          </a:xfrm>
          <a:prstGeom prst="rect">
            <a:avLst/>
          </a:prstGeom>
          <a:noFill/>
          <a:ln w="9525">
            <a:noFill/>
            <a:miter lim="800000"/>
            <a:headEnd/>
            <a:tailEnd/>
          </a:ln>
          <a:effectLst/>
        </p:spPr>
        <p:txBody>
          <a:bodyPr vert="horz" wrap="square" lIns="66745" tIns="33371" rIns="66745" bIns="33371"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45" tIns="33371" rIns="66745" bIns="33371"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12" algn="ctr" rtl="0" fontAlgn="base">
        <a:spcBef>
          <a:spcPct val="0"/>
        </a:spcBef>
        <a:spcAft>
          <a:spcPct val="0"/>
        </a:spcAft>
        <a:defRPr sz="3200">
          <a:solidFill>
            <a:schemeClr val="bg1"/>
          </a:solidFill>
          <a:latin typeface="Arial Rounded MT Bold" pitchFamily="34" charset="0"/>
          <a:cs typeface="Arial" charset="0"/>
        </a:defRPr>
      </a:lvl6pPr>
      <a:lvl7pPr marL="667436" algn="ctr" rtl="0" fontAlgn="base">
        <a:spcBef>
          <a:spcPct val="0"/>
        </a:spcBef>
        <a:spcAft>
          <a:spcPct val="0"/>
        </a:spcAft>
        <a:defRPr sz="3200">
          <a:solidFill>
            <a:schemeClr val="bg1"/>
          </a:solidFill>
          <a:latin typeface="Arial Rounded MT Bold" pitchFamily="34" charset="0"/>
          <a:cs typeface="Arial" charset="0"/>
        </a:defRPr>
      </a:lvl7pPr>
      <a:lvl8pPr marL="1001161" algn="ctr" rtl="0" fontAlgn="base">
        <a:spcBef>
          <a:spcPct val="0"/>
        </a:spcBef>
        <a:spcAft>
          <a:spcPct val="0"/>
        </a:spcAft>
        <a:defRPr sz="3200">
          <a:solidFill>
            <a:schemeClr val="bg1"/>
          </a:solidFill>
          <a:latin typeface="Arial Rounded MT Bold" pitchFamily="34" charset="0"/>
          <a:cs typeface="Arial" charset="0"/>
        </a:defRPr>
      </a:lvl8pPr>
      <a:lvl9pPr marL="1334872"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295" indent="-250295" algn="l" rtl="0" eaLnBrk="0" fontAlgn="base" hangingPunct="0">
        <a:spcBef>
          <a:spcPct val="20000"/>
        </a:spcBef>
        <a:spcAft>
          <a:spcPct val="0"/>
        </a:spcAft>
        <a:defRPr sz="3200">
          <a:solidFill>
            <a:schemeClr val="bg1"/>
          </a:solidFill>
          <a:latin typeface="+mn-lt"/>
          <a:ea typeface="+mn-ea"/>
          <a:cs typeface="+mn-cs"/>
        </a:defRPr>
      </a:lvl1pPr>
      <a:lvl2pPr marL="542296" indent="-208577" algn="l" rtl="0" eaLnBrk="0" fontAlgn="base" hangingPunct="0">
        <a:spcBef>
          <a:spcPct val="20000"/>
        </a:spcBef>
        <a:spcAft>
          <a:spcPct val="0"/>
        </a:spcAft>
        <a:buChar char="–"/>
        <a:defRPr sz="2000">
          <a:solidFill>
            <a:schemeClr val="tx1"/>
          </a:solidFill>
          <a:latin typeface="Arial" charset="0"/>
          <a:cs typeface="+mn-cs"/>
        </a:defRPr>
      </a:lvl2pPr>
      <a:lvl3pPr marL="834304" indent="-166856" algn="l" rtl="0" eaLnBrk="0" fontAlgn="base" hangingPunct="0">
        <a:spcBef>
          <a:spcPct val="20000"/>
        </a:spcBef>
        <a:spcAft>
          <a:spcPct val="0"/>
        </a:spcAft>
        <a:buChar char="•"/>
        <a:defRPr sz="1800">
          <a:solidFill>
            <a:schemeClr val="tx1"/>
          </a:solidFill>
          <a:latin typeface="Arial" charset="0"/>
          <a:cs typeface="+mn-cs"/>
        </a:defRPr>
      </a:lvl3pPr>
      <a:lvl4pPr marL="1168017" indent="-166856" algn="l" rtl="0" eaLnBrk="0" fontAlgn="base" hangingPunct="0">
        <a:spcBef>
          <a:spcPct val="20000"/>
        </a:spcBef>
        <a:spcAft>
          <a:spcPct val="0"/>
        </a:spcAft>
        <a:buChar char="–"/>
        <a:defRPr sz="1500">
          <a:solidFill>
            <a:schemeClr val="tx1"/>
          </a:solidFill>
          <a:latin typeface="Arial" charset="0"/>
          <a:cs typeface="+mn-cs"/>
        </a:defRPr>
      </a:lvl4pPr>
      <a:lvl5pPr marL="1501733" indent="-166856" algn="l" rtl="0" eaLnBrk="0" fontAlgn="base" hangingPunct="0">
        <a:spcBef>
          <a:spcPct val="20000"/>
        </a:spcBef>
        <a:spcAft>
          <a:spcPct val="0"/>
        </a:spcAft>
        <a:buChar char="»"/>
        <a:defRPr sz="1500">
          <a:solidFill>
            <a:schemeClr val="tx1"/>
          </a:solidFill>
          <a:latin typeface="Arial" charset="0"/>
          <a:cs typeface="+mn-cs"/>
        </a:defRPr>
      </a:lvl5pPr>
      <a:lvl6pPr marL="1835455" indent="-166856" algn="l" rtl="0" fontAlgn="base">
        <a:spcBef>
          <a:spcPct val="20000"/>
        </a:spcBef>
        <a:spcAft>
          <a:spcPct val="0"/>
        </a:spcAft>
        <a:buChar char="»"/>
        <a:defRPr sz="1500">
          <a:solidFill>
            <a:schemeClr val="tx1"/>
          </a:solidFill>
          <a:latin typeface="Arial" charset="0"/>
          <a:cs typeface="+mn-cs"/>
        </a:defRPr>
      </a:lvl6pPr>
      <a:lvl7pPr marL="2169174" indent="-166856" algn="l" rtl="0" fontAlgn="base">
        <a:spcBef>
          <a:spcPct val="20000"/>
        </a:spcBef>
        <a:spcAft>
          <a:spcPct val="0"/>
        </a:spcAft>
        <a:buChar char="»"/>
        <a:defRPr sz="1500">
          <a:solidFill>
            <a:schemeClr val="tx1"/>
          </a:solidFill>
          <a:latin typeface="Arial" charset="0"/>
          <a:cs typeface="+mn-cs"/>
        </a:defRPr>
      </a:lvl7pPr>
      <a:lvl8pPr marL="2502890" indent="-166856" algn="l" rtl="0" fontAlgn="base">
        <a:spcBef>
          <a:spcPct val="20000"/>
        </a:spcBef>
        <a:spcAft>
          <a:spcPct val="0"/>
        </a:spcAft>
        <a:buChar char="»"/>
        <a:defRPr sz="1500">
          <a:solidFill>
            <a:schemeClr val="tx1"/>
          </a:solidFill>
          <a:latin typeface="Arial" charset="0"/>
          <a:cs typeface="+mn-cs"/>
        </a:defRPr>
      </a:lvl8pPr>
      <a:lvl9pPr marL="2836609" indent="-16685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436" rtl="0" eaLnBrk="1" latinLnBrk="0" hangingPunct="1">
        <a:defRPr sz="1300" kern="1200">
          <a:solidFill>
            <a:schemeClr val="tx1"/>
          </a:solidFill>
          <a:latin typeface="+mn-lt"/>
          <a:ea typeface="+mn-ea"/>
          <a:cs typeface="+mn-cs"/>
        </a:defRPr>
      </a:lvl1pPr>
      <a:lvl2pPr marL="333712" algn="l" defTabSz="667436" rtl="0" eaLnBrk="1" latinLnBrk="0" hangingPunct="1">
        <a:defRPr sz="1300" kern="1200">
          <a:solidFill>
            <a:schemeClr val="tx1"/>
          </a:solidFill>
          <a:latin typeface="+mn-lt"/>
          <a:ea typeface="+mn-ea"/>
          <a:cs typeface="+mn-cs"/>
        </a:defRPr>
      </a:lvl2pPr>
      <a:lvl3pPr marL="667436" algn="l" defTabSz="667436" rtl="0" eaLnBrk="1" latinLnBrk="0" hangingPunct="1">
        <a:defRPr sz="1300" kern="1200">
          <a:solidFill>
            <a:schemeClr val="tx1"/>
          </a:solidFill>
          <a:latin typeface="+mn-lt"/>
          <a:ea typeface="+mn-ea"/>
          <a:cs typeface="+mn-cs"/>
        </a:defRPr>
      </a:lvl3pPr>
      <a:lvl4pPr marL="1001161" algn="l" defTabSz="667436" rtl="0" eaLnBrk="1" latinLnBrk="0" hangingPunct="1">
        <a:defRPr sz="1300" kern="1200">
          <a:solidFill>
            <a:schemeClr val="tx1"/>
          </a:solidFill>
          <a:latin typeface="+mn-lt"/>
          <a:ea typeface="+mn-ea"/>
          <a:cs typeface="+mn-cs"/>
        </a:defRPr>
      </a:lvl4pPr>
      <a:lvl5pPr marL="1334872" algn="l" defTabSz="667436" rtl="0" eaLnBrk="1" latinLnBrk="0" hangingPunct="1">
        <a:defRPr sz="1300" kern="1200">
          <a:solidFill>
            <a:schemeClr val="tx1"/>
          </a:solidFill>
          <a:latin typeface="+mn-lt"/>
          <a:ea typeface="+mn-ea"/>
          <a:cs typeface="+mn-cs"/>
        </a:defRPr>
      </a:lvl5pPr>
      <a:lvl6pPr marL="1668590" algn="l" defTabSz="667436" rtl="0" eaLnBrk="1" latinLnBrk="0" hangingPunct="1">
        <a:defRPr sz="1300" kern="1200">
          <a:solidFill>
            <a:schemeClr val="tx1"/>
          </a:solidFill>
          <a:latin typeface="+mn-lt"/>
          <a:ea typeface="+mn-ea"/>
          <a:cs typeface="+mn-cs"/>
        </a:defRPr>
      </a:lvl6pPr>
      <a:lvl7pPr marL="2002309" algn="l" defTabSz="667436" rtl="0" eaLnBrk="1" latinLnBrk="0" hangingPunct="1">
        <a:defRPr sz="1300" kern="1200">
          <a:solidFill>
            <a:schemeClr val="tx1"/>
          </a:solidFill>
          <a:latin typeface="+mn-lt"/>
          <a:ea typeface="+mn-ea"/>
          <a:cs typeface="+mn-cs"/>
        </a:defRPr>
      </a:lvl7pPr>
      <a:lvl8pPr marL="2336027" algn="l" defTabSz="667436" rtl="0" eaLnBrk="1" latinLnBrk="0" hangingPunct="1">
        <a:defRPr sz="1300" kern="1200">
          <a:solidFill>
            <a:schemeClr val="tx1"/>
          </a:solidFill>
          <a:latin typeface="+mn-lt"/>
          <a:ea typeface="+mn-ea"/>
          <a:cs typeface="+mn-cs"/>
        </a:defRPr>
      </a:lvl8pPr>
      <a:lvl9pPr marL="2669745" algn="l" defTabSz="66743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52" tIns="33374" rIns="66752" bIns="33374"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52" tIns="33374" rIns="66752" bIns="333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52" tIns="33374" rIns="66752" bIns="33374"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dirty="0"/>
          </a:p>
        </p:txBody>
      </p:sp>
      <p:sp>
        <p:nvSpPr>
          <p:cNvPr id="3077" name="Rectangle 5"/>
          <p:cNvSpPr>
            <a:spLocks noGrp="1" noChangeArrowheads="1"/>
          </p:cNvSpPr>
          <p:nvPr>
            <p:ph type="ftr" sz="quarter" idx="3"/>
          </p:nvPr>
        </p:nvSpPr>
        <p:spPr bwMode="auto">
          <a:xfrm>
            <a:off x="2999453" y="4683919"/>
            <a:ext cx="2779977" cy="357188"/>
          </a:xfrm>
          <a:prstGeom prst="rect">
            <a:avLst/>
          </a:prstGeom>
          <a:noFill/>
          <a:ln w="9525">
            <a:noFill/>
            <a:miter lim="800000"/>
            <a:headEnd/>
            <a:tailEnd/>
          </a:ln>
          <a:effectLst/>
        </p:spPr>
        <p:txBody>
          <a:bodyPr vert="horz" wrap="square" lIns="66752" tIns="33374" rIns="66752" bIns="33374"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52" tIns="33374" rIns="66752" bIns="33374"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43" algn="ctr" rtl="0" fontAlgn="base">
        <a:spcBef>
          <a:spcPct val="0"/>
        </a:spcBef>
        <a:spcAft>
          <a:spcPct val="0"/>
        </a:spcAft>
        <a:defRPr sz="3200">
          <a:solidFill>
            <a:schemeClr val="bg1"/>
          </a:solidFill>
          <a:latin typeface="Arial Rounded MT Bold" pitchFamily="34" charset="0"/>
          <a:cs typeface="Arial" charset="0"/>
        </a:defRPr>
      </a:lvl6pPr>
      <a:lvl7pPr marL="667498" algn="ctr" rtl="0" fontAlgn="base">
        <a:spcBef>
          <a:spcPct val="0"/>
        </a:spcBef>
        <a:spcAft>
          <a:spcPct val="0"/>
        </a:spcAft>
        <a:defRPr sz="3200">
          <a:solidFill>
            <a:schemeClr val="bg1"/>
          </a:solidFill>
          <a:latin typeface="Arial Rounded MT Bold" pitchFamily="34" charset="0"/>
          <a:cs typeface="Arial" charset="0"/>
        </a:defRPr>
      </a:lvl7pPr>
      <a:lvl8pPr marL="1001253" algn="ctr" rtl="0" fontAlgn="base">
        <a:spcBef>
          <a:spcPct val="0"/>
        </a:spcBef>
        <a:spcAft>
          <a:spcPct val="0"/>
        </a:spcAft>
        <a:defRPr sz="3200">
          <a:solidFill>
            <a:schemeClr val="bg1"/>
          </a:solidFill>
          <a:latin typeface="Arial Rounded MT Bold" pitchFamily="34" charset="0"/>
          <a:cs typeface="Arial" charset="0"/>
        </a:defRPr>
      </a:lvl8pPr>
      <a:lvl9pPr marL="1334996"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316" indent="-250316" algn="l" rtl="0" eaLnBrk="0" fontAlgn="base" hangingPunct="0">
        <a:spcBef>
          <a:spcPct val="20000"/>
        </a:spcBef>
        <a:spcAft>
          <a:spcPct val="0"/>
        </a:spcAft>
        <a:defRPr sz="3200">
          <a:solidFill>
            <a:schemeClr val="bg1"/>
          </a:solidFill>
          <a:latin typeface="+mn-lt"/>
          <a:ea typeface="+mn-ea"/>
          <a:cs typeface="+mn-cs"/>
        </a:defRPr>
      </a:lvl1pPr>
      <a:lvl2pPr marL="542346" indent="-208597" algn="l" rtl="0" eaLnBrk="0" fontAlgn="base" hangingPunct="0">
        <a:spcBef>
          <a:spcPct val="20000"/>
        </a:spcBef>
        <a:spcAft>
          <a:spcPct val="0"/>
        </a:spcAft>
        <a:buChar char="–"/>
        <a:defRPr sz="2000">
          <a:solidFill>
            <a:schemeClr val="tx1"/>
          </a:solidFill>
          <a:latin typeface="Arial" charset="0"/>
          <a:cs typeface="+mn-cs"/>
        </a:defRPr>
      </a:lvl2pPr>
      <a:lvl3pPr marL="834380" indent="-166873" algn="l" rtl="0" eaLnBrk="0" fontAlgn="base" hangingPunct="0">
        <a:spcBef>
          <a:spcPct val="20000"/>
        </a:spcBef>
        <a:spcAft>
          <a:spcPct val="0"/>
        </a:spcAft>
        <a:buChar char="•"/>
        <a:defRPr sz="1800">
          <a:solidFill>
            <a:schemeClr val="tx1"/>
          </a:solidFill>
          <a:latin typeface="Arial" charset="0"/>
          <a:cs typeface="+mn-cs"/>
        </a:defRPr>
      </a:lvl3pPr>
      <a:lvl4pPr marL="1168125" indent="-166873" algn="l" rtl="0" eaLnBrk="0" fontAlgn="base" hangingPunct="0">
        <a:spcBef>
          <a:spcPct val="20000"/>
        </a:spcBef>
        <a:spcAft>
          <a:spcPct val="0"/>
        </a:spcAft>
        <a:buChar char="–"/>
        <a:defRPr sz="1500">
          <a:solidFill>
            <a:schemeClr val="tx1"/>
          </a:solidFill>
          <a:latin typeface="Arial" charset="0"/>
          <a:cs typeface="+mn-cs"/>
        </a:defRPr>
      </a:lvl4pPr>
      <a:lvl5pPr marL="1501871" indent="-166873" algn="l" rtl="0" eaLnBrk="0" fontAlgn="base" hangingPunct="0">
        <a:spcBef>
          <a:spcPct val="20000"/>
        </a:spcBef>
        <a:spcAft>
          <a:spcPct val="0"/>
        </a:spcAft>
        <a:buChar char="»"/>
        <a:defRPr sz="1500">
          <a:solidFill>
            <a:schemeClr val="tx1"/>
          </a:solidFill>
          <a:latin typeface="Arial" charset="0"/>
          <a:cs typeface="+mn-cs"/>
        </a:defRPr>
      </a:lvl5pPr>
      <a:lvl6pPr marL="1835625" indent="-166873" algn="l" rtl="0" fontAlgn="base">
        <a:spcBef>
          <a:spcPct val="20000"/>
        </a:spcBef>
        <a:spcAft>
          <a:spcPct val="0"/>
        </a:spcAft>
        <a:buChar char="»"/>
        <a:defRPr sz="1500">
          <a:solidFill>
            <a:schemeClr val="tx1"/>
          </a:solidFill>
          <a:latin typeface="Arial" charset="0"/>
          <a:cs typeface="+mn-cs"/>
        </a:defRPr>
      </a:lvl6pPr>
      <a:lvl7pPr marL="2169375" indent="-166873" algn="l" rtl="0" fontAlgn="base">
        <a:spcBef>
          <a:spcPct val="20000"/>
        </a:spcBef>
        <a:spcAft>
          <a:spcPct val="0"/>
        </a:spcAft>
        <a:buChar char="»"/>
        <a:defRPr sz="1500">
          <a:solidFill>
            <a:schemeClr val="tx1"/>
          </a:solidFill>
          <a:latin typeface="Arial" charset="0"/>
          <a:cs typeface="+mn-cs"/>
        </a:defRPr>
      </a:lvl7pPr>
      <a:lvl8pPr marL="2503122" indent="-166873" algn="l" rtl="0" fontAlgn="base">
        <a:spcBef>
          <a:spcPct val="20000"/>
        </a:spcBef>
        <a:spcAft>
          <a:spcPct val="0"/>
        </a:spcAft>
        <a:buChar char="»"/>
        <a:defRPr sz="1500">
          <a:solidFill>
            <a:schemeClr val="tx1"/>
          </a:solidFill>
          <a:latin typeface="Arial" charset="0"/>
          <a:cs typeface="+mn-cs"/>
        </a:defRPr>
      </a:lvl8pPr>
      <a:lvl9pPr marL="2836872" indent="-166873"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498" rtl="0" eaLnBrk="1" latinLnBrk="0" hangingPunct="1">
        <a:defRPr sz="1300" kern="1200">
          <a:solidFill>
            <a:schemeClr val="tx1"/>
          </a:solidFill>
          <a:latin typeface="+mn-lt"/>
          <a:ea typeface="+mn-ea"/>
          <a:cs typeface="+mn-cs"/>
        </a:defRPr>
      </a:lvl1pPr>
      <a:lvl2pPr marL="333743" algn="l" defTabSz="667498" rtl="0" eaLnBrk="1" latinLnBrk="0" hangingPunct="1">
        <a:defRPr sz="1300" kern="1200">
          <a:solidFill>
            <a:schemeClr val="tx1"/>
          </a:solidFill>
          <a:latin typeface="+mn-lt"/>
          <a:ea typeface="+mn-ea"/>
          <a:cs typeface="+mn-cs"/>
        </a:defRPr>
      </a:lvl2pPr>
      <a:lvl3pPr marL="667498" algn="l" defTabSz="667498" rtl="0" eaLnBrk="1" latinLnBrk="0" hangingPunct="1">
        <a:defRPr sz="1300" kern="1200">
          <a:solidFill>
            <a:schemeClr val="tx1"/>
          </a:solidFill>
          <a:latin typeface="+mn-lt"/>
          <a:ea typeface="+mn-ea"/>
          <a:cs typeface="+mn-cs"/>
        </a:defRPr>
      </a:lvl3pPr>
      <a:lvl4pPr marL="1001253" algn="l" defTabSz="667498" rtl="0" eaLnBrk="1" latinLnBrk="0" hangingPunct="1">
        <a:defRPr sz="1300" kern="1200">
          <a:solidFill>
            <a:schemeClr val="tx1"/>
          </a:solidFill>
          <a:latin typeface="+mn-lt"/>
          <a:ea typeface="+mn-ea"/>
          <a:cs typeface="+mn-cs"/>
        </a:defRPr>
      </a:lvl4pPr>
      <a:lvl5pPr marL="1334996" algn="l" defTabSz="667498" rtl="0" eaLnBrk="1" latinLnBrk="0" hangingPunct="1">
        <a:defRPr sz="1300" kern="1200">
          <a:solidFill>
            <a:schemeClr val="tx1"/>
          </a:solidFill>
          <a:latin typeface="+mn-lt"/>
          <a:ea typeface="+mn-ea"/>
          <a:cs typeface="+mn-cs"/>
        </a:defRPr>
      </a:lvl5pPr>
      <a:lvl6pPr marL="1668744" algn="l" defTabSz="667498" rtl="0" eaLnBrk="1" latinLnBrk="0" hangingPunct="1">
        <a:defRPr sz="1300" kern="1200">
          <a:solidFill>
            <a:schemeClr val="tx1"/>
          </a:solidFill>
          <a:latin typeface="+mn-lt"/>
          <a:ea typeface="+mn-ea"/>
          <a:cs typeface="+mn-cs"/>
        </a:defRPr>
      </a:lvl6pPr>
      <a:lvl7pPr marL="2002495" algn="l" defTabSz="667498" rtl="0" eaLnBrk="1" latinLnBrk="0" hangingPunct="1">
        <a:defRPr sz="1300" kern="1200">
          <a:solidFill>
            <a:schemeClr val="tx1"/>
          </a:solidFill>
          <a:latin typeface="+mn-lt"/>
          <a:ea typeface="+mn-ea"/>
          <a:cs typeface="+mn-cs"/>
        </a:defRPr>
      </a:lvl7pPr>
      <a:lvl8pPr marL="2336241" algn="l" defTabSz="667498" rtl="0" eaLnBrk="1" latinLnBrk="0" hangingPunct="1">
        <a:defRPr sz="1300" kern="1200">
          <a:solidFill>
            <a:schemeClr val="tx1"/>
          </a:solidFill>
          <a:latin typeface="+mn-lt"/>
          <a:ea typeface="+mn-ea"/>
          <a:cs typeface="+mn-cs"/>
        </a:defRPr>
      </a:lvl8pPr>
      <a:lvl9pPr marL="2669993" algn="l" defTabSz="667498"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60" tIns="33379" rIns="66760" bIns="33379"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60" tIns="33379" rIns="66760" bIns="3337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60" tIns="33379" rIns="66760" bIns="33379"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dirty="0"/>
          </a:p>
        </p:txBody>
      </p:sp>
      <p:sp>
        <p:nvSpPr>
          <p:cNvPr id="3077" name="Rectangle 5"/>
          <p:cNvSpPr>
            <a:spLocks noGrp="1" noChangeArrowheads="1"/>
          </p:cNvSpPr>
          <p:nvPr>
            <p:ph type="ftr" sz="quarter" idx="3"/>
          </p:nvPr>
        </p:nvSpPr>
        <p:spPr bwMode="auto">
          <a:xfrm>
            <a:off x="2999453" y="4683919"/>
            <a:ext cx="2779977" cy="357188"/>
          </a:xfrm>
          <a:prstGeom prst="rect">
            <a:avLst/>
          </a:prstGeom>
          <a:noFill/>
          <a:ln w="9525">
            <a:noFill/>
            <a:miter lim="800000"/>
            <a:headEnd/>
            <a:tailEnd/>
          </a:ln>
          <a:effectLst/>
        </p:spPr>
        <p:txBody>
          <a:bodyPr vert="horz" wrap="square" lIns="66760" tIns="33379" rIns="66760" bIns="33379"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60" tIns="33379" rIns="66760" bIns="33379"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790" algn="ctr" rtl="0" fontAlgn="base">
        <a:spcBef>
          <a:spcPct val="0"/>
        </a:spcBef>
        <a:spcAft>
          <a:spcPct val="0"/>
        </a:spcAft>
        <a:defRPr sz="3200">
          <a:solidFill>
            <a:schemeClr val="bg1"/>
          </a:solidFill>
          <a:latin typeface="Arial Rounded MT Bold" pitchFamily="34" charset="0"/>
          <a:cs typeface="Arial" charset="0"/>
        </a:defRPr>
      </a:lvl6pPr>
      <a:lvl7pPr marL="667591" algn="ctr" rtl="0" fontAlgn="base">
        <a:spcBef>
          <a:spcPct val="0"/>
        </a:spcBef>
        <a:spcAft>
          <a:spcPct val="0"/>
        </a:spcAft>
        <a:defRPr sz="3200">
          <a:solidFill>
            <a:schemeClr val="bg1"/>
          </a:solidFill>
          <a:latin typeface="Arial Rounded MT Bold" pitchFamily="34" charset="0"/>
          <a:cs typeface="Arial" charset="0"/>
        </a:defRPr>
      </a:lvl7pPr>
      <a:lvl8pPr marL="1001392" algn="ctr" rtl="0" fontAlgn="base">
        <a:spcBef>
          <a:spcPct val="0"/>
        </a:spcBef>
        <a:spcAft>
          <a:spcPct val="0"/>
        </a:spcAft>
        <a:defRPr sz="3200">
          <a:solidFill>
            <a:schemeClr val="bg1"/>
          </a:solidFill>
          <a:latin typeface="Arial Rounded MT Bold" pitchFamily="34" charset="0"/>
          <a:cs typeface="Arial" charset="0"/>
        </a:defRPr>
      </a:lvl8pPr>
      <a:lvl9pPr marL="133518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352" indent="-250352" algn="l" rtl="0" eaLnBrk="0" fontAlgn="base" hangingPunct="0">
        <a:spcBef>
          <a:spcPct val="20000"/>
        </a:spcBef>
        <a:spcAft>
          <a:spcPct val="0"/>
        </a:spcAft>
        <a:defRPr sz="3200">
          <a:solidFill>
            <a:schemeClr val="bg1"/>
          </a:solidFill>
          <a:latin typeface="+mn-lt"/>
          <a:ea typeface="+mn-ea"/>
          <a:cs typeface="+mn-cs"/>
        </a:defRPr>
      </a:lvl1pPr>
      <a:lvl2pPr marL="542421" indent="-208624" algn="l" rtl="0" eaLnBrk="0" fontAlgn="base" hangingPunct="0">
        <a:spcBef>
          <a:spcPct val="20000"/>
        </a:spcBef>
        <a:spcAft>
          <a:spcPct val="0"/>
        </a:spcAft>
        <a:buChar char="–"/>
        <a:defRPr sz="2000">
          <a:solidFill>
            <a:schemeClr val="tx1"/>
          </a:solidFill>
          <a:latin typeface="Arial" charset="0"/>
          <a:cs typeface="+mn-cs"/>
        </a:defRPr>
      </a:lvl2pPr>
      <a:lvl3pPr marL="834494" indent="-166896" algn="l" rtl="0" eaLnBrk="0" fontAlgn="base" hangingPunct="0">
        <a:spcBef>
          <a:spcPct val="20000"/>
        </a:spcBef>
        <a:spcAft>
          <a:spcPct val="0"/>
        </a:spcAft>
        <a:buChar char="•"/>
        <a:defRPr sz="1800">
          <a:solidFill>
            <a:schemeClr val="tx1"/>
          </a:solidFill>
          <a:latin typeface="Arial" charset="0"/>
          <a:cs typeface="+mn-cs"/>
        </a:defRPr>
      </a:lvl3pPr>
      <a:lvl4pPr marL="1168286" indent="-166896" algn="l" rtl="0" eaLnBrk="0" fontAlgn="base" hangingPunct="0">
        <a:spcBef>
          <a:spcPct val="20000"/>
        </a:spcBef>
        <a:spcAft>
          <a:spcPct val="0"/>
        </a:spcAft>
        <a:buChar char="–"/>
        <a:defRPr sz="1500">
          <a:solidFill>
            <a:schemeClr val="tx1"/>
          </a:solidFill>
          <a:latin typeface="Arial" charset="0"/>
          <a:cs typeface="+mn-cs"/>
        </a:defRPr>
      </a:lvl4pPr>
      <a:lvl5pPr marL="1502081" indent="-166896" algn="l" rtl="0" eaLnBrk="0" fontAlgn="base" hangingPunct="0">
        <a:spcBef>
          <a:spcPct val="20000"/>
        </a:spcBef>
        <a:spcAft>
          <a:spcPct val="0"/>
        </a:spcAft>
        <a:buChar char="»"/>
        <a:defRPr sz="1500">
          <a:solidFill>
            <a:schemeClr val="tx1"/>
          </a:solidFill>
          <a:latin typeface="Arial" charset="0"/>
          <a:cs typeface="+mn-cs"/>
        </a:defRPr>
      </a:lvl5pPr>
      <a:lvl6pPr marL="1835877" indent="-166896" algn="l" rtl="0" fontAlgn="base">
        <a:spcBef>
          <a:spcPct val="20000"/>
        </a:spcBef>
        <a:spcAft>
          <a:spcPct val="0"/>
        </a:spcAft>
        <a:buChar char="»"/>
        <a:defRPr sz="1500">
          <a:solidFill>
            <a:schemeClr val="tx1"/>
          </a:solidFill>
          <a:latin typeface="Arial" charset="0"/>
          <a:cs typeface="+mn-cs"/>
        </a:defRPr>
      </a:lvl6pPr>
      <a:lvl7pPr marL="2169675" indent="-166896" algn="l" rtl="0" fontAlgn="base">
        <a:spcBef>
          <a:spcPct val="20000"/>
        </a:spcBef>
        <a:spcAft>
          <a:spcPct val="0"/>
        </a:spcAft>
        <a:buChar char="»"/>
        <a:defRPr sz="1500">
          <a:solidFill>
            <a:schemeClr val="tx1"/>
          </a:solidFill>
          <a:latin typeface="Arial" charset="0"/>
          <a:cs typeface="+mn-cs"/>
        </a:defRPr>
      </a:lvl7pPr>
      <a:lvl8pPr marL="2503470" indent="-166896" algn="l" rtl="0" fontAlgn="base">
        <a:spcBef>
          <a:spcPct val="20000"/>
        </a:spcBef>
        <a:spcAft>
          <a:spcPct val="0"/>
        </a:spcAft>
        <a:buChar char="»"/>
        <a:defRPr sz="1500">
          <a:solidFill>
            <a:schemeClr val="tx1"/>
          </a:solidFill>
          <a:latin typeface="Arial" charset="0"/>
          <a:cs typeface="+mn-cs"/>
        </a:defRPr>
      </a:lvl8pPr>
      <a:lvl9pPr marL="2837266" indent="-16689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591" rtl="0" eaLnBrk="1" latinLnBrk="0" hangingPunct="1">
        <a:defRPr sz="1300" kern="1200">
          <a:solidFill>
            <a:schemeClr val="tx1"/>
          </a:solidFill>
          <a:latin typeface="+mn-lt"/>
          <a:ea typeface="+mn-ea"/>
          <a:cs typeface="+mn-cs"/>
        </a:defRPr>
      </a:lvl1pPr>
      <a:lvl2pPr marL="333790" algn="l" defTabSz="667591" rtl="0" eaLnBrk="1" latinLnBrk="0" hangingPunct="1">
        <a:defRPr sz="1300" kern="1200">
          <a:solidFill>
            <a:schemeClr val="tx1"/>
          </a:solidFill>
          <a:latin typeface="+mn-lt"/>
          <a:ea typeface="+mn-ea"/>
          <a:cs typeface="+mn-cs"/>
        </a:defRPr>
      </a:lvl2pPr>
      <a:lvl3pPr marL="667591" algn="l" defTabSz="667591" rtl="0" eaLnBrk="1" latinLnBrk="0" hangingPunct="1">
        <a:defRPr sz="1300" kern="1200">
          <a:solidFill>
            <a:schemeClr val="tx1"/>
          </a:solidFill>
          <a:latin typeface="+mn-lt"/>
          <a:ea typeface="+mn-ea"/>
          <a:cs typeface="+mn-cs"/>
        </a:defRPr>
      </a:lvl3pPr>
      <a:lvl4pPr marL="1001392" algn="l" defTabSz="667591" rtl="0" eaLnBrk="1" latinLnBrk="0" hangingPunct="1">
        <a:defRPr sz="1300" kern="1200">
          <a:solidFill>
            <a:schemeClr val="tx1"/>
          </a:solidFill>
          <a:latin typeface="+mn-lt"/>
          <a:ea typeface="+mn-ea"/>
          <a:cs typeface="+mn-cs"/>
        </a:defRPr>
      </a:lvl4pPr>
      <a:lvl5pPr marL="1335181" algn="l" defTabSz="667591" rtl="0" eaLnBrk="1" latinLnBrk="0" hangingPunct="1">
        <a:defRPr sz="1300" kern="1200">
          <a:solidFill>
            <a:schemeClr val="tx1"/>
          </a:solidFill>
          <a:latin typeface="+mn-lt"/>
          <a:ea typeface="+mn-ea"/>
          <a:cs typeface="+mn-cs"/>
        </a:defRPr>
      </a:lvl5pPr>
      <a:lvl6pPr marL="1668977" algn="l" defTabSz="667591" rtl="0" eaLnBrk="1" latinLnBrk="0" hangingPunct="1">
        <a:defRPr sz="1300" kern="1200">
          <a:solidFill>
            <a:schemeClr val="tx1"/>
          </a:solidFill>
          <a:latin typeface="+mn-lt"/>
          <a:ea typeface="+mn-ea"/>
          <a:cs typeface="+mn-cs"/>
        </a:defRPr>
      </a:lvl6pPr>
      <a:lvl7pPr marL="2002774" algn="l" defTabSz="667591" rtl="0" eaLnBrk="1" latinLnBrk="0" hangingPunct="1">
        <a:defRPr sz="1300" kern="1200">
          <a:solidFill>
            <a:schemeClr val="tx1"/>
          </a:solidFill>
          <a:latin typeface="+mn-lt"/>
          <a:ea typeface="+mn-ea"/>
          <a:cs typeface="+mn-cs"/>
        </a:defRPr>
      </a:lvl7pPr>
      <a:lvl8pPr marL="2336569" algn="l" defTabSz="667591" rtl="0" eaLnBrk="1" latinLnBrk="0" hangingPunct="1">
        <a:defRPr sz="1300" kern="1200">
          <a:solidFill>
            <a:schemeClr val="tx1"/>
          </a:solidFill>
          <a:latin typeface="+mn-lt"/>
          <a:ea typeface="+mn-ea"/>
          <a:cs typeface="+mn-cs"/>
        </a:defRPr>
      </a:lvl8pPr>
      <a:lvl9pPr marL="2670365" algn="l" defTabSz="667591"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2" tIns="33385" rIns="66772" bIns="33385"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72" tIns="33385" rIns="66772" bIns="333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72" tIns="33385" rIns="66772" bIns="33385"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dirty="0"/>
          </a:p>
        </p:txBody>
      </p:sp>
      <p:sp>
        <p:nvSpPr>
          <p:cNvPr id="3077" name="Rectangle 5"/>
          <p:cNvSpPr>
            <a:spLocks noGrp="1" noChangeArrowheads="1"/>
          </p:cNvSpPr>
          <p:nvPr>
            <p:ph type="ftr" sz="quarter" idx="3"/>
          </p:nvPr>
        </p:nvSpPr>
        <p:spPr bwMode="auto">
          <a:xfrm>
            <a:off x="2999453" y="4683919"/>
            <a:ext cx="2779977" cy="357188"/>
          </a:xfrm>
          <a:prstGeom prst="rect">
            <a:avLst/>
          </a:prstGeom>
          <a:noFill/>
          <a:ln w="9525">
            <a:noFill/>
            <a:miter lim="800000"/>
            <a:headEnd/>
            <a:tailEnd/>
          </a:ln>
          <a:effectLst/>
        </p:spPr>
        <p:txBody>
          <a:bodyPr vert="horz" wrap="square" lIns="66772" tIns="33385" rIns="66772" bIns="33385"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72" tIns="33385" rIns="66772" bIns="33385"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99017657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854" algn="ctr" rtl="0" fontAlgn="base">
        <a:spcBef>
          <a:spcPct val="0"/>
        </a:spcBef>
        <a:spcAft>
          <a:spcPct val="0"/>
        </a:spcAft>
        <a:defRPr sz="3200">
          <a:solidFill>
            <a:schemeClr val="bg1"/>
          </a:solidFill>
          <a:latin typeface="Arial Rounded MT Bold" pitchFamily="34" charset="0"/>
          <a:cs typeface="Arial" charset="0"/>
        </a:defRPr>
      </a:lvl6pPr>
      <a:lvl7pPr marL="667716" algn="ctr" rtl="0" fontAlgn="base">
        <a:spcBef>
          <a:spcPct val="0"/>
        </a:spcBef>
        <a:spcAft>
          <a:spcPct val="0"/>
        </a:spcAft>
        <a:defRPr sz="3200">
          <a:solidFill>
            <a:schemeClr val="bg1"/>
          </a:solidFill>
          <a:latin typeface="Arial Rounded MT Bold" pitchFamily="34" charset="0"/>
          <a:cs typeface="Arial" charset="0"/>
        </a:defRPr>
      </a:lvl7pPr>
      <a:lvl8pPr marL="1001576" algn="ctr" rtl="0" fontAlgn="base">
        <a:spcBef>
          <a:spcPct val="0"/>
        </a:spcBef>
        <a:spcAft>
          <a:spcPct val="0"/>
        </a:spcAft>
        <a:defRPr sz="3200">
          <a:solidFill>
            <a:schemeClr val="bg1"/>
          </a:solidFill>
          <a:latin typeface="Arial Rounded MT Bold" pitchFamily="34" charset="0"/>
          <a:cs typeface="Arial" charset="0"/>
        </a:defRPr>
      </a:lvl8pPr>
      <a:lvl9pPr marL="13354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396" indent="-250396" algn="l" rtl="0" eaLnBrk="0" fontAlgn="base" hangingPunct="0">
        <a:spcBef>
          <a:spcPct val="20000"/>
        </a:spcBef>
        <a:spcAft>
          <a:spcPct val="0"/>
        </a:spcAft>
        <a:defRPr sz="3200">
          <a:solidFill>
            <a:schemeClr val="bg1"/>
          </a:solidFill>
          <a:latin typeface="+mn-lt"/>
          <a:ea typeface="+mn-ea"/>
          <a:cs typeface="+mn-cs"/>
        </a:defRPr>
      </a:lvl1pPr>
      <a:lvl2pPr marL="542521" indent="-208663" algn="l" rtl="0" eaLnBrk="0" fontAlgn="base" hangingPunct="0">
        <a:spcBef>
          <a:spcPct val="20000"/>
        </a:spcBef>
        <a:spcAft>
          <a:spcPct val="0"/>
        </a:spcAft>
        <a:buChar char="–"/>
        <a:defRPr sz="2000">
          <a:solidFill>
            <a:schemeClr val="tx1"/>
          </a:solidFill>
          <a:latin typeface="Arial" charset="0"/>
          <a:cs typeface="+mn-cs"/>
        </a:defRPr>
      </a:lvl2pPr>
      <a:lvl3pPr marL="834646" indent="-166927" algn="l" rtl="0" eaLnBrk="0" fontAlgn="base" hangingPunct="0">
        <a:spcBef>
          <a:spcPct val="20000"/>
        </a:spcBef>
        <a:spcAft>
          <a:spcPct val="0"/>
        </a:spcAft>
        <a:buChar char="•"/>
        <a:defRPr sz="1800">
          <a:solidFill>
            <a:schemeClr val="tx1"/>
          </a:solidFill>
          <a:latin typeface="Arial" charset="0"/>
          <a:cs typeface="+mn-cs"/>
        </a:defRPr>
      </a:lvl3pPr>
      <a:lvl4pPr marL="1168504" indent="-166927" algn="l" rtl="0" eaLnBrk="0" fontAlgn="base" hangingPunct="0">
        <a:spcBef>
          <a:spcPct val="20000"/>
        </a:spcBef>
        <a:spcAft>
          <a:spcPct val="0"/>
        </a:spcAft>
        <a:buChar char="–"/>
        <a:defRPr sz="1500">
          <a:solidFill>
            <a:schemeClr val="tx1"/>
          </a:solidFill>
          <a:latin typeface="Arial" charset="0"/>
          <a:cs typeface="+mn-cs"/>
        </a:defRPr>
      </a:lvl4pPr>
      <a:lvl5pPr marL="1502360" indent="-166927" algn="l" rtl="0" eaLnBrk="0" fontAlgn="base" hangingPunct="0">
        <a:spcBef>
          <a:spcPct val="20000"/>
        </a:spcBef>
        <a:spcAft>
          <a:spcPct val="0"/>
        </a:spcAft>
        <a:buChar char="»"/>
        <a:defRPr sz="1500">
          <a:solidFill>
            <a:schemeClr val="tx1"/>
          </a:solidFill>
          <a:latin typeface="Arial" charset="0"/>
          <a:cs typeface="+mn-cs"/>
        </a:defRPr>
      </a:lvl5pPr>
      <a:lvl6pPr marL="1836219" indent="-166927" algn="l" rtl="0" fontAlgn="base">
        <a:spcBef>
          <a:spcPct val="20000"/>
        </a:spcBef>
        <a:spcAft>
          <a:spcPct val="0"/>
        </a:spcAft>
        <a:buChar char="»"/>
        <a:defRPr sz="1500">
          <a:solidFill>
            <a:schemeClr val="tx1"/>
          </a:solidFill>
          <a:latin typeface="Arial" charset="0"/>
          <a:cs typeface="+mn-cs"/>
        </a:defRPr>
      </a:lvl6pPr>
      <a:lvl7pPr marL="2170077" indent="-166927" algn="l" rtl="0" fontAlgn="base">
        <a:spcBef>
          <a:spcPct val="20000"/>
        </a:spcBef>
        <a:spcAft>
          <a:spcPct val="0"/>
        </a:spcAft>
        <a:buChar char="»"/>
        <a:defRPr sz="1500">
          <a:solidFill>
            <a:schemeClr val="tx1"/>
          </a:solidFill>
          <a:latin typeface="Arial" charset="0"/>
          <a:cs typeface="+mn-cs"/>
        </a:defRPr>
      </a:lvl7pPr>
      <a:lvl8pPr marL="2503934" indent="-166927" algn="l" rtl="0" fontAlgn="base">
        <a:spcBef>
          <a:spcPct val="20000"/>
        </a:spcBef>
        <a:spcAft>
          <a:spcPct val="0"/>
        </a:spcAft>
        <a:buChar char="»"/>
        <a:defRPr sz="1500">
          <a:solidFill>
            <a:schemeClr val="tx1"/>
          </a:solidFill>
          <a:latin typeface="Arial" charset="0"/>
          <a:cs typeface="+mn-cs"/>
        </a:defRPr>
      </a:lvl8pPr>
      <a:lvl9pPr marL="2837793" indent="-166927"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716" rtl="0" eaLnBrk="1" latinLnBrk="0" hangingPunct="1">
        <a:defRPr sz="1300" kern="1200">
          <a:solidFill>
            <a:schemeClr val="tx1"/>
          </a:solidFill>
          <a:latin typeface="+mn-lt"/>
          <a:ea typeface="+mn-ea"/>
          <a:cs typeface="+mn-cs"/>
        </a:defRPr>
      </a:lvl1pPr>
      <a:lvl2pPr marL="333854" algn="l" defTabSz="667716" rtl="0" eaLnBrk="1" latinLnBrk="0" hangingPunct="1">
        <a:defRPr sz="1300" kern="1200">
          <a:solidFill>
            <a:schemeClr val="tx1"/>
          </a:solidFill>
          <a:latin typeface="+mn-lt"/>
          <a:ea typeface="+mn-ea"/>
          <a:cs typeface="+mn-cs"/>
        </a:defRPr>
      </a:lvl2pPr>
      <a:lvl3pPr marL="667716" algn="l" defTabSz="667716" rtl="0" eaLnBrk="1" latinLnBrk="0" hangingPunct="1">
        <a:defRPr sz="1300" kern="1200">
          <a:solidFill>
            <a:schemeClr val="tx1"/>
          </a:solidFill>
          <a:latin typeface="+mn-lt"/>
          <a:ea typeface="+mn-ea"/>
          <a:cs typeface="+mn-cs"/>
        </a:defRPr>
      </a:lvl3pPr>
      <a:lvl4pPr marL="1001576" algn="l" defTabSz="667716" rtl="0" eaLnBrk="1" latinLnBrk="0" hangingPunct="1">
        <a:defRPr sz="1300" kern="1200">
          <a:solidFill>
            <a:schemeClr val="tx1"/>
          </a:solidFill>
          <a:latin typeface="+mn-lt"/>
          <a:ea typeface="+mn-ea"/>
          <a:cs typeface="+mn-cs"/>
        </a:defRPr>
      </a:lvl4pPr>
      <a:lvl5pPr marL="1335429" algn="l" defTabSz="667716" rtl="0" eaLnBrk="1" latinLnBrk="0" hangingPunct="1">
        <a:defRPr sz="1300" kern="1200">
          <a:solidFill>
            <a:schemeClr val="tx1"/>
          </a:solidFill>
          <a:latin typeface="+mn-lt"/>
          <a:ea typeface="+mn-ea"/>
          <a:cs typeface="+mn-cs"/>
        </a:defRPr>
      </a:lvl5pPr>
      <a:lvl6pPr marL="1669287" algn="l" defTabSz="667716" rtl="0" eaLnBrk="1" latinLnBrk="0" hangingPunct="1">
        <a:defRPr sz="1300" kern="1200">
          <a:solidFill>
            <a:schemeClr val="tx1"/>
          </a:solidFill>
          <a:latin typeface="+mn-lt"/>
          <a:ea typeface="+mn-ea"/>
          <a:cs typeface="+mn-cs"/>
        </a:defRPr>
      </a:lvl6pPr>
      <a:lvl7pPr marL="2003145" algn="l" defTabSz="667716" rtl="0" eaLnBrk="1" latinLnBrk="0" hangingPunct="1">
        <a:defRPr sz="1300" kern="1200">
          <a:solidFill>
            <a:schemeClr val="tx1"/>
          </a:solidFill>
          <a:latin typeface="+mn-lt"/>
          <a:ea typeface="+mn-ea"/>
          <a:cs typeface="+mn-cs"/>
        </a:defRPr>
      </a:lvl7pPr>
      <a:lvl8pPr marL="2337001" algn="l" defTabSz="667716" rtl="0" eaLnBrk="1" latinLnBrk="0" hangingPunct="1">
        <a:defRPr sz="1300" kern="1200">
          <a:solidFill>
            <a:schemeClr val="tx1"/>
          </a:solidFill>
          <a:latin typeface="+mn-lt"/>
          <a:ea typeface="+mn-ea"/>
          <a:cs typeface="+mn-cs"/>
        </a:defRPr>
      </a:lvl8pPr>
      <a:lvl9pPr marL="2670860" algn="l" defTabSz="667716"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3" tIns="33401" rIns="66803" bIns="33401"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3" tIns="33401" rIns="66803" bIns="334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3" tIns="33401" rIns="66803" bIns="33401"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dirty="0"/>
          </a:p>
        </p:txBody>
      </p:sp>
      <p:sp>
        <p:nvSpPr>
          <p:cNvPr id="3077" name="Rectangle 5"/>
          <p:cNvSpPr>
            <a:spLocks noGrp="1" noChangeArrowheads="1"/>
          </p:cNvSpPr>
          <p:nvPr>
            <p:ph type="ftr" sz="quarter" idx="3"/>
          </p:nvPr>
        </p:nvSpPr>
        <p:spPr bwMode="auto">
          <a:xfrm>
            <a:off x="2999452" y="4683919"/>
            <a:ext cx="2779977" cy="357188"/>
          </a:xfrm>
          <a:prstGeom prst="rect">
            <a:avLst/>
          </a:prstGeom>
          <a:noFill/>
          <a:ln w="9525">
            <a:noFill/>
            <a:miter lim="800000"/>
            <a:headEnd/>
            <a:tailEnd/>
          </a:ln>
          <a:effectLst/>
        </p:spPr>
        <p:txBody>
          <a:bodyPr vert="horz" wrap="square" lIns="66803" tIns="33401" rIns="66803" bIns="33401"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3" tIns="33401" rIns="66803" bIns="33401"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12969168"/>
      </p:ext>
    </p:extLst>
  </p:cSld>
  <p:clrMap bg1="lt1" tx1="dk1" bg2="lt2" tx2="dk2" accent1="accent1" accent2="accent2" accent3="accent3" accent4="accent4" accent5="accent5" accent6="accent6" hlink="hlink" folHlink="folHlink"/>
  <p:sldLayoutIdLst>
    <p:sldLayoutId id="214748370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13" algn="ctr" rtl="0" fontAlgn="base">
        <a:spcBef>
          <a:spcPct val="0"/>
        </a:spcBef>
        <a:spcAft>
          <a:spcPct val="0"/>
        </a:spcAft>
        <a:defRPr sz="3200">
          <a:solidFill>
            <a:schemeClr val="bg1"/>
          </a:solidFill>
          <a:latin typeface="Arial Rounded MT Bold" pitchFamily="34" charset="0"/>
          <a:cs typeface="Arial" charset="0"/>
        </a:defRPr>
      </a:lvl6pPr>
      <a:lvl7pPr marL="668025" algn="ctr" rtl="0" fontAlgn="base">
        <a:spcBef>
          <a:spcPct val="0"/>
        </a:spcBef>
        <a:spcAft>
          <a:spcPct val="0"/>
        </a:spcAft>
        <a:defRPr sz="3200">
          <a:solidFill>
            <a:schemeClr val="bg1"/>
          </a:solidFill>
          <a:latin typeface="Arial Rounded MT Bold" pitchFamily="34" charset="0"/>
          <a:cs typeface="Arial" charset="0"/>
        </a:defRPr>
      </a:lvl7pPr>
      <a:lvl8pPr marL="1002038" algn="ctr" rtl="0" fontAlgn="base">
        <a:spcBef>
          <a:spcPct val="0"/>
        </a:spcBef>
        <a:spcAft>
          <a:spcPct val="0"/>
        </a:spcAft>
        <a:defRPr sz="3200">
          <a:solidFill>
            <a:schemeClr val="bg1"/>
          </a:solidFill>
          <a:latin typeface="Arial Rounded MT Bold" pitchFamily="34" charset="0"/>
          <a:cs typeface="Arial" charset="0"/>
        </a:defRPr>
      </a:lvl8pPr>
      <a:lvl9pPr marL="1336050"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9" indent="-250509" algn="l" rtl="0" eaLnBrk="0" fontAlgn="base" hangingPunct="0">
        <a:spcBef>
          <a:spcPct val="20000"/>
        </a:spcBef>
        <a:spcAft>
          <a:spcPct val="0"/>
        </a:spcAft>
        <a:defRPr sz="3200">
          <a:solidFill>
            <a:schemeClr val="bg1"/>
          </a:solidFill>
          <a:latin typeface="+mn-lt"/>
          <a:ea typeface="+mn-ea"/>
          <a:cs typeface="+mn-cs"/>
        </a:defRPr>
      </a:lvl1pPr>
      <a:lvl2pPr marL="542771" indent="-208757" algn="l" rtl="0" eaLnBrk="0" fontAlgn="base" hangingPunct="0">
        <a:spcBef>
          <a:spcPct val="20000"/>
        </a:spcBef>
        <a:spcAft>
          <a:spcPct val="0"/>
        </a:spcAft>
        <a:buChar char="–"/>
        <a:defRPr sz="2000">
          <a:solidFill>
            <a:schemeClr val="tx1"/>
          </a:solidFill>
          <a:latin typeface="Arial" charset="0"/>
          <a:cs typeface="+mn-cs"/>
        </a:defRPr>
      </a:lvl2pPr>
      <a:lvl3pPr marL="835031" indent="-167007" algn="l" rtl="0" eaLnBrk="0" fontAlgn="base" hangingPunct="0">
        <a:spcBef>
          <a:spcPct val="20000"/>
        </a:spcBef>
        <a:spcAft>
          <a:spcPct val="0"/>
        </a:spcAft>
        <a:buChar char="•"/>
        <a:defRPr sz="1800">
          <a:solidFill>
            <a:schemeClr val="tx1"/>
          </a:solidFill>
          <a:latin typeface="Arial" charset="0"/>
          <a:cs typeface="+mn-cs"/>
        </a:defRPr>
      </a:lvl3pPr>
      <a:lvl4pPr marL="1169042" indent="-167007" algn="l" rtl="0" eaLnBrk="0" fontAlgn="base" hangingPunct="0">
        <a:spcBef>
          <a:spcPct val="20000"/>
        </a:spcBef>
        <a:spcAft>
          <a:spcPct val="0"/>
        </a:spcAft>
        <a:buChar char="–"/>
        <a:defRPr sz="1500">
          <a:solidFill>
            <a:schemeClr val="tx1"/>
          </a:solidFill>
          <a:latin typeface="Arial" charset="0"/>
          <a:cs typeface="+mn-cs"/>
        </a:defRPr>
      </a:lvl4pPr>
      <a:lvl5pPr marL="1503056" indent="-167007" algn="l" rtl="0" eaLnBrk="0" fontAlgn="base" hangingPunct="0">
        <a:spcBef>
          <a:spcPct val="20000"/>
        </a:spcBef>
        <a:spcAft>
          <a:spcPct val="0"/>
        </a:spcAft>
        <a:buChar char="»"/>
        <a:defRPr sz="1500">
          <a:solidFill>
            <a:schemeClr val="tx1"/>
          </a:solidFill>
          <a:latin typeface="Arial" charset="0"/>
          <a:cs typeface="+mn-cs"/>
        </a:defRPr>
      </a:lvl5pPr>
      <a:lvl6pPr marL="1837069" indent="-167007" algn="l" rtl="0" fontAlgn="base">
        <a:spcBef>
          <a:spcPct val="20000"/>
        </a:spcBef>
        <a:spcAft>
          <a:spcPct val="0"/>
        </a:spcAft>
        <a:buChar char="»"/>
        <a:defRPr sz="1500">
          <a:solidFill>
            <a:schemeClr val="tx1"/>
          </a:solidFill>
          <a:latin typeface="Arial" charset="0"/>
          <a:cs typeface="+mn-cs"/>
        </a:defRPr>
      </a:lvl6pPr>
      <a:lvl7pPr marL="2171081" indent="-167007" algn="l" rtl="0" fontAlgn="base">
        <a:spcBef>
          <a:spcPct val="20000"/>
        </a:spcBef>
        <a:spcAft>
          <a:spcPct val="0"/>
        </a:spcAft>
        <a:buChar char="»"/>
        <a:defRPr sz="1500">
          <a:solidFill>
            <a:schemeClr val="tx1"/>
          </a:solidFill>
          <a:latin typeface="Arial" charset="0"/>
          <a:cs typeface="+mn-cs"/>
        </a:defRPr>
      </a:lvl7pPr>
      <a:lvl8pPr marL="2505094" indent="-167007" algn="l" rtl="0" fontAlgn="base">
        <a:spcBef>
          <a:spcPct val="20000"/>
        </a:spcBef>
        <a:spcAft>
          <a:spcPct val="0"/>
        </a:spcAft>
        <a:buChar char="»"/>
        <a:defRPr sz="1500">
          <a:solidFill>
            <a:schemeClr val="tx1"/>
          </a:solidFill>
          <a:latin typeface="Arial" charset="0"/>
          <a:cs typeface="+mn-cs"/>
        </a:defRPr>
      </a:lvl8pPr>
      <a:lvl9pPr marL="2839107" indent="-167007"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025" rtl="0" eaLnBrk="1" latinLnBrk="0" hangingPunct="1">
        <a:defRPr sz="1300" kern="1200">
          <a:solidFill>
            <a:schemeClr val="tx1"/>
          </a:solidFill>
          <a:latin typeface="+mn-lt"/>
          <a:ea typeface="+mn-ea"/>
          <a:cs typeface="+mn-cs"/>
        </a:defRPr>
      </a:lvl1pPr>
      <a:lvl2pPr marL="334013" algn="l" defTabSz="668025" rtl="0" eaLnBrk="1" latinLnBrk="0" hangingPunct="1">
        <a:defRPr sz="1300" kern="1200">
          <a:solidFill>
            <a:schemeClr val="tx1"/>
          </a:solidFill>
          <a:latin typeface="+mn-lt"/>
          <a:ea typeface="+mn-ea"/>
          <a:cs typeface="+mn-cs"/>
        </a:defRPr>
      </a:lvl2pPr>
      <a:lvl3pPr marL="668025" algn="l" defTabSz="668025" rtl="0" eaLnBrk="1" latinLnBrk="0" hangingPunct="1">
        <a:defRPr sz="1300" kern="1200">
          <a:solidFill>
            <a:schemeClr val="tx1"/>
          </a:solidFill>
          <a:latin typeface="+mn-lt"/>
          <a:ea typeface="+mn-ea"/>
          <a:cs typeface="+mn-cs"/>
        </a:defRPr>
      </a:lvl3pPr>
      <a:lvl4pPr marL="1002038" algn="l" defTabSz="668025" rtl="0" eaLnBrk="1" latinLnBrk="0" hangingPunct="1">
        <a:defRPr sz="1300" kern="1200">
          <a:solidFill>
            <a:schemeClr val="tx1"/>
          </a:solidFill>
          <a:latin typeface="+mn-lt"/>
          <a:ea typeface="+mn-ea"/>
          <a:cs typeface="+mn-cs"/>
        </a:defRPr>
      </a:lvl4pPr>
      <a:lvl5pPr marL="1336050" algn="l" defTabSz="668025" rtl="0" eaLnBrk="1" latinLnBrk="0" hangingPunct="1">
        <a:defRPr sz="1300" kern="1200">
          <a:solidFill>
            <a:schemeClr val="tx1"/>
          </a:solidFill>
          <a:latin typeface="+mn-lt"/>
          <a:ea typeface="+mn-ea"/>
          <a:cs typeface="+mn-cs"/>
        </a:defRPr>
      </a:lvl5pPr>
      <a:lvl6pPr marL="1670063" algn="l" defTabSz="668025" rtl="0" eaLnBrk="1" latinLnBrk="0" hangingPunct="1">
        <a:defRPr sz="1300" kern="1200">
          <a:solidFill>
            <a:schemeClr val="tx1"/>
          </a:solidFill>
          <a:latin typeface="+mn-lt"/>
          <a:ea typeface="+mn-ea"/>
          <a:cs typeface="+mn-cs"/>
        </a:defRPr>
      </a:lvl6pPr>
      <a:lvl7pPr marL="2004075" algn="l" defTabSz="668025" rtl="0" eaLnBrk="1" latinLnBrk="0" hangingPunct="1">
        <a:defRPr sz="1300" kern="1200">
          <a:solidFill>
            <a:schemeClr val="tx1"/>
          </a:solidFill>
          <a:latin typeface="+mn-lt"/>
          <a:ea typeface="+mn-ea"/>
          <a:cs typeface="+mn-cs"/>
        </a:defRPr>
      </a:lvl7pPr>
      <a:lvl8pPr marL="2338088" algn="l" defTabSz="668025" rtl="0" eaLnBrk="1" latinLnBrk="0" hangingPunct="1">
        <a:defRPr sz="1300" kern="1200">
          <a:solidFill>
            <a:schemeClr val="tx1"/>
          </a:solidFill>
          <a:latin typeface="+mn-lt"/>
          <a:ea typeface="+mn-ea"/>
          <a:cs typeface="+mn-cs"/>
        </a:defRPr>
      </a:lvl8pPr>
      <a:lvl9pPr marL="2672101" algn="l" defTabSz="66802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472" y="171451"/>
            <a:ext cx="8349076" cy="185142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27" tIns="39763" rIns="79527" bIns="39763" anchor="ctr"/>
          <a:lstStyle/>
          <a:p>
            <a:pPr>
              <a:defRPr/>
            </a:pPr>
            <a:endParaRPr lang="en-US" sz="1800" dirty="0">
              <a:solidFill>
                <a:prstClr val="white"/>
              </a:solidFill>
            </a:endParaRPr>
          </a:p>
        </p:txBody>
      </p:sp>
      <p:grpSp>
        <p:nvGrpSpPr>
          <p:cNvPr id="1027" name="Group 15"/>
          <p:cNvGrpSpPr>
            <a:grpSpLocks noChangeAspect="1"/>
          </p:cNvGrpSpPr>
          <p:nvPr/>
        </p:nvGrpSpPr>
        <p:grpSpPr bwMode="auto">
          <a:xfrm>
            <a:off x="202707" y="1259682"/>
            <a:ext cx="8374985" cy="997744"/>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charset="0"/>
                <a:cs typeface="+mn-cs"/>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grpSp>
      <p:sp>
        <p:nvSpPr>
          <p:cNvPr id="1028" name="Title Placeholder 1"/>
          <p:cNvSpPr>
            <a:spLocks noGrp="1"/>
          </p:cNvSpPr>
          <p:nvPr>
            <p:ph type="title"/>
          </p:nvPr>
        </p:nvSpPr>
        <p:spPr bwMode="auto">
          <a:xfrm>
            <a:off x="438944" y="253607"/>
            <a:ext cx="7900988" cy="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27" tIns="39763" rIns="79527" bIns="39763"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935" y="4687491"/>
            <a:ext cx="3635002" cy="273844"/>
          </a:xfrm>
          <a:prstGeom prst="rect">
            <a:avLst/>
          </a:prstGeom>
        </p:spPr>
        <p:txBody>
          <a:bodyPr vert="horz" lIns="79527" tIns="39763" rIns="79527" bIns="39763" rtlCol="0" anchor="ctr"/>
          <a:lstStyle>
            <a:lvl1pPr algn="r" eaLnBrk="1" hangingPunct="1">
              <a:defRPr sz="900">
                <a:solidFill>
                  <a:schemeClr val="tx2"/>
                </a:solidFill>
                <a:latin typeface="Arial" charset="0"/>
              </a:defRPr>
            </a:lvl1pPr>
          </a:lstStyle>
          <a:p>
            <a:pPr>
              <a:defRPr/>
            </a:pPr>
            <a:fld id="{7C0070AF-7B63-46A2-8550-0DF0C50631AE}" type="datetime1">
              <a:rPr lang="en-US">
                <a:solidFill>
                  <a:srgbClr val="073E87"/>
                </a:solidFill>
                <a:cs typeface="+mn-cs"/>
              </a:rPr>
              <a:pPr>
                <a:defRPr/>
              </a:pPr>
              <a:t>2/24/2017</a:t>
            </a:fld>
            <a:endParaRPr lang="en-US" dirty="0">
              <a:solidFill>
                <a:srgbClr val="073E87"/>
              </a:solidFill>
              <a:cs typeface="+mn-cs"/>
            </a:endParaRPr>
          </a:p>
        </p:txBody>
      </p:sp>
      <p:sp>
        <p:nvSpPr>
          <p:cNvPr id="5" name="Footer Placeholder 4"/>
          <p:cNvSpPr>
            <a:spLocks noGrp="1"/>
          </p:cNvSpPr>
          <p:nvPr>
            <p:ph type="ftr" sz="quarter" idx="3"/>
          </p:nvPr>
        </p:nvSpPr>
        <p:spPr>
          <a:xfrm>
            <a:off x="185945" y="4687491"/>
            <a:ext cx="3635003" cy="273844"/>
          </a:xfrm>
          <a:prstGeom prst="rect">
            <a:avLst/>
          </a:prstGeom>
        </p:spPr>
        <p:txBody>
          <a:bodyPr vert="horz" lIns="79527" tIns="39763" rIns="79527" bIns="39763" rtlCol="0" anchor="ctr"/>
          <a:lstStyle>
            <a:lvl1pPr algn="l" eaLnBrk="1" hangingPunct="1">
              <a:defRPr sz="900">
                <a:solidFill>
                  <a:schemeClr val="tx2"/>
                </a:solidFill>
                <a:latin typeface="Arial" charset="0"/>
              </a:defRPr>
            </a:lvl1pPr>
          </a:lstStyle>
          <a:p>
            <a:pPr>
              <a:defRPr/>
            </a:pPr>
            <a:endParaRPr lang="en-US">
              <a:solidFill>
                <a:srgbClr val="073E87"/>
              </a:solidFill>
              <a:cs typeface="+mn-cs"/>
            </a:endParaRPr>
          </a:p>
        </p:txBody>
      </p:sp>
      <p:sp>
        <p:nvSpPr>
          <p:cNvPr id="6" name="Slide Number Placeholder 5"/>
          <p:cNvSpPr>
            <a:spLocks noGrp="1"/>
          </p:cNvSpPr>
          <p:nvPr>
            <p:ph type="sldNum" sz="quarter" idx="4"/>
          </p:nvPr>
        </p:nvSpPr>
        <p:spPr>
          <a:xfrm>
            <a:off x="3831616" y="4687491"/>
            <a:ext cx="1115649" cy="273844"/>
          </a:xfrm>
          <a:prstGeom prst="rect">
            <a:avLst/>
          </a:prstGeom>
        </p:spPr>
        <p:txBody>
          <a:bodyPr vert="horz" wrap="square" lIns="79527" tIns="39763" rIns="79527" bIns="39763" numCol="1" anchor="ctr" anchorCtr="0" compatLnSpc="1">
            <a:prstTxWarp prst="textNoShape">
              <a:avLst/>
            </a:prstTxWarp>
          </a:bodyPr>
          <a:lstStyle>
            <a:lvl1pPr algn="ctr" eaLnBrk="1" hangingPunct="1">
              <a:defRPr sz="900" smtClean="0">
                <a:solidFill>
                  <a:schemeClr val="tx2"/>
                </a:solidFill>
              </a:defRPr>
            </a:lvl1pPr>
          </a:lstStyle>
          <a:p>
            <a:pPr>
              <a:defRPr/>
            </a:pPr>
            <a:fld id="{FFA39CD2-B489-4FD5-9EA2-FAE5BC67771B}" type="slidenum">
              <a:rPr lang="en-US" altLang="en-US">
                <a:solidFill>
                  <a:srgbClr val="073E87"/>
                </a:solidFill>
                <a:latin typeface="Arial" charset="0"/>
                <a:cs typeface="+mn-cs"/>
              </a:rPr>
              <a:pPr>
                <a:defRPr/>
              </a:pPr>
              <a:t>‹#›</a:t>
            </a:fld>
            <a:endParaRPr lang="en-US" altLang="en-US">
              <a:solidFill>
                <a:srgbClr val="073E87"/>
              </a:solidFill>
              <a:latin typeface="Arial" charset="0"/>
              <a:cs typeface="+mn-cs"/>
            </a:endParaRPr>
          </a:p>
        </p:txBody>
      </p:sp>
      <p:sp>
        <p:nvSpPr>
          <p:cNvPr id="1032" name="Text Placeholder 2"/>
          <p:cNvSpPr>
            <a:spLocks noGrp="1"/>
          </p:cNvSpPr>
          <p:nvPr>
            <p:ph type="body" idx="1"/>
          </p:nvPr>
        </p:nvSpPr>
        <p:spPr bwMode="auto">
          <a:xfrm>
            <a:off x="836737" y="2006207"/>
            <a:ext cx="7113022"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27" tIns="39763" rIns="79527" bIns="3976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476" indent="-237476"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1184" indent="-237476"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4184" indent="-198818"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4085" indent="-198818"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1601" indent="-198818"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0773"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115"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7460"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5804"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267" rtl="0" eaLnBrk="1" latinLnBrk="0" hangingPunct="1">
        <a:defRPr sz="1600" kern="1200">
          <a:solidFill>
            <a:schemeClr val="tx1"/>
          </a:solidFill>
          <a:latin typeface="+mn-lt"/>
          <a:ea typeface="+mn-ea"/>
          <a:cs typeface="+mn-cs"/>
        </a:defRPr>
      </a:lvl1pPr>
      <a:lvl2pPr marL="397634" algn="l" defTabSz="795267" rtl="0" eaLnBrk="1" latinLnBrk="0" hangingPunct="1">
        <a:defRPr sz="1600" kern="1200">
          <a:solidFill>
            <a:schemeClr val="tx1"/>
          </a:solidFill>
          <a:latin typeface="+mn-lt"/>
          <a:ea typeface="+mn-ea"/>
          <a:cs typeface="+mn-cs"/>
        </a:defRPr>
      </a:lvl2pPr>
      <a:lvl3pPr marL="795267" algn="l" defTabSz="795267" rtl="0" eaLnBrk="1" latinLnBrk="0" hangingPunct="1">
        <a:defRPr sz="1600" kern="1200">
          <a:solidFill>
            <a:schemeClr val="tx1"/>
          </a:solidFill>
          <a:latin typeface="+mn-lt"/>
          <a:ea typeface="+mn-ea"/>
          <a:cs typeface="+mn-cs"/>
        </a:defRPr>
      </a:lvl3pPr>
      <a:lvl4pPr marL="1192902" algn="l" defTabSz="795267" rtl="0" eaLnBrk="1" latinLnBrk="0" hangingPunct="1">
        <a:defRPr sz="1600" kern="1200">
          <a:solidFill>
            <a:schemeClr val="tx1"/>
          </a:solidFill>
          <a:latin typeface="+mn-lt"/>
          <a:ea typeface="+mn-ea"/>
          <a:cs typeface="+mn-cs"/>
        </a:defRPr>
      </a:lvl4pPr>
      <a:lvl5pPr marL="1590537" algn="l" defTabSz="795267" rtl="0" eaLnBrk="1" latinLnBrk="0" hangingPunct="1">
        <a:defRPr sz="1600" kern="1200">
          <a:solidFill>
            <a:schemeClr val="tx1"/>
          </a:solidFill>
          <a:latin typeface="+mn-lt"/>
          <a:ea typeface="+mn-ea"/>
          <a:cs typeface="+mn-cs"/>
        </a:defRPr>
      </a:lvl5pPr>
      <a:lvl6pPr marL="1988169" algn="l" defTabSz="795267" rtl="0" eaLnBrk="1" latinLnBrk="0" hangingPunct="1">
        <a:defRPr sz="1600" kern="1200">
          <a:solidFill>
            <a:schemeClr val="tx1"/>
          </a:solidFill>
          <a:latin typeface="+mn-lt"/>
          <a:ea typeface="+mn-ea"/>
          <a:cs typeface="+mn-cs"/>
        </a:defRPr>
      </a:lvl6pPr>
      <a:lvl7pPr marL="2385804" algn="l" defTabSz="795267" rtl="0" eaLnBrk="1" latinLnBrk="0" hangingPunct="1">
        <a:defRPr sz="1600" kern="1200">
          <a:solidFill>
            <a:schemeClr val="tx1"/>
          </a:solidFill>
          <a:latin typeface="+mn-lt"/>
          <a:ea typeface="+mn-ea"/>
          <a:cs typeface="+mn-cs"/>
        </a:defRPr>
      </a:lvl7pPr>
      <a:lvl8pPr marL="2783438" algn="l" defTabSz="795267" rtl="0" eaLnBrk="1" latinLnBrk="0" hangingPunct="1">
        <a:defRPr sz="1600" kern="1200">
          <a:solidFill>
            <a:schemeClr val="tx1"/>
          </a:solidFill>
          <a:latin typeface="+mn-lt"/>
          <a:ea typeface="+mn-ea"/>
          <a:cs typeface="+mn-cs"/>
        </a:defRPr>
      </a:lvl8pPr>
      <a:lvl9pPr marL="3181072" algn="l" defTabSz="795267"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19472" y="171451"/>
            <a:ext cx="8349076" cy="1851422"/>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9527" tIns="39763" rIns="79527" bIns="39763" anchor="ctr"/>
          <a:lstStyle/>
          <a:p>
            <a:pPr>
              <a:defRPr/>
            </a:pPr>
            <a:endParaRPr lang="en-US" sz="1800" dirty="0">
              <a:solidFill>
                <a:prstClr val="white"/>
              </a:solidFill>
            </a:endParaRPr>
          </a:p>
        </p:txBody>
      </p:sp>
      <p:grpSp>
        <p:nvGrpSpPr>
          <p:cNvPr id="1027" name="Group 15"/>
          <p:cNvGrpSpPr>
            <a:grpSpLocks noChangeAspect="1"/>
          </p:cNvGrpSpPr>
          <p:nvPr/>
        </p:nvGrpSpPr>
        <p:grpSpPr bwMode="auto">
          <a:xfrm>
            <a:off x="202707" y="1259682"/>
            <a:ext cx="8374985" cy="997744"/>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sp>
          <p:nvSpPr>
            <p:cNvPr id="1034"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sp>
          <p:nvSpPr>
            <p:cNvPr id="1035"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charset="0"/>
                <a:cs typeface="+mn-cs"/>
              </a:endParaRPr>
            </a:p>
          </p:txBody>
        </p:sp>
        <p:sp>
          <p:nvSpPr>
            <p:cNvPr id="1036"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1800" smtClean="0">
                <a:solidFill>
                  <a:prstClr val="black"/>
                </a:solidFill>
                <a:latin typeface="Arial" charset="0"/>
                <a:cs typeface="+mn-cs"/>
              </a:endParaRPr>
            </a:p>
          </p:txBody>
        </p:sp>
        <p:sp useBgFill="1">
          <p:nvSpPr>
            <p:cNvPr id="1037"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0" hangingPunct="0"/>
              <a:endParaRPr lang="en-US" sz="1800" smtClean="0">
                <a:solidFill>
                  <a:prstClr val="black"/>
                </a:solidFill>
                <a:latin typeface="Arial" charset="0"/>
                <a:cs typeface="+mn-cs"/>
              </a:endParaRPr>
            </a:p>
          </p:txBody>
        </p:sp>
      </p:grpSp>
      <p:sp>
        <p:nvSpPr>
          <p:cNvPr id="1028" name="Title Placeholder 1"/>
          <p:cNvSpPr>
            <a:spLocks noGrp="1"/>
          </p:cNvSpPr>
          <p:nvPr>
            <p:ph type="title"/>
          </p:nvPr>
        </p:nvSpPr>
        <p:spPr bwMode="auto">
          <a:xfrm>
            <a:off x="438944" y="253607"/>
            <a:ext cx="7900988" cy="9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27" tIns="39763" rIns="79527" bIns="39763"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4957935" y="4687491"/>
            <a:ext cx="3635002" cy="273844"/>
          </a:xfrm>
          <a:prstGeom prst="rect">
            <a:avLst/>
          </a:prstGeom>
        </p:spPr>
        <p:txBody>
          <a:bodyPr vert="horz" lIns="79527" tIns="39763" rIns="79527" bIns="39763" rtlCol="0" anchor="ctr"/>
          <a:lstStyle>
            <a:lvl1pPr algn="r" eaLnBrk="1" hangingPunct="1">
              <a:defRPr sz="900">
                <a:solidFill>
                  <a:schemeClr val="tx2"/>
                </a:solidFill>
                <a:latin typeface="Arial" charset="0"/>
              </a:defRPr>
            </a:lvl1pPr>
          </a:lstStyle>
          <a:p>
            <a:pPr>
              <a:defRPr/>
            </a:pPr>
            <a:fld id="{7C0070AF-7B63-46A2-8550-0DF0C50631AE}" type="datetime1">
              <a:rPr lang="en-US">
                <a:solidFill>
                  <a:srgbClr val="073E87"/>
                </a:solidFill>
                <a:cs typeface="+mn-cs"/>
              </a:rPr>
              <a:pPr>
                <a:defRPr/>
              </a:pPr>
              <a:t>2/24/2017</a:t>
            </a:fld>
            <a:endParaRPr lang="en-US" dirty="0">
              <a:solidFill>
                <a:srgbClr val="073E87"/>
              </a:solidFill>
              <a:cs typeface="+mn-cs"/>
            </a:endParaRPr>
          </a:p>
        </p:txBody>
      </p:sp>
      <p:sp>
        <p:nvSpPr>
          <p:cNvPr id="5" name="Footer Placeholder 4"/>
          <p:cNvSpPr>
            <a:spLocks noGrp="1"/>
          </p:cNvSpPr>
          <p:nvPr>
            <p:ph type="ftr" sz="quarter" idx="3"/>
          </p:nvPr>
        </p:nvSpPr>
        <p:spPr>
          <a:xfrm>
            <a:off x="185945" y="4687491"/>
            <a:ext cx="3635003" cy="273844"/>
          </a:xfrm>
          <a:prstGeom prst="rect">
            <a:avLst/>
          </a:prstGeom>
        </p:spPr>
        <p:txBody>
          <a:bodyPr vert="horz" lIns="79527" tIns="39763" rIns="79527" bIns="39763" rtlCol="0" anchor="ctr"/>
          <a:lstStyle>
            <a:lvl1pPr algn="l" eaLnBrk="1" hangingPunct="1">
              <a:defRPr sz="900">
                <a:solidFill>
                  <a:schemeClr val="tx2"/>
                </a:solidFill>
                <a:latin typeface="Arial" charset="0"/>
              </a:defRPr>
            </a:lvl1pPr>
          </a:lstStyle>
          <a:p>
            <a:pPr>
              <a:defRPr/>
            </a:pPr>
            <a:endParaRPr lang="en-US">
              <a:solidFill>
                <a:srgbClr val="073E87"/>
              </a:solidFill>
              <a:cs typeface="+mn-cs"/>
            </a:endParaRPr>
          </a:p>
        </p:txBody>
      </p:sp>
      <p:sp>
        <p:nvSpPr>
          <p:cNvPr id="6" name="Slide Number Placeholder 5"/>
          <p:cNvSpPr>
            <a:spLocks noGrp="1"/>
          </p:cNvSpPr>
          <p:nvPr>
            <p:ph type="sldNum" sz="quarter" idx="4"/>
          </p:nvPr>
        </p:nvSpPr>
        <p:spPr>
          <a:xfrm>
            <a:off x="3831616" y="4687491"/>
            <a:ext cx="1115649" cy="273844"/>
          </a:xfrm>
          <a:prstGeom prst="rect">
            <a:avLst/>
          </a:prstGeom>
        </p:spPr>
        <p:txBody>
          <a:bodyPr vert="horz" wrap="square" lIns="79527" tIns="39763" rIns="79527" bIns="39763" numCol="1" anchor="ctr" anchorCtr="0" compatLnSpc="1">
            <a:prstTxWarp prst="textNoShape">
              <a:avLst/>
            </a:prstTxWarp>
          </a:bodyPr>
          <a:lstStyle>
            <a:lvl1pPr algn="ctr" eaLnBrk="1" hangingPunct="1">
              <a:defRPr sz="900" smtClean="0">
                <a:solidFill>
                  <a:schemeClr val="tx2"/>
                </a:solidFill>
              </a:defRPr>
            </a:lvl1pPr>
          </a:lstStyle>
          <a:p>
            <a:pPr>
              <a:defRPr/>
            </a:pPr>
            <a:fld id="{FFA39CD2-B489-4FD5-9EA2-FAE5BC67771B}" type="slidenum">
              <a:rPr lang="en-US" altLang="en-US">
                <a:solidFill>
                  <a:srgbClr val="073E87"/>
                </a:solidFill>
                <a:latin typeface="Arial" charset="0"/>
                <a:cs typeface="+mn-cs"/>
              </a:rPr>
              <a:pPr>
                <a:defRPr/>
              </a:pPr>
              <a:t>‹#›</a:t>
            </a:fld>
            <a:endParaRPr lang="en-US" altLang="en-US">
              <a:solidFill>
                <a:srgbClr val="073E87"/>
              </a:solidFill>
              <a:latin typeface="Arial" charset="0"/>
              <a:cs typeface="+mn-cs"/>
            </a:endParaRPr>
          </a:p>
        </p:txBody>
      </p:sp>
      <p:sp>
        <p:nvSpPr>
          <p:cNvPr id="1032" name="Text Placeholder 2"/>
          <p:cNvSpPr>
            <a:spLocks noGrp="1"/>
          </p:cNvSpPr>
          <p:nvPr>
            <p:ph type="body" idx="1"/>
          </p:nvPr>
        </p:nvSpPr>
        <p:spPr bwMode="auto">
          <a:xfrm>
            <a:off x="836737" y="2006207"/>
            <a:ext cx="7113022" cy="25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527" tIns="39763" rIns="79527" bIns="3976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rtl="0" eaLnBrk="0" fontAlgn="base" hangingPunct="0">
        <a:spcBef>
          <a:spcPct val="0"/>
        </a:spcBef>
        <a:spcAft>
          <a:spcPct val="0"/>
        </a:spcAft>
        <a:defRPr sz="3800" kern="1200">
          <a:solidFill>
            <a:srgbClr val="FFFFFF"/>
          </a:solidFill>
          <a:latin typeface="+mj-lt"/>
          <a:ea typeface="+mj-ea"/>
          <a:cs typeface="+mj-cs"/>
        </a:defRPr>
      </a:lvl1pPr>
      <a:lvl2pPr algn="ctr" rtl="0" eaLnBrk="0" fontAlgn="base" hangingPunct="0">
        <a:spcBef>
          <a:spcPct val="0"/>
        </a:spcBef>
        <a:spcAft>
          <a:spcPct val="0"/>
        </a:spcAft>
        <a:defRPr sz="3800">
          <a:solidFill>
            <a:srgbClr val="FFFFFF"/>
          </a:solidFill>
          <a:latin typeface="Candara" pitchFamily="34" charset="0"/>
        </a:defRPr>
      </a:lvl2pPr>
      <a:lvl3pPr algn="ctr" rtl="0" eaLnBrk="0" fontAlgn="base" hangingPunct="0">
        <a:spcBef>
          <a:spcPct val="0"/>
        </a:spcBef>
        <a:spcAft>
          <a:spcPct val="0"/>
        </a:spcAft>
        <a:defRPr sz="3800">
          <a:solidFill>
            <a:srgbClr val="FFFFFF"/>
          </a:solidFill>
          <a:latin typeface="Candara" pitchFamily="34" charset="0"/>
        </a:defRPr>
      </a:lvl3pPr>
      <a:lvl4pPr algn="ctr" rtl="0" eaLnBrk="0" fontAlgn="base" hangingPunct="0">
        <a:spcBef>
          <a:spcPct val="0"/>
        </a:spcBef>
        <a:spcAft>
          <a:spcPct val="0"/>
        </a:spcAft>
        <a:defRPr sz="3800">
          <a:solidFill>
            <a:srgbClr val="FFFFFF"/>
          </a:solidFill>
          <a:latin typeface="Candara" pitchFamily="34" charset="0"/>
        </a:defRPr>
      </a:lvl4pPr>
      <a:lvl5pPr algn="ctr" rtl="0" eaLnBrk="0" fontAlgn="base" hangingPunct="0">
        <a:spcBef>
          <a:spcPct val="0"/>
        </a:spcBef>
        <a:spcAft>
          <a:spcPct val="0"/>
        </a:spcAft>
        <a:defRPr sz="38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476" indent="-237476" algn="l" rtl="0" eaLnBrk="0" fontAlgn="base" hangingPunct="0">
        <a:spcBef>
          <a:spcPct val="20000"/>
        </a:spcBef>
        <a:spcAft>
          <a:spcPct val="0"/>
        </a:spcAft>
        <a:buClr>
          <a:schemeClr val="accent1"/>
        </a:buClr>
        <a:buSzPct val="100000"/>
        <a:buFont typeface="Symbol" pitchFamily="18" charset="2"/>
        <a:buChar char=""/>
        <a:defRPr sz="2100" kern="1200">
          <a:solidFill>
            <a:schemeClr val="tx2"/>
          </a:solidFill>
          <a:latin typeface="+mn-lt"/>
          <a:ea typeface="+mn-ea"/>
          <a:cs typeface="+mn-cs"/>
        </a:defRPr>
      </a:lvl1pPr>
      <a:lvl2pPr marL="501184" indent="-237476" algn="l" rtl="0" eaLnBrk="0" fontAlgn="base" hangingPunct="0">
        <a:spcBef>
          <a:spcPct val="20000"/>
        </a:spcBef>
        <a:spcAft>
          <a:spcPct val="0"/>
        </a:spcAft>
        <a:buClr>
          <a:schemeClr val="accent1"/>
        </a:buClr>
        <a:buSzPct val="100000"/>
        <a:buFont typeface="Symbol" pitchFamily="18" charset="2"/>
        <a:buChar char=""/>
        <a:defRPr sz="1900" kern="1200">
          <a:solidFill>
            <a:schemeClr val="tx2"/>
          </a:solidFill>
          <a:latin typeface="+mn-lt"/>
          <a:ea typeface="+mn-ea"/>
          <a:cs typeface="+mn-cs"/>
        </a:defRPr>
      </a:lvl2pPr>
      <a:lvl3pPr marL="744184" indent="-198818" algn="l" rtl="0" eaLnBrk="0" fontAlgn="base" hangingPunct="0">
        <a:spcBef>
          <a:spcPct val="20000"/>
        </a:spcBef>
        <a:spcAft>
          <a:spcPct val="0"/>
        </a:spcAft>
        <a:buClr>
          <a:schemeClr val="accent1"/>
        </a:buClr>
        <a:buSzPct val="100000"/>
        <a:buFont typeface="Symbol" pitchFamily="18" charset="2"/>
        <a:buChar char=""/>
        <a:defRPr sz="1700" kern="1200">
          <a:solidFill>
            <a:schemeClr val="tx2"/>
          </a:solidFill>
          <a:latin typeface="+mn-lt"/>
          <a:ea typeface="+mn-ea"/>
          <a:cs typeface="+mn-cs"/>
        </a:defRPr>
      </a:lvl3pPr>
      <a:lvl4pPr marL="994085" indent="-198818"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271601" indent="-198818" algn="l" rtl="0" eaLnBrk="0" fontAlgn="base" hangingPunct="0">
        <a:spcBef>
          <a:spcPct val="20000"/>
        </a:spcBef>
        <a:spcAft>
          <a:spcPct val="0"/>
        </a:spcAft>
        <a:buClr>
          <a:schemeClr val="accent1"/>
        </a:buClr>
        <a:buSzPct val="100000"/>
        <a:buFont typeface="Symbol" pitchFamily="18" charset="2"/>
        <a:buChar char=""/>
        <a:defRPr sz="1400" kern="1200">
          <a:solidFill>
            <a:schemeClr val="tx2"/>
          </a:solidFill>
          <a:latin typeface="+mn-lt"/>
          <a:ea typeface="+mn-ea"/>
          <a:cs typeface="+mn-cs"/>
        </a:defRPr>
      </a:lvl5pPr>
      <a:lvl6pPr marL="1550773"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6pPr>
      <a:lvl7pPr marL="1829115"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7pPr>
      <a:lvl8pPr marL="2107460"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8pPr>
      <a:lvl9pPr marL="2385804" indent="-198818" algn="l" defTabSz="795267" rtl="0" eaLnBrk="1" latinLnBrk="0" hangingPunct="1">
        <a:spcBef>
          <a:spcPts val="334"/>
        </a:spcBef>
        <a:buClr>
          <a:schemeClr val="accent1"/>
        </a:buClr>
        <a:buFont typeface="Symbol" pitchFamily="18" charset="2"/>
        <a:buChar char="*"/>
        <a:defRPr sz="1200" kern="1200">
          <a:solidFill>
            <a:schemeClr val="tx2"/>
          </a:solidFill>
          <a:latin typeface="+mn-lt"/>
          <a:ea typeface="+mn-ea"/>
          <a:cs typeface="+mn-cs"/>
        </a:defRPr>
      </a:lvl9pPr>
    </p:bodyStyle>
    <p:otherStyle>
      <a:defPPr>
        <a:defRPr lang="en-US"/>
      </a:defPPr>
      <a:lvl1pPr marL="0" algn="l" defTabSz="795267" rtl="0" eaLnBrk="1" latinLnBrk="0" hangingPunct="1">
        <a:defRPr sz="1600" kern="1200">
          <a:solidFill>
            <a:schemeClr val="tx1"/>
          </a:solidFill>
          <a:latin typeface="+mn-lt"/>
          <a:ea typeface="+mn-ea"/>
          <a:cs typeface="+mn-cs"/>
        </a:defRPr>
      </a:lvl1pPr>
      <a:lvl2pPr marL="397634" algn="l" defTabSz="795267" rtl="0" eaLnBrk="1" latinLnBrk="0" hangingPunct="1">
        <a:defRPr sz="1600" kern="1200">
          <a:solidFill>
            <a:schemeClr val="tx1"/>
          </a:solidFill>
          <a:latin typeface="+mn-lt"/>
          <a:ea typeface="+mn-ea"/>
          <a:cs typeface="+mn-cs"/>
        </a:defRPr>
      </a:lvl2pPr>
      <a:lvl3pPr marL="795267" algn="l" defTabSz="795267" rtl="0" eaLnBrk="1" latinLnBrk="0" hangingPunct="1">
        <a:defRPr sz="1600" kern="1200">
          <a:solidFill>
            <a:schemeClr val="tx1"/>
          </a:solidFill>
          <a:latin typeface="+mn-lt"/>
          <a:ea typeface="+mn-ea"/>
          <a:cs typeface="+mn-cs"/>
        </a:defRPr>
      </a:lvl3pPr>
      <a:lvl4pPr marL="1192902" algn="l" defTabSz="795267" rtl="0" eaLnBrk="1" latinLnBrk="0" hangingPunct="1">
        <a:defRPr sz="1600" kern="1200">
          <a:solidFill>
            <a:schemeClr val="tx1"/>
          </a:solidFill>
          <a:latin typeface="+mn-lt"/>
          <a:ea typeface="+mn-ea"/>
          <a:cs typeface="+mn-cs"/>
        </a:defRPr>
      </a:lvl4pPr>
      <a:lvl5pPr marL="1590537" algn="l" defTabSz="795267" rtl="0" eaLnBrk="1" latinLnBrk="0" hangingPunct="1">
        <a:defRPr sz="1600" kern="1200">
          <a:solidFill>
            <a:schemeClr val="tx1"/>
          </a:solidFill>
          <a:latin typeface="+mn-lt"/>
          <a:ea typeface="+mn-ea"/>
          <a:cs typeface="+mn-cs"/>
        </a:defRPr>
      </a:lvl5pPr>
      <a:lvl6pPr marL="1988169" algn="l" defTabSz="795267" rtl="0" eaLnBrk="1" latinLnBrk="0" hangingPunct="1">
        <a:defRPr sz="1600" kern="1200">
          <a:solidFill>
            <a:schemeClr val="tx1"/>
          </a:solidFill>
          <a:latin typeface="+mn-lt"/>
          <a:ea typeface="+mn-ea"/>
          <a:cs typeface="+mn-cs"/>
        </a:defRPr>
      </a:lvl6pPr>
      <a:lvl7pPr marL="2385804" algn="l" defTabSz="795267" rtl="0" eaLnBrk="1" latinLnBrk="0" hangingPunct="1">
        <a:defRPr sz="1600" kern="1200">
          <a:solidFill>
            <a:schemeClr val="tx1"/>
          </a:solidFill>
          <a:latin typeface="+mn-lt"/>
          <a:ea typeface="+mn-ea"/>
          <a:cs typeface="+mn-cs"/>
        </a:defRPr>
      </a:lvl7pPr>
      <a:lvl8pPr marL="2783438" algn="l" defTabSz="795267" rtl="0" eaLnBrk="1" latinLnBrk="0" hangingPunct="1">
        <a:defRPr sz="1600" kern="1200">
          <a:solidFill>
            <a:schemeClr val="tx1"/>
          </a:solidFill>
          <a:latin typeface="+mn-lt"/>
          <a:ea typeface="+mn-ea"/>
          <a:cs typeface="+mn-cs"/>
        </a:defRPr>
      </a:lvl8pPr>
      <a:lvl9pPr marL="3181072" algn="l" defTabSz="7952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racheelou@yahoo.com"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mailto:Ron@ronvineandassociate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שֶׁיִּתְכַּחֵשׁ </a:t>
            </a:r>
            <a:r>
              <a:rPr lang="he-IL" sz="4400" b="1" dirty="0">
                <a:latin typeface="David" panose="020E0502060401010101" pitchFamily="34" charset="-79"/>
                <a:cs typeface="David" panose="020E0502060401010101" pitchFamily="34" charset="-79"/>
              </a:rPr>
              <a:t>לְעַצְמוֹ וְיִקַּח אֶת צְלָבוֹ וְיֵלֵךְ אַחֲרַי;  </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let </a:t>
            </a:r>
            <a:r>
              <a:rPr lang="en-US" sz="4000" dirty="0"/>
              <a:t>him </a:t>
            </a:r>
            <a:r>
              <a:rPr lang="en-US" sz="4000" dirty="0">
                <a:solidFill>
                  <a:srgbClr val="FFFF66"/>
                </a:solidFill>
              </a:rPr>
              <a:t>say 'No' </a:t>
            </a:r>
            <a:r>
              <a:rPr lang="en-US" sz="4000" dirty="0"/>
              <a:t>to himself, take up his execution-stake, and keep following me.</a:t>
            </a:r>
          </a:p>
        </p:txBody>
      </p:sp>
      <p:sp>
        <p:nvSpPr>
          <p:cNvPr id="372738" name="Rectangle 2"/>
          <p:cNvSpPr>
            <a:spLocks noGrp="1" noChangeArrowheads="1"/>
          </p:cNvSpPr>
          <p:nvPr>
            <p:ph type="title"/>
          </p:nvPr>
        </p:nvSpPr>
        <p:spPr>
          <a:xfrm>
            <a:off x="142658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4525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 about??</a:t>
            </a:r>
          </a:p>
          <a:p>
            <a:pPr algn="l"/>
            <a:endParaRPr lang="en-US" baseline="30000" dirty="0"/>
          </a:p>
          <a:p>
            <a:pPr algn="l"/>
            <a:r>
              <a:rPr lang="en-US" baseline="30000" dirty="0" err="1" smtClean="0"/>
              <a:t>Yn</a:t>
            </a:r>
            <a:r>
              <a:rPr lang="en-US" baseline="30000" dirty="0" smtClean="0"/>
              <a:t> 10.10</a:t>
            </a:r>
            <a:r>
              <a:rPr lang="en-US" dirty="0" smtClean="0"/>
              <a:t> </a:t>
            </a:r>
            <a:r>
              <a:rPr lang="en-US" dirty="0"/>
              <a:t> I have come so that they may </a:t>
            </a:r>
            <a:r>
              <a:rPr lang="en-US" dirty="0">
                <a:solidFill>
                  <a:srgbClr val="FFFF66"/>
                </a:solidFill>
              </a:rPr>
              <a:t>have life</a:t>
            </a:r>
            <a:r>
              <a:rPr lang="en-US" dirty="0"/>
              <a:t>, life in its fullest measure</a:t>
            </a:r>
            <a:r>
              <a:rPr lang="en-US" dirty="0" smtClean="0"/>
              <a:t>.</a:t>
            </a:r>
          </a:p>
          <a:p>
            <a:pPr algn="l"/>
            <a:r>
              <a:rPr lang="en-US" baseline="30000" dirty="0" smtClean="0"/>
              <a:t>TLV</a:t>
            </a:r>
            <a:r>
              <a:rPr lang="en-US" dirty="0"/>
              <a:t> I have come that they might have life, and have it </a:t>
            </a:r>
            <a:r>
              <a:rPr lang="en-US" dirty="0">
                <a:solidFill>
                  <a:srgbClr val="FFFF66"/>
                </a:solidFill>
              </a:rPr>
              <a:t>abundantly</a:t>
            </a:r>
            <a:r>
              <a:rPr lang="en-US" dirty="0"/>
              <a:t>!</a:t>
            </a:r>
            <a:endParaRPr lang="en-US" dirty="0"/>
          </a:p>
        </p:txBody>
      </p:sp>
    </p:spTree>
    <p:extLst>
      <p:ext uri="{BB962C8B-B14F-4D97-AF65-F5344CB8AC3E}">
        <p14:creationId xmlns:p14="http://schemas.microsoft.com/office/powerpoint/2010/main" val="4154496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1 </a:t>
            </a:r>
            <a:r>
              <a:rPr lang="en-US" baseline="30000" dirty="0" err="1" smtClean="0"/>
              <a:t>Cor</a:t>
            </a:r>
            <a:r>
              <a:rPr lang="en-US" baseline="30000" dirty="0" smtClean="0"/>
              <a:t> 7.24 </a:t>
            </a:r>
            <a:r>
              <a:rPr lang="en-US" b="1" baseline="30000" dirty="0"/>
              <a:t> </a:t>
            </a:r>
            <a:r>
              <a:rPr lang="en-US" dirty="0"/>
              <a:t>Brothers and sisters, let each one—in whatever way he was called—remain that way </a:t>
            </a:r>
            <a:r>
              <a:rPr lang="en-US" dirty="0">
                <a:solidFill>
                  <a:srgbClr val="FFFF66"/>
                </a:solidFill>
              </a:rPr>
              <a:t>with God.</a:t>
            </a:r>
            <a:endParaRPr lang="en-US" dirty="0">
              <a:solidFill>
                <a:srgbClr val="FFFF66"/>
              </a:solidFill>
            </a:endParaRPr>
          </a:p>
        </p:txBody>
      </p:sp>
    </p:spTree>
    <p:extLst>
      <p:ext uri="{BB962C8B-B14F-4D97-AF65-F5344CB8AC3E}">
        <p14:creationId xmlns:p14="http://schemas.microsoft.com/office/powerpoint/2010/main" val="1118421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שֶׁיִּתְכַּחֵשׁ </a:t>
            </a:r>
            <a:r>
              <a:rPr lang="he-IL" sz="4400" b="1" dirty="0">
                <a:latin typeface="David" panose="020E0502060401010101" pitchFamily="34" charset="-79"/>
                <a:cs typeface="David" panose="020E0502060401010101" pitchFamily="34" charset="-79"/>
              </a:rPr>
              <a:t>לְעַצְמוֹ וְיִקַּח אֶת צְלָבוֹ וְיֵלֵךְ אַחֲרַי;  </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let </a:t>
            </a:r>
            <a:r>
              <a:rPr lang="en-US" sz="4000" dirty="0"/>
              <a:t>him say 'No' to </a:t>
            </a:r>
            <a:r>
              <a:rPr lang="en-US" sz="4000" dirty="0">
                <a:solidFill>
                  <a:srgbClr val="FFFF66"/>
                </a:solidFill>
              </a:rPr>
              <a:t>himself</a:t>
            </a:r>
            <a:r>
              <a:rPr lang="en-US" sz="4000" dirty="0"/>
              <a:t>, take up his execution-stake, and keep following me.</a:t>
            </a:r>
          </a:p>
        </p:txBody>
      </p:sp>
      <p:sp>
        <p:nvSpPr>
          <p:cNvPr id="372738" name="Rectangle 2"/>
          <p:cNvSpPr>
            <a:spLocks noGrp="1" noChangeArrowheads="1"/>
          </p:cNvSpPr>
          <p:nvPr>
            <p:ph type="title"/>
          </p:nvPr>
        </p:nvSpPr>
        <p:spPr>
          <a:xfrm>
            <a:off x="142658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49596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Evaluating every situation: WWYD, </a:t>
            </a:r>
            <a:r>
              <a:rPr lang="en-US" dirty="0" smtClean="0"/>
              <a:t>for Him </a:t>
            </a:r>
            <a:r>
              <a:rPr lang="en-US" dirty="0"/>
              <a:t>receiving glory. </a:t>
            </a:r>
            <a:endParaRPr lang="en-US" dirty="0" smtClean="0"/>
          </a:p>
          <a:p>
            <a:pPr algn="l"/>
            <a:r>
              <a:rPr lang="en-US" dirty="0" smtClean="0"/>
              <a:t>We are tempted?</a:t>
            </a:r>
          </a:p>
          <a:p>
            <a:pPr algn="l"/>
            <a:r>
              <a:rPr lang="en-US" dirty="0" smtClean="0"/>
              <a:t>We are offended?</a:t>
            </a:r>
            <a:endParaRPr lang="en-US" dirty="0"/>
          </a:p>
        </p:txBody>
      </p:sp>
    </p:spTree>
    <p:extLst>
      <p:ext uri="{BB962C8B-B14F-4D97-AF65-F5344CB8AC3E}">
        <p14:creationId xmlns:p14="http://schemas.microsoft.com/office/powerpoint/2010/main" val="2132679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Yn</a:t>
            </a:r>
            <a:r>
              <a:rPr lang="en-US" baseline="30000" dirty="0" smtClean="0"/>
              <a:t> 8.48-50</a:t>
            </a:r>
            <a:r>
              <a:rPr lang="en-US" dirty="0" smtClean="0"/>
              <a:t> </a:t>
            </a:r>
            <a:r>
              <a:rPr lang="en-US" dirty="0"/>
              <a:t>The Judean leaders responded, “Aren’t we right to say you are a Samaritan and have a demon</a:t>
            </a:r>
            <a:r>
              <a:rPr lang="en-US" dirty="0" smtClean="0"/>
              <a:t>?” </a:t>
            </a:r>
          </a:p>
          <a:p>
            <a:pPr algn="l"/>
            <a:r>
              <a:rPr lang="en-US" dirty="0" smtClean="0"/>
              <a:t>Yeshua </a:t>
            </a:r>
            <a:r>
              <a:rPr lang="en-US" dirty="0"/>
              <a:t>answered, “I do not have a demon! I honor My Father, yet you dishonor Me. </a:t>
            </a:r>
            <a:r>
              <a:rPr lang="en-US" dirty="0" smtClean="0"/>
              <a:t>But </a:t>
            </a:r>
            <a:r>
              <a:rPr lang="en-US" dirty="0"/>
              <a:t>I do not seek My own glory; there is One who is seeking and judging. </a:t>
            </a:r>
            <a:endParaRPr lang="en-US" dirty="0"/>
          </a:p>
        </p:txBody>
      </p:sp>
    </p:spTree>
    <p:extLst>
      <p:ext uri="{BB962C8B-B14F-4D97-AF65-F5344CB8AC3E}">
        <p14:creationId xmlns:p14="http://schemas.microsoft.com/office/powerpoint/2010/main" val="3509811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שֶׁיִּתְכַּחֵשׁ </a:t>
            </a:r>
            <a:r>
              <a:rPr lang="he-IL" sz="4400" b="1" dirty="0">
                <a:latin typeface="David" panose="020E0502060401010101" pitchFamily="34" charset="-79"/>
                <a:cs typeface="David" panose="020E0502060401010101" pitchFamily="34" charset="-79"/>
              </a:rPr>
              <a:t>לְעַצְמוֹ וְיִקַּח אֶת צְלָבוֹ וְיֵלֵךְ אַחֲרַי;  </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let </a:t>
            </a:r>
            <a:r>
              <a:rPr lang="en-US" sz="4000" dirty="0"/>
              <a:t>him say 'No' to himself, </a:t>
            </a:r>
            <a:r>
              <a:rPr lang="en-US" sz="4000" dirty="0">
                <a:solidFill>
                  <a:srgbClr val="FFFF99"/>
                </a:solidFill>
              </a:rPr>
              <a:t>take up his execution-stake, </a:t>
            </a:r>
            <a:r>
              <a:rPr lang="en-US" sz="4000" dirty="0"/>
              <a:t>and keep following me.</a:t>
            </a:r>
          </a:p>
        </p:txBody>
      </p:sp>
      <p:sp>
        <p:nvSpPr>
          <p:cNvPr id="372738" name="Rectangle 2"/>
          <p:cNvSpPr>
            <a:spLocks noGrp="1" noChangeArrowheads="1"/>
          </p:cNvSpPr>
          <p:nvPr>
            <p:ph type="title"/>
          </p:nvPr>
        </p:nvSpPr>
        <p:spPr>
          <a:xfrm>
            <a:off x="142658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852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In order to understand </a:t>
            </a:r>
            <a:r>
              <a:rPr lang="en-US" dirty="0" smtClean="0"/>
              <a:t>what </a:t>
            </a:r>
            <a:r>
              <a:rPr lang="en-US" dirty="0"/>
              <a:t>Yeshua meant by taking up a cross, we need to first consider what the cross meant to Yeshua. For him cross-bearing did not symbolize an irritation or martyrdom, but being an atoning sacrifice. </a:t>
            </a:r>
            <a:endParaRPr lang="en-US" dirty="0"/>
          </a:p>
        </p:txBody>
      </p:sp>
    </p:spTree>
    <p:extLst>
      <p:ext uri="{BB962C8B-B14F-4D97-AF65-F5344CB8AC3E}">
        <p14:creationId xmlns:p14="http://schemas.microsoft.com/office/powerpoint/2010/main" val="1652985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His followers obviously </a:t>
            </a:r>
            <a:r>
              <a:rPr lang="en-US" dirty="0"/>
              <a:t>cannot make atonement by their own deaths, but disciples must be prepared to accept the reality of suffering and persecution just as Messiah </a:t>
            </a:r>
            <a:r>
              <a:rPr lang="en-US" dirty="0" smtClean="0"/>
              <a:t>suffered.</a:t>
            </a:r>
            <a:endParaRPr lang="en-US" dirty="0"/>
          </a:p>
        </p:txBody>
      </p:sp>
    </p:spTree>
    <p:extLst>
      <p:ext uri="{BB962C8B-B14F-4D97-AF65-F5344CB8AC3E}">
        <p14:creationId xmlns:p14="http://schemas.microsoft.com/office/powerpoint/2010/main" val="216162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Paul </a:t>
            </a:r>
            <a:r>
              <a:rPr lang="en-US" dirty="0"/>
              <a:t>expressed the desire, "My aim is to know Him and the power of His resurrection and the sharing of His sufferings, becoming like Him in His death" </a:t>
            </a:r>
            <a:r>
              <a:rPr lang="en-US" sz="1800" dirty="0"/>
              <a:t>(</a:t>
            </a:r>
            <a:r>
              <a:rPr lang="en-US" sz="1800" dirty="0" err="1"/>
              <a:t>Php</a:t>
            </a:r>
            <a:r>
              <a:rPr lang="en-US" sz="1800" dirty="0"/>
              <a:t> 3:10 TLV).</a:t>
            </a:r>
          </a:p>
        </p:txBody>
      </p:sp>
    </p:spTree>
    <p:extLst>
      <p:ext uri="{BB962C8B-B14F-4D97-AF65-F5344CB8AC3E}">
        <p14:creationId xmlns:p14="http://schemas.microsoft.com/office/powerpoint/2010/main" val="21398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Under ancient Roman penal practice, crucifixion was also a means of exhibiting the criminal's low social status. It was the most </a:t>
            </a:r>
            <a:r>
              <a:rPr lang="en-US" dirty="0" smtClean="0"/>
              <a:t>dishonorable </a:t>
            </a:r>
            <a:r>
              <a:rPr lang="en-US" dirty="0"/>
              <a:t>death imaginable, originally reserved for slaves, hence still called "</a:t>
            </a:r>
            <a:r>
              <a:rPr lang="en-US" dirty="0" err="1"/>
              <a:t>supplicium</a:t>
            </a:r>
            <a:r>
              <a:rPr lang="en-US" dirty="0"/>
              <a:t> servile" by Seneca, </a:t>
            </a:r>
            <a:endParaRPr lang="en-US" dirty="0"/>
          </a:p>
        </p:txBody>
      </p:sp>
    </p:spTree>
    <p:extLst>
      <p:ext uri="{BB962C8B-B14F-4D97-AF65-F5344CB8AC3E}">
        <p14:creationId xmlns:p14="http://schemas.microsoft.com/office/powerpoint/2010/main" val="3721366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later </a:t>
            </a:r>
            <a:r>
              <a:rPr lang="en-US" dirty="0"/>
              <a:t>extended to citizens of the lower </a:t>
            </a:r>
            <a:r>
              <a:rPr lang="en-US" dirty="0" smtClean="0"/>
              <a:t>classes. </a:t>
            </a:r>
            <a:r>
              <a:rPr lang="en-US" dirty="0"/>
              <a:t> The citizen class of Roman society were almost never subject to capital punishments; instead, they were fined or exiled. Josephus mentions Jews of high rank who were crucified, </a:t>
            </a:r>
            <a:endParaRPr lang="en-US" dirty="0"/>
          </a:p>
        </p:txBody>
      </p:sp>
    </p:spTree>
    <p:extLst>
      <p:ext uri="{BB962C8B-B14F-4D97-AF65-F5344CB8AC3E}">
        <p14:creationId xmlns:p14="http://schemas.microsoft.com/office/powerpoint/2010/main" val="2269105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but </a:t>
            </a:r>
            <a:r>
              <a:rPr lang="en-US" dirty="0"/>
              <a:t>this was to point out that their status had been taken away from them. The Romans often broke the prisoner's legs to hasten death and usually forbade </a:t>
            </a:r>
            <a:r>
              <a:rPr lang="en-US" dirty="0" smtClean="0"/>
              <a:t>burial.</a:t>
            </a:r>
            <a:endParaRPr lang="en-US" dirty="0"/>
          </a:p>
        </p:txBody>
      </p:sp>
    </p:spTree>
    <p:extLst>
      <p:ext uri="{BB962C8B-B14F-4D97-AF65-F5344CB8AC3E}">
        <p14:creationId xmlns:p14="http://schemas.microsoft.com/office/powerpoint/2010/main" val="1341791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Roman </a:t>
            </a:r>
            <a:r>
              <a:rPr lang="en-US" dirty="0"/>
              <a:t>citizens were exempt from this form of execution, but would be beheaded for a capital crime. Crucifixion was </a:t>
            </a:r>
            <a:r>
              <a:rPr lang="en-US" dirty="0" smtClean="0"/>
              <a:t>common among Greeks</a:t>
            </a:r>
            <a:r>
              <a:rPr lang="en-US" dirty="0"/>
              <a:t>, Romans, E</a:t>
            </a:r>
            <a:r>
              <a:rPr lang="en-US" dirty="0" smtClean="0"/>
              <a:t>gyptians</a:t>
            </a:r>
            <a:r>
              <a:rPr lang="en-US" dirty="0"/>
              <a:t>, Persians and Babylonians, but never among Jews. </a:t>
            </a:r>
            <a:endParaRPr lang="en-US" dirty="0"/>
          </a:p>
        </p:txBody>
      </p:sp>
    </p:spTree>
    <p:extLst>
      <p:ext uri="{BB962C8B-B14F-4D97-AF65-F5344CB8AC3E}">
        <p14:creationId xmlns:p14="http://schemas.microsoft.com/office/powerpoint/2010/main" val="423474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Jewish </a:t>
            </a:r>
            <a:r>
              <a:rPr lang="en-US" dirty="0"/>
              <a:t>law specified four methods of execution—stoning, burning, beheading and strangling </a:t>
            </a:r>
            <a:r>
              <a:rPr lang="en-US" baseline="30000" dirty="0"/>
              <a:t>(Sanh.7:1)</a:t>
            </a:r>
            <a:r>
              <a:rPr lang="en-US" dirty="0"/>
              <a:t>. Thus, many Jews had difficulty accepting a crucified Messiah, because the Torah identifies a man executed by hanging from a tree as </a:t>
            </a:r>
            <a:r>
              <a:rPr lang="en-US" dirty="0" smtClean="0"/>
              <a:t>accursed.</a:t>
            </a:r>
            <a:endParaRPr lang="en-US" dirty="0"/>
          </a:p>
          <a:p>
            <a:pPr algn="l"/>
            <a:endParaRPr lang="en-US" dirty="0"/>
          </a:p>
        </p:txBody>
      </p:sp>
    </p:spTree>
    <p:extLst>
      <p:ext uri="{BB962C8B-B14F-4D97-AF65-F5344CB8AC3E}">
        <p14:creationId xmlns:p14="http://schemas.microsoft.com/office/powerpoint/2010/main" val="71615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Dvarim</a:t>
            </a:r>
            <a:r>
              <a:rPr lang="en-US" baseline="30000" dirty="0" smtClean="0"/>
              <a:t> 21.22-23 </a:t>
            </a:r>
            <a:r>
              <a:rPr lang="en-US" dirty="0" smtClean="0"/>
              <a:t>If </a:t>
            </a:r>
            <a:r>
              <a:rPr lang="en-US" dirty="0"/>
              <a:t>someone has committed a capital crime and is put to death, then hung on a tree</a:t>
            </a:r>
            <a:r>
              <a:rPr lang="en-US" dirty="0" smtClean="0"/>
              <a:t>,</a:t>
            </a:r>
            <a:r>
              <a:rPr lang="en-US" b="1" baseline="30000" dirty="0"/>
              <a:t> </a:t>
            </a:r>
            <a:r>
              <a:rPr lang="en-US" dirty="0"/>
              <a:t>his body is not to remain all night on the tree, but you must bury him the same day, because </a:t>
            </a:r>
            <a:r>
              <a:rPr lang="en-US" dirty="0">
                <a:solidFill>
                  <a:srgbClr val="FFFF66"/>
                </a:solidFill>
              </a:rPr>
              <a:t>a person who has been hanged has been cursed by </a:t>
            </a:r>
            <a:r>
              <a:rPr lang="en-US" dirty="0" smtClean="0">
                <a:solidFill>
                  <a:srgbClr val="FFFF66"/>
                </a:solidFill>
              </a:rPr>
              <a:t>God.</a:t>
            </a:r>
            <a:endParaRPr lang="en-US" dirty="0">
              <a:solidFill>
                <a:srgbClr val="FFFF66"/>
              </a:solidFill>
            </a:endParaRPr>
          </a:p>
        </p:txBody>
      </p:sp>
    </p:spTree>
    <p:extLst>
      <p:ext uri="{BB962C8B-B14F-4D97-AF65-F5344CB8AC3E}">
        <p14:creationId xmlns:p14="http://schemas.microsoft.com/office/powerpoint/2010/main" val="2294293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Execution stake-bearing </a:t>
            </a:r>
            <a:r>
              <a:rPr lang="en-US" dirty="0"/>
              <a:t>implies placing God's interests ahead of personal interests. This basic virtue can impact life in a variety of ways. </a:t>
            </a:r>
            <a:endParaRPr lang="en-US" dirty="0" smtClean="0"/>
          </a:p>
          <a:p>
            <a:pPr algn="l"/>
            <a:r>
              <a:rPr lang="en-US" dirty="0" smtClean="0"/>
              <a:t>First</a:t>
            </a:r>
            <a:r>
              <a:rPr lang="en-US" dirty="0"/>
              <a:t>, loyalty to Yeshua must come before family </a:t>
            </a:r>
            <a:r>
              <a:rPr lang="en-US" baseline="30000" dirty="0"/>
              <a:t>(Luke 14:26). </a:t>
            </a:r>
            <a:endParaRPr lang="en-US" baseline="30000" dirty="0"/>
          </a:p>
        </p:txBody>
      </p:sp>
    </p:spTree>
    <p:extLst>
      <p:ext uri="{BB962C8B-B14F-4D97-AF65-F5344CB8AC3E}">
        <p14:creationId xmlns:p14="http://schemas.microsoft.com/office/powerpoint/2010/main" val="4135194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Second</a:t>
            </a:r>
            <a:r>
              <a:rPr lang="en-US" dirty="0"/>
              <a:t>, being a disciple of Yeshua cannot be in secret. Discipleship must be publicly </a:t>
            </a:r>
            <a:r>
              <a:rPr lang="en-US" dirty="0" smtClean="0"/>
              <a:t>owned. [Although with wisdom.]</a:t>
            </a:r>
          </a:p>
          <a:p>
            <a:pPr algn="l"/>
            <a:r>
              <a:rPr lang="en-US" dirty="0" smtClean="0"/>
              <a:t>Third</a:t>
            </a:r>
            <a:r>
              <a:rPr lang="en-US" dirty="0"/>
              <a:t>, the disciple must be willing to forgive his enemies. From the cross Yeshua prayed that his executioners would </a:t>
            </a:r>
            <a:r>
              <a:rPr lang="en-US" dirty="0" smtClean="0"/>
              <a:t>be</a:t>
            </a:r>
            <a:endParaRPr lang="en-US" dirty="0"/>
          </a:p>
        </p:txBody>
      </p:sp>
    </p:spTree>
    <p:extLst>
      <p:ext uri="{BB962C8B-B14F-4D97-AF65-F5344CB8AC3E}">
        <p14:creationId xmlns:p14="http://schemas.microsoft.com/office/powerpoint/2010/main" val="4107390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He </a:t>
            </a:r>
            <a:r>
              <a:rPr lang="en-US" dirty="0"/>
              <a:t>had also taught them to petition God for forgiveness on the basis of how they forgave others </a:t>
            </a:r>
            <a:r>
              <a:rPr lang="en-US" baseline="30000" dirty="0"/>
              <a:t>(Matt 6:12-15; Mark 11:25)</a:t>
            </a:r>
            <a:r>
              <a:rPr lang="en-US" dirty="0"/>
              <a:t>. Forgiveness is probably the single hardest virtue to </a:t>
            </a:r>
            <a:r>
              <a:rPr lang="en-US" dirty="0" smtClean="0"/>
              <a:t>develop.</a:t>
            </a:r>
            <a:endParaRPr lang="en-US" dirty="0"/>
          </a:p>
        </p:txBody>
      </p:sp>
    </p:spTree>
    <p:extLst>
      <p:ext uri="{BB962C8B-B14F-4D97-AF65-F5344CB8AC3E}">
        <p14:creationId xmlns:p14="http://schemas.microsoft.com/office/powerpoint/2010/main" val="265785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smtClean="0"/>
              <a:t>Gal 2.20</a:t>
            </a:r>
            <a:r>
              <a:rPr lang="en-US" b="1" baseline="30000" dirty="0"/>
              <a:t> </a:t>
            </a:r>
            <a:r>
              <a:rPr lang="en-US" dirty="0"/>
              <a:t>When the Messiah was executed on the stake as a criminal, I was too; so that my proud ego no longer lives. But the Messiah lives in me, and the life I now live in my body </a:t>
            </a:r>
            <a:r>
              <a:rPr lang="en-US" dirty="0">
                <a:solidFill>
                  <a:srgbClr val="FFFF99"/>
                </a:solidFill>
              </a:rPr>
              <a:t>I live by the same trusting faithfulness that the Son of God had, who loved me and gave himself up for me.</a:t>
            </a:r>
            <a:endParaRPr lang="en-US" dirty="0">
              <a:solidFill>
                <a:srgbClr val="FFFF99"/>
              </a:solidFill>
            </a:endParaRPr>
          </a:p>
        </p:txBody>
      </p:sp>
    </p:spTree>
    <p:extLst>
      <p:ext uri="{BB962C8B-B14F-4D97-AF65-F5344CB8AC3E}">
        <p14:creationId xmlns:p14="http://schemas.microsoft.com/office/powerpoint/2010/main" val="971454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227" y="1389821"/>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00" y="185"/>
            <a:ext cx="5734519" cy="1320493"/>
          </a:xfrm>
          <a:prstGeom prst="rect">
            <a:avLst/>
          </a:prstGeom>
          <a:noFill/>
          <a:ln w="38100">
            <a:solidFill>
              <a:srgbClr val="FFC000"/>
            </a:solidFill>
          </a:ln>
        </p:spPr>
        <p:txBody>
          <a:bodyPr wrap="none" lIns="88519" tIns="44261" rIns="88519" bIns="44261" rtlCol="0">
            <a:spAutoFit/>
          </a:bodyPr>
          <a:lstStyle/>
          <a:p>
            <a:pPr algn="l"/>
            <a:r>
              <a:rPr lang="en-US" dirty="0" smtClean="0"/>
              <a:t>Downloads\messages\</a:t>
            </a:r>
          </a:p>
          <a:p>
            <a:pPr algn="l"/>
            <a:r>
              <a:rPr lang="en-US" dirty="0" smtClean="0"/>
              <a:t>2017 Messages</a:t>
            </a:r>
            <a:endParaRPr lang="en-US" dirty="0"/>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A really simple summary of death to self:</a:t>
            </a:r>
          </a:p>
          <a:p>
            <a:pPr marL="514350" indent="-514350" algn="l">
              <a:buFont typeface="+mj-lt"/>
              <a:buAutoNum type="arabicPeriod"/>
            </a:pPr>
            <a:r>
              <a:rPr lang="en-US" dirty="0" smtClean="0"/>
              <a:t>Say to someone, “I was wrong.”  </a:t>
            </a:r>
          </a:p>
          <a:p>
            <a:pPr marL="514350" indent="-514350" algn="l">
              <a:buFont typeface="+mj-lt"/>
              <a:buAutoNum type="arabicPeriod"/>
            </a:pPr>
            <a:r>
              <a:rPr lang="en-US" dirty="0" smtClean="0"/>
              <a:t>“I was wrong in _______.”  </a:t>
            </a:r>
            <a:r>
              <a:rPr lang="en-US" dirty="0" smtClean="0"/>
              <a:t>No “But….”</a:t>
            </a:r>
          </a:p>
          <a:p>
            <a:pPr marL="514350" indent="-514350" algn="l">
              <a:buFont typeface="+mj-lt"/>
              <a:buAutoNum type="arabicPeriod"/>
            </a:pPr>
            <a:r>
              <a:rPr lang="en-US" dirty="0" smtClean="0"/>
              <a:t>“</a:t>
            </a:r>
            <a:r>
              <a:rPr lang="en-US" dirty="0"/>
              <a:t>I was wrong in </a:t>
            </a:r>
            <a:r>
              <a:rPr lang="en-US" dirty="0" smtClean="0"/>
              <a:t>_______.  Will you forgive me?”</a:t>
            </a:r>
            <a:endParaRPr lang="en-US" dirty="0"/>
          </a:p>
          <a:p>
            <a:pPr algn="l"/>
            <a:endParaRPr lang="en-US" dirty="0"/>
          </a:p>
        </p:txBody>
      </p:sp>
    </p:spTree>
    <p:extLst>
      <p:ext uri="{BB962C8B-B14F-4D97-AF65-F5344CB8AC3E}">
        <p14:creationId xmlns:p14="http://schemas.microsoft.com/office/powerpoint/2010/main" val="2774902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62"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כִּי הֶחָפֵץ לְהַצִּיל אֶת נַפְשׁוֹ יְאַבֵּד אוֹתָהּ, אֲבָל הַמְאַבֵּד אֶת נַפְשׁוֹ לְמַעֲנִי </a:t>
            </a:r>
            <a:r>
              <a:rPr lang="he-IL" sz="4400" b="1" dirty="0" err="1">
                <a:latin typeface="David" panose="020E0502060401010101" pitchFamily="34" charset="-79"/>
                <a:cs typeface="David" panose="020E0502060401010101" pitchFamily="34" charset="-79"/>
              </a:rPr>
              <a:t>יִמְצָאֶנָּה</a:t>
            </a:r>
            <a:r>
              <a:rPr lang="he-IL" sz="4400" b="1" dirty="0">
                <a:latin typeface="David" panose="020E0502060401010101" pitchFamily="34" charset="-79"/>
                <a:cs typeface="David" panose="020E0502060401010101" pitchFamily="34" charset="-79"/>
              </a:rPr>
              <a:t>.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lnSpc>
                <a:spcPct val="80000"/>
              </a:lnSpc>
            </a:pPr>
            <a:endParaRPr lang="en-US" sz="900" dirty="0"/>
          </a:p>
          <a:p>
            <a:pPr marL="0" indent="0"/>
            <a:r>
              <a:rPr lang="en-US" sz="4000" dirty="0"/>
              <a:t>For whoever wants to save his own life will destroy it, but whoever destroys his life for my sake will find it.</a:t>
            </a:r>
          </a:p>
        </p:txBody>
      </p:sp>
      <p:sp>
        <p:nvSpPr>
          <p:cNvPr id="372738" name="Rectangle 2"/>
          <p:cNvSpPr>
            <a:spLocks noGrp="1" noChangeArrowheads="1"/>
          </p:cNvSpPr>
          <p:nvPr>
            <p:ph type="title"/>
          </p:nvPr>
        </p:nvSpPr>
        <p:spPr>
          <a:xfrm>
            <a:off x="1426585" y="57151"/>
            <a:ext cx="5925741" cy="422672"/>
          </a:xfrm>
        </p:spPr>
        <p:txBody>
          <a:bodyPr/>
          <a:lstStyle/>
          <a:p>
            <a:pPr rtl="1" eaLnBrk="1" hangingPunct="1"/>
            <a:r>
              <a:rPr lang="en-US" altLang="en-US" sz="2000" dirty="0">
                <a:solidFill>
                  <a:srgbClr val="FFFF00"/>
                </a:solidFill>
              </a:rPr>
              <a:t>Mattityahu (Matthew) 16:25</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9"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מַה תּוֹעֶלֶת תִּצְמַח לְאָדָם אִם יַרְוִיחַ אֶת כָּל הָעוֹלָם וְיַפְסִיד אֶת נַפְשׁוֹ, </a:t>
            </a:r>
            <a:endParaRPr lang="en-US" sz="900" dirty="0"/>
          </a:p>
          <a:p>
            <a:pPr marL="0" indent="0"/>
            <a:r>
              <a:rPr lang="en-US" sz="4000" dirty="0"/>
              <a:t>What good will it do someone if he gains the whole world but forfeits his </a:t>
            </a:r>
            <a:r>
              <a:rPr lang="en-US" sz="4000" dirty="0">
                <a:solidFill>
                  <a:srgbClr val="FFFF99"/>
                </a:solidFill>
              </a:rPr>
              <a:t>life</a:t>
            </a:r>
            <a:r>
              <a:rPr lang="en-US" sz="4000" dirty="0"/>
              <a:t>? </a:t>
            </a:r>
          </a:p>
        </p:txBody>
      </p:sp>
      <p:sp>
        <p:nvSpPr>
          <p:cNvPr id="372738" name="Rectangle 2"/>
          <p:cNvSpPr>
            <a:spLocks noGrp="1" noChangeArrowheads="1"/>
          </p:cNvSpPr>
          <p:nvPr>
            <p:ph type="title"/>
          </p:nvPr>
        </p:nvSpPr>
        <p:spPr>
          <a:xfrm>
            <a:off x="1426582" y="57151"/>
            <a:ext cx="5925741" cy="422672"/>
          </a:xfrm>
        </p:spPr>
        <p:txBody>
          <a:bodyPr/>
          <a:lstStyle/>
          <a:p>
            <a:pPr rtl="1" eaLnBrk="1" hangingPunct="1"/>
            <a:r>
              <a:rPr lang="en-US" altLang="en-US" sz="2000" dirty="0">
                <a:solidFill>
                  <a:srgbClr val="FFFF00"/>
                </a:solidFill>
              </a:rPr>
              <a:t>Mattityahu (Matthew) 16:26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42176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err="1"/>
              <a:t>psuché</a:t>
            </a:r>
            <a:r>
              <a:rPr lang="en-US" dirty="0"/>
              <a:t>: breath, the soul (a) the vital breath, breath of life, (b) the human soul, (c) the soul as the </a:t>
            </a:r>
            <a:r>
              <a:rPr lang="en-US" dirty="0">
                <a:solidFill>
                  <a:srgbClr val="FFFF99"/>
                </a:solidFill>
              </a:rPr>
              <a:t>seat of affections and will</a:t>
            </a:r>
            <a:r>
              <a:rPr lang="en-US" dirty="0"/>
              <a:t>, (d) the self, (e) a human person, an individual</a:t>
            </a:r>
            <a:r>
              <a:rPr lang="en-US" dirty="0" smtClean="0"/>
              <a:t>. </a:t>
            </a:r>
            <a:r>
              <a:rPr lang="en-US" dirty="0"/>
              <a:t> </a:t>
            </a:r>
            <a:endParaRPr lang="en-US" dirty="0" smtClean="0"/>
          </a:p>
        </p:txBody>
      </p:sp>
    </p:spTree>
    <p:extLst>
      <p:ext uri="{BB962C8B-B14F-4D97-AF65-F5344CB8AC3E}">
        <p14:creationId xmlns:p14="http://schemas.microsoft.com/office/powerpoint/2010/main" val="3855799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err="1" smtClean="0"/>
              <a:t>psyxḗ</a:t>
            </a:r>
            <a:r>
              <a:rPr lang="en-US" dirty="0"/>
              <a:t> (from </a:t>
            </a:r>
            <a:r>
              <a:rPr lang="en-US" i="1" dirty="0" err="1"/>
              <a:t>psyxō</a:t>
            </a:r>
            <a:r>
              <a:rPr lang="en-US" dirty="0"/>
              <a:t>, "to breathe, blow" which is the root of the English words "psyche," "psychology") – </a:t>
            </a:r>
            <a:r>
              <a:rPr lang="en-US" i="1" dirty="0">
                <a:solidFill>
                  <a:srgbClr val="FFFF99"/>
                </a:solidFill>
              </a:rPr>
              <a:t>soul</a:t>
            </a:r>
            <a:r>
              <a:rPr lang="en-US" dirty="0">
                <a:solidFill>
                  <a:srgbClr val="FFFF99"/>
                </a:solidFill>
              </a:rPr>
              <a:t> (</a:t>
            </a:r>
            <a:r>
              <a:rPr lang="en-US" i="1" dirty="0">
                <a:solidFill>
                  <a:srgbClr val="FFFF99"/>
                </a:solidFill>
              </a:rPr>
              <a:t>psyche</a:t>
            </a:r>
            <a:r>
              <a:rPr lang="en-US" dirty="0">
                <a:solidFill>
                  <a:srgbClr val="FFFF99"/>
                </a:solidFill>
              </a:rPr>
              <a:t>); a person's </a:t>
            </a:r>
            <a:r>
              <a:rPr lang="en-US" i="1" dirty="0">
                <a:solidFill>
                  <a:srgbClr val="FFFF99"/>
                </a:solidFill>
              </a:rPr>
              <a:t>distinct identity</a:t>
            </a:r>
            <a:r>
              <a:rPr lang="en-US" dirty="0">
                <a:solidFill>
                  <a:srgbClr val="FFFF99"/>
                </a:solidFill>
              </a:rPr>
              <a:t> (</a:t>
            </a:r>
            <a:r>
              <a:rPr lang="en-US" i="1" dirty="0">
                <a:solidFill>
                  <a:srgbClr val="FFFF99"/>
                </a:solidFill>
              </a:rPr>
              <a:t>unique personhood</a:t>
            </a:r>
            <a:r>
              <a:rPr lang="en-US" dirty="0"/>
              <a:t>), i.e. </a:t>
            </a:r>
            <a:r>
              <a:rPr lang="en-US" i="1" dirty="0"/>
              <a:t>individual personality</a:t>
            </a:r>
            <a:r>
              <a:rPr lang="en-US" dirty="0" smtClean="0"/>
              <a:t>.</a:t>
            </a:r>
            <a:endParaRPr lang="en-US" dirty="0"/>
          </a:p>
        </p:txBody>
      </p:sp>
    </p:spTree>
    <p:extLst>
      <p:ext uri="{BB962C8B-B14F-4D97-AF65-F5344CB8AC3E}">
        <p14:creationId xmlns:p14="http://schemas.microsoft.com/office/powerpoint/2010/main" val="3435969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a:t>
            </a:r>
            <a:r>
              <a:rPr lang="en-US" dirty="0"/>
              <a:t> </a:t>
            </a:r>
            <a:r>
              <a:rPr lang="en-US" i="1" dirty="0"/>
              <a:t>soul</a:t>
            </a:r>
            <a:r>
              <a:rPr lang="en-US" dirty="0"/>
              <a:t> is the direct aftermath of God breathing (blowing) His gift of life into a </a:t>
            </a:r>
            <a:r>
              <a:rPr lang="en-US" i="1" dirty="0"/>
              <a:t>person</a:t>
            </a:r>
            <a:r>
              <a:rPr lang="en-US" dirty="0"/>
              <a:t>, making them an </a:t>
            </a:r>
            <a:r>
              <a:rPr lang="en-US" i="1" dirty="0" err="1"/>
              <a:t>ensouled</a:t>
            </a:r>
            <a:r>
              <a:rPr lang="en-US" i="1" dirty="0"/>
              <a:t> being</a:t>
            </a:r>
            <a:r>
              <a:rPr lang="en-US" dirty="0"/>
              <a:t>.</a:t>
            </a:r>
          </a:p>
          <a:p>
            <a:pPr algn="l"/>
            <a:r>
              <a:rPr lang="en-US" dirty="0"/>
              <a:t/>
            </a:r>
            <a:br>
              <a:rPr lang="en-US" dirty="0"/>
            </a:br>
            <a:endParaRPr lang="en-US" dirty="0"/>
          </a:p>
        </p:txBody>
      </p:sp>
    </p:spTree>
    <p:extLst>
      <p:ext uri="{BB962C8B-B14F-4D97-AF65-F5344CB8AC3E}">
        <p14:creationId xmlns:p14="http://schemas.microsoft.com/office/powerpoint/2010/main" val="2553937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8"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אוֹ </a:t>
            </a:r>
            <a:r>
              <a:rPr lang="he-IL" sz="4400" b="1" dirty="0">
                <a:latin typeface="David" panose="020E0502060401010101" pitchFamily="34" charset="-79"/>
                <a:cs typeface="David" panose="020E0502060401010101" pitchFamily="34" charset="-79"/>
              </a:rPr>
              <a:t>מַה יִּתֵּן אָדָם כִּתְמוּרָה בְּעַד נַפְשׁוֹ?</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lgn="just" eaLnBrk="1" hangingPunct="1">
              <a:lnSpc>
                <a:spcPct val="80000"/>
              </a:lnSpc>
            </a:pPr>
            <a:endParaRPr lang="en-US" sz="900" dirty="0"/>
          </a:p>
          <a:p>
            <a:pPr marL="0" indent="0"/>
            <a:r>
              <a:rPr lang="en-US" sz="4000" dirty="0"/>
              <a:t>Or</a:t>
            </a:r>
            <a:r>
              <a:rPr lang="en-US" sz="4000" dirty="0"/>
              <a:t>, what can a person give in exchange for his life?</a:t>
            </a:r>
          </a:p>
        </p:txBody>
      </p:sp>
      <p:sp>
        <p:nvSpPr>
          <p:cNvPr id="372738" name="Rectangle 2"/>
          <p:cNvSpPr>
            <a:spLocks noGrp="1" noChangeArrowheads="1"/>
          </p:cNvSpPr>
          <p:nvPr>
            <p:ph type="title"/>
          </p:nvPr>
        </p:nvSpPr>
        <p:spPr>
          <a:xfrm>
            <a:off x="1426571" y="57151"/>
            <a:ext cx="5925741" cy="422672"/>
          </a:xfrm>
        </p:spPr>
        <p:txBody>
          <a:bodyPr/>
          <a:lstStyle/>
          <a:p>
            <a:pPr rtl="1" eaLnBrk="1" hangingPunct="1"/>
            <a:r>
              <a:rPr lang="en-US" altLang="en-US" sz="2000" dirty="0">
                <a:solidFill>
                  <a:srgbClr val="FFFF00"/>
                </a:solidFill>
              </a:rPr>
              <a:t>Mattityahu (Matthew) 16:26</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873779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857750"/>
          </a:xfrm>
        </p:spPr>
        <p:txBody>
          <a:bodyPr>
            <a:normAutofit lnSpcReduction="100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הֵן עָתִיד בֶּן-הָאָדָם לָבוֹא בִּכְבוֹד אָבִיו עִם מַלְאָכָיו וְאָז יְשַׁלֵּם לְכָל אִישׁ כְּמַעֲשֵׂהוּ.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r>
              <a:rPr lang="en-US" sz="4000" dirty="0"/>
              <a:t>For </a:t>
            </a:r>
            <a:r>
              <a:rPr lang="en-US" sz="4000" dirty="0"/>
              <a:t>the Son of Man will come in his Father's glory, with his angels; and then he will repay everyone according to his conduct.</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a:solidFill>
                  <a:srgbClr val="FFFF00"/>
                </a:solidFill>
              </a:rPr>
              <a:t>Mattityahu (Matthew) 16:27</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636894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b="1" baseline="30000" dirty="0" smtClean="0"/>
          </a:p>
          <a:p>
            <a:pPr algn="l"/>
            <a:r>
              <a:rPr lang="en-US" dirty="0" smtClean="0"/>
              <a:t>Yes</a:t>
            </a:r>
            <a:r>
              <a:rPr lang="en-US" dirty="0"/>
              <a:t>! I tell you that there are some people standing here who will not experience death until they see the Son of Man coming in his Kingdom!”</a:t>
            </a:r>
            <a:endParaRPr lang="en-US" dirty="0"/>
          </a:p>
        </p:txBody>
      </p:sp>
      <p:sp>
        <p:nvSpPr>
          <p:cNvPr id="3" name="Rectangle 2"/>
          <p:cNvSpPr txBox="1">
            <a:spLocks noChangeArrowheads="1"/>
          </p:cNvSpPr>
          <p:nvPr/>
        </p:nvSpPr>
        <p:spPr bwMode="auto">
          <a:xfrm>
            <a:off x="1426579" y="57151"/>
            <a:ext cx="5925741"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626" tIns="41773" rIns="83626" bIns="41773"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7955" algn="ctr" rtl="0" fontAlgn="base">
              <a:spcBef>
                <a:spcPct val="0"/>
              </a:spcBef>
              <a:spcAft>
                <a:spcPct val="0"/>
              </a:spcAft>
              <a:defRPr sz="4400">
                <a:solidFill>
                  <a:schemeClr val="tx2"/>
                </a:solidFill>
                <a:latin typeface="Arial" charset="0"/>
                <a:cs typeface="Arial" charset="0"/>
              </a:defRPr>
            </a:lvl6pPr>
            <a:lvl7pPr marL="836108" algn="ctr" rtl="0" fontAlgn="base">
              <a:spcBef>
                <a:spcPct val="0"/>
              </a:spcBef>
              <a:spcAft>
                <a:spcPct val="0"/>
              </a:spcAft>
              <a:defRPr sz="4400">
                <a:solidFill>
                  <a:schemeClr val="tx2"/>
                </a:solidFill>
                <a:latin typeface="Arial" charset="0"/>
                <a:cs typeface="Arial" charset="0"/>
              </a:defRPr>
            </a:lvl7pPr>
            <a:lvl8pPr marL="1254076" algn="ctr" rtl="0" fontAlgn="base">
              <a:spcBef>
                <a:spcPct val="0"/>
              </a:spcBef>
              <a:spcAft>
                <a:spcPct val="0"/>
              </a:spcAft>
              <a:defRPr sz="4400">
                <a:solidFill>
                  <a:schemeClr val="tx2"/>
                </a:solidFill>
                <a:latin typeface="Arial" charset="0"/>
                <a:cs typeface="Arial" charset="0"/>
              </a:defRPr>
            </a:lvl8pPr>
            <a:lvl9pPr marL="1672190" algn="ctr" rtl="0" fontAlgn="base">
              <a:spcBef>
                <a:spcPct val="0"/>
              </a:spcBef>
              <a:spcAft>
                <a:spcPct val="0"/>
              </a:spcAft>
              <a:defRPr sz="4400">
                <a:solidFill>
                  <a:schemeClr val="tx2"/>
                </a:solidFill>
                <a:latin typeface="Arial" charset="0"/>
                <a:cs typeface="Arial" charset="0"/>
              </a:defRPr>
            </a:lvl9pPr>
          </a:lstStyle>
          <a:p>
            <a:pPr rtl="1"/>
            <a:r>
              <a:rPr lang="en-US" altLang="en-US" sz="2000" kern="0" dirty="0">
                <a:solidFill>
                  <a:srgbClr val="FFFF00"/>
                </a:solidFill>
                <a:latin typeface="+mn-lt"/>
              </a:rPr>
              <a:t>Mattityahu (Matthew) 16:28</a:t>
            </a:r>
            <a:endParaRPr lang="en-US" altLang="en-US" sz="2000" kern="0" dirty="0">
              <a:solidFill>
                <a:srgbClr val="FFFF00"/>
              </a:solidFill>
              <a:latin typeface="+mn-lt"/>
              <a:cs typeface="Vilna" pitchFamily="2" charset="-79"/>
            </a:endParaRPr>
          </a:p>
        </p:txBody>
      </p:sp>
    </p:spTree>
    <p:extLst>
      <p:ext uri="{BB962C8B-B14F-4D97-AF65-F5344CB8AC3E}">
        <p14:creationId xmlns:p14="http://schemas.microsoft.com/office/powerpoint/2010/main" val="2069267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This is why we are glad to surrender our sins and our selves…His glory revealed.  </a:t>
            </a:r>
            <a:endParaRPr lang="en-US" dirty="0"/>
          </a:p>
        </p:txBody>
      </p:sp>
    </p:spTree>
    <p:extLst>
      <p:ext uri="{BB962C8B-B14F-4D97-AF65-F5344CB8AC3E}">
        <p14:creationId xmlns:p14="http://schemas.microsoft.com/office/powerpoint/2010/main" val="270352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smtClean="0"/>
              <a:t>Acts 6.1-2</a:t>
            </a:r>
            <a:r>
              <a:rPr lang="en-US" dirty="0" smtClean="0"/>
              <a:t> Around </a:t>
            </a:r>
            <a:r>
              <a:rPr lang="en-US" dirty="0"/>
              <a:t>this time, when the number of </a:t>
            </a:r>
            <a:r>
              <a:rPr lang="en-US" i="1" dirty="0"/>
              <a:t>talmidim</a:t>
            </a:r>
            <a:r>
              <a:rPr lang="en-US" dirty="0"/>
              <a:t> was growing, the Greek-speaking Jews began complaining against those who spoke Hebrew that their widows were being overlooked in the daily distribution. </a:t>
            </a:r>
            <a:r>
              <a:rPr lang="en-US" dirty="0" smtClean="0"/>
              <a:t>So </a:t>
            </a:r>
            <a:r>
              <a:rPr lang="en-US" dirty="0"/>
              <a:t>the Twelve called a general meeting of the </a:t>
            </a:r>
            <a:r>
              <a:rPr lang="en-US" i="1" dirty="0" smtClean="0"/>
              <a:t>talmidim…</a:t>
            </a:r>
            <a:r>
              <a:rPr lang="en-US" dirty="0"/>
              <a:t> </a:t>
            </a:r>
            <a:endParaRPr lang="en-US" dirty="0"/>
          </a:p>
        </p:txBody>
      </p:sp>
    </p:spTree>
    <p:extLst>
      <p:ext uri="{BB962C8B-B14F-4D97-AF65-F5344CB8AC3E}">
        <p14:creationId xmlns:p14="http://schemas.microsoft.com/office/powerpoint/2010/main" val="1537105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Eph. 3.14-21</a:t>
            </a:r>
            <a:r>
              <a:rPr lang="en-US" dirty="0" smtClean="0"/>
              <a:t> </a:t>
            </a:r>
            <a:r>
              <a:rPr lang="en-US" dirty="0"/>
              <a:t>  </a:t>
            </a:r>
            <a:r>
              <a:rPr lang="el-GR" dirty="0" smtClean="0"/>
              <a:t> </a:t>
            </a:r>
            <a:r>
              <a:rPr lang="en-US" dirty="0" smtClean="0"/>
              <a:t>I </a:t>
            </a:r>
            <a:r>
              <a:rPr lang="en-US" dirty="0"/>
              <a:t>pray that from the treasures of his glory he will empower you with inner </a:t>
            </a:r>
            <a:r>
              <a:rPr lang="en-US" dirty="0" smtClean="0"/>
              <a:t>strength</a:t>
            </a:r>
            <a:r>
              <a:rPr lang="el-GR" dirty="0" smtClean="0"/>
              <a:t> </a:t>
            </a:r>
            <a:r>
              <a:rPr lang="en-US" dirty="0" smtClean="0"/>
              <a:t>by </a:t>
            </a:r>
            <a:r>
              <a:rPr lang="en-US" dirty="0"/>
              <a:t>his Spirit</a:t>
            </a:r>
            <a:r>
              <a:rPr lang="en-US" dirty="0" smtClean="0"/>
              <a:t>,</a:t>
            </a:r>
            <a:endParaRPr lang="en-US" dirty="0"/>
          </a:p>
        </p:txBody>
      </p:sp>
    </p:spTree>
    <p:extLst>
      <p:ext uri="{BB962C8B-B14F-4D97-AF65-F5344CB8AC3E}">
        <p14:creationId xmlns:p14="http://schemas.microsoft.com/office/powerpoint/2010/main" val="3261408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l-GR" baseline="30000" dirty="0" smtClean="0"/>
              <a:t>Eph. 3.14-21</a:t>
            </a:r>
            <a:r>
              <a:rPr lang="en-US" dirty="0" smtClean="0"/>
              <a:t> </a:t>
            </a:r>
            <a:r>
              <a:rPr lang="en-US" dirty="0"/>
              <a:t> </a:t>
            </a:r>
            <a:r>
              <a:rPr lang="en-US" dirty="0" smtClean="0"/>
              <a:t>so </a:t>
            </a:r>
            <a:r>
              <a:rPr lang="en-US" dirty="0"/>
              <a:t>that the Messiah may live in your hearts through your trusting. Also I pray that you will be </a:t>
            </a:r>
            <a:r>
              <a:rPr lang="en-US" dirty="0">
                <a:solidFill>
                  <a:srgbClr val="FFFF99"/>
                </a:solidFill>
              </a:rPr>
              <a:t>rooted </a:t>
            </a:r>
            <a:r>
              <a:rPr lang="en-US" dirty="0"/>
              <a:t>and founded </a:t>
            </a:r>
            <a:r>
              <a:rPr lang="en-US" dirty="0">
                <a:solidFill>
                  <a:srgbClr val="FFFF99"/>
                </a:solidFill>
              </a:rPr>
              <a:t>in love</a:t>
            </a:r>
            <a:r>
              <a:rPr lang="en-US" dirty="0"/>
              <a:t>, </a:t>
            </a:r>
          </a:p>
        </p:txBody>
      </p:sp>
    </p:spTree>
    <p:extLst>
      <p:ext uri="{BB962C8B-B14F-4D97-AF65-F5344CB8AC3E}">
        <p14:creationId xmlns:p14="http://schemas.microsoft.com/office/powerpoint/2010/main" val="3624950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Gal 2.20 </a:t>
            </a:r>
            <a:r>
              <a:rPr lang="en-US" dirty="0" smtClean="0"/>
              <a:t>…the </a:t>
            </a:r>
            <a:r>
              <a:rPr lang="en-US" dirty="0"/>
              <a:t>life I now live in my body </a:t>
            </a:r>
            <a:r>
              <a:rPr lang="en-US" dirty="0">
                <a:solidFill>
                  <a:srgbClr val="FFFF99"/>
                </a:solidFill>
              </a:rPr>
              <a:t>I live by the same trusting faithfulness that the Son of God had, who loved me and gave himself up for me.</a:t>
            </a:r>
            <a:endParaRPr lang="en-US" dirty="0">
              <a:solidFill>
                <a:srgbClr val="FFFF99"/>
              </a:solidFill>
            </a:endParaRPr>
          </a:p>
        </p:txBody>
      </p:sp>
    </p:spTree>
    <p:extLst>
      <p:ext uri="{BB962C8B-B14F-4D97-AF65-F5344CB8AC3E}">
        <p14:creationId xmlns:p14="http://schemas.microsoft.com/office/powerpoint/2010/main" val="2507095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dirty="0"/>
              <a:t>One of Friedrich Nietzsche’s </a:t>
            </a:r>
            <a:r>
              <a:rPr lang="en-US" dirty="0" smtClean="0"/>
              <a:t>sustained critiques </a:t>
            </a:r>
            <a:r>
              <a:rPr lang="en-US" dirty="0"/>
              <a:t>of </a:t>
            </a:r>
            <a:r>
              <a:rPr lang="en-US" dirty="0" smtClean="0"/>
              <a:t> Christianity was </a:t>
            </a:r>
            <a:r>
              <a:rPr lang="en-US" dirty="0"/>
              <a:t>that it promoted </a:t>
            </a:r>
            <a:r>
              <a:rPr lang="en-US" dirty="0" smtClean="0"/>
              <a:t>weakness as </a:t>
            </a:r>
            <a:r>
              <a:rPr lang="en-US" dirty="0"/>
              <a:t>a virtue. He argued in his book </a:t>
            </a:r>
            <a:r>
              <a:rPr lang="en-US" i="1" dirty="0"/>
              <a:t>On </a:t>
            </a:r>
            <a:r>
              <a:rPr lang="en-US" i="1" dirty="0" smtClean="0"/>
              <a:t>the Genealogy </a:t>
            </a:r>
            <a:r>
              <a:rPr lang="en-US" i="1" dirty="0"/>
              <a:t>of Morals </a:t>
            </a:r>
            <a:r>
              <a:rPr lang="en-US" dirty="0"/>
              <a:t>that </a:t>
            </a:r>
            <a:r>
              <a:rPr lang="en-US" dirty="0" smtClean="0"/>
              <a:t>Christianity promoted </a:t>
            </a:r>
            <a:r>
              <a:rPr lang="en-US" dirty="0"/>
              <a:t>a “slave morality.” </a:t>
            </a:r>
            <a:r>
              <a:rPr lang="en-US" dirty="0" smtClean="0"/>
              <a:t>Looking at </a:t>
            </a:r>
            <a:r>
              <a:rPr lang="en-US" dirty="0"/>
              <a:t>the Beatitude </a:t>
            </a:r>
            <a:r>
              <a:rPr lang="en-US" dirty="0" smtClean="0"/>
              <a:t>sayings</a:t>
            </a:r>
            <a:endParaRPr lang="en-US" dirty="0"/>
          </a:p>
        </p:txBody>
      </p:sp>
    </p:spTree>
    <p:extLst>
      <p:ext uri="{BB962C8B-B14F-4D97-AF65-F5344CB8AC3E}">
        <p14:creationId xmlns:p14="http://schemas.microsoft.com/office/powerpoint/2010/main" val="19469084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of </a:t>
            </a:r>
            <a:r>
              <a:rPr lang="en-US" dirty="0" smtClean="0"/>
              <a:t>Yeshua </a:t>
            </a:r>
            <a:r>
              <a:rPr lang="en-US" dirty="0"/>
              <a:t>as </a:t>
            </a:r>
            <a:r>
              <a:rPr lang="en-US" dirty="0" smtClean="0"/>
              <a:t>the centerpiece </a:t>
            </a:r>
            <a:r>
              <a:rPr lang="en-US" dirty="0"/>
              <a:t>of this morality, </a:t>
            </a:r>
            <a:r>
              <a:rPr lang="en-US" dirty="0" smtClean="0"/>
              <a:t>Nietzsche railed </a:t>
            </a:r>
            <a:r>
              <a:rPr lang="en-US" dirty="0"/>
              <a:t>against this unique vision of the</a:t>
            </a:r>
          </a:p>
          <a:p>
            <a:pPr algn="l"/>
            <a:r>
              <a:rPr lang="en-US" dirty="0"/>
              <a:t>moral life, particularly as it was </a:t>
            </a:r>
            <a:r>
              <a:rPr lang="en-US" dirty="0" smtClean="0"/>
              <a:t>embodied in Yeshua </a:t>
            </a:r>
            <a:r>
              <a:rPr lang="en-US" dirty="0"/>
              <a:t>as the </a:t>
            </a:r>
            <a:r>
              <a:rPr lang="en-US" dirty="0" smtClean="0"/>
              <a:t> Suffering </a:t>
            </a:r>
            <a:r>
              <a:rPr lang="en-US" dirty="0"/>
              <a:t>Servant</a:t>
            </a:r>
            <a:r>
              <a:rPr lang="en-US" dirty="0" smtClean="0"/>
              <a:t>.” For Nietzsche</a:t>
            </a:r>
            <a:endParaRPr lang="en-US" dirty="0"/>
          </a:p>
        </p:txBody>
      </p:sp>
    </p:spTree>
    <p:extLst>
      <p:ext uri="{BB962C8B-B14F-4D97-AF65-F5344CB8AC3E}">
        <p14:creationId xmlns:p14="http://schemas.microsoft.com/office/powerpoint/2010/main" val="520482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all </a:t>
            </a:r>
            <a:r>
              <a:rPr lang="en-US" dirty="0"/>
              <a:t>of Western </a:t>
            </a:r>
            <a:r>
              <a:rPr lang="en-US" dirty="0" smtClean="0"/>
              <a:t>society, built </a:t>
            </a:r>
            <a:r>
              <a:rPr lang="en-US" dirty="0"/>
              <a:t>as it was upon a </a:t>
            </a:r>
            <a:r>
              <a:rPr lang="en-US" dirty="0" smtClean="0"/>
              <a:t>foundation of </a:t>
            </a:r>
            <a:r>
              <a:rPr lang="en-US" dirty="0"/>
              <a:t>Judeo-Christian morality—with </a:t>
            </a:r>
            <a:r>
              <a:rPr lang="en-US" dirty="0" smtClean="0"/>
              <a:t>its appeal </a:t>
            </a:r>
            <a:r>
              <a:rPr lang="en-US" dirty="0"/>
              <a:t>to kindness, service, and </a:t>
            </a:r>
            <a:r>
              <a:rPr lang="en-US" dirty="0" smtClean="0"/>
              <a:t>caring for </a:t>
            </a:r>
            <a:r>
              <a:rPr lang="en-US" dirty="0"/>
              <a:t>others—had to be torn down. </a:t>
            </a:r>
            <a:r>
              <a:rPr lang="en-US" dirty="0" smtClean="0"/>
              <a:t>The proper </a:t>
            </a:r>
            <a:r>
              <a:rPr lang="en-US" dirty="0"/>
              <a:t>solution, for Nietzsche, was to</a:t>
            </a:r>
          </a:p>
          <a:p>
            <a:pPr algn="l"/>
            <a:endParaRPr lang="en-US" dirty="0"/>
          </a:p>
        </p:txBody>
      </p:sp>
    </p:spTree>
    <p:extLst>
      <p:ext uri="{BB962C8B-B14F-4D97-AF65-F5344CB8AC3E}">
        <p14:creationId xmlns:p14="http://schemas.microsoft.com/office/powerpoint/2010/main" val="1818487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argue </a:t>
            </a:r>
            <a:r>
              <a:rPr lang="en-US" dirty="0"/>
              <a:t>for the exact opposite: the will </a:t>
            </a:r>
            <a:r>
              <a:rPr lang="en-US" dirty="0" smtClean="0"/>
              <a:t>to power </a:t>
            </a:r>
            <a:r>
              <a:rPr lang="en-US" dirty="0"/>
              <a:t>by the </a:t>
            </a:r>
            <a:r>
              <a:rPr lang="en-US" dirty="0" smtClean="0"/>
              <a:t> </a:t>
            </a:r>
            <a:r>
              <a:rPr lang="en-US" i="1" dirty="0" err="1" smtClean="0"/>
              <a:t>ubermensch</a:t>
            </a:r>
            <a:r>
              <a:rPr lang="en-US" dirty="0"/>
              <a:t>, serving no </a:t>
            </a:r>
            <a:r>
              <a:rPr lang="en-US" dirty="0" smtClean="0"/>
              <a:t>one and </a:t>
            </a:r>
            <a:r>
              <a:rPr lang="en-US" dirty="0"/>
              <a:t>forging a moral vision rooted </a:t>
            </a:r>
            <a:r>
              <a:rPr lang="en-US" dirty="0" smtClean="0"/>
              <a:t>firmly in </a:t>
            </a:r>
            <a:r>
              <a:rPr lang="en-US" dirty="0"/>
              <a:t>the powerful individual as the </a:t>
            </a:r>
            <a:r>
              <a:rPr lang="en-US" dirty="0" smtClean="0"/>
              <a:t>basis for </a:t>
            </a:r>
            <a:r>
              <a:rPr lang="en-US" dirty="0"/>
              <a:t>virtue</a:t>
            </a:r>
            <a:r>
              <a:rPr lang="en-US" dirty="0" smtClean="0"/>
              <a:t>.</a:t>
            </a:r>
            <a:endParaRPr lang="en-US" dirty="0"/>
          </a:p>
        </p:txBody>
      </p:sp>
    </p:spTree>
    <p:extLst>
      <p:ext uri="{BB962C8B-B14F-4D97-AF65-F5344CB8AC3E}">
        <p14:creationId xmlns:p14="http://schemas.microsoft.com/office/powerpoint/2010/main" val="581881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Immediately, another question</a:t>
            </a:r>
          </a:p>
          <a:p>
            <a:pPr algn="l"/>
            <a:r>
              <a:rPr lang="en-US" dirty="0"/>
              <a:t>comes to mind: Is the call of </a:t>
            </a:r>
            <a:r>
              <a:rPr lang="en-US" dirty="0" smtClean="0"/>
              <a:t>Yeshua to lose </a:t>
            </a:r>
            <a:r>
              <a:rPr lang="en-US" dirty="0"/>
              <a:t>one’s life really a call to </a:t>
            </a:r>
            <a:r>
              <a:rPr lang="en-US" dirty="0" smtClean="0"/>
              <a:t>weakness</a:t>
            </a:r>
            <a:r>
              <a:rPr lang="en-US" dirty="0"/>
              <a:t>, </a:t>
            </a:r>
            <a:r>
              <a:rPr lang="en-US" dirty="0" smtClean="0"/>
              <a:t>or is </a:t>
            </a:r>
            <a:r>
              <a:rPr lang="en-US" dirty="0"/>
              <a:t>it about strength of will more powerful</a:t>
            </a:r>
          </a:p>
          <a:p>
            <a:pPr algn="l"/>
            <a:r>
              <a:rPr lang="en-US" dirty="0"/>
              <a:t>than anything Nietzsche could </a:t>
            </a:r>
            <a:r>
              <a:rPr lang="en-US" dirty="0" smtClean="0"/>
              <a:t>fathom? While </a:t>
            </a:r>
            <a:r>
              <a:rPr lang="en-US" dirty="0"/>
              <a:t>following </a:t>
            </a:r>
            <a:r>
              <a:rPr lang="en-US" dirty="0" smtClean="0"/>
              <a:t>Yeshua </a:t>
            </a:r>
            <a:r>
              <a:rPr lang="en-US" dirty="0"/>
              <a:t>offers </a:t>
            </a:r>
            <a:r>
              <a:rPr lang="en-US" dirty="0" smtClean="0"/>
              <a:t>no</a:t>
            </a:r>
            <a:endParaRPr lang="en-US" dirty="0"/>
          </a:p>
        </p:txBody>
      </p:sp>
    </p:spTree>
    <p:extLst>
      <p:ext uri="{BB962C8B-B14F-4D97-AF65-F5344CB8AC3E}">
        <p14:creationId xmlns:p14="http://schemas.microsoft.com/office/powerpoint/2010/main" val="1228814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600" dirty="0"/>
              <a:t>security </a:t>
            </a:r>
            <a:r>
              <a:rPr lang="en-US" sz="3600" dirty="0"/>
              <a:t>guarantee or promise of </a:t>
            </a:r>
            <a:r>
              <a:rPr lang="en-US" sz="3600" dirty="0"/>
              <a:t>reward, it </a:t>
            </a:r>
            <a:r>
              <a:rPr lang="en-US" sz="3600" dirty="0"/>
              <a:t>is a powerful choice to trust that as </a:t>
            </a:r>
            <a:r>
              <a:rPr lang="en-US" sz="3600" dirty="0"/>
              <a:t>I lay </a:t>
            </a:r>
            <a:r>
              <a:rPr lang="en-US" sz="3600" dirty="0"/>
              <a:t>my life down, someone will pick it </a:t>
            </a:r>
            <a:r>
              <a:rPr lang="en-US" sz="3600" dirty="0"/>
              <a:t>up again</a:t>
            </a:r>
            <a:r>
              <a:rPr lang="en-US" sz="3600" dirty="0"/>
              <a:t>. It is the potent surrender to </a:t>
            </a:r>
            <a:r>
              <a:rPr lang="en-US" sz="3600" dirty="0"/>
              <a:t>God uttered </a:t>
            </a:r>
            <a:r>
              <a:rPr lang="en-US" sz="3600" dirty="0"/>
              <a:t>by the </a:t>
            </a:r>
            <a:r>
              <a:rPr lang="en-US" sz="3600" dirty="0"/>
              <a:t>psalmist —and reiterated by Yeshua </a:t>
            </a:r>
            <a:r>
              <a:rPr lang="en-US" sz="3600" dirty="0"/>
              <a:t>on the cross—“Into your </a:t>
            </a:r>
            <a:r>
              <a:rPr lang="en-US" sz="3600" dirty="0"/>
              <a:t>hands, I </a:t>
            </a:r>
            <a:r>
              <a:rPr lang="en-US" sz="3600" dirty="0"/>
              <a:t>commit my spirit</a:t>
            </a:r>
            <a:r>
              <a:rPr lang="en-US" sz="3600" dirty="0"/>
              <a:t>.”</a:t>
            </a:r>
            <a:endParaRPr lang="en-US" sz="3600" dirty="0"/>
          </a:p>
        </p:txBody>
      </p:sp>
    </p:spTree>
    <p:extLst>
      <p:ext uri="{BB962C8B-B14F-4D97-AF65-F5344CB8AC3E}">
        <p14:creationId xmlns:p14="http://schemas.microsoft.com/office/powerpoint/2010/main" val="3888604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אָז אָמַר יֵשׁוּעַ לְתַלְמִידָיו: "מִי שֶׁרוֹצֶה לָבוֹא אַחֲרַי, </a:t>
            </a:r>
            <a:endParaRPr lang="en-US" sz="900" dirty="0"/>
          </a:p>
          <a:p>
            <a:pPr marL="0" indent="0"/>
            <a:r>
              <a:rPr lang="en-US" sz="4000" dirty="0">
                <a:solidFill>
                  <a:srgbClr val="FFFF99"/>
                </a:solidFill>
              </a:rPr>
              <a:t>Then</a:t>
            </a:r>
            <a:r>
              <a:rPr lang="en-US" sz="4000" dirty="0"/>
              <a:t> Yeshua told his talmidim, "If </a:t>
            </a:r>
            <a:r>
              <a:rPr lang="en-US" sz="4000" dirty="0">
                <a:solidFill>
                  <a:srgbClr val="FFFF66"/>
                </a:solidFill>
              </a:rPr>
              <a:t>anyone</a:t>
            </a:r>
            <a:r>
              <a:rPr lang="en-US" sz="4000" dirty="0"/>
              <a:t> wants to come after me, </a:t>
            </a:r>
          </a:p>
        </p:txBody>
      </p:sp>
      <p:sp>
        <p:nvSpPr>
          <p:cNvPr id="372738" name="Rectangle 2"/>
          <p:cNvSpPr>
            <a:spLocks noGrp="1" noChangeArrowheads="1"/>
          </p:cNvSpPr>
          <p:nvPr>
            <p:ph type="title"/>
          </p:nvPr>
        </p:nvSpPr>
        <p:spPr>
          <a:xfrm>
            <a:off x="142658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1007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46085" indent="-248495">
              <a:defRPr>
                <a:solidFill>
                  <a:schemeClr val="tx1"/>
                </a:solidFill>
                <a:latin typeface="Arial" charset="0"/>
              </a:defRPr>
            </a:lvl2pPr>
            <a:lvl3pPr marL="993977" indent="-198797">
              <a:defRPr>
                <a:solidFill>
                  <a:schemeClr val="tx1"/>
                </a:solidFill>
                <a:latin typeface="Arial" charset="0"/>
              </a:defRPr>
            </a:lvl3pPr>
            <a:lvl4pPr marL="1391568" indent="-198797">
              <a:defRPr>
                <a:solidFill>
                  <a:schemeClr val="tx1"/>
                </a:solidFill>
                <a:latin typeface="Arial" charset="0"/>
              </a:defRPr>
            </a:lvl4pPr>
            <a:lvl5pPr marL="1789158" indent="-198797">
              <a:defRPr>
                <a:solidFill>
                  <a:schemeClr val="tx1"/>
                </a:solidFill>
                <a:latin typeface="Arial" charset="0"/>
              </a:defRPr>
            </a:lvl5pPr>
            <a:lvl6pPr marL="2186748" indent="-198797" eaLnBrk="0" fontAlgn="base" hangingPunct="0">
              <a:spcBef>
                <a:spcPct val="0"/>
              </a:spcBef>
              <a:spcAft>
                <a:spcPct val="0"/>
              </a:spcAft>
              <a:defRPr>
                <a:solidFill>
                  <a:schemeClr val="tx1"/>
                </a:solidFill>
                <a:latin typeface="Arial" charset="0"/>
              </a:defRPr>
            </a:lvl6pPr>
            <a:lvl7pPr marL="2584338" indent="-198797" eaLnBrk="0" fontAlgn="base" hangingPunct="0">
              <a:spcBef>
                <a:spcPct val="0"/>
              </a:spcBef>
              <a:spcAft>
                <a:spcPct val="0"/>
              </a:spcAft>
              <a:defRPr>
                <a:solidFill>
                  <a:schemeClr val="tx1"/>
                </a:solidFill>
                <a:latin typeface="Arial" charset="0"/>
              </a:defRPr>
            </a:lvl7pPr>
            <a:lvl8pPr marL="2981930" indent="-198797" eaLnBrk="0" fontAlgn="base" hangingPunct="0">
              <a:spcBef>
                <a:spcPct val="0"/>
              </a:spcBef>
              <a:spcAft>
                <a:spcPct val="0"/>
              </a:spcAft>
              <a:defRPr>
                <a:solidFill>
                  <a:schemeClr val="tx1"/>
                </a:solidFill>
                <a:latin typeface="Arial" charset="0"/>
              </a:defRPr>
            </a:lvl8pPr>
            <a:lvl9pPr marL="3379518" indent="-198797" eaLnBrk="0" fontAlgn="base" hangingPunct="0">
              <a:spcBef>
                <a:spcPct val="0"/>
              </a:spcBef>
              <a:spcAft>
                <a:spcPct val="0"/>
              </a:spcAft>
              <a:defRPr>
                <a:solidFill>
                  <a:schemeClr val="tx1"/>
                </a:solidFill>
                <a:latin typeface="Arial" charset="0"/>
              </a:defRPr>
            </a:lvl9pPr>
          </a:lstStyle>
          <a:p>
            <a:fld id="{B800FE5A-42A9-4122-B09D-155730C13047}" type="slidenum">
              <a:rPr lang="en-US" altLang="en-US">
                <a:solidFill>
                  <a:srgbClr val="073E87"/>
                </a:solidFill>
              </a:rPr>
              <a:pPr/>
              <a:t>5</a:t>
            </a:fld>
            <a:endParaRPr lang="en-US" altLang="en-US">
              <a:solidFill>
                <a:srgbClr val="073E87"/>
              </a:solidFill>
            </a:endParaRPr>
          </a:p>
        </p:txBody>
      </p:sp>
      <p:sp>
        <p:nvSpPr>
          <p:cNvPr id="10243" name="Text Placeholder 5"/>
          <p:cNvSpPr>
            <a:spLocks noGrp="1"/>
          </p:cNvSpPr>
          <p:nvPr>
            <p:ph idx="4294967295"/>
          </p:nvPr>
        </p:nvSpPr>
        <p:spPr>
          <a:xfrm>
            <a:off x="73157" y="1143000"/>
            <a:ext cx="7827830" cy="3028950"/>
          </a:xfrm>
        </p:spPr>
        <p:txBody>
          <a:bodyPr/>
          <a:lstStyle/>
          <a:p>
            <a:pPr>
              <a:buFont typeface="Wingdings" panose="05000000000000000000" pitchFamily="2" charset="2"/>
              <a:buChar char="v"/>
              <a:defRPr/>
            </a:pPr>
            <a:r>
              <a:rPr lang="en-US" altLang="en-US" sz="1700" b="1" dirty="0"/>
              <a:t>Purpose:  To gather feedback from Congregants (Members and Non-Members) regarding current and potential services of Or </a:t>
            </a:r>
            <a:r>
              <a:rPr lang="en-US" altLang="en-US" sz="1700" b="1" dirty="0" err="1"/>
              <a:t>HaOlam</a:t>
            </a:r>
            <a:r>
              <a:rPr lang="en-US" altLang="en-US" sz="1700" b="1" dirty="0"/>
              <a:t> Congregation to ensure Or </a:t>
            </a:r>
            <a:r>
              <a:rPr lang="en-US" altLang="en-US" sz="1700" b="1" dirty="0" err="1"/>
              <a:t>HaOlam</a:t>
            </a:r>
            <a:r>
              <a:rPr lang="en-US" altLang="en-US" sz="1700" b="1" dirty="0"/>
              <a:t> is addressing Congregants needs in bringing Jewish people, and those grafted in, to their covenantal identity in Messiah  </a:t>
            </a:r>
          </a:p>
          <a:p>
            <a:pPr>
              <a:lnSpc>
                <a:spcPct val="150000"/>
              </a:lnSpc>
              <a:buFont typeface="Wingdings" panose="05000000000000000000" pitchFamily="2" charset="2"/>
              <a:buChar char="v"/>
              <a:defRPr/>
            </a:pPr>
            <a:r>
              <a:rPr lang="en-US" altLang="en-US" sz="1700" b="1" dirty="0"/>
              <a:t>Or </a:t>
            </a:r>
            <a:r>
              <a:rPr lang="en-US" altLang="en-US" sz="1700" b="1" dirty="0" err="1"/>
              <a:t>HaOlam</a:t>
            </a:r>
            <a:r>
              <a:rPr lang="en-US" altLang="en-US" sz="1700" b="1" dirty="0"/>
              <a:t> needs </a:t>
            </a:r>
            <a:r>
              <a:rPr lang="en-US" altLang="en-US" sz="1700" b="1" u="sng" dirty="0"/>
              <a:t>your</a:t>
            </a:r>
            <a:r>
              <a:rPr lang="en-US" altLang="en-US" sz="1700" b="1" dirty="0"/>
              <a:t> feedback on:</a:t>
            </a:r>
            <a:endParaRPr lang="en-US" altLang="en-US" sz="1600" b="1" dirty="0"/>
          </a:p>
          <a:p>
            <a:pPr marL="447290" indent="-248495">
              <a:lnSpc>
                <a:spcPct val="150000"/>
              </a:lnSpc>
              <a:buFont typeface="Wingdings" panose="05000000000000000000" pitchFamily="2" charset="2"/>
              <a:buChar char="ü"/>
              <a:defRPr/>
            </a:pPr>
            <a:r>
              <a:rPr lang="en-US" altLang="en-US" sz="1600" dirty="0"/>
              <a:t>Reasons for Your Involvement in Or </a:t>
            </a:r>
            <a:r>
              <a:rPr lang="en-US" altLang="en-US" sz="1600" dirty="0" err="1"/>
              <a:t>HaOlam</a:t>
            </a:r>
            <a:endParaRPr lang="en-US" altLang="en-US" sz="1600" dirty="0"/>
          </a:p>
          <a:p>
            <a:pPr marL="447290" indent="-248495">
              <a:lnSpc>
                <a:spcPct val="150000"/>
              </a:lnSpc>
              <a:buFont typeface="Wingdings" panose="05000000000000000000" pitchFamily="2" charset="2"/>
              <a:buChar char="ü"/>
              <a:defRPr/>
            </a:pPr>
            <a:r>
              <a:rPr lang="en-US" altLang="en-US" sz="1600" dirty="0"/>
              <a:t>Agreement with current Vision of Or </a:t>
            </a:r>
            <a:r>
              <a:rPr lang="en-US" altLang="en-US" sz="1600" dirty="0" err="1"/>
              <a:t>HaOlam</a:t>
            </a:r>
            <a:endParaRPr lang="en-US" altLang="en-US" sz="1600" dirty="0"/>
          </a:p>
          <a:p>
            <a:pPr marL="447290" indent="-248495">
              <a:lnSpc>
                <a:spcPct val="150000"/>
              </a:lnSpc>
              <a:buFont typeface="Wingdings" panose="05000000000000000000" pitchFamily="2" charset="2"/>
              <a:buChar char="ü"/>
              <a:defRPr/>
            </a:pPr>
            <a:r>
              <a:rPr lang="en-US" altLang="en-US" sz="1600" dirty="0"/>
              <a:t>Contents of Saturday morning worship services</a:t>
            </a:r>
          </a:p>
          <a:p>
            <a:pPr marL="447290" indent="-248495">
              <a:lnSpc>
                <a:spcPct val="150000"/>
              </a:lnSpc>
              <a:buFont typeface="Wingdings" panose="05000000000000000000" pitchFamily="2" charset="2"/>
              <a:buChar char="ü"/>
              <a:defRPr/>
            </a:pPr>
            <a:r>
              <a:rPr lang="en-US" altLang="en-US" sz="1600" dirty="0"/>
              <a:t>Potential actions Or </a:t>
            </a:r>
            <a:r>
              <a:rPr lang="en-US" altLang="en-US" sz="1600" dirty="0" err="1"/>
              <a:t>HaOlam</a:t>
            </a:r>
            <a:r>
              <a:rPr lang="en-US" altLang="en-US" sz="1600" dirty="0"/>
              <a:t> can take to improve services at our new building</a:t>
            </a:r>
          </a:p>
          <a:p>
            <a:pPr marL="447290" indent="-248495">
              <a:lnSpc>
                <a:spcPct val="150000"/>
              </a:lnSpc>
              <a:buFont typeface="Wingdings" panose="05000000000000000000" pitchFamily="2" charset="2"/>
              <a:buChar char="ü"/>
              <a:defRPr/>
            </a:pPr>
            <a:r>
              <a:rPr lang="en-US" altLang="en-US" sz="1600" dirty="0"/>
              <a:t>Your Vision for what Or </a:t>
            </a:r>
            <a:r>
              <a:rPr lang="en-US" altLang="en-US" sz="1600" dirty="0" err="1"/>
              <a:t>HaOlam</a:t>
            </a:r>
            <a:r>
              <a:rPr lang="en-US" altLang="en-US" sz="1600" dirty="0"/>
              <a:t> will look like in 10 years </a:t>
            </a:r>
            <a:endParaRPr lang="en-US" altLang="en-US" sz="1400" dirty="0"/>
          </a:p>
          <a:p>
            <a:pPr>
              <a:lnSpc>
                <a:spcPct val="150000"/>
              </a:lnSpc>
              <a:buFont typeface="Wingdings" panose="05000000000000000000" pitchFamily="2" charset="2"/>
              <a:buChar char="v"/>
              <a:defRPr/>
            </a:pPr>
            <a:r>
              <a:rPr lang="en-US" altLang="en-US" sz="1700" b="1" dirty="0"/>
              <a:t>Identify Priority Actions</a:t>
            </a:r>
          </a:p>
          <a:p>
            <a:pPr marL="198797" indent="0">
              <a:lnSpc>
                <a:spcPct val="150000"/>
              </a:lnSpc>
              <a:buNone/>
              <a:defRPr/>
            </a:pPr>
            <a:endParaRPr lang="en-US" altLang="en-US" sz="1600" dirty="0"/>
          </a:p>
          <a:p>
            <a:pPr marL="447290" indent="-248495">
              <a:lnSpc>
                <a:spcPct val="150000"/>
              </a:lnSpc>
              <a:buFont typeface="Wingdings" panose="05000000000000000000" pitchFamily="2" charset="2"/>
              <a:buChar char="ü"/>
              <a:defRPr/>
            </a:pPr>
            <a:endParaRPr lang="en-US" altLang="en-US" sz="1600" dirty="0"/>
          </a:p>
          <a:p>
            <a:pPr marL="447290" indent="-248495">
              <a:lnSpc>
                <a:spcPct val="150000"/>
              </a:lnSpc>
              <a:buFont typeface="Wingdings" panose="05000000000000000000" pitchFamily="2" charset="2"/>
              <a:buChar char="ü"/>
              <a:defRPr/>
            </a:pPr>
            <a:endParaRPr lang="en-US" altLang="en-US" sz="1600" b="1" dirty="0"/>
          </a:p>
          <a:p>
            <a:pPr>
              <a:lnSpc>
                <a:spcPct val="150000"/>
              </a:lnSpc>
              <a:defRPr/>
            </a:pPr>
            <a:endParaRPr lang="en-US" altLang="en-US" sz="1600" b="1" dirty="0"/>
          </a:p>
          <a:p>
            <a:pPr>
              <a:lnSpc>
                <a:spcPct val="150000"/>
              </a:lnSpc>
              <a:defRPr/>
            </a:pPr>
            <a:endParaRPr lang="en-US" altLang="en-US" sz="1400" dirty="0"/>
          </a:p>
        </p:txBody>
      </p:sp>
      <p:sp>
        <p:nvSpPr>
          <p:cNvPr id="8196" name="Title 6"/>
          <p:cNvSpPr>
            <a:spLocks noGrp="1"/>
          </p:cNvSpPr>
          <p:nvPr>
            <p:ph type="title" idx="4294967295"/>
          </p:nvPr>
        </p:nvSpPr>
        <p:spPr>
          <a:xfrm>
            <a:off x="292629" y="598885"/>
            <a:ext cx="7608358" cy="457200"/>
          </a:xfrm>
        </p:spPr>
        <p:txBody>
          <a:bodyPr/>
          <a:lstStyle/>
          <a:p>
            <a:r>
              <a:rPr lang="en-US" altLang="en-US" sz="3100" b="1">
                <a:solidFill>
                  <a:schemeClr val="tx1"/>
                </a:solidFill>
              </a:rPr>
              <a:t>2017 Or HaOlam Congregation Survey</a:t>
            </a:r>
            <a:endParaRPr lang="en-US" altLang="en-US" sz="4700" b="1"/>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שֶׁיִּתְכַּחֵשׁ </a:t>
            </a:r>
            <a:r>
              <a:rPr lang="he-IL" sz="4400" b="1" dirty="0">
                <a:latin typeface="David" panose="020E0502060401010101" pitchFamily="34" charset="-79"/>
                <a:cs typeface="David" panose="020E0502060401010101" pitchFamily="34" charset="-79"/>
              </a:rPr>
              <a:t>לְעַצְמוֹ וְיִקַּח אֶת צְלָבוֹ וְיֵלֵךְ אַחֲרַי;  </a:t>
            </a:r>
            <a:endParaRPr lang="en-US" sz="44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let </a:t>
            </a:r>
            <a:r>
              <a:rPr lang="en-US" sz="4000" dirty="0"/>
              <a:t>him </a:t>
            </a:r>
            <a:r>
              <a:rPr lang="en-US" sz="4000" dirty="0">
                <a:solidFill>
                  <a:srgbClr val="FFFF66"/>
                </a:solidFill>
              </a:rPr>
              <a:t>say 'No' </a:t>
            </a:r>
            <a:r>
              <a:rPr lang="en-US" sz="4000" dirty="0"/>
              <a:t>to himself, take up his execution-stake, and keep following me.</a:t>
            </a:r>
          </a:p>
        </p:txBody>
      </p:sp>
      <p:sp>
        <p:nvSpPr>
          <p:cNvPr id="372738" name="Rectangle 2"/>
          <p:cNvSpPr>
            <a:spLocks noGrp="1" noChangeArrowheads="1"/>
          </p:cNvSpPr>
          <p:nvPr>
            <p:ph type="title"/>
          </p:nvPr>
        </p:nvSpPr>
        <p:spPr>
          <a:xfrm>
            <a:off x="142658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213598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What about??</a:t>
            </a:r>
          </a:p>
          <a:p>
            <a:pPr algn="l"/>
            <a:endParaRPr lang="en-US" baseline="30000" dirty="0"/>
          </a:p>
          <a:p>
            <a:pPr algn="l"/>
            <a:r>
              <a:rPr lang="en-US" baseline="30000" dirty="0" err="1" smtClean="0"/>
              <a:t>Yn</a:t>
            </a:r>
            <a:r>
              <a:rPr lang="en-US" baseline="30000" dirty="0" smtClean="0"/>
              <a:t> 10.10</a:t>
            </a:r>
            <a:r>
              <a:rPr lang="en-US" dirty="0" smtClean="0"/>
              <a:t> </a:t>
            </a:r>
            <a:r>
              <a:rPr lang="en-US" dirty="0"/>
              <a:t> I have come so that they may </a:t>
            </a:r>
            <a:r>
              <a:rPr lang="en-US" dirty="0">
                <a:solidFill>
                  <a:srgbClr val="FFFF66"/>
                </a:solidFill>
              </a:rPr>
              <a:t>have life</a:t>
            </a:r>
            <a:r>
              <a:rPr lang="en-US" dirty="0"/>
              <a:t>, life in its fullest measure</a:t>
            </a:r>
            <a:r>
              <a:rPr lang="en-US" dirty="0" smtClean="0"/>
              <a:t>.</a:t>
            </a:r>
          </a:p>
          <a:p>
            <a:pPr algn="l"/>
            <a:r>
              <a:rPr lang="en-US" baseline="30000" dirty="0" smtClean="0"/>
              <a:t>TLV</a:t>
            </a:r>
            <a:r>
              <a:rPr lang="en-US" dirty="0"/>
              <a:t> I have come that they might have life, and have it </a:t>
            </a:r>
            <a:r>
              <a:rPr lang="en-US" dirty="0">
                <a:solidFill>
                  <a:srgbClr val="FFFF66"/>
                </a:solidFill>
              </a:rPr>
              <a:t>abundantly</a:t>
            </a:r>
            <a:r>
              <a:rPr lang="en-US" dirty="0"/>
              <a:t>!</a:t>
            </a:r>
            <a:endParaRPr lang="en-US" dirty="0"/>
          </a:p>
        </p:txBody>
      </p:sp>
    </p:spTree>
    <p:extLst>
      <p:ext uri="{BB962C8B-B14F-4D97-AF65-F5344CB8AC3E}">
        <p14:creationId xmlns:p14="http://schemas.microsoft.com/office/powerpoint/2010/main" val="49491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91" t="43322" r="55027" b="2308"/>
          <a:stretch/>
        </p:blipFill>
        <p:spPr>
          <a:xfrm>
            <a:off x="2247546" y="53382"/>
            <a:ext cx="3361092" cy="5090118"/>
          </a:xfrm>
          <a:prstGeom prst="rect">
            <a:avLst/>
          </a:prstGeom>
        </p:spPr>
      </p:pic>
    </p:spTree>
    <p:extLst>
      <p:ext uri="{BB962C8B-B14F-4D97-AF65-F5344CB8AC3E}">
        <p14:creationId xmlns:p14="http://schemas.microsoft.com/office/powerpoint/2010/main" val="642365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265" t="34520" r="60245" b="32740"/>
          <a:stretch/>
        </p:blipFill>
        <p:spPr>
          <a:xfrm>
            <a:off x="2255837" y="0"/>
            <a:ext cx="3745288" cy="5148072"/>
          </a:xfrm>
          <a:prstGeom prst="rect">
            <a:avLst/>
          </a:prstGeom>
        </p:spPr>
      </p:pic>
    </p:spTree>
    <p:extLst>
      <p:ext uri="{BB962C8B-B14F-4D97-AF65-F5344CB8AC3E}">
        <p14:creationId xmlns:p14="http://schemas.microsoft.com/office/powerpoint/2010/main" val="218015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9156" t="34865" r="3475" b="31305"/>
          <a:stretch/>
        </p:blipFill>
        <p:spPr>
          <a:xfrm>
            <a:off x="731837" y="0"/>
            <a:ext cx="7564507" cy="5148072"/>
          </a:xfrm>
          <a:prstGeom prst="rect">
            <a:avLst/>
          </a:prstGeom>
        </p:spPr>
      </p:pic>
    </p:spTree>
    <p:extLst>
      <p:ext uri="{BB962C8B-B14F-4D97-AF65-F5344CB8AC3E}">
        <p14:creationId xmlns:p14="http://schemas.microsoft.com/office/powerpoint/2010/main" val="4805499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8471" t="33312" r="7718" b="23020"/>
          <a:stretch/>
        </p:blipFill>
        <p:spPr>
          <a:xfrm>
            <a:off x="2027237" y="17267"/>
            <a:ext cx="4334150" cy="5148072"/>
          </a:xfrm>
          <a:prstGeom prst="rect">
            <a:avLst/>
          </a:prstGeom>
        </p:spPr>
      </p:pic>
    </p:spTree>
    <p:extLst>
      <p:ext uri="{BB962C8B-B14F-4D97-AF65-F5344CB8AC3E}">
        <p14:creationId xmlns:p14="http://schemas.microsoft.com/office/powerpoint/2010/main" val="6199880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8889"/>
          <a:stretch/>
        </p:blipFill>
        <p:spPr>
          <a:xfrm>
            <a:off x="731837" y="0"/>
            <a:ext cx="2743200" cy="51435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26" t="485" r="28634" b="-485"/>
          <a:stretch/>
        </p:blipFill>
        <p:spPr>
          <a:xfrm>
            <a:off x="3639845" y="8323"/>
            <a:ext cx="3648722" cy="5143500"/>
          </a:xfrm>
          <a:prstGeom prst="rect">
            <a:avLst/>
          </a:prstGeom>
        </p:spPr>
      </p:pic>
    </p:spTree>
    <p:extLst>
      <p:ext uri="{BB962C8B-B14F-4D97-AF65-F5344CB8AC3E}">
        <p14:creationId xmlns:p14="http://schemas.microsoft.com/office/powerpoint/2010/main" val="22564996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703" y="0"/>
            <a:ext cx="6813468" cy="5143500"/>
          </a:xfrm>
          <a:prstGeom prst="rect">
            <a:avLst/>
          </a:prstGeom>
        </p:spPr>
      </p:pic>
    </p:spTree>
    <p:extLst>
      <p:ext uri="{BB962C8B-B14F-4D97-AF65-F5344CB8AC3E}">
        <p14:creationId xmlns:p14="http://schemas.microsoft.com/office/powerpoint/2010/main" val="29414696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0"/>
            <a:ext cx="6858000" cy="5143500"/>
          </a:xfrm>
          <a:prstGeom prst="rect">
            <a:avLst/>
          </a:prstGeom>
        </p:spPr>
      </p:pic>
    </p:spTree>
    <p:extLst>
      <p:ext uri="{BB962C8B-B14F-4D97-AF65-F5344CB8AC3E}">
        <p14:creationId xmlns:p14="http://schemas.microsoft.com/office/powerpoint/2010/main" val="264750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46085" indent="-248495">
              <a:defRPr>
                <a:solidFill>
                  <a:schemeClr val="tx1"/>
                </a:solidFill>
                <a:latin typeface="Arial" charset="0"/>
              </a:defRPr>
            </a:lvl2pPr>
            <a:lvl3pPr marL="993977" indent="-198797">
              <a:defRPr>
                <a:solidFill>
                  <a:schemeClr val="tx1"/>
                </a:solidFill>
                <a:latin typeface="Arial" charset="0"/>
              </a:defRPr>
            </a:lvl3pPr>
            <a:lvl4pPr marL="1391568" indent="-198797">
              <a:defRPr>
                <a:solidFill>
                  <a:schemeClr val="tx1"/>
                </a:solidFill>
                <a:latin typeface="Arial" charset="0"/>
              </a:defRPr>
            </a:lvl4pPr>
            <a:lvl5pPr marL="1789158" indent="-198797">
              <a:defRPr>
                <a:solidFill>
                  <a:schemeClr val="tx1"/>
                </a:solidFill>
                <a:latin typeface="Arial" charset="0"/>
              </a:defRPr>
            </a:lvl5pPr>
            <a:lvl6pPr marL="2186748" indent="-198797" eaLnBrk="0" fontAlgn="base" hangingPunct="0">
              <a:spcBef>
                <a:spcPct val="0"/>
              </a:spcBef>
              <a:spcAft>
                <a:spcPct val="0"/>
              </a:spcAft>
              <a:defRPr>
                <a:solidFill>
                  <a:schemeClr val="tx1"/>
                </a:solidFill>
                <a:latin typeface="Arial" charset="0"/>
              </a:defRPr>
            </a:lvl6pPr>
            <a:lvl7pPr marL="2584338" indent="-198797" eaLnBrk="0" fontAlgn="base" hangingPunct="0">
              <a:spcBef>
                <a:spcPct val="0"/>
              </a:spcBef>
              <a:spcAft>
                <a:spcPct val="0"/>
              </a:spcAft>
              <a:defRPr>
                <a:solidFill>
                  <a:schemeClr val="tx1"/>
                </a:solidFill>
                <a:latin typeface="Arial" charset="0"/>
              </a:defRPr>
            </a:lvl7pPr>
            <a:lvl8pPr marL="2981930" indent="-198797" eaLnBrk="0" fontAlgn="base" hangingPunct="0">
              <a:spcBef>
                <a:spcPct val="0"/>
              </a:spcBef>
              <a:spcAft>
                <a:spcPct val="0"/>
              </a:spcAft>
              <a:defRPr>
                <a:solidFill>
                  <a:schemeClr val="tx1"/>
                </a:solidFill>
                <a:latin typeface="Arial" charset="0"/>
              </a:defRPr>
            </a:lvl8pPr>
            <a:lvl9pPr marL="3379518" indent="-198797" eaLnBrk="0" fontAlgn="base" hangingPunct="0">
              <a:spcBef>
                <a:spcPct val="0"/>
              </a:spcBef>
              <a:spcAft>
                <a:spcPct val="0"/>
              </a:spcAft>
              <a:defRPr>
                <a:solidFill>
                  <a:schemeClr val="tx1"/>
                </a:solidFill>
                <a:latin typeface="Arial" charset="0"/>
              </a:defRPr>
            </a:lvl9pPr>
          </a:lstStyle>
          <a:p>
            <a:fld id="{79B28554-5F2C-4FEA-A847-5C4A9C31AC9E}" type="slidenum">
              <a:rPr lang="en-US" altLang="en-US">
                <a:solidFill>
                  <a:srgbClr val="073E87"/>
                </a:solidFill>
              </a:rPr>
              <a:pPr/>
              <a:t>6</a:t>
            </a:fld>
            <a:endParaRPr lang="en-US" altLang="en-US">
              <a:solidFill>
                <a:srgbClr val="073E87"/>
              </a:solidFill>
            </a:endParaRPr>
          </a:p>
        </p:txBody>
      </p:sp>
      <p:sp>
        <p:nvSpPr>
          <p:cNvPr id="9219" name="Slide Number Placeholder 1"/>
          <p:cNvSpPr txBox="1">
            <a:spLocks/>
          </p:cNvSpPr>
          <p:nvPr/>
        </p:nvSpPr>
        <p:spPr bwMode="auto">
          <a:xfrm>
            <a:off x="3831617" y="4687491"/>
            <a:ext cx="111564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18" tIns="39759" rIns="79518" bIns="39759"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E3AB45D3-FEB9-4F7D-B7C4-CEC867F7BEA9}" type="slidenum">
              <a:rPr lang="en-US" altLang="en-US" sz="900">
                <a:solidFill>
                  <a:srgbClr val="073E87"/>
                </a:solidFill>
                <a:latin typeface="Arial" charset="0"/>
                <a:cs typeface="+mn-cs"/>
              </a:rPr>
              <a:pPr>
                <a:spcBef>
                  <a:spcPct val="0"/>
                </a:spcBef>
                <a:buClrTx/>
                <a:buSzTx/>
                <a:buFontTx/>
                <a:buNone/>
              </a:pPr>
              <a:t>6</a:t>
            </a:fld>
            <a:endParaRPr lang="en-US" altLang="en-US" sz="900">
              <a:solidFill>
                <a:srgbClr val="073E87"/>
              </a:solidFill>
              <a:latin typeface="Arial" charset="0"/>
              <a:cs typeface="+mn-cs"/>
            </a:endParaRPr>
          </a:p>
        </p:txBody>
      </p:sp>
      <p:sp>
        <p:nvSpPr>
          <p:cNvPr id="4" name="Text Placeholder 5"/>
          <p:cNvSpPr txBox="1">
            <a:spLocks/>
          </p:cNvSpPr>
          <p:nvPr/>
        </p:nvSpPr>
        <p:spPr bwMode="auto">
          <a:xfrm>
            <a:off x="73157" y="1057275"/>
            <a:ext cx="8193617"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18" tIns="39759" rIns="79518" bIns="39759"/>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buFont typeface="Wingdings" panose="05000000000000000000" pitchFamily="2" charset="2"/>
              <a:buChar char="v"/>
              <a:defRPr/>
            </a:pPr>
            <a:r>
              <a:rPr lang="en-US" altLang="en-US" sz="1700" b="1" dirty="0">
                <a:solidFill>
                  <a:srgbClr val="073E87"/>
                </a:solidFill>
              </a:rPr>
              <a:t>Survey will be administered as an on-line web-survey.</a:t>
            </a:r>
          </a:p>
          <a:p>
            <a:pPr>
              <a:buClr>
                <a:srgbClr val="31B6FD"/>
              </a:buClr>
              <a:buFont typeface="Wingdings" panose="05000000000000000000" pitchFamily="2" charset="2"/>
              <a:buChar char="v"/>
              <a:defRPr/>
            </a:pPr>
            <a:endParaRPr lang="en-US" altLang="en-US" sz="12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Survey is very easy to complete-should take you about 10-12 minutes</a:t>
            </a:r>
          </a:p>
          <a:p>
            <a:pPr>
              <a:buClr>
                <a:srgbClr val="31B6FD"/>
              </a:buClr>
              <a:buFont typeface="Wingdings" panose="05000000000000000000" pitchFamily="2" charset="2"/>
              <a:buChar char="v"/>
              <a:defRPr/>
            </a:pPr>
            <a:endParaRPr lang="en-US" altLang="en-US" sz="12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Very confidential-your name will not be identified with answers</a:t>
            </a:r>
          </a:p>
          <a:p>
            <a:pPr>
              <a:buClr>
                <a:srgbClr val="31B6FD"/>
              </a:buClr>
              <a:buFont typeface="Wingdings" panose="05000000000000000000" pitchFamily="2" charset="2"/>
              <a:buChar char="v"/>
              <a:defRPr/>
            </a:pPr>
            <a:endParaRPr lang="en-US" altLang="en-US" sz="12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In the next few days, you will receive an e-mail from Or </a:t>
            </a:r>
            <a:r>
              <a:rPr lang="en-US" altLang="en-US" sz="1700" b="1" dirty="0" err="1">
                <a:solidFill>
                  <a:srgbClr val="073E87"/>
                </a:solidFill>
              </a:rPr>
              <a:t>HaOlam</a:t>
            </a:r>
            <a:r>
              <a:rPr lang="en-US" altLang="en-US" sz="1700" b="1" dirty="0">
                <a:solidFill>
                  <a:srgbClr val="073E87"/>
                </a:solidFill>
              </a:rPr>
              <a:t> with a link that will take you to the </a:t>
            </a:r>
            <a:r>
              <a:rPr lang="en-US" altLang="en-US" sz="1700" b="1">
                <a:solidFill>
                  <a:srgbClr val="073E87"/>
                </a:solidFill>
              </a:rPr>
              <a:t>survey  </a:t>
            </a:r>
            <a:endParaRPr lang="en-US" altLang="en-US" sz="1700" b="1" dirty="0">
              <a:solidFill>
                <a:srgbClr val="073E87"/>
              </a:solidFill>
            </a:endParaRPr>
          </a:p>
          <a:p>
            <a:pPr>
              <a:buClr>
                <a:srgbClr val="31B6FD"/>
              </a:buClr>
              <a:buFont typeface="Wingdings" panose="05000000000000000000" pitchFamily="2" charset="2"/>
              <a:buChar char="v"/>
              <a:defRPr/>
            </a:pPr>
            <a:endParaRPr lang="en-US" altLang="en-US" sz="12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If you need help in taking the survey, please contact Rachael Snider at </a:t>
            </a:r>
            <a:r>
              <a:rPr lang="en-US" altLang="en-US" sz="1700" b="1" dirty="0">
                <a:solidFill>
                  <a:srgbClr val="073E87"/>
                </a:solidFill>
                <a:hlinkClick r:id="rId3"/>
              </a:rPr>
              <a:t>racheelou@yahoo.com</a:t>
            </a:r>
            <a:r>
              <a:rPr lang="en-US" altLang="en-US" sz="1700" b="1" dirty="0">
                <a:solidFill>
                  <a:srgbClr val="073E87"/>
                </a:solidFill>
              </a:rPr>
              <a:t> or myself at </a:t>
            </a:r>
            <a:r>
              <a:rPr lang="en-US" altLang="en-US" sz="1700" b="1" dirty="0">
                <a:solidFill>
                  <a:srgbClr val="073E87"/>
                </a:solidFill>
                <a:hlinkClick r:id="rId4"/>
              </a:rPr>
              <a:t>Ron@ronvineandassociates.com</a:t>
            </a:r>
            <a:r>
              <a:rPr lang="en-US" altLang="en-US" sz="1700" b="1" dirty="0">
                <a:solidFill>
                  <a:srgbClr val="073E87"/>
                </a:solidFill>
              </a:rPr>
              <a:t> </a:t>
            </a:r>
          </a:p>
          <a:p>
            <a:pPr>
              <a:buClr>
                <a:srgbClr val="31B6FD"/>
              </a:buClr>
              <a:buFont typeface="Wingdings" panose="05000000000000000000" pitchFamily="2" charset="2"/>
              <a:buChar char="v"/>
              <a:defRPr/>
            </a:pPr>
            <a:endParaRPr lang="en-US" altLang="en-US" sz="500" b="1" dirty="0">
              <a:solidFill>
                <a:srgbClr val="073E87"/>
              </a:solidFill>
            </a:endParaRPr>
          </a:p>
          <a:p>
            <a:pPr>
              <a:buClr>
                <a:srgbClr val="31B6FD"/>
              </a:buClr>
              <a:buFont typeface="Wingdings" panose="05000000000000000000" pitchFamily="2" charset="2"/>
              <a:buChar char="v"/>
              <a:defRPr/>
            </a:pPr>
            <a:endParaRPr lang="en-US" altLang="en-US" sz="500" b="1" dirty="0">
              <a:solidFill>
                <a:srgbClr val="073E87"/>
              </a:solidFill>
            </a:endParaRPr>
          </a:p>
          <a:p>
            <a:pPr>
              <a:buClr>
                <a:srgbClr val="31B6FD"/>
              </a:buClr>
              <a:buFont typeface="Wingdings" panose="05000000000000000000" pitchFamily="2" charset="2"/>
              <a:buChar char="v"/>
              <a:defRPr/>
            </a:pPr>
            <a:endParaRPr lang="en-US" altLang="en-US" sz="500" b="1" dirty="0">
              <a:solidFill>
                <a:srgbClr val="073E87"/>
              </a:solidFill>
            </a:endParaRPr>
          </a:p>
          <a:p>
            <a:pPr marL="0" indent="0">
              <a:buClr>
                <a:srgbClr val="31B6FD"/>
              </a:buClr>
              <a:buNone/>
              <a:defRPr/>
            </a:pPr>
            <a:endParaRPr lang="en-US" altLang="en-US" sz="1600" b="1" dirty="0">
              <a:solidFill>
                <a:srgbClr val="073E87"/>
              </a:solidFill>
            </a:endParaRPr>
          </a:p>
          <a:p>
            <a:pPr>
              <a:buClr>
                <a:srgbClr val="31B6FD"/>
              </a:buClr>
              <a:buFont typeface="Wingdings" panose="05000000000000000000" pitchFamily="2" charset="2"/>
              <a:buChar char="v"/>
              <a:defRPr/>
            </a:pPr>
            <a:endParaRPr lang="en-US" altLang="en-US" sz="1600" b="1" dirty="0">
              <a:solidFill>
                <a:srgbClr val="073E87"/>
              </a:solidFill>
            </a:endParaRPr>
          </a:p>
          <a:p>
            <a:pPr>
              <a:buClr>
                <a:srgbClr val="31B6FD"/>
              </a:buClr>
              <a:buFont typeface="Wingdings" panose="05000000000000000000" pitchFamily="2" charset="2"/>
              <a:buChar char="v"/>
              <a:defRPr/>
            </a:pPr>
            <a:endParaRPr lang="en-US" altLang="en-US" sz="1600" b="1" dirty="0">
              <a:solidFill>
                <a:srgbClr val="073E87"/>
              </a:solidFill>
            </a:endParaRPr>
          </a:p>
          <a:p>
            <a:pPr marL="198797" indent="0">
              <a:lnSpc>
                <a:spcPct val="150000"/>
              </a:lnSpc>
              <a:buClr>
                <a:srgbClr val="31B6FD"/>
              </a:buClr>
              <a:buNone/>
              <a:defRPr/>
            </a:pPr>
            <a:endParaRPr lang="en-US" altLang="en-US" sz="1600" dirty="0">
              <a:solidFill>
                <a:srgbClr val="073E87"/>
              </a:solidFill>
            </a:endParaRPr>
          </a:p>
          <a:p>
            <a:pPr marL="447290" indent="-248495">
              <a:lnSpc>
                <a:spcPct val="150000"/>
              </a:lnSpc>
              <a:buClr>
                <a:srgbClr val="31B6FD"/>
              </a:buClr>
              <a:buFont typeface="Wingdings" panose="05000000000000000000" pitchFamily="2" charset="2"/>
              <a:buChar char="ü"/>
              <a:defRPr/>
            </a:pPr>
            <a:endParaRPr lang="en-US" altLang="en-US" sz="1600" dirty="0">
              <a:solidFill>
                <a:srgbClr val="073E87"/>
              </a:solidFill>
            </a:endParaRPr>
          </a:p>
          <a:p>
            <a:pPr marL="447290" indent="-248495">
              <a:lnSpc>
                <a:spcPct val="150000"/>
              </a:lnSpc>
              <a:buClr>
                <a:srgbClr val="31B6FD"/>
              </a:buClr>
              <a:buFont typeface="Wingdings" panose="05000000000000000000" pitchFamily="2" charset="2"/>
              <a:buChar char="ü"/>
              <a:defRPr/>
            </a:pPr>
            <a:endParaRPr lang="en-US" altLang="en-US" sz="1600" b="1" dirty="0">
              <a:solidFill>
                <a:srgbClr val="073E87"/>
              </a:solidFill>
            </a:endParaRPr>
          </a:p>
          <a:p>
            <a:pPr>
              <a:lnSpc>
                <a:spcPct val="150000"/>
              </a:lnSpc>
              <a:buClr>
                <a:srgbClr val="31B6FD"/>
              </a:buClr>
              <a:defRPr/>
            </a:pPr>
            <a:endParaRPr lang="en-US" altLang="en-US" sz="1600" b="1" dirty="0">
              <a:solidFill>
                <a:srgbClr val="073E87"/>
              </a:solidFill>
            </a:endParaRPr>
          </a:p>
          <a:p>
            <a:pPr>
              <a:lnSpc>
                <a:spcPct val="150000"/>
              </a:lnSpc>
              <a:buClr>
                <a:srgbClr val="31B6FD"/>
              </a:buClr>
              <a:defRPr/>
            </a:pPr>
            <a:endParaRPr lang="en-US" altLang="en-US" sz="1400" dirty="0">
              <a:solidFill>
                <a:srgbClr val="073E87"/>
              </a:solidFill>
            </a:endParaRPr>
          </a:p>
        </p:txBody>
      </p:sp>
      <p:sp>
        <p:nvSpPr>
          <p:cNvPr id="9221" name="Title 6"/>
          <p:cNvSpPr txBox="1">
            <a:spLocks/>
          </p:cNvSpPr>
          <p:nvPr/>
        </p:nvSpPr>
        <p:spPr bwMode="auto">
          <a:xfrm>
            <a:off x="292629" y="526256"/>
            <a:ext cx="760835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18" tIns="39759" rIns="79518" bIns="39759"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0" hangingPunct="0">
              <a:spcBef>
                <a:spcPct val="0"/>
              </a:spcBef>
              <a:buClrTx/>
              <a:buSzTx/>
              <a:buFontTx/>
              <a:buNone/>
            </a:pPr>
            <a:r>
              <a:rPr lang="en-US" altLang="en-US" sz="3100" b="1">
                <a:solidFill>
                  <a:prstClr val="black"/>
                </a:solidFill>
                <a:cs typeface="+mn-cs"/>
              </a:rPr>
              <a:t>2017 Or HaOlam Congregation Survey</a:t>
            </a:r>
            <a:endParaRPr lang="en-US" altLang="en-US" sz="4700" b="1">
              <a:solidFill>
                <a:srgbClr val="FFFFFF"/>
              </a:solidFill>
              <a:cs typeface="+mn-cs"/>
            </a:endParaRPr>
          </a:p>
        </p:txBody>
      </p:sp>
      <p:sp>
        <p:nvSpPr>
          <p:cNvPr id="2" name="Rectangle 1"/>
          <p:cNvSpPr/>
          <p:nvPr/>
        </p:nvSpPr>
        <p:spPr>
          <a:xfrm>
            <a:off x="1170520" y="4460082"/>
            <a:ext cx="6145213" cy="456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9518" tIns="39759" rIns="79518" bIns="39759" anchor="ctr"/>
          <a:lstStyle/>
          <a:p>
            <a:pPr eaLnBrk="0" hangingPunct="0">
              <a:defRPr/>
            </a:pPr>
            <a:r>
              <a:rPr lang="en-US" sz="2400" b="1" dirty="0">
                <a:solidFill>
                  <a:prstClr val="white"/>
                </a:solidFill>
              </a:rPr>
              <a:t>Goal is 100% Participation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646156" indent="-248522">
              <a:defRPr>
                <a:solidFill>
                  <a:schemeClr val="tx1"/>
                </a:solidFill>
                <a:latin typeface="Arial" charset="0"/>
              </a:defRPr>
            </a:lvl2pPr>
            <a:lvl3pPr marL="994085" indent="-198818">
              <a:defRPr>
                <a:solidFill>
                  <a:schemeClr val="tx1"/>
                </a:solidFill>
                <a:latin typeface="Arial" charset="0"/>
              </a:defRPr>
            </a:lvl3pPr>
            <a:lvl4pPr marL="1391719" indent="-198818">
              <a:defRPr>
                <a:solidFill>
                  <a:schemeClr val="tx1"/>
                </a:solidFill>
                <a:latin typeface="Arial" charset="0"/>
              </a:defRPr>
            </a:lvl4pPr>
            <a:lvl5pPr marL="1789353" indent="-198818">
              <a:defRPr>
                <a:solidFill>
                  <a:schemeClr val="tx1"/>
                </a:solidFill>
                <a:latin typeface="Arial" charset="0"/>
              </a:defRPr>
            </a:lvl5pPr>
            <a:lvl6pPr marL="2186987" indent="-198818" eaLnBrk="0" fontAlgn="base" hangingPunct="0">
              <a:spcBef>
                <a:spcPct val="0"/>
              </a:spcBef>
              <a:spcAft>
                <a:spcPct val="0"/>
              </a:spcAft>
              <a:defRPr>
                <a:solidFill>
                  <a:schemeClr val="tx1"/>
                </a:solidFill>
                <a:latin typeface="Arial" charset="0"/>
              </a:defRPr>
            </a:lvl6pPr>
            <a:lvl7pPr marL="2584620" indent="-198818" eaLnBrk="0" fontAlgn="base" hangingPunct="0">
              <a:spcBef>
                <a:spcPct val="0"/>
              </a:spcBef>
              <a:spcAft>
                <a:spcPct val="0"/>
              </a:spcAft>
              <a:defRPr>
                <a:solidFill>
                  <a:schemeClr val="tx1"/>
                </a:solidFill>
                <a:latin typeface="Arial" charset="0"/>
              </a:defRPr>
            </a:lvl7pPr>
            <a:lvl8pPr marL="2982255" indent="-198818" eaLnBrk="0" fontAlgn="base" hangingPunct="0">
              <a:spcBef>
                <a:spcPct val="0"/>
              </a:spcBef>
              <a:spcAft>
                <a:spcPct val="0"/>
              </a:spcAft>
              <a:defRPr>
                <a:solidFill>
                  <a:schemeClr val="tx1"/>
                </a:solidFill>
                <a:latin typeface="Arial" charset="0"/>
              </a:defRPr>
            </a:lvl8pPr>
            <a:lvl9pPr marL="3379887" indent="-198818" eaLnBrk="0" fontAlgn="base" hangingPunct="0">
              <a:spcBef>
                <a:spcPct val="0"/>
              </a:spcBef>
              <a:spcAft>
                <a:spcPct val="0"/>
              </a:spcAft>
              <a:defRPr>
                <a:solidFill>
                  <a:schemeClr val="tx1"/>
                </a:solidFill>
                <a:latin typeface="Arial" charset="0"/>
              </a:defRPr>
            </a:lvl9pPr>
          </a:lstStyle>
          <a:p>
            <a:fld id="{214469FD-3954-480B-90B0-E5EFE4CECC27}" type="slidenum">
              <a:rPr lang="en-US" altLang="en-US">
                <a:solidFill>
                  <a:srgbClr val="073E87"/>
                </a:solidFill>
              </a:rPr>
              <a:pPr/>
              <a:t>7</a:t>
            </a:fld>
            <a:endParaRPr lang="en-US" altLang="en-US">
              <a:solidFill>
                <a:srgbClr val="073E87"/>
              </a:solidFill>
            </a:endParaRPr>
          </a:p>
        </p:txBody>
      </p:sp>
      <p:sp>
        <p:nvSpPr>
          <p:cNvPr id="10243" name="Slide Number Placeholder 1"/>
          <p:cNvSpPr txBox="1">
            <a:spLocks/>
          </p:cNvSpPr>
          <p:nvPr/>
        </p:nvSpPr>
        <p:spPr bwMode="auto">
          <a:xfrm>
            <a:off x="3831616" y="4687491"/>
            <a:ext cx="111564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27" tIns="39763" rIns="79527" bIns="39763"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57C450DA-C8F8-4EDB-B22B-AAE5E9898C4C}" type="slidenum">
              <a:rPr lang="en-US" altLang="en-US" sz="900">
                <a:solidFill>
                  <a:srgbClr val="073E87"/>
                </a:solidFill>
                <a:latin typeface="Arial" charset="0"/>
                <a:cs typeface="+mn-cs"/>
              </a:rPr>
              <a:pPr>
                <a:spcBef>
                  <a:spcPct val="0"/>
                </a:spcBef>
                <a:buClrTx/>
                <a:buSzTx/>
                <a:buFontTx/>
                <a:buNone/>
              </a:pPr>
              <a:t>7</a:t>
            </a:fld>
            <a:endParaRPr lang="en-US" altLang="en-US" sz="900">
              <a:solidFill>
                <a:srgbClr val="073E87"/>
              </a:solidFill>
              <a:latin typeface="Arial" charset="0"/>
              <a:cs typeface="+mn-cs"/>
            </a:endParaRPr>
          </a:p>
        </p:txBody>
      </p:sp>
      <p:sp>
        <p:nvSpPr>
          <p:cNvPr id="10244" name="Slide Number Placeholder 1"/>
          <p:cNvSpPr txBox="1">
            <a:spLocks/>
          </p:cNvSpPr>
          <p:nvPr/>
        </p:nvSpPr>
        <p:spPr bwMode="auto">
          <a:xfrm>
            <a:off x="3831616" y="4687491"/>
            <a:ext cx="1115649"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27" tIns="39763" rIns="79527" bIns="39763"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spcBef>
                <a:spcPct val="0"/>
              </a:spcBef>
              <a:buClrTx/>
              <a:buSzTx/>
              <a:buFontTx/>
              <a:buNone/>
            </a:pPr>
            <a:fld id="{668BE99E-A7E2-4AD8-A110-D1D5097FE0DC}" type="slidenum">
              <a:rPr lang="en-US" altLang="en-US" sz="900">
                <a:solidFill>
                  <a:srgbClr val="073E87"/>
                </a:solidFill>
                <a:latin typeface="Arial" charset="0"/>
                <a:cs typeface="+mn-cs"/>
              </a:rPr>
              <a:pPr>
                <a:spcBef>
                  <a:spcPct val="0"/>
                </a:spcBef>
                <a:buClrTx/>
                <a:buSzTx/>
                <a:buFontTx/>
                <a:buNone/>
              </a:pPr>
              <a:t>7</a:t>
            </a:fld>
            <a:endParaRPr lang="en-US" altLang="en-US" sz="900">
              <a:solidFill>
                <a:srgbClr val="073E87"/>
              </a:solidFill>
              <a:latin typeface="Arial" charset="0"/>
              <a:cs typeface="+mn-cs"/>
            </a:endParaRPr>
          </a:p>
        </p:txBody>
      </p:sp>
      <p:sp>
        <p:nvSpPr>
          <p:cNvPr id="5" name="Text Placeholder 5"/>
          <p:cNvSpPr txBox="1">
            <a:spLocks/>
          </p:cNvSpPr>
          <p:nvPr/>
        </p:nvSpPr>
        <p:spPr bwMode="auto">
          <a:xfrm>
            <a:off x="73157" y="1094185"/>
            <a:ext cx="782783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27" tIns="39763" rIns="79527" bIns="39763"/>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31B6FD"/>
              </a:buClr>
              <a:buFont typeface="Wingdings" panose="05000000000000000000" pitchFamily="2" charset="2"/>
              <a:buChar char="v"/>
              <a:defRPr/>
            </a:pPr>
            <a:endParaRPr lang="en-US" altLang="en-US" sz="500" b="1" dirty="0">
              <a:solidFill>
                <a:srgbClr val="073E87"/>
              </a:solidFill>
            </a:endParaRPr>
          </a:p>
          <a:p>
            <a:pPr>
              <a:buClr>
                <a:srgbClr val="31B6FD"/>
              </a:buClr>
              <a:buFont typeface="Wingdings" panose="05000000000000000000" pitchFamily="2" charset="2"/>
              <a:buChar char="v"/>
              <a:defRPr/>
            </a:pPr>
            <a:endParaRPr lang="en-US" altLang="en-US" sz="5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People need to take their surveys by no later than March 31</a:t>
            </a:r>
          </a:p>
          <a:p>
            <a:pPr>
              <a:buClr>
                <a:srgbClr val="31B6FD"/>
              </a:buClr>
              <a:buFont typeface="Wingdings" panose="05000000000000000000" pitchFamily="2" charset="2"/>
              <a:buChar char="v"/>
              <a:defRPr/>
            </a:pPr>
            <a:endParaRPr lang="en-US" altLang="en-US" sz="17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Rachael Snider and myself will analyze survey findings.</a:t>
            </a:r>
          </a:p>
          <a:p>
            <a:pPr>
              <a:buClr>
                <a:srgbClr val="31B6FD"/>
              </a:buClr>
              <a:buFont typeface="Wingdings" panose="05000000000000000000" pitchFamily="2" charset="2"/>
              <a:buChar char="v"/>
              <a:defRPr/>
            </a:pPr>
            <a:endParaRPr lang="en-US" altLang="en-US" sz="17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Results will be presented to the Congregation in June </a:t>
            </a:r>
          </a:p>
          <a:p>
            <a:pPr>
              <a:buClr>
                <a:srgbClr val="31B6FD"/>
              </a:buClr>
              <a:buFont typeface="Wingdings" panose="05000000000000000000" pitchFamily="2" charset="2"/>
              <a:buChar char="v"/>
              <a:defRPr/>
            </a:pPr>
            <a:endParaRPr lang="en-US" altLang="en-US" sz="1700" b="1" dirty="0">
              <a:solidFill>
                <a:srgbClr val="073E87"/>
              </a:solidFill>
            </a:endParaRPr>
          </a:p>
          <a:p>
            <a:pPr>
              <a:buClr>
                <a:srgbClr val="31B6FD"/>
              </a:buClr>
              <a:buFont typeface="Wingdings" panose="05000000000000000000" pitchFamily="2" charset="2"/>
              <a:buChar char="v"/>
              <a:defRPr/>
            </a:pPr>
            <a:r>
              <a:rPr lang="en-US" altLang="en-US" sz="1700" b="1" dirty="0">
                <a:solidFill>
                  <a:srgbClr val="073E87"/>
                </a:solidFill>
              </a:rPr>
              <a:t>Questions</a:t>
            </a:r>
          </a:p>
          <a:p>
            <a:pPr>
              <a:buClr>
                <a:srgbClr val="31B6FD"/>
              </a:buClr>
              <a:buFont typeface="Wingdings" panose="05000000000000000000" pitchFamily="2" charset="2"/>
              <a:buChar char="v"/>
              <a:defRPr/>
            </a:pPr>
            <a:endParaRPr lang="en-US" altLang="en-US" sz="1600" b="1" dirty="0">
              <a:solidFill>
                <a:srgbClr val="073E87"/>
              </a:solidFill>
            </a:endParaRPr>
          </a:p>
          <a:p>
            <a:pPr>
              <a:buClr>
                <a:srgbClr val="31B6FD"/>
              </a:buClr>
              <a:buFont typeface="Wingdings" panose="05000000000000000000" pitchFamily="2" charset="2"/>
              <a:buChar char="v"/>
              <a:defRPr/>
            </a:pPr>
            <a:endParaRPr lang="en-US" altLang="en-US" sz="1600" b="1" dirty="0">
              <a:solidFill>
                <a:srgbClr val="073E87"/>
              </a:solidFill>
            </a:endParaRPr>
          </a:p>
          <a:p>
            <a:pPr>
              <a:buClr>
                <a:srgbClr val="31B6FD"/>
              </a:buClr>
              <a:buFont typeface="Wingdings" panose="05000000000000000000" pitchFamily="2" charset="2"/>
              <a:buChar char="v"/>
              <a:defRPr/>
            </a:pPr>
            <a:endParaRPr lang="en-US" altLang="en-US" sz="1600" b="1" dirty="0">
              <a:solidFill>
                <a:srgbClr val="073E87"/>
              </a:solidFill>
            </a:endParaRPr>
          </a:p>
          <a:p>
            <a:pPr marL="198818" indent="0">
              <a:lnSpc>
                <a:spcPct val="150000"/>
              </a:lnSpc>
              <a:buClr>
                <a:srgbClr val="31B6FD"/>
              </a:buClr>
              <a:buNone/>
              <a:defRPr/>
            </a:pPr>
            <a:endParaRPr lang="en-US" altLang="en-US" sz="1600" dirty="0">
              <a:solidFill>
                <a:srgbClr val="073E87"/>
              </a:solidFill>
            </a:endParaRPr>
          </a:p>
          <a:p>
            <a:pPr marL="447339" indent="-248522">
              <a:lnSpc>
                <a:spcPct val="150000"/>
              </a:lnSpc>
              <a:buClr>
                <a:srgbClr val="31B6FD"/>
              </a:buClr>
              <a:buFont typeface="Wingdings" panose="05000000000000000000" pitchFamily="2" charset="2"/>
              <a:buChar char="ü"/>
              <a:defRPr/>
            </a:pPr>
            <a:endParaRPr lang="en-US" altLang="en-US" sz="1600" dirty="0">
              <a:solidFill>
                <a:srgbClr val="073E87"/>
              </a:solidFill>
            </a:endParaRPr>
          </a:p>
          <a:p>
            <a:pPr marL="447339" indent="-248522">
              <a:lnSpc>
                <a:spcPct val="150000"/>
              </a:lnSpc>
              <a:buClr>
                <a:srgbClr val="31B6FD"/>
              </a:buClr>
              <a:buFont typeface="Wingdings" panose="05000000000000000000" pitchFamily="2" charset="2"/>
              <a:buChar char="ü"/>
              <a:defRPr/>
            </a:pPr>
            <a:endParaRPr lang="en-US" altLang="en-US" sz="1600" b="1" dirty="0">
              <a:solidFill>
                <a:srgbClr val="073E87"/>
              </a:solidFill>
            </a:endParaRPr>
          </a:p>
          <a:p>
            <a:pPr>
              <a:lnSpc>
                <a:spcPct val="150000"/>
              </a:lnSpc>
              <a:buClr>
                <a:srgbClr val="31B6FD"/>
              </a:buClr>
              <a:defRPr/>
            </a:pPr>
            <a:endParaRPr lang="en-US" altLang="en-US" sz="1600" b="1" dirty="0">
              <a:solidFill>
                <a:srgbClr val="073E87"/>
              </a:solidFill>
            </a:endParaRPr>
          </a:p>
          <a:p>
            <a:pPr>
              <a:lnSpc>
                <a:spcPct val="150000"/>
              </a:lnSpc>
              <a:buClr>
                <a:srgbClr val="31B6FD"/>
              </a:buClr>
              <a:defRPr/>
            </a:pPr>
            <a:endParaRPr lang="en-US" altLang="en-US" sz="1400" dirty="0">
              <a:solidFill>
                <a:srgbClr val="073E87"/>
              </a:solidFill>
            </a:endParaRPr>
          </a:p>
        </p:txBody>
      </p:sp>
      <p:sp>
        <p:nvSpPr>
          <p:cNvPr id="10246" name="Title 6"/>
          <p:cNvSpPr txBox="1">
            <a:spLocks/>
          </p:cNvSpPr>
          <p:nvPr/>
        </p:nvSpPr>
        <p:spPr bwMode="auto">
          <a:xfrm>
            <a:off x="292629" y="526256"/>
            <a:ext cx="760835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527" tIns="39763" rIns="79527" bIns="39763" anchor="ct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0" hangingPunct="0">
              <a:spcBef>
                <a:spcPct val="0"/>
              </a:spcBef>
              <a:buClrTx/>
              <a:buSzTx/>
              <a:buFontTx/>
              <a:buNone/>
            </a:pPr>
            <a:r>
              <a:rPr lang="en-US" altLang="en-US" sz="3100" b="1">
                <a:solidFill>
                  <a:prstClr val="black"/>
                </a:solidFill>
                <a:cs typeface="+mn-cs"/>
              </a:rPr>
              <a:t>2017 Or HaOlam Congregation Survey</a:t>
            </a:r>
            <a:endParaRPr lang="en-US" altLang="en-US" sz="4700" b="1">
              <a:solidFill>
                <a:srgbClr val="FFFFFF"/>
              </a:solidFill>
              <a:cs typeface="+mn-cs"/>
            </a:endParaRPr>
          </a:p>
        </p:txBody>
      </p:sp>
      <p:sp>
        <p:nvSpPr>
          <p:cNvPr id="7" name="Rectangle 6"/>
          <p:cNvSpPr/>
          <p:nvPr/>
        </p:nvSpPr>
        <p:spPr>
          <a:xfrm>
            <a:off x="1170519" y="4597007"/>
            <a:ext cx="6145213" cy="454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9527" tIns="39763" rIns="79527" bIns="39763" anchor="ctr"/>
          <a:lstStyle/>
          <a:p>
            <a:pPr eaLnBrk="0" hangingPunct="0">
              <a:defRPr/>
            </a:pPr>
            <a:r>
              <a:rPr lang="en-US" sz="2400" b="1" dirty="0">
                <a:solidFill>
                  <a:prstClr val="white"/>
                </a:solidFill>
              </a:rPr>
              <a:t>Goal is 100% Participation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16:24-27</a:t>
            </a:r>
          </a:p>
        </p:txBody>
      </p:sp>
    </p:spTree>
    <p:extLst>
      <p:ext uri="{BB962C8B-B14F-4D97-AF65-F5344CB8AC3E}">
        <p14:creationId xmlns:p14="http://schemas.microsoft.com/office/powerpoint/2010/main" val="422999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אָז אָמַר יֵשׁוּעַ לְתַלְמִידָיו: "מִי שֶׁרוֹצֶה לָבוֹא אַחֲרַי, </a:t>
            </a:r>
            <a:endParaRPr lang="en-US" sz="900" dirty="0"/>
          </a:p>
          <a:p>
            <a:pPr marL="0" indent="0"/>
            <a:r>
              <a:rPr lang="en-US" sz="4000" dirty="0">
                <a:solidFill>
                  <a:srgbClr val="FFFF99"/>
                </a:solidFill>
              </a:rPr>
              <a:t>Then</a:t>
            </a:r>
            <a:r>
              <a:rPr lang="en-US" sz="4000" dirty="0"/>
              <a:t> Yeshua told his talmidim, "If </a:t>
            </a:r>
            <a:r>
              <a:rPr lang="en-US" sz="4000" dirty="0">
                <a:solidFill>
                  <a:srgbClr val="FFFF66"/>
                </a:solidFill>
              </a:rPr>
              <a:t>anyone</a:t>
            </a:r>
            <a:r>
              <a:rPr lang="en-US" sz="4000" dirty="0"/>
              <a:t> wants to come after me, </a:t>
            </a:r>
          </a:p>
        </p:txBody>
      </p:sp>
      <p:sp>
        <p:nvSpPr>
          <p:cNvPr id="372738" name="Rectangle 2"/>
          <p:cNvSpPr>
            <a:spLocks noGrp="1" noChangeArrowheads="1"/>
          </p:cNvSpPr>
          <p:nvPr>
            <p:ph type="title"/>
          </p:nvPr>
        </p:nvSpPr>
        <p:spPr>
          <a:xfrm>
            <a:off x="1426587"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16:24</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2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36196</TotalTime>
  <Words>3220</Words>
  <Application>Microsoft Office PowerPoint</Application>
  <PresentationFormat>Custom</PresentationFormat>
  <Paragraphs>399</Paragraphs>
  <Slides>58</Slides>
  <Notes>58</Notes>
  <HiddenSlides>0</HiddenSlides>
  <MMClips>0</MMClips>
  <ScaleCrop>false</ScaleCrop>
  <HeadingPairs>
    <vt:vector size="4" baseType="variant">
      <vt:variant>
        <vt:lpstr>Theme</vt:lpstr>
      </vt:variant>
      <vt:variant>
        <vt:i4>10</vt:i4>
      </vt:variant>
      <vt:variant>
        <vt:lpstr>Slide Titles</vt:lpstr>
      </vt:variant>
      <vt:variant>
        <vt:i4>58</vt:i4>
      </vt:variant>
    </vt:vector>
  </HeadingPairs>
  <TitlesOfParts>
    <vt:vector size="68" baseType="lpstr">
      <vt:lpstr>1_Default Design</vt:lpstr>
      <vt:lpstr>136_Default Design</vt:lpstr>
      <vt:lpstr>128_Default Design</vt:lpstr>
      <vt:lpstr>129_Default Design</vt:lpstr>
      <vt:lpstr>130_Default Design</vt:lpstr>
      <vt:lpstr>131_Default Design</vt:lpstr>
      <vt:lpstr>132_Default Design</vt:lpstr>
      <vt:lpstr>Waveform</vt:lpstr>
      <vt:lpstr>1_Waveform</vt:lpstr>
      <vt:lpstr>2_Waveform</vt:lpstr>
      <vt:lpstr>PowerPoint Presentation</vt:lpstr>
      <vt:lpstr>PowerPoint Presentation</vt:lpstr>
      <vt:lpstr>PowerPoint Presentation</vt:lpstr>
      <vt:lpstr>PowerPoint Presentation</vt:lpstr>
      <vt:lpstr>2017 Or HaOlam Congregation Survey</vt:lpstr>
      <vt:lpstr>PowerPoint Presentation</vt:lpstr>
      <vt:lpstr>PowerPoint Presentation</vt:lpstr>
      <vt:lpstr>PowerPoint Presentation</vt:lpstr>
      <vt:lpstr>Mattityahu (Matthew) 16:24</vt:lpstr>
      <vt:lpstr>Mattityahu (Matthew) 16:24</vt:lpstr>
      <vt:lpstr>PowerPoint Presentation</vt:lpstr>
      <vt:lpstr>PowerPoint Presentation</vt:lpstr>
      <vt:lpstr>Mattityahu (Matthew) 16:24</vt:lpstr>
      <vt:lpstr>PowerPoint Presentation</vt:lpstr>
      <vt:lpstr>PowerPoint Presentation</vt:lpstr>
      <vt:lpstr>Mattityahu (Matthew) 16:24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16:25</vt:lpstr>
      <vt:lpstr>Mattityahu (Matthew) 16:26</vt:lpstr>
      <vt:lpstr>PowerPoint Presentation</vt:lpstr>
      <vt:lpstr>PowerPoint Presentation</vt:lpstr>
      <vt:lpstr>PowerPoint Presentation</vt:lpstr>
      <vt:lpstr>Mattityahu (Matthew) 16:26</vt:lpstr>
      <vt:lpstr>Mattityahu (Matthew) 16:27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16:24</vt:lpstr>
      <vt:lpstr>Mattityahu (Matthew) 16:24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1002</cp:revision>
  <dcterms:created xsi:type="dcterms:W3CDTF">2006-04-21T19:34:43Z</dcterms:created>
  <dcterms:modified xsi:type="dcterms:W3CDTF">2017-02-25T14:48:37Z</dcterms:modified>
</cp:coreProperties>
</file>