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 id="2147483708" r:id="rId8"/>
    <p:sldMasterId id="2147483710" r:id="rId9"/>
    <p:sldMasterId id="2147483712" r:id="rId10"/>
  </p:sldMasterIdLst>
  <p:notesMasterIdLst>
    <p:notesMasterId r:id="rId72"/>
  </p:notesMasterIdLst>
  <p:handoutMasterIdLst>
    <p:handoutMasterId r:id="rId73"/>
  </p:handoutMasterIdLst>
  <p:sldIdLst>
    <p:sldId id="2045" r:id="rId11"/>
    <p:sldId id="2046" r:id="rId12"/>
    <p:sldId id="2047" r:id="rId13"/>
    <p:sldId id="2092" r:id="rId14"/>
    <p:sldId id="2093" r:id="rId15"/>
    <p:sldId id="2094" r:id="rId16"/>
    <p:sldId id="2101" r:id="rId17"/>
    <p:sldId id="2086" r:id="rId18"/>
    <p:sldId id="2083" r:id="rId19"/>
    <p:sldId id="2095" r:id="rId20"/>
    <p:sldId id="2096" r:id="rId21"/>
    <p:sldId id="2097" r:id="rId22"/>
    <p:sldId id="2098" r:id="rId23"/>
    <p:sldId id="2099" r:id="rId24"/>
    <p:sldId id="2100" r:id="rId25"/>
    <p:sldId id="2087" r:id="rId26"/>
    <p:sldId id="2108" r:id="rId27"/>
    <p:sldId id="2115" r:id="rId28"/>
    <p:sldId id="2113" r:id="rId29"/>
    <p:sldId id="2152" r:id="rId30"/>
    <p:sldId id="2153" r:id="rId31"/>
    <p:sldId id="2119" r:id="rId32"/>
    <p:sldId id="2120" r:id="rId33"/>
    <p:sldId id="2121" r:id="rId34"/>
    <p:sldId id="2125" r:id="rId35"/>
    <p:sldId id="2114" r:id="rId36"/>
    <p:sldId id="2126" r:id="rId37"/>
    <p:sldId id="2122" r:id="rId38"/>
    <p:sldId id="2118" r:id="rId39"/>
    <p:sldId id="2085" r:id="rId40"/>
    <p:sldId id="2103" r:id="rId41"/>
    <p:sldId id="2105" r:id="rId42"/>
    <p:sldId id="2106" r:id="rId43"/>
    <p:sldId id="2107" r:id="rId44"/>
    <p:sldId id="2116" r:id="rId45"/>
    <p:sldId id="2088" r:id="rId46"/>
    <p:sldId id="2084" r:id="rId47"/>
    <p:sldId id="2140" r:id="rId48"/>
    <p:sldId id="2127" r:id="rId49"/>
    <p:sldId id="2128" r:id="rId50"/>
    <p:sldId id="2102" r:id="rId51"/>
    <p:sldId id="2129" r:id="rId52"/>
    <p:sldId id="2131" r:id="rId53"/>
    <p:sldId id="2132" r:id="rId54"/>
    <p:sldId id="2130" r:id="rId55"/>
    <p:sldId id="2134" r:id="rId56"/>
    <p:sldId id="2133" r:id="rId57"/>
    <p:sldId id="2136" r:id="rId58"/>
    <p:sldId id="2135" r:id="rId59"/>
    <p:sldId id="2117" r:id="rId60"/>
    <p:sldId id="2138" r:id="rId61"/>
    <p:sldId id="2147" r:id="rId62"/>
    <p:sldId id="2139" r:id="rId63"/>
    <p:sldId id="2154" r:id="rId64"/>
    <p:sldId id="2155" r:id="rId65"/>
    <p:sldId id="2156" r:id="rId66"/>
    <p:sldId id="2157" r:id="rId67"/>
    <p:sldId id="2158" r:id="rId68"/>
    <p:sldId id="2159" r:id="rId69"/>
    <p:sldId id="2160" r:id="rId70"/>
    <p:sldId id="2141" r:id="rId7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67929"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35919"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103680"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471663"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839380" algn="l" defTabSz="735919" rtl="0" eaLnBrk="1" latinLnBrk="0" hangingPunct="1">
      <a:defRPr sz="4000" kern="1200">
        <a:solidFill>
          <a:schemeClr val="bg1"/>
        </a:solidFill>
        <a:latin typeface="Arial Rounded MT Bold" pitchFamily="34" charset="0"/>
        <a:ea typeface="+mn-ea"/>
        <a:cs typeface="Arial" charset="0"/>
      </a:defRPr>
    </a:lvl6pPr>
    <a:lvl7pPr marL="2207232" algn="l" defTabSz="735919" rtl="0" eaLnBrk="1" latinLnBrk="0" hangingPunct="1">
      <a:defRPr sz="4000" kern="1200">
        <a:solidFill>
          <a:schemeClr val="bg1"/>
        </a:solidFill>
        <a:latin typeface="Arial Rounded MT Bold" pitchFamily="34" charset="0"/>
        <a:ea typeface="+mn-ea"/>
        <a:cs typeface="Arial" charset="0"/>
      </a:defRPr>
    </a:lvl7pPr>
    <a:lvl8pPr marL="2575148" algn="l" defTabSz="735919" rtl="0" eaLnBrk="1" latinLnBrk="0" hangingPunct="1">
      <a:defRPr sz="4000" kern="1200">
        <a:solidFill>
          <a:schemeClr val="bg1"/>
        </a:solidFill>
        <a:latin typeface="Arial Rounded MT Bold" pitchFamily="34" charset="0"/>
        <a:ea typeface="+mn-ea"/>
        <a:cs typeface="Arial" charset="0"/>
      </a:defRPr>
    </a:lvl8pPr>
    <a:lvl9pPr marL="2943062" algn="l" defTabSz="735919"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84868" autoAdjust="0"/>
  </p:normalViewPr>
  <p:slideViewPr>
    <p:cSldViewPr>
      <p:cViewPr varScale="1">
        <p:scale>
          <a:sx n="111" d="100"/>
          <a:sy n="111" d="100"/>
        </p:scale>
        <p:origin x="-84" y="-372"/>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19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Father's Day 2017 Mt 18.15 Communicatel</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17,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Father's Day 2017 Mt 18.15 Communicatel</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17,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67929"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35919" algn="l" rtl="0" fontAlgn="base">
      <a:spcBef>
        <a:spcPct val="30000"/>
      </a:spcBef>
      <a:spcAft>
        <a:spcPct val="0"/>
      </a:spcAft>
      <a:defRPr sz="1200" kern="1200">
        <a:solidFill>
          <a:schemeClr val="tx1"/>
        </a:solidFill>
        <a:latin typeface="Arial" charset="0"/>
        <a:ea typeface="+mn-ea"/>
        <a:cs typeface="Arial" charset="0"/>
      </a:defRPr>
    </a:lvl3pPr>
    <a:lvl4pPr marL="1103680" algn="l" rtl="0" fontAlgn="base">
      <a:spcBef>
        <a:spcPct val="30000"/>
      </a:spcBef>
      <a:spcAft>
        <a:spcPct val="0"/>
      </a:spcAft>
      <a:defRPr sz="1200" kern="1200">
        <a:solidFill>
          <a:schemeClr val="tx1"/>
        </a:solidFill>
        <a:latin typeface="Arial" charset="0"/>
        <a:ea typeface="+mn-ea"/>
        <a:cs typeface="Arial" charset="0"/>
      </a:defRPr>
    </a:lvl4pPr>
    <a:lvl5pPr marL="1471663" algn="l" rtl="0" fontAlgn="base">
      <a:spcBef>
        <a:spcPct val="30000"/>
      </a:spcBef>
      <a:spcAft>
        <a:spcPct val="0"/>
      </a:spcAft>
      <a:defRPr sz="1200" kern="1200">
        <a:solidFill>
          <a:schemeClr val="tx1"/>
        </a:solidFill>
        <a:latin typeface="Arial" charset="0"/>
        <a:ea typeface="+mn-ea"/>
        <a:cs typeface="Arial" charset="0"/>
      </a:defRPr>
    </a:lvl5pPr>
    <a:lvl6pPr marL="1839380" algn="l" defTabSz="735919" rtl="0" eaLnBrk="1" latinLnBrk="0" hangingPunct="1">
      <a:defRPr sz="1200" kern="1200">
        <a:solidFill>
          <a:schemeClr val="tx1"/>
        </a:solidFill>
        <a:latin typeface="+mn-lt"/>
        <a:ea typeface="+mn-ea"/>
        <a:cs typeface="+mn-cs"/>
      </a:defRPr>
    </a:lvl6pPr>
    <a:lvl7pPr marL="2207232" algn="l" defTabSz="735919" rtl="0" eaLnBrk="1" latinLnBrk="0" hangingPunct="1">
      <a:defRPr sz="1200" kern="1200">
        <a:solidFill>
          <a:schemeClr val="tx1"/>
        </a:solidFill>
        <a:latin typeface="+mn-lt"/>
        <a:ea typeface="+mn-ea"/>
        <a:cs typeface="+mn-cs"/>
      </a:defRPr>
    </a:lvl7pPr>
    <a:lvl8pPr marL="2575148" algn="l" defTabSz="735919" rtl="0" eaLnBrk="1" latinLnBrk="0" hangingPunct="1">
      <a:defRPr sz="1200" kern="1200">
        <a:solidFill>
          <a:schemeClr val="tx1"/>
        </a:solidFill>
        <a:latin typeface="+mn-lt"/>
        <a:ea typeface="+mn-ea"/>
        <a:cs typeface="+mn-cs"/>
      </a:defRPr>
    </a:lvl8pPr>
    <a:lvl9pPr marL="2943062" algn="l" defTabSz="7359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nenewsnow.com/church/2017/06/15/umc-welcomes-a-non-gender-they-deacon?utm_source=OneNewsNow&amp;utm_medium=email&amp;utm_term=16787491&amp;utm_content=323193037843968512&amp;utm_campaign=2995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gle.com/search?q=non+binary&amp;rlz=1C1CHBF_enUS734US734&amp;oq=non+binary&amp;aqs=chrome..69i57.3197j0j7&amp;sourceid=chrome&amp;ie=UTF-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libertyaction.org/r.asp?U=779572&amp;CID=201861&amp;RID=49012226"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libertyaction.org/r.asp?U=779573&amp;CID=201861&amp;RID=49012226"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logs.thegospelcoalition.org/justintaylor/2017/06/08/bernie-sanders-to-traditional-christians-your-beliefs-are-indefensibly-hateful-and-insulting-and-not-what-this-country-is-supposed-to-be-abou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libertyaction.org/r.asp?U=779572&amp;CID=201861&amp;RID=4901222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Father's Day 2017 Mt 18.15 Communicatel</a:t>
            </a:r>
            <a:endParaRPr lang="en-US" altLang="en-US"/>
          </a:p>
        </p:txBody>
      </p:sp>
      <p:sp>
        <p:nvSpPr>
          <p:cNvPr id="5" name="Date Placeholder 4"/>
          <p:cNvSpPr>
            <a:spLocks noGrp="1"/>
          </p:cNvSpPr>
          <p:nvPr>
            <p:ph type="dt" idx="11"/>
          </p:nvPr>
        </p:nvSpPr>
        <p:spPr/>
        <p:txBody>
          <a:bodyPr/>
          <a:lstStyle/>
          <a:p>
            <a:r>
              <a:rPr lang="en-US" altLang="en-US" smtClean="0"/>
              <a:t>June 17,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68065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Father's Day 2017 Mt 18.15 Communicatel</a:t>
            </a:r>
            <a:endParaRPr lang="en-US" altLang="en-US"/>
          </a:p>
        </p:txBody>
      </p:sp>
      <p:sp>
        <p:nvSpPr>
          <p:cNvPr id="5" name="Date Placeholder 4"/>
          <p:cNvSpPr>
            <a:spLocks noGrp="1"/>
          </p:cNvSpPr>
          <p:nvPr>
            <p:ph type="dt" idx="11"/>
          </p:nvPr>
        </p:nvSpPr>
        <p:spPr/>
        <p:txBody>
          <a:bodyPr/>
          <a:lstStyle/>
          <a:p>
            <a:r>
              <a:rPr lang="en-US" altLang="en-US" smtClean="0"/>
              <a:t>June 17,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13380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changes to prayer for mercy, and vindication of G-d’s Name and reputation.</a:t>
            </a:r>
            <a:endParaRPr lang="en-US" dirty="0"/>
          </a:p>
        </p:txBody>
      </p:sp>
      <p:sp>
        <p:nvSpPr>
          <p:cNvPr id="4" name="Header Placeholder 3"/>
          <p:cNvSpPr>
            <a:spLocks noGrp="1"/>
          </p:cNvSpPr>
          <p:nvPr>
            <p:ph type="hdr" sz="quarter" idx="10"/>
          </p:nvPr>
        </p:nvSpPr>
        <p:spPr/>
        <p:txBody>
          <a:bodyPr/>
          <a:lstStyle/>
          <a:p>
            <a:r>
              <a:rPr lang="en-US" altLang="en-US" smtClean="0"/>
              <a:t>Father's Day 2017 Mt 18.15 Communicatel</a:t>
            </a:r>
            <a:endParaRPr lang="en-US" altLang="en-US"/>
          </a:p>
        </p:txBody>
      </p:sp>
      <p:sp>
        <p:nvSpPr>
          <p:cNvPr id="5" name="Date Placeholder 4"/>
          <p:cNvSpPr>
            <a:spLocks noGrp="1"/>
          </p:cNvSpPr>
          <p:nvPr>
            <p:ph type="dt" idx="11"/>
          </p:nvPr>
        </p:nvSpPr>
        <p:spPr/>
        <p:txBody>
          <a:bodyPr/>
          <a:lstStyle/>
          <a:p>
            <a:r>
              <a:rPr lang="en-US" altLang="en-US" smtClean="0"/>
              <a:t>June 17,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36410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cs typeface="Arial" pitchFamily="34" charset="0"/>
              </a:rPr>
              <a:t>Prev</a:t>
            </a:r>
            <a:r>
              <a:rPr lang="en-US" altLang="en-US" dirty="0" smtClean="0">
                <a:cs typeface="Arial" pitchFamily="34" charset="0"/>
              </a:rPr>
              <a:t> talking about not offending, then recovering the lost at great cost.</a:t>
            </a:r>
          </a:p>
          <a:p>
            <a:r>
              <a:rPr lang="en-US" altLang="en-US" dirty="0" smtClean="0">
                <a:cs typeface="Arial" pitchFamily="34" charset="0"/>
              </a:rPr>
              <a:t>Continues about recovering the lost…</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13</a:t>
            </a:fld>
            <a:endParaRPr lang="en-US" altLang="en-US" sz="1800" kern="0">
              <a:solidFill>
                <a:srgbClr val="000000"/>
              </a:solidFill>
            </a:endParaRPr>
          </a:p>
        </p:txBody>
      </p:sp>
    </p:spTree>
    <p:extLst>
      <p:ext uri="{BB962C8B-B14F-4D97-AF65-F5344CB8AC3E}">
        <p14:creationId xmlns:p14="http://schemas.microsoft.com/office/powerpoint/2010/main" val="17597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14</a:t>
            </a:fld>
            <a:endParaRPr lang="en-US" sz="1800" kern="0">
              <a:solidFill>
                <a:sysClr val="windowText" lastClr="000000"/>
              </a:solidFill>
            </a:endParaRPr>
          </a:p>
        </p:txBody>
      </p:sp>
    </p:spTree>
    <p:extLst>
      <p:ext uri="{BB962C8B-B14F-4D97-AF65-F5344CB8AC3E}">
        <p14:creationId xmlns:p14="http://schemas.microsoft.com/office/powerpoint/2010/main" val="174831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dirty="0" smtClean="0"/>
              <a:t>These are some of my favorite verses.  Contained right in our Statement of Faith that many of you have signed on to.  Membership class soon, for many more to enter into.</a:t>
            </a:r>
          </a:p>
          <a:p>
            <a:r>
              <a:rPr lang="en-US" dirty="0" smtClean="0"/>
              <a:t>As on our website:</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93937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https://www.psychologytoday.com/blog/emotional-fitness/201008/men-women-emotions-and-communication</a:t>
            </a:r>
            <a:endParaRPr lang="en-US" altLang="en-US" sz="105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https://www.psychologytoday.com/blog/emotional-fitness/201008/men-women-emotions-and-communication</a:t>
            </a:r>
          </a:p>
          <a:p>
            <a:r>
              <a:rPr lang="en-US" altLang="en-US" sz="2000" dirty="0" smtClean="0"/>
              <a:t>Take with a grain of salt,</a:t>
            </a:r>
            <a:r>
              <a:rPr lang="en-US" altLang="en-US" sz="2000" baseline="0" dirty="0" smtClean="0"/>
              <a:t> tentatively, not absolute.  Point is, many men are much less communicative than their wives.  </a:t>
            </a:r>
          </a:p>
          <a:p>
            <a:r>
              <a:rPr lang="en-US" altLang="en-US" sz="2000" baseline="0" dirty="0" smtClean="0"/>
              <a:t>My marriage, role reversal most of the time. </a:t>
            </a:r>
          </a:p>
          <a:p>
            <a:endParaRPr lang="en-US" altLang="en-US" sz="2000" baseline="0" dirty="0" smtClean="0"/>
          </a:p>
          <a:p>
            <a:r>
              <a:rPr lang="en-US" altLang="en-US" sz="2000" baseline="0" dirty="0" smtClean="0"/>
              <a:t>“[Many] </a:t>
            </a:r>
            <a:r>
              <a:rPr lang="en-US" sz="2000" b="0" i="0" kern="1200" dirty="0" smtClean="0">
                <a:solidFill>
                  <a:schemeClr val="tx1"/>
                </a:solidFill>
                <a:effectLst/>
                <a:latin typeface="Arial Rounded MT Bold" pitchFamily="34" charset="0"/>
                <a:ea typeface="+mn-ea"/>
                <a:cs typeface="Arial" charset="0"/>
              </a:rPr>
              <a:t>Guys figure that once they have said the fateful words, "I </a:t>
            </a:r>
            <a:r>
              <a:rPr lang="en-US" sz="2000" b="0" i="0" u="none" strike="noStrike" kern="1200" dirty="0" smtClean="0">
                <a:solidFill>
                  <a:schemeClr val="tx1"/>
                </a:solidFill>
                <a:effectLst/>
                <a:latin typeface="Arial Rounded MT Bold" pitchFamily="34" charset="0"/>
                <a:ea typeface="+mn-ea"/>
                <a:cs typeface="Arial" charset="0"/>
              </a:rPr>
              <a:t>love</a:t>
            </a:r>
            <a:r>
              <a:rPr lang="en-US" sz="2000" b="0" i="0" kern="1200" dirty="0" smtClean="0">
                <a:solidFill>
                  <a:schemeClr val="tx1"/>
                </a:solidFill>
                <a:effectLst/>
                <a:latin typeface="Arial Rounded MT Bold" pitchFamily="34" charset="0"/>
                <a:ea typeface="+mn-ea"/>
                <a:cs typeface="Arial" charset="0"/>
              </a:rPr>
              <a:t> you," and the relationship is in full swing there are only three reasons to have a real conversation: </a:t>
            </a:r>
            <a:r>
              <a:rPr lang="en-US" sz="2000" b="0" i="0" u="none" strike="noStrike" kern="1200" dirty="0" smtClean="0">
                <a:solidFill>
                  <a:schemeClr val="tx1"/>
                </a:solidFill>
                <a:effectLst/>
                <a:latin typeface="Arial Rounded MT Bold" pitchFamily="34" charset="0"/>
                <a:ea typeface="+mn-ea"/>
                <a:cs typeface="Arial" charset="0"/>
              </a:rPr>
              <a:t>sex</a:t>
            </a:r>
            <a:r>
              <a:rPr lang="en-US" sz="2000" b="0" i="0" kern="1200" dirty="0" smtClean="0">
                <a:solidFill>
                  <a:schemeClr val="tx1"/>
                </a:solidFill>
                <a:effectLst/>
                <a:latin typeface="Arial Rounded MT Bold" pitchFamily="34" charset="0"/>
                <a:ea typeface="+mn-ea"/>
                <a:cs typeface="Arial" charset="0"/>
              </a:rPr>
              <a:t>, money and breaking-up.</a:t>
            </a:r>
            <a:r>
              <a:rPr lang="en-US" altLang="en-US" sz="2000" baseline="0" dirty="0" smtClean="0"/>
              <a:t>”</a:t>
            </a:r>
          </a:p>
          <a:p>
            <a:endParaRPr lang="en-US" altLang="en-US" sz="1200" dirty="0" smtClean="0"/>
          </a:p>
          <a:p>
            <a:r>
              <a:rPr lang="en-US" altLang="en-US" dirty="0" smtClean="0"/>
              <a:t>However, our premier role model, Messiah:</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http://www.biblestudytools.com/commentaries/gills-exposition-of-the-bible/john-1-1.html</a:t>
            </a:r>
            <a:endParaRPr lang="en-US" altLang="en-US" sz="105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http://www.biblestudytools.com/commentaries/gills-exposition-of-the-bible/john-1-1.html</a:t>
            </a:r>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http://www.biblestudytools.com/commentaries/gills-exposition-of-the-bible/john-1-1.html</a:t>
            </a:r>
            <a:endParaRPr lang="en-US" altLang="en-US" sz="105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http://www.biblestudytools.com/commentaries/gills-exposition-of-the-bible/john-1-1.html</a:t>
            </a:r>
            <a:endParaRPr lang="en-US" altLang="en-US" sz="105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http://www.biblestudytools.com/commentaries/gills-exposition-of-the-bible/john-1-1.html</a:t>
            </a:r>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English, Hebrew, Aramaic, Greek</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Particularly important…</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Dangerous times</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https://www.onenewsnow.com/church/2017/06/15/umc-welcomes-a-non-gender-they-deacon?utm_source=OneNewsNow&amp;utm_medium=email&amp;utm_term=16787491&amp;utm_content=323193037843968512&amp;utm_campaign=29950</a:t>
            </a:r>
            <a:endParaRPr lang="en-US" altLang="en-US" sz="1050" dirty="0" smtClean="0"/>
          </a:p>
          <a:p>
            <a:endParaRPr lang="en-US" altLang="en-US" dirty="0"/>
          </a:p>
          <a:p>
            <a:r>
              <a:rPr lang="en-US" altLang="en-US" dirty="0" smtClean="0"/>
              <a:t>Can’t use the pronoun “he” or “she”  </a:t>
            </a:r>
            <a:r>
              <a:rPr lang="en-US" altLang="en-US" dirty="0" smtClean="0"/>
              <a:t>nor </a:t>
            </a:r>
            <a:r>
              <a:rPr lang="en-US" altLang="en-US" dirty="0" smtClean="0"/>
              <a:t>“it”  Must be “they” but with singular verb.  My brother Glenn teaches at Berkeley HS, and uses this </a:t>
            </a:r>
            <a:r>
              <a:rPr lang="en-US" altLang="en-US" dirty="0" smtClean="0"/>
              <a:t>form </a:t>
            </a:r>
            <a:r>
              <a:rPr lang="en-US" altLang="en-US" dirty="0" smtClean="0"/>
              <a:t>of address regularly.  This is the </a:t>
            </a:r>
            <a:r>
              <a:rPr lang="en-US" altLang="en-US" dirty="0" smtClean="0"/>
              <a:t>21</a:t>
            </a:r>
            <a:r>
              <a:rPr lang="en-US" altLang="en-US" baseline="30000" dirty="0" smtClean="0"/>
              <a:t>st</a:t>
            </a:r>
            <a:r>
              <a:rPr lang="en-US" altLang="en-US" dirty="0" smtClean="0"/>
              <a:t> century culture</a:t>
            </a:r>
            <a:r>
              <a:rPr lang="en-US" altLang="en-US" dirty="0" smtClean="0"/>
              <a:t>, in CA, at least</a:t>
            </a:r>
            <a:r>
              <a:rPr lang="en-US" altLang="en-US" dirty="0" smtClean="0"/>
              <a:t>.  “As Calif. Goes, so goes the nation.”</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https://www.google.com/</a:t>
            </a:r>
            <a:r>
              <a:rPr lang="en-US" altLang="en-US" sz="1050" dirty="0" err="1" smtClean="0">
                <a:hlinkClick r:id="rId3"/>
              </a:rPr>
              <a:t>search?q</a:t>
            </a:r>
            <a:r>
              <a:rPr lang="en-US" altLang="en-US" sz="1050" dirty="0" smtClean="0">
                <a:hlinkClick r:id="rId3"/>
              </a:rPr>
              <a:t>=</a:t>
            </a:r>
            <a:r>
              <a:rPr lang="en-US" altLang="en-US" sz="1050" dirty="0" err="1" smtClean="0">
                <a:hlinkClick r:id="rId3"/>
              </a:rPr>
              <a:t>non+binary&amp;rlz</a:t>
            </a:r>
            <a:r>
              <a:rPr lang="en-US" altLang="en-US" sz="1050" dirty="0" smtClean="0">
                <a:hlinkClick r:id="rId3"/>
              </a:rPr>
              <a:t>=1C1CHBF_enUS734US734&amp;oq=</a:t>
            </a:r>
            <a:r>
              <a:rPr lang="en-US" altLang="en-US" sz="1050" dirty="0" err="1" smtClean="0">
                <a:hlinkClick r:id="rId3"/>
              </a:rPr>
              <a:t>non+binary&amp;aqs</a:t>
            </a:r>
            <a:r>
              <a:rPr lang="en-US" altLang="en-US" sz="1050" dirty="0" smtClean="0">
                <a:hlinkClick r:id="rId3"/>
              </a:rPr>
              <a:t>=chrome..</a:t>
            </a:r>
            <a:r>
              <a:rPr lang="en-US" altLang="en-US" sz="1050" dirty="0" smtClean="0">
                <a:hlinkClick r:id="rId3"/>
              </a:rPr>
              <a:t>69i57.3197j0j7&amp;sourceid=</a:t>
            </a:r>
            <a:r>
              <a:rPr lang="en-US" altLang="en-US" sz="1050" dirty="0" err="1" smtClean="0">
                <a:hlinkClick r:id="rId3"/>
              </a:rPr>
              <a:t>chrome&amp;ie</a:t>
            </a:r>
            <a:r>
              <a:rPr lang="en-US" altLang="en-US" sz="1050" dirty="0" smtClean="0">
                <a:hlinkClick r:id="rId3"/>
              </a:rPr>
              <a:t>=UTF-8</a:t>
            </a:r>
            <a:endParaRPr lang="en-US" altLang="en-US" sz="1050" dirty="0" smtClean="0"/>
          </a:p>
          <a:p>
            <a:r>
              <a:rPr lang="en-US" altLang="en-US" dirty="0" smtClean="0"/>
              <a:t>This is the new term</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https://www.google.com/</a:t>
            </a:r>
            <a:r>
              <a:rPr lang="en-US" altLang="en-US" sz="1050" dirty="0" err="1" smtClean="0"/>
              <a:t>search?q</a:t>
            </a:r>
            <a:r>
              <a:rPr lang="en-US" altLang="en-US" sz="1050" dirty="0" smtClean="0"/>
              <a:t>=</a:t>
            </a:r>
            <a:r>
              <a:rPr lang="en-US" altLang="en-US" sz="1050" dirty="0" err="1" smtClean="0"/>
              <a:t>non+binary&amp;rlz</a:t>
            </a:r>
            <a:r>
              <a:rPr lang="en-US" altLang="en-US" sz="1050" dirty="0" smtClean="0"/>
              <a:t>=1C1CHBF_enUS734US734&amp;oq=</a:t>
            </a:r>
            <a:r>
              <a:rPr lang="en-US" altLang="en-US" sz="1050" dirty="0" err="1" smtClean="0"/>
              <a:t>non+binary&amp;aqs</a:t>
            </a:r>
            <a:r>
              <a:rPr lang="en-US" altLang="en-US" sz="1050" dirty="0" smtClean="0"/>
              <a:t>=chrome..69i57.3197j0j7&amp;sourceid=</a:t>
            </a:r>
            <a:r>
              <a:rPr lang="en-US" altLang="en-US" sz="1050" dirty="0" err="1" smtClean="0"/>
              <a:t>chrome&amp;ie</a:t>
            </a:r>
            <a:r>
              <a:rPr lang="en-US" altLang="en-US" sz="1050" smtClean="0"/>
              <a:t>=UTF-8</a:t>
            </a:r>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Breasts and male parts.  Not showing images, but you can google and see if you don’t believe it.</a:t>
            </a:r>
          </a:p>
          <a:p>
            <a:r>
              <a:rPr lang="en-US" altLang="en-US" dirty="0" smtClean="0"/>
              <a:t>It’s all the Ro 1 culture…</a:t>
            </a:r>
            <a:r>
              <a:rPr lang="en-US" dirty="0"/>
              <a:t> </a:t>
            </a:r>
            <a:r>
              <a:rPr lang="en-US" dirty="0">
                <a:solidFill>
                  <a:srgbClr val="C00000"/>
                </a:solidFill>
              </a:rPr>
              <a:t>burn with </a:t>
            </a:r>
            <a:r>
              <a:rPr lang="en-US" dirty="0" smtClean="0">
                <a:solidFill>
                  <a:srgbClr val="C00000"/>
                </a:solidFill>
              </a:rPr>
              <a:t>passion</a:t>
            </a:r>
            <a:r>
              <a:rPr lang="en-US" dirty="0" smtClean="0"/>
              <a:t>.  Some of us been there, and repented.</a:t>
            </a:r>
            <a:r>
              <a:rPr lang="en-US" altLang="en-US" dirty="0" smtClean="0"/>
              <a:t>   BUT, </a:t>
            </a:r>
            <a:r>
              <a:rPr lang="en-US" altLang="en-US" dirty="0" smtClean="0"/>
              <a:t>DON’T despair…it’s </a:t>
            </a:r>
            <a:r>
              <a:rPr lang="en-US" altLang="en-US" dirty="0" smtClean="0"/>
              <a:t>to the Romans 1 culture context of the first great original Messianic awakening came.</a:t>
            </a:r>
            <a:endParaRPr lang="en-US" altLang="en-US" sz="2000" dirty="0" smtClean="0"/>
          </a:p>
          <a:p>
            <a:endParaRPr lang="en-US" altLang="en-US" sz="1050" dirty="0" smtClean="0"/>
          </a:p>
          <a:p>
            <a:r>
              <a:rPr lang="en-US" altLang="en-US" sz="1050" dirty="0" smtClean="0"/>
              <a:t>https://www.google.com/search?q=hermaphrodite+statuary&amp;safe=active&amp;rlz=1C1CHBF_enUS734US734&amp;tbm=isch&amp;imgil=deBq5GHPSq41ZM%253A%253B2vMVREl01N1THM%253Bhttps%25253A%25252F%25252Fwww.pinterest.com%25252Fpin%25252F334321972314600057%25252F&amp;source=iu&amp;pf=m&amp;fir=deBq5GHPSq41ZM%253A%252C2vMVREl01N1THM%252C_&amp;usg=__uk_LamTjB1SjRNc8hda__mMQWFY%3D&amp;biw=1164&amp;bih=869&amp;ved=0ahUKEwiG-Y_p0cLUAhWa2YMKHXPbDRcQyjcIPA&amp;ei=sPNDWYbhDpqzjwTztre4AQ#q=hermaphrodite+statuary&amp;safe=active&amp;tbm=isch&amp;tbs=rimg:CXXgauRhz0quIjg293T5iU7GY-HfdL1Oob0Kj3wd5oDbAfRHLpWqXm0ZxhG8jC4HsEfq8vPnx_1v2tizff1fkFQ2WQioSCTb3dPmJTsZjEeJts8SIqbFbKhIJ4d90vU6hvQoRHjpCQtL7UrQqEgmPfB3mgNsB9BGgdjq03VrmRioSCUculapebRnGETDd3CcB2oj8KhIJEbyMLgewR-oRK20Wdsrpq8IqEgny8-fH-_1a2LBGk8uV2pxLLWyoSCd9_1V-QVDZZCERwOLlghyxW7&amp;imgrc=_yjLy3g5bgAj2M:</a:t>
            </a:r>
          </a:p>
          <a:p>
            <a:endParaRPr lang="en-US" altLang="en-US" sz="1050" dirty="0" smtClean="0"/>
          </a:p>
          <a:p>
            <a:r>
              <a:rPr lang="en-US" altLang="en-US" sz="1050" dirty="0" smtClean="0"/>
              <a:t>http://foreignpolicy.com/2014/06/30/third-gender-a-short-history/</a:t>
            </a:r>
            <a:endParaRPr lang="en-US" altLang="en-US" sz="105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096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Father’s Day…you are a warrior of love and truth.</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drjamesdobson.org/blogs/the-fatherhood-challenge/the-fatherhood-challenge/2016/05/23/4-things-dads-should-do-every-day?sc=FEM&amp;mc=FEM0617PAR&amp;utm_source=SilverpopMailing&amp;utm_campaign=20170614%20Parenting%20-%201%20Dads%20(FEM0617PAR)%20(3)&amp;spMailingID=17446074&amp;spUserID=MTk2NDM5NTE5MAS2&amp;spJobID=1041000737&amp;spReportId=MTA0MTAwMDczNwS2</a:t>
            </a:r>
          </a:p>
          <a:p>
            <a:r>
              <a:rPr lang="en-US" altLang="en-US" dirty="0" smtClean="0"/>
              <a:t>Other dangers:</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hlinkClick r:id="rId3"/>
              </a:rPr>
              <a:t>http://www.lc.org/newsroom/details/061517-dc-shooter-a-fan-of-the-southern-poverty-law-center-1 </a:t>
            </a:r>
          </a:p>
          <a:p>
            <a:r>
              <a:rPr lang="en-US" sz="1050" b="0" i="0" kern="1200" dirty="0" smtClean="0">
                <a:solidFill>
                  <a:schemeClr val="tx1"/>
                </a:solidFill>
                <a:effectLst/>
                <a:latin typeface="Arial Rounded MT Bold" pitchFamily="34" charset="0"/>
                <a:ea typeface="+mn-ea"/>
                <a:cs typeface="Arial" charset="0"/>
                <a:hlinkClick r:id="rId4"/>
              </a:rPr>
              <a:t>http://www.libertyaction.org/r.asp?U=779573&amp;CID=201861&amp;RID=49012226</a:t>
            </a:r>
            <a:endParaRPr lang="en-US" sz="1050" b="0" i="0" kern="1200" dirty="0" smtClean="0">
              <a:solidFill>
                <a:schemeClr val="tx1"/>
              </a:solidFill>
              <a:effectLst/>
              <a:latin typeface="Arial Rounded MT Bold" pitchFamily="34" charset="0"/>
              <a:ea typeface="+mn-ea"/>
              <a:cs typeface="Arial" charset="0"/>
            </a:endParaRPr>
          </a:p>
          <a:p>
            <a:r>
              <a:rPr lang="en-US" dirty="0" smtClean="0"/>
              <a:t>So </a:t>
            </a:r>
            <a:r>
              <a:rPr lang="en-US" dirty="0"/>
              <a:t>66-year-old James. T. </a:t>
            </a:r>
            <a:r>
              <a:rPr lang="en-US" dirty="0" smtClean="0"/>
              <a:t>Hodgkinson was enraged by apparently bogus accusations.  Could that happen to us?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smtClean="0">
                <a:hlinkClick r:id="rId3"/>
              </a:rPr>
              <a:t>https://blogs.thegospelcoalition.org/justintaylor/2017/06/08/bernie-sanders-to-traditional-christians-your-beliefs-are-indefensibly-hateful-and-insulting-and-not-what-this-country-is-supposed-to-be-about</a:t>
            </a:r>
            <a:r>
              <a:rPr lang="en-US" sz="1050" dirty="0" smtClean="0">
                <a:hlinkClick r:id="rId3"/>
              </a:rPr>
              <a:t>/</a:t>
            </a:r>
            <a:endParaRPr lang="en-US" sz="1050" dirty="0" smtClean="0"/>
          </a:p>
          <a:p>
            <a:r>
              <a:rPr lang="en-US" kern="1200" dirty="0" smtClean="0">
                <a:solidFill>
                  <a:schemeClr val="tx1"/>
                </a:solidFill>
              </a:rPr>
              <a:t>I am not disrespecting the concept of equal access.  We bought this building to give handicap access.  But equal access to heaven is a Federal mandate according to Bernie!</a:t>
            </a:r>
            <a:endParaRPr lang="en-US" altLang="en-US" sz="105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hlinkClick r:id="rId3"/>
              </a:rPr>
              <a:t>http://www.lc.org/newsroom/details/061517-dc-shooter-a-fan-of-the-southern-poverty-law-center-1 </a:t>
            </a:r>
          </a:p>
          <a:p>
            <a:r>
              <a:rPr lang="en-US" sz="1050" b="0" i="0" kern="1200" dirty="0" smtClean="0">
                <a:solidFill>
                  <a:schemeClr val="tx1"/>
                </a:solidFill>
                <a:effectLst/>
                <a:latin typeface="Arial Rounded MT Bold" pitchFamily="34" charset="0"/>
                <a:ea typeface="+mn-ea"/>
                <a:cs typeface="Arial" charset="0"/>
                <a:hlinkClick r:id="rId3"/>
              </a:rPr>
              <a:t>http://www.libertyaction.org/r.asp?U=779573&amp;CID=201861&amp;RID=49012226</a:t>
            </a:r>
            <a:endParaRPr lang="en-US" sz="1050" b="0" i="0" kern="1200" dirty="0" smtClean="0">
              <a:solidFill>
                <a:schemeClr val="tx1"/>
              </a:solidFill>
              <a:effectLst/>
              <a:latin typeface="Arial Rounded MT Bold" pitchFamily="34" charset="0"/>
              <a:ea typeface="+mn-ea"/>
              <a:cs typeface="Arial" charset="0"/>
            </a:endParaRPr>
          </a:p>
          <a:p>
            <a:endParaRPr lang="en-US" altLang="en-US"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191000"/>
            <a:ext cx="6172200" cy="4648200"/>
          </a:xfrm>
        </p:spPr>
        <p:txBody>
          <a:bodyPr/>
          <a:lstStyle/>
          <a:p>
            <a:r>
              <a:rPr lang="en-US" dirty="0" smtClean="0"/>
              <a:t>Father’s day</a:t>
            </a:r>
            <a:r>
              <a:rPr lang="en-US" baseline="0" dirty="0" smtClean="0"/>
              <a:t> disclaimer: I know there are those who would like to be Dads, but single men, married men with no conception, </a:t>
            </a:r>
            <a:r>
              <a:rPr lang="en-US" dirty="0" smtClean="0"/>
              <a:t>Dads with </a:t>
            </a:r>
            <a:r>
              <a:rPr lang="en-US" baseline="0" dirty="0" smtClean="0"/>
              <a:t>estranged kids can hurt</a:t>
            </a:r>
            <a:r>
              <a:rPr lang="en-US" dirty="0" smtClean="0"/>
              <a:t> at these events</a:t>
            </a:r>
            <a:r>
              <a:rPr lang="en-US" baseline="0" dirty="0" smtClean="0"/>
              <a:t>.  This is not meant to flaunt fatherhood, but rather encourage the older</a:t>
            </a:r>
            <a:r>
              <a:rPr lang="en-US" dirty="0" smtClean="0"/>
              <a:t> ones</a:t>
            </a:r>
            <a:r>
              <a:rPr lang="en-US" baseline="0" dirty="0" smtClean="0"/>
              <a:t>, and speak to the next gen.  </a:t>
            </a:r>
            <a:endParaRPr lang="en-US" dirty="0" smtClean="0"/>
          </a:p>
          <a:p>
            <a:endParaRPr lang="en-US" sz="1200" dirty="0" smtClean="0"/>
          </a:p>
          <a:p>
            <a:r>
              <a:rPr lang="en-US" dirty="0" smtClean="0"/>
              <a:t>Context: 12 spies just returned from Israel tour, but without the ac bus and 5 star hotels!  With mostly negative report </a:t>
            </a:r>
            <a:r>
              <a:rPr lang="en-US" dirty="0" smtClean="0">
                <a:sym typeface="Wingdings" panose="05000000000000000000" pitchFamily="2" charset="2"/>
              </a:rPr>
              <a:t> great despair,</a:t>
            </a:r>
            <a:r>
              <a:rPr lang="en-US" baseline="0" dirty="0" smtClean="0">
                <a:sym typeface="Wingdings" panose="05000000000000000000" pitchFamily="2" charset="2"/>
              </a:rPr>
              <a:t> anger, frustration by Israel.  Except for </a:t>
            </a:r>
            <a:r>
              <a:rPr lang="en-US" baseline="0" dirty="0" err="1" smtClean="0">
                <a:sym typeface="Wingdings" panose="05000000000000000000" pitchFamily="2" charset="2"/>
              </a:rPr>
              <a:t>Yehoshua</a:t>
            </a:r>
            <a:r>
              <a:rPr lang="en-US" baseline="0" dirty="0" smtClean="0">
                <a:sym typeface="Wingdings" panose="05000000000000000000" pitchFamily="2" charset="2"/>
              </a:rPr>
              <a:t> and </a:t>
            </a:r>
            <a:r>
              <a:rPr lang="en-US" baseline="0" dirty="0" err="1" smtClean="0">
                <a:sym typeface="Wingdings" panose="05000000000000000000" pitchFamily="2" charset="2"/>
              </a:rPr>
              <a:t>Calev</a:t>
            </a:r>
            <a:r>
              <a:rPr lang="en-US" baseline="0" dirty="0" smtClean="0">
                <a:sym typeface="Wingdings" panose="05000000000000000000" pitchFamily="2" charset="2"/>
              </a:rPr>
              <a:t>.  Brave, faith, joy, hope!</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405063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Also a safety committee in formation</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 </a:t>
            </a:r>
            <a:endParaRPr lang="en-US" altLang="en-US" sz="500" b="0" dirty="0">
              <a:latin typeface="Arial Rounded MT Bold" panose="020F07040305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MAOZ ISRAEL </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INTERCESSORS NETWORK LETTER No. 990</a:t>
            </a:r>
            <a:r>
              <a:rPr lang="he-IL" sz="1050" b="0" i="0" kern="1200" dirty="0" smtClean="0">
                <a:solidFill>
                  <a:schemeClr val="tx1"/>
                </a:solidFill>
                <a:effectLst/>
                <a:latin typeface="Arial Rounded MT Bold" pitchFamily="34" charset="0"/>
                <a:ea typeface="+mn-ea"/>
                <a:cs typeface="Arial" charset="0"/>
              </a:rPr>
              <a:t> </a:t>
            </a:r>
            <a:r>
              <a:rPr lang="en-US" sz="1050" b="0" i="0" kern="1200" dirty="0" smtClean="0">
                <a:solidFill>
                  <a:schemeClr val="tx1"/>
                </a:solidFill>
                <a:effectLst/>
                <a:latin typeface="Arial Rounded MT Bold" pitchFamily="34" charset="0"/>
                <a:ea typeface="+mn-ea"/>
                <a:cs typeface="Arial" charset="0"/>
              </a:rPr>
              <a:t>Thursday, June 15, 2017</a:t>
            </a:r>
          </a:p>
          <a:p>
            <a:r>
              <a:rPr lang="en-US" b="0" i="0" kern="1200" dirty="0" smtClean="0">
                <a:solidFill>
                  <a:schemeClr val="tx1"/>
                </a:solidFill>
                <a:effectLst/>
                <a:latin typeface="Arial Rounded MT Bold" pitchFamily="34" charset="0"/>
                <a:ea typeface="+mn-ea"/>
                <a:cs typeface="Arial" charset="0"/>
              </a:rPr>
              <a:t>Beth Yeshua in Philly did the same some decades</a:t>
            </a:r>
            <a:r>
              <a:rPr lang="en-US" b="0" i="0" kern="1200" baseline="0" dirty="0" smtClean="0">
                <a:solidFill>
                  <a:schemeClr val="tx1"/>
                </a:solidFill>
                <a:effectLst/>
                <a:latin typeface="Arial Rounded MT Bold" pitchFamily="34" charset="0"/>
                <a:ea typeface="+mn-ea"/>
                <a:cs typeface="Arial" charset="0"/>
              </a:rPr>
              <a:t> ago when they first started in their current building.  Worship music, dance, praise, food.</a:t>
            </a:r>
            <a:r>
              <a:rPr lang="en-US" b="0" i="0" kern="1200" dirty="0" smtClean="0">
                <a:solidFill>
                  <a:schemeClr val="tx1"/>
                </a:solidFill>
                <a:effectLst/>
                <a:latin typeface="Arial Rounded MT Bold" pitchFamily="34" charset="0"/>
                <a:ea typeface="+mn-ea"/>
                <a:cs typeface="Arial" charset="0"/>
              </a:rPr>
              <a:t> </a:t>
            </a:r>
            <a:endParaRPr lang="en-US" altLang="en-US" sz="1050" b="0" dirty="0">
              <a:latin typeface="Arial Rounded MT Bold" panose="020F07040305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books.google.com/books?id=yP71BgAAQBAJ&amp;pg=PT58&amp;lpg=PT58&amp;dq=derrick+prince+and+the+Scottish+doctor+and+the+tongue&amp;source=bl&amp;ots=7v7NUTCAt1&amp;sig=fEoIPUBEQN--ypkvLuG-b8SG86g&amp;hl=en&amp;sa=X&amp;ved=0ahUKEwjwkIHynMPUAhUM0IMKHVslAxcQ6AEIKzAA#v=onepage&amp;q=derrick%20prince%20and%20the%20Scottish%20doctor%20and%20the%20tongue&amp;f=false</a:t>
            </a:r>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smtClean="0">
                <a:solidFill>
                  <a:schemeClr val="tx1"/>
                </a:solidFill>
                <a:effectLst/>
                <a:latin typeface="Arial Rounded MT Bold" pitchFamily="34" charset="0"/>
                <a:ea typeface="+mn-ea"/>
                <a:cs typeface="Arial" charset="0"/>
              </a:rPr>
              <a:t>https://books.google.com/books?id=HglMAAAAMAAJ</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000" dirty="0" smtClean="0"/>
              <a:t>Kinzer,</a:t>
            </a:r>
            <a:r>
              <a:rPr lang="en-US" altLang="en-US" sz="2000" baseline="0" dirty="0" smtClean="0"/>
              <a:t> Taming the Tongue p 1, 10</a:t>
            </a:r>
            <a:endParaRPr lang="en-US" altLang="en-US" sz="2000" dirty="0" smtClean="0"/>
          </a:p>
          <a:p>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רגם</a:t>
            </a:r>
            <a:r>
              <a:rPr lang="en-US" dirty="0" smtClean="0"/>
              <a:t> = stone [</a:t>
            </a:r>
            <a:r>
              <a:rPr lang="en-US" dirty="0" err="1" smtClean="0"/>
              <a:t>vb</a:t>
            </a:r>
            <a:r>
              <a:rPr lang="en-US" dirty="0" smtClean="0"/>
              <a:t>], so doubled,  ‘with stones,’ intensified</a:t>
            </a:r>
          </a:p>
          <a:p>
            <a:endParaRPr lang="en-US" dirty="0"/>
          </a:p>
          <a:p>
            <a:r>
              <a:rPr lang="en-US" dirty="0" err="1" smtClean="0"/>
              <a:t>Oo-k’vod</a:t>
            </a:r>
            <a:r>
              <a:rPr lang="en-US" dirty="0" smtClean="0"/>
              <a:t>    That conjunction = BUT</a:t>
            </a:r>
            <a:endParaRPr lang="en-US" dirty="0"/>
          </a:p>
        </p:txBody>
      </p:sp>
      <p:sp>
        <p:nvSpPr>
          <p:cNvPr id="4" name="Header Placeholder 3"/>
          <p:cNvSpPr>
            <a:spLocks noGrp="1"/>
          </p:cNvSpPr>
          <p:nvPr>
            <p:ph type="hdr" sz="quarter" idx="10"/>
          </p:nvPr>
        </p:nvSpPr>
        <p:spPr/>
        <p:txBody>
          <a:bodyPr/>
          <a:lstStyle/>
          <a:p>
            <a:r>
              <a:rPr lang="en-US" altLang="en-US" smtClean="0"/>
              <a:t>Father's Day 2017 Mt 18.15 Communicatel</a:t>
            </a:r>
            <a:endParaRPr lang="en-US" altLang="en-US"/>
          </a:p>
        </p:txBody>
      </p:sp>
      <p:sp>
        <p:nvSpPr>
          <p:cNvPr id="5" name="Date Placeholder 4"/>
          <p:cNvSpPr>
            <a:spLocks noGrp="1"/>
          </p:cNvSpPr>
          <p:nvPr>
            <p:ph type="dt" idx="11"/>
          </p:nvPr>
        </p:nvSpPr>
        <p:spPr/>
        <p:txBody>
          <a:bodyPr/>
          <a:lstStyle/>
          <a:p>
            <a:r>
              <a:rPr lang="en-US" altLang="en-US" smtClean="0"/>
              <a:t>June 17,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834326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Kinzer</a:t>
            </a:r>
            <a:r>
              <a:rPr lang="en-US" altLang="en-US" baseline="0" dirty="0" smtClean="0"/>
              <a:t> p 22</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112713" indent="-112713">
              <a:buFont typeface="Arial" panose="020B0604020202020204" pitchFamily="34" charset="0"/>
              <a:buChar char="•"/>
            </a:pPr>
            <a:r>
              <a:rPr lang="en-US" altLang="en-US" dirty="0" smtClean="0"/>
              <a:t>Shalom </a:t>
            </a:r>
            <a:r>
              <a:rPr lang="en-US" altLang="en-US" dirty="0" err="1" smtClean="0"/>
              <a:t>Arush</a:t>
            </a:r>
            <a:r>
              <a:rPr lang="en-US" altLang="en-US" dirty="0" smtClean="0"/>
              <a:t> teaches that most of us are NOT worth</a:t>
            </a:r>
            <a:r>
              <a:rPr lang="en-US" altLang="en-US" baseline="0" dirty="0" smtClean="0"/>
              <a:t>y to rebuke our neighbor, since we can’t do it without anger, demeaning, negativity.  </a:t>
            </a:r>
            <a:r>
              <a:rPr lang="en-US" altLang="en-US" baseline="0" dirty="0" smtClean="0"/>
              <a:t>[Let me repeat]</a:t>
            </a:r>
            <a:endParaRPr lang="en-US" altLang="en-US" baseline="0" dirty="0" smtClean="0"/>
          </a:p>
          <a:p>
            <a:pPr marL="112713" indent="-112713">
              <a:buFont typeface="Arial" panose="020B0604020202020204" pitchFamily="34" charset="0"/>
              <a:buChar char="•"/>
            </a:pPr>
            <a:r>
              <a:rPr lang="en-US" altLang="en-US" dirty="0" smtClean="0"/>
              <a:t>Shalom </a:t>
            </a:r>
            <a:r>
              <a:rPr lang="en-US" altLang="en-US" dirty="0" err="1" smtClean="0"/>
              <a:t>Arush</a:t>
            </a:r>
            <a:r>
              <a:rPr lang="en-US" altLang="en-US" dirty="0" smtClean="0"/>
              <a:t> teaches that most of us are NOT worth</a:t>
            </a:r>
            <a:r>
              <a:rPr lang="en-US" altLang="en-US" baseline="0" dirty="0" smtClean="0"/>
              <a:t>y to rebuke our neighbor, since we can’t do it without anger, demeaning, negativity.  </a:t>
            </a:r>
            <a:endParaRPr lang="en-US" altLang="en-US" dirty="0" smtClean="0"/>
          </a:p>
          <a:p>
            <a:r>
              <a:rPr lang="en-US" altLang="en-US" dirty="0" smtClean="0"/>
              <a:t>Did I say this??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Most of us guys are NOT worth</a:t>
            </a:r>
            <a:r>
              <a:rPr lang="en-US" altLang="en-US" baseline="0" dirty="0" smtClean="0"/>
              <a:t>y to rebuke our neighbor, since we can’t do it without anger, demeaning, negativity.  </a:t>
            </a:r>
            <a:endParaRPr lang="en-US" altLang="en-US" dirty="0" smtClean="0"/>
          </a:p>
          <a:p>
            <a:endParaRPr lang="en-US" altLang="en-US" sz="105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324600" cy="4648200"/>
          </a:xfrm>
        </p:spPr>
        <p:txBody>
          <a:bodyPr/>
          <a:lstStyle/>
          <a:p>
            <a:r>
              <a:rPr lang="en-US" dirty="0" smtClean="0"/>
              <a:t>In the tent of witness.  It was above the tent, and in the Holy of Holies.  Now close up and personal.</a:t>
            </a:r>
          </a:p>
          <a:p>
            <a:endParaRPr lang="en-US" dirty="0"/>
          </a:p>
          <a:p>
            <a:r>
              <a:rPr lang="en-US" dirty="0" smtClean="0"/>
              <a:t>Torah</a:t>
            </a:r>
            <a:r>
              <a:rPr lang="en-US" baseline="0" dirty="0" smtClean="0"/>
              <a:t> doesn’t say the if, how, or why the commotion stopped.  But then the dialogue went an entirely different direction.  In verse 11 G is talking to Moshe about justice, vengeance, punishment.   Why context change so entirely?   Glory of G appeared.  Timely.  Maybe in response to repeated prayer. </a:t>
            </a:r>
            <a:endParaRPr lang="en-US" dirty="0"/>
          </a:p>
        </p:txBody>
      </p:sp>
      <p:sp>
        <p:nvSpPr>
          <p:cNvPr id="4" name="Header Placeholder 3"/>
          <p:cNvSpPr>
            <a:spLocks noGrp="1"/>
          </p:cNvSpPr>
          <p:nvPr>
            <p:ph type="hdr" sz="quarter" idx="10"/>
          </p:nvPr>
        </p:nvSpPr>
        <p:spPr/>
        <p:txBody>
          <a:bodyPr/>
          <a:lstStyle/>
          <a:p>
            <a:r>
              <a:rPr lang="en-US" altLang="en-US" smtClean="0"/>
              <a:t>Father's Day 2017 Mt 18.15 Communicatel</a:t>
            </a:r>
            <a:endParaRPr lang="en-US" altLang="en-US"/>
          </a:p>
        </p:txBody>
      </p:sp>
      <p:sp>
        <p:nvSpPr>
          <p:cNvPr id="5" name="Date Placeholder 4"/>
          <p:cNvSpPr>
            <a:spLocks noGrp="1"/>
          </p:cNvSpPr>
          <p:nvPr>
            <p:ph type="dt" idx="11"/>
          </p:nvPr>
        </p:nvSpPr>
        <p:spPr/>
        <p:txBody>
          <a:bodyPr/>
          <a:lstStyle/>
          <a:p>
            <a:r>
              <a:rPr lang="en-US" altLang="en-US" smtClean="0"/>
              <a:t>June 17,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578841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Also a safety committee in formation</a:t>
            </a: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kern="1200" dirty="0" smtClean="0">
                <a:solidFill>
                  <a:schemeClr val="tx1"/>
                </a:solidFill>
                <a:effectLst/>
                <a:latin typeface="Arial Rounded MT Bold" pitchFamily="34" charset="0"/>
                <a:ea typeface="+mn-ea"/>
                <a:cs typeface="Arial" charset="0"/>
              </a:rPr>
              <a:t>We</a:t>
            </a:r>
            <a:r>
              <a:rPr lang="en-US" b="0" i="0" kern="1200" baseline="0" dirty="0" smtClean="0">
                <a:solidFill>
                  <a:schemeClr val="tx1"/>
                </a:solidFill>
                <a:effectLst/>
                <a:latin typeface="Arial Rounded MT Bold" pitchFamily="34" charset="0"/>
                <a:ea typeface="+mn-ea"/>
                <a:cs typeface="Arial" charset="0"/>
              </a:rPr>
              <a:t> get consumed with the details, hopefully because we’re consumed with the vision.</a:t>
            </a:r>
            <a:endParaRPr lang="en-US" b="0" i="0" kern="1200" dirty="0" smtClean="0">
              <a:solidFill>
                <a:schemeClr val="tx1"/>
              </a:solidFill>
              <a:effectLst/>
              <a:latin typeface="Arial Rounded MT Bold" pitchFamily="34" charset="0"/>
              <a:ea typeface="+mn-ea"/>
              <a:cs typeface="Arial" charset="0"/>
            </a:endParaRPr>
          </a:p>
          <a:p>
            <a:r>
              <a:rPr lang="he-IL" b="0" i="0" kern="1200" dirty="0" smtClean="0">
                <a:solidFill>
                  <a:schemeClr val="tx1"/>
                </a:solidFill>
                <a:effectLst/>
                <a:latin typeface="Arial Rounded MT Bold" pitchFamily="34" charset="0"/>
                <a:ea typeface="+mn-ea"/>
                <a:cs typeface="Arial" charset="0"/>
              </a:rPr>
              <a:t>פעל</a:t>
            </a:r>
            <a:r>
              <a:rPr lang="en-US" b="0" i="0" kern="1200" dirty="0" smtClean="0">
                <a:solidFill>
                  <a:schemeClr val="tx1"/>
                </a:solidFill>
                <a:effectLst/>
                <a:latin typeface="Arial Rounded MT Bold" pitchFamily="34" charset="0"/>
                <a:ea typeface="+mn-ea"/>
                <a:cs typeface="Arial" charset="0"/>
              </a:rPr>
              <a:t>  action, act, deed ; activity, operation</a:t>
            </a:r>
          </a:p>
          <a:p>
            <a:endParaRPr lang="en-US" altLang="en-US" sz="1050" b="0" i="0" kern="1200" dirty="0" smtClean="0">
              <a:solidFill>
                <a:schemeClr val="tx1"/>
              </a:solidFill>
              <a:effectLst/>
              <a:latin typeface="Arial Rounded MT Bold" pitchFamily="34" charset="0"/>
              <a:ea typeface="+mn-ea"/>
              <a:cs typeface="Arial" charset="0"/>
            </a:endParaRPr>
          </a:p>
          <a:p>
            <a:r>
              <a:rPr lang="en-US" altLang="en-US" b="0" i="0" kern="1200" dirty="0" smtClean="0">
                <a:solidFill>
                  <a:schemeClr val="tx1"/>
                </a:solidFill>
                <a:effectLst/>
              </a:rPr>
              <a:t>But, our children need to see the GLORY.  </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Do our children say that we are,</a:t>
            </a:r>
            <a:r>
              <a:rPr lang="en-US" altLang="en-US" baseline="0" dirty="0" smtClean="0"/>
              <a:t> in our spiritual walk: lovely, pleasant, sweet??</a:t>
            </a:r>
          </a:p>
          <a:p>
            <a:r>
              <a:rPr lang="en-US" altLang="en-US" baseline="0" dirty="0" smtClean="0"/>
              <a:t>Or religious, strict, harsh, angry?</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i="0" kern="1200" dirty="0" smtClean="0">
                <a:solidFill>
                  <a:schemeClr val="tx1"/>
                </a:solidFill>
                <a:effectLst/>
              </a:rPr>
              <a:t>Pray</a:t>
            </a:r>
            <a:r>
              <a:rPr lang="en-US" altLang="en-US" b="0" i="0" kern="1200" baseline="0" dirty="0" smtClean="0">
                <a:solidFill>
                  <a:schemeClr val="tx1"/>
                </a:solidFill>
                <a:effectLst/>
              </a:rPr>
              <a:t> that you can be accurately so viewed!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0" i="0" kern="1200" baseline="0" dirty="0" smtClean="0">
                <a:solidFill>
                  <a:schemeClr val="tx1"/>
                </a:solidFill>
                <a:effectLst/>
              </a:rPr>
              <a:t>Pray daily!  I do.  </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Father's Day 2017 Mt 18.15 Communicatel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17,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820"/>
            <a:ext cx="7462044" cy="1102519"/>
          </a:xfrm>
        </p:spPr>
        <p:txBody>
          <a:bodyPr/>
          <a:lstStyle/>
          <a:p>
            <a:r>
              <a:rPr lang="en-US"/>
              <a:t>Click to edit Master title style</a:t>
            </a:r>
          </a:p>
        </p:txBody>
      </p:sp>
      <p:sp>
        <p:nvSpPr>
          <p:cNvPr id="3" name="Subtitle 2"/>
          <p:cNvSpPr>
            <a:spLocks noGrp="1"/>
          </p:cNvSpPr>
          <p:nvPr>
            <p:ph type="subTitle" idx="1"/>
          </p:nvPr>
        </p:nvSpPr>
        <p:spPr>
          <a:xfrm>
            <a:off x="1319017" y="2914650"/>
            <a:ext cx="6145213" cy="1314450"/>
          </a:xfrm>
        </p:spPr>
        <p:txBody>
          <a:bodyPr/>
          <a:lstStyle>
            <a:lvl1pPr marL="0" indent="0" algn="ctr">
              <a:buNone/>
              <a:defRPr/>
            </a:lvl1pPr>
            <a:lvl2pPr marL="367929" indent="0" algn="ctr">
              <a:buNone/>
              <a:defRPr/>
            </a:lvl2pPr>
            <a:lvl3pPr marL="735919" indent="0" algn="ctr">
              <a:buNone/>
              <a:defRPr/>
            </a:lvl3pPr>
            <a:lvl4pPr marL="1103680" indent="0" algn="ctr">
              <a:buNone/>
              <a:defRPr/>
            </a:lvl4pPr>
            <a:lvl5pPr marL="1471663" indent="0" algn="ctr">
              <a:buNone/>
              <a:defRPr/>
            </a:lvl5pPr>
            <a:lvl6pPr marL="1839380" indent="0" algn="ctr">
              <a:buNone/>
              <a:defRPr/>
            </a:lvl6pPr>
            <a:lvl7pPr marL="2207232" indent="0" algn="ctr">
              <a:buNone/>
              <a:defRPr/>
            </a:lvl7pPr>
            <a:lvl8pPr marL="2575148" indent="0" algn="ctr">
              <a:buNone/>
              <a:defRPr/>
            </a:lvl8pPr>
            <a:lvl9pPr marL="294306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auto">
              <a:spcBef>
                <a:spcPts val="0"/>
              </a:spcBef>
              <a:spcAft>
                <a:spcPts val="0"/>
              </a:spcAft>
              <a:defRPr/>
            </a:pPr>
            <a:endParaRPr lang="en-US" sz="1300" kern="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auto">
              <a:spcBef>
                <a:spcPts val="0"/>
              </a:spcBef>
              <a:spcAft>
                <a:spcPts val="0"/>
              </a:spcAft>
              <a:defRPr/>
            </a:pPr>
            <a:endParaRPr lang="en-US" sz="1300" kern="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auto">
              <a:spcBef>
                <a:spcPts val="0"/>
              </a:spcBef>
              <a:spcAft>
                <a:spcPts val="0"/>
              </a:spcAft>
              <a:defRPr/>
            </a:pPr>
            <a:fld id="{9190C161-9D9C-4219-9159-98AF22DD1E1E}" type="slidenum">
              <a:rPr lang="en-US" altLang="en-US" sz="1300" kern="0" smtClean="0">
                <a:solidFill>
                  <a:sysClr val="windowText" lastClr="000000"/>
                </a:solidFill>
              </a:rPr>
              <a:pPr fontAlgn="auto">
                <a:spcBef>
                  <a:spcPts val="0"/>
                </a:spcBef>
                <a:spcAft>
                  <a:spcPts val="0"/>
                </a:spcAft>
                <a:defRPr/>
              </a:pPr>
              <a:t>‹#›</a:t>
            </a:fld>
            <a:endParaRPr lang="en-US" altLang="en-US" sz="1300" kern="0">
              <a:solidFill>
                <a:sysClr val="windowText" lastClr="000000"/>
              </a:solidFill>
            </a:endParaRPr>
          </a:p>
        </p:txBody>
      </p:sp>
    </p:spTree>
    <p:extLst>
      <p:ext uri="{BB962C8B-B14F-4D97-AF65-F5344CB8AC3E}">
        <p14:creationId xmlns:p14="http://schemas.microsoft.com/office/powerpoint/2010/main" val="76471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F0C56-4D81-47E1-BFF6-E7B2BE7A72A5}" type="slidenum">
              <a:rPr lang="en-US"/>
              <a:pPr>
                <a:defRPr/>
              </a:pPr>
              <a:t>‹#›</a:t>
            </a:fld>
            <a:endParaRPr lang="en-US"/>
          </a:p>
        </p:txBody>
      </p:sp>
    </p:spTree>
    <p:extLst>
      <p:ext uri="{BB962C8B-B14F-4D97-AF65-F5344CB8AC3E}">
        <p14:creationId xmlns:p14="http://schemas.microsoft.com/office/powerpoint/2010/main" val="178385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F0C56-4D81-47E1-BFF6-E7B2BE7A72A5}" type="slidenum">
              <a:rPr lang="en-US"/>
              <a:pPr>
                <a:defRPr/>
              </a:pPr>
              <a:t>‹#›</a:t>
            </a:fld>
            <a:endParaRPr lang="en-US"/>
          </a:p>
        </p:txBody>
      </p:sp>
    </p:spTree>
    <p:extLst>
      <p:ext uri="{BB962C8B-B14F-4D97-AF65-F5344CB8AC3E}">
        <p14:creationId xmlns:p14="http://schemas.microsoft.com/office/powerpoint/2010/main" val="178385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F0C56-4D81-47E1-BFF6-E7B2BE7A72A5}" type="slidenum">
              <a:rPr lang="en-US"/>
              <a:pPr>
                <a:defRPr/>
              </a:pPr>
              <a:t>‹#›</a:t>
            </a:fld>
            <a:endParaRPr lang="en-US"/>
          </a:p>
        </p:txBody>
      </p:sp>
    </p:spTree>
    <p:extLst>
      <p:ext uri="{BB962C8B-B14F-4D97-AF65-F5344CB8AC3E}">
        <p14:creationId xmlns:p14="http://schemas.microsoft.com/office/powerpoint/2010/main" val="178385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F0C56-4D81-47E1-BFF6-E7B2BE7A72A5}" type="slidenum">
              <a:rPr lang="en-US"/>
              <a:pPr>
                <a:defRPr/>
              </a:pPr>
              <a:t>‹#›</a:t>
            </a:fld>
            <a:endParaRPr lang="en-US"/>
          </a:p>
        </p:txBody>
      </p:sp>
    </p:spTree>
    <p:extLst>
      <p:ext uri="{BB962C8B-B14F-4D97-AF65-F5344CB8AC3E}">
        <p14:creationId xmlns:p14="http://schemas.microsoft.com/office/powerpoint/2010/main" val="178385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1F0C56-4D81-47E1-BFF6-E7B2BE7A72A5}" type="slidenum">
              <a:rPr lang="en-US"/>
              <a:pPr>
                <a:defRPr/>
              </a:pPr>
              <a:t>‹#›</a:t>
            </a:fld>
            <a:endParaRPr lang="en-US"/>
          </a:p>
        </p:txBody>
      </p:sp>
    </p:spTree>
    <p:extLst>
      <p:ext uri="{BB962C8B-B14F-4D97-AF65-F5344CB8AC3E}">
        <p14:creationId xmlns:p14="http://schemas.microsoft.com/office/powerpoint/2010/main" val="178385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377661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7929" indent="0">
              <a:buNone/>
              <a:defRPr sz="1800"/>
            </a:lvl2pPr>
            <a:lvl3pPr marL="735919" indent="0">
              <a:buNone/>
              <a:defRPr sz="1600"/>
            </a:lvl3pPr>
            <a:lvl4pPr marL="1103680" indent="0">
              <a:buNone/>
              <a:defRPr sz="1400"/>
            </a:lvl4pPr>
            <a:lvl5pPr marL="1471663" indent="0">
              <a:buNone/>
              <a:defRPr sz="1400"/>
            </a:lvl5pPr>
            <a:lvl6pPr marL="1839380" indent="0">
              <a:buNone/>
              <a:defRPr sz="1400"/>
            </a:lvl6pPr>
            <a:lvl7pPr marL="2207232" indent="0">
              <a:buNone/>
              <a:defRPr sz="1400"/>
            </a:lvl7pPr>
            <a:lvl8pPr marL="2575148" indent="0">
              <a:buNone/>
              <a:defRPr sz="1400"/>
            </a:lvl8pPr>
            <a:lvl9pPr marL="294306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250" y="1151335"/>
            <a:ext cx="3878861" cy="479822"/>
          </a:xfrm>
        </p:spPr>
        <p:txBody>
          <a:bodyPr anchor="b"/>
          <a:lstStyle>
            <a:lvl1pPr marL="0" indent="0">
              <a:buNone/>
              <a:defRPr sz="2400" b="1"/>
            </a:lvl1pPr>
            <a:lvl2pPr marL="367929" indent="0">
              <a:buNone/>
              <a:defRPr sz="2000" b="1"/>
            </a:lvl2pPr>
            <a:lvl3pPr marL="735919" indent="0">
              <a:buNone/>
              <a:defRPr sz="1800" b="1"/>
            </a:lvl3pPr>
            <a:lvl4pPr marL="1103680" indent="0">
              <a:buNone/>
              <a:defRPr sz="1600" b="1"/>
            </a:lvl4pPr>
            <a:lvl5pPr marL="1471663" indent="0">
              <a:buNone/>
              <a:defRPr sz="1600" b="1"/>
            </a:lvl5pPr>
            <a:lvl6pPr marL="1839380" indent="0">
              <a:buNone/>
              <a:defRPr sz="1600" b="1"/>
            </a:lvl6pPr>
            <a:lvl7pPr marL="2207232" indent="0">
              <a:buNone/>
              <a:defRPr sz="1600" b="1"/>
            </a:lvl7pPr>
            <a:lvl8pPr marL="2575148" indent="0">
              <a:buNone/>
              <a:defRPr sz="1600" b="1"/>
            </a:lvl8pPr>
            <a:lvl9pPr marL="294306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50"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45" y="1151335"/>
            <a:ext cx="3880385" cy="479822"/>
          </a:xfrm>
        </p:spPr>
        <p:txBody>
          <a:bodyPr anchor="b"/>
          <a:lstStyle>
            <a:lvl1pPr marL="0" indent="0">
              <a:buNone/>
              <a:defRPr sz="2400" b="1"/>
            </a:lvl1pPr>
            <a:lvl2pPr marL="367929" indent="0">
              <a:buNone/>
              <a:defRPr sz="2000" b="1"/>
            </a:lvl2pPr>
            <a:lvl3pPr marL="735919" indent="0">
              <a:buNone/>
              <a:defRPr sz="1800" b="1"/>
            </a:lvl3pPr>
            <a:lvl4pPr marL="1103680" indent="0">
              <a:buNone/>
              <a:defRPr sz="1600" b="1"/>
            </a:lvl4pPr>
            <a:lvl5pPr marL="1471663" indent="0">
              <a:buNone/>
              <a:defRPr sz="1600" b="1"/>
            </a:lvl5pPr>
            <a:lvl6pPr marL="1839380" indent="0">
              <a:buNone/>
              <a:defRPr sz="1600" b="1"/>
            </a:lvl6pPr>
            <a:lvl7pPr marL="2207232" indent="0">
              <a:buNone/>
              <a:defRPr sz="1600" b="1"/>
            </a:lvl7pPr>
            <a:lvl8pPr marL="2575148" indent="0">
              <a:buNone/>
              <a:defRPr sz="1600" b="1"/>
            </a:lvl8pPr>
            <a:lvl9pPr marL="29430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45"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149"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90" y="207786"/>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149" y="1076343"/>
            <a:ext cx="2888189" cy="3518297"/>
          </a:xfrm>
        </p:spPr>
        <p:txBody>
          <a:bodyPr/>
          <a:lstStyle>
            <a:lvl1pPr marL="0" indent="0">
              <a:buNone/>
              <a:defRPr sz="1400"/>
            </a:lvl1pPr>
            <a:lvl2pPr marL="367929" indent="0">
              <a:buNone/>
              <a:defRPr sz="1200"/>
            </a:lvl2pPr>
            <a:lvl3pPr marL="735919" indent="0">
              <a:buNone/>
              <a:defRPr sz="1000"/>
            </a:lvl3pPr>
            <a:lvl4pPr marL="1103680" indent="0">
              <a:buNone/>
              <a:defRPr sz="900"/>
            </a:lvl4pPr>
            <a:lvl5pPr marL="1471663" indent="0">
              <a:buNone/>
              <a:defRPr sz="900"/>
            </a:lvl5pPr>
            <a:lvl6pPr marL="1839380" indent="0">
              <a:buNone/>
              <a:defRPr sz="900"/>
            </a:lvl6pPr>
            <a:lvl7pPr marL="2207232" indent="0">
              <a:buNone/>
              <a:defRPr sz="900"/>
            </a:lvl7pPr>
            <a:lvl8pPr marL="2575148" indent="0">
              <a:buNone/>
              <a:defRPr sz="900"/>
            </a:lvl8pPr>
            <a:lvl9pPr marL="29430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7929" indent="0">
              <a:buNone/>
              <a:defRPr sz="2800"/>
            </a:lvl2pPr>
            <a:lvl3pPr marL="735919" indent="0">
              <a:buNone/>
              <a:defRPr sz="2400"/>
            </a:lvl3pPr>
            <a:lvl4pPr marL="1103680" indent="0">
              <a:buNone/>
              <a:defRPr sz="2000"/>
            </a:lvl4pPr>
            <a:lvl5pPr marL="1471663" indent="0">
              <a:buNone/>
              <a:defRPr sz="2000"/>
            </a:lvl5pPr>
            <a:lvl6pPr marL="1839380" indent="0">
              <a:buNone/>
              <a:defRPr sz="2000"/>
            </a:lvl6pPr>
            <a:lvl7pPr marL="2207232" indent="0">
              <a:buNone/>
              <a:defRPr sz="2000"/>
            </a:lvl7pPr>
            <a:lvl8pPr marL="2575148" indent="0">
              <a:buNone/>
              <a:defRPr sz="2000"/>
            </a:lvl8pPr>
            <a:lvl9pPr marL="2943062" indent="0">
              <a:buNone/>
              <a:defRPr sz="2000"/>
            </a:lvl9pPr>
          </a:lstStyle>
          <a:p>
            <a:endParaRPr lang="en-US"/>
          </a:p>
        </p:txBody>
      </p:sp>
      <p:sp>
        <p:nvSpPr>
          <p:cNvPr id="4" name="Text Placeholder 3"/>
          <p:cNvSpPr>
            <a:spLocks noGrp="1"/>
          </p:cNvSpPr>
          <p:nvPr>
            <p:ph type="body" sz="half" idx="2"/>
          </p:nvPr>
        </p:nvSpPr>
        <p:spPr>
          <a:xfrm>
            <a:off x="1720734" y="4028488"/>
            <a:ext cx="5267325" cy="603647"/>
          </a:xfrm>
        </p:spPr>
        <p:txBody>
          <a:bodyPr/>
          <a:lstStyle>
            <a:lvl1pPr marL="0" indent="0">
              <a:buNone/>
              <a:defRPr sz="1400"/>
            </a:lvl1pPr>
            <a:lvl2pPr marL="367929" indent="0">
              <a:buNone/>
              <a:defRPr sz="1200"/>
            </a:lvl2pPr>
            <a:lvl3pPr marL="735919" indent="0">
              <a:buNone/>
              <a:defRPr sz="1000"/>
            </a:lvl3pPr>
            <a:lvl4pPr marL="1103680" indent="0">
              <a:buNone/>
              <a:defRPr sz="900"/>
            </a:lvl4pPr>
            <a:lvl5pPr marL="1471663" indent="0">
              <a:buNone/>
              <a:defRPr sz="900"/>
            </a:lvl5pPr>
            <a:lvl6pPr marL="1839380" indent="0">
              <a:buNone/>
              <a:defRPr sz="900"/>
            </a:lvl6pPr>
            <a:lvl7pPr marL="2207232" indent="0">
              <a:buNone/>
              <a:defRPr sz="900"/>
            </a:lvl7pPr>
            <a:lvl8pPr marL="2575148" indent="0">
              <a:buNone/>
              <a:defRPr sz="900"/>
            </a:lvl8pPr>
            <a:lvl9pPr marL="29430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48" tIns="36803" rIns="73648" bIns="3680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48" tIns="36803" rIns="73648" bIns="368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48" tIns="36803" rIns="73648" bIns="36803"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48" tIns="36803" rIns="73648" bIns="36803"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48" tIns="36803" rIns="73648" bIns="36803"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7929" algn="ctr" rtl="0" fontAlgn="base">
        <a:spcBef>
          <a:spcPct val="0"/>
        </a:spcBef>
        <a:spcAft>
          <a:spcPct val="0"/>
        </a:spcAft>
        <a:defRPr sz="4400">
          <a:solidFill>
            <a:schemeClr val="tx2"/>
          </a:solidFill>
          <a:latin typeface="Arial" charset="0"/>
          <a:cs typeface="Arial" charset="0"/>
        </a:defRPr>
      </a:lvl6pPr>
      <a:lvl7pPr marL="735919" algn="ctr" rtl="0" fontAlgn="base">
        <a:spcBef>
          <a:spcPct val="0"/>
        </a:spcBef>
        <a:spcAft>
          <a:spcPct val="0"/>
        </a:spcAft>
        <a:defRPr sz="4400">
          <a:solidFill>
            <a:schemeClr val="tx2"/>
          </a:solidFill>
          <a:latin typeface="Arial" charset="0"/>
          <a:cs typeface="Arial" charset="0"/>
        </a:defRPr>
      </a:lvl7pPr>
      <a:lvl8pPr marL="1103680" algn="ctr" rtl="0" fontAlgn="base">
        <a:spcBef>
          <a:spcPct val="0"/>
        </a:spcBef>
        <a:spcAft>
          <a:spcPct val="0"/>
        </a:spcAft>
        <a:defRPr sz="4400">
          <a:solidFill>
            <a:schemeClr val="tx2"/>
          </a:solidFill>
          <a:latin typeface="Arial" charset="0"/>
          <a:cs typeface="Arial" charset="0"/>
        </a:defRPr>
      </a:lvl8pPr>
      <a:lvl9pPr marL="1471663" algn="ctr" rtl="0" fontAlgn="base">
        <a:spcBef>
          <a:spcPct val="0"/>
        </a:spcBef>
        <a:spcAft>
          <a:spcPct val="0"/>
        </a:spcAft>
        <a:defRPr sz="4400">
          <a:solidFill>
            <a:schemeClr val="tx2"/>
          </a:solidFill>
          <a:latin typeface="Arial" charset="0"/>
          <a:cs typeface="Arial" charset="0"/>
        </a:defRPr>
      </a:lvl9pPr>
    </p:titleStyle>
    <p:bodyStyle>
      <a:lvl1pPr marL="275822" indent="-275822" algn="l" rtl="0" fontAlgn="base">
        <a:spcBef>
          <a:spcPct val="20000"/>
        </a:spcBef>
        <a:spcAft>
          <a:spcPct val="0"/>
        </a:spcAft>
        <a:buChar char="•"/>
        <a:defRPr sz="4000">
          <a:solidFill>
            <a:schemeClr val="bg1"/>
          </a:solidFill>
          <a:latin typeface="+mn-lt"/>
          <a:ea typeface="+mn-ea"/>
          <a:cs typeface="+mn-cs"/>
        </a:defRPr>
      </a:lvl1pPr>
      <a:lvl2pPr marL="597867" indent="-229945" algn="l" rtl="0" fontAlgn="base">
        <a:spcBef>
          <a:spcPct val="20000"/>
        </a:spcBef>
        <a:spcAft>
          <a:spcPct val="0"/>
        </a:spcAft>
        <a:buChar char="–"/>
        <a:defRPr sz="4000">
          <a:solidFill>
            <a:schemeClr val="bg1"/>
          </a:solidFill>
          <a:latin typeface="+mn-lt"/>
        </a:defRPr>
      </a:lvl2pPr>
      <a:lvl3pPr marL="919696" indent="-184048" algn="l" rtl="0" fontAlgn="base">
        <a:spcBef>
          <a:spcPct val="20000"/>
        </a:spcBef>
        <a:spcAft>
          <a:spcPct val="0"/>
        </a:spcAft>
        <a:buChar char="•"/>
        <a:defRPr sz="2400">
          <a:solidFill>
            <a:schemeClr val="tx1"/>
          </a:solidFill>
          <a:latin typeface="+mj-lt"/>
          <a:cs typeface="+mj-cs"/>
        </a:defRPr>
      </a:lvl3pPr>
      <a:lvl4pPr marL="1287681" indent="-184048" algn="l" rtl="0" fontAlgn="base">
        <a:spcBef>
          <a:spcPct val="20000"/>
        </a:spcBef>
        <a:spcAft>
          <a:spcPct val="0"/>
        </a:spcAft>
        <a:buChar char="–"/>
        <a:defRPr sz="2000">
          <a:solidFill>
            <a:schemeClr val="tx1"/>
          </a:solidFill>
          <a:latin typeface="+mj-lt"/>
          <a:cs typeface="+mj-cs"/>
        </a:defRPr>
      </a:lvl4pPr>
      <a:lvl5pPr marL="1655527" indent="-184048" algn="l" rtl="0" fontAlgn="base">
        <a:spcBef>
          <a:spcPct val="20000"/>
        </a:spcBef>
        <a:spcAft>
          <a:spcPct val="0"/>
        </a:spcAft>
        <a:buChar char="»"/>
        <a:defRPr sz="2000">
          <a:solidFill>
            <a:schemeClr val="tx1"/>
          </a:solidFill>
          <a:latin typeface="+mj-lt"/>
          <a:cs typeface="+mj-cs"/>
        </a:defRPr>
      </a:lvl5pPr>
      <a:lvl6pPr marL="2023243" indent="-184048" algn="l" rtl="0" fontAlgn="base">
        <a:spcBef>
          <a:spcPct val="20000"/>
        </a:spcBef>
        <a:spcAft>
          <a:spcPct val="0"/>
        </a:spcAft>
        <a:buChar char="»"/>
        <a:defRPr sz="2000">
          <a:solidFill>
            <a:schemeClr val="tx1"/>
          </a:solidFill>
          <a:latin typeface="+mj-lt"/>
          <a:cs typeface="+mj-cs"/>
        </a:defRPr>
      </a:lvl6pPr>
      <a:lvl7pPr marL="2391246" indent="-184048" algn="l" rtl="0" fontAlgn="base">
        <a:spcBef>
          <a:spcPct val="20000"/>
        </a:spcBef>
        <a:spcAft>
          <a:spcPct val="0"/>
        </a:spcAft>
        <a:buChar char="»"/>
        <a:defRPr sz="2000">
          <a:solidFill>
            <a:schemeClr val="tx1"/>
          </a:solidFill>
          <a:latin typeface="+mj-lt"/>
          <a:cs typeface="+mj-cs"/>
        </a:defRPr>
      </a:lvl7pPr>
      <a:lvl8pPr marL="2759104" indent="-184048" algn="l" rtl="0" fontAlgn="base">
        <a:spcBef>
          <a:spcPct val="20000"/>
        </a:spcBef>
        <a:spcAft>
          <a:spcPct val="0"/>
        </a:spcAft>
        <a:buChar char="»"/>
        <a:defRPr sz="2000">
          <a:solidFill>
            <a:schemeClr val="tx1"/>
          </a:solidFill>
          <a:latin typeface="+mj-lt"/>
          <a:cs typeface="+mj-cs"/>
        </a:defRPr>
      </a:lvl8pPr>
      <a:lvl9pPr marL="3127040" indent="-184048"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5919" rtl="0" eaLnBrk="1" latinLnBrk="0" hangingPunct="1">
        <a:defRPr sz="1800" kern="1200">
          <a:solidFill>
            <a:schemeClr val="tx1"/>
          </a:solidFill>
          <a:latin typeface="+mn-lt"/>
          <a:ea typeface="+mn-ea"/>
          <a:cs typeface="+mn-cs"/>
        </a:defRPr>
      </a:lvl1pPr>
      <a:lvl2pPr marL="367929" algn="l" defTabSz="735919" rtl="0" eaLnBrk="1" latinLnBrk="0" hangingPunct="1">
        <a:defRPr sz="1800" kern="1200">
          <a:solidFill>
            <a:schemeClr val="tx1"/>
          </a:solidFill>
          <a:latin typeface="+mn-lt"/>
          <a:ea typeface="+mn-ea"/>
          <a:cs typeface="+mn-cs"/>
        </a:defRPr>
      </a:lvl2pPr>
      <a:lvl3pPr marL="735919" algn="l" defTabSz="735919" rtl="0" eaLnBrk="1" latinLnBrk="0" hangingPunct="1">
        <a:defRPr sz="1800" kern="1200">
          <a:solidFill>
            <a:schemeClr val="tx1"/>
          </a:solidFill>
          <a:latin typeface="+mn-lt"/>
          <a:ea typeface="+mn-ea"/>
          <a:cs typeface="+mn-cs"/>
        </a:defRPr>
      </a:lvl3pPr>
      <a:lvl4pPr marL="1103680" algn="l" defTabSz="735919" rtl="0" eaLnBrk="1" latinLnBrk="0" hangingPunct="1">
        <a:defRPr sz="1800" kern="1200">
          <a:solidFill>
            <a:schemeClr val="tx1"/>
          </a:solidFill>
          <a:latin typeface="+mn-lt"/>
          <a:ea typeface="+mn-ea"/>
          <a:cs typeface="+mn-cs"/>
        </a:defRPr>
      </a:lvl4pPr>
      <a:lvl5pPr marL="1471663" algn="l" defTabSz="735919" rtl="0" eaLnBrk="1" latinLnBrk="0" hangingPunct="1">
        <a:defRPr sz="1800" kern="1200">
          <a:solidFill>
            <a:schemeClr val="tx1"/>
          </a:solidFill>
          <a:latin typeface="+mn-lt"/>
          <a:ea typeface="+mn-ea"/>
          <a:cs typeface="+mn-cs"/>
        </a:defRPr>
      </a:lvl5pPr>
      <a:lvl6pPr marL="1839380" algn="l" defTabSz="735919" rtl="0" eaLnBrk="1" latinLnBrk="0" hangingPunct="1">
        <a:defRPr sz="1800" kern="1200">
          <a:solidFill>
            <a:schemeClr val="tx1"/>
          </a:solidFill>
          <a:latin typeface="+mn-lt"/>
          <a:ea typeface="+mn-ea"/>
          <a:cs typeface="+mn-cs"/>
        </a:defRPr>
      </a:lvl6pPr>
      <a:lvl7pPr marL="2207232" algn="l" defTabSz="735919" rtl="0" eaLnBrk="1" latinLnBrk="0" hangingPunct="1">
        <a:defRPr sz="1800" kern="1200">
          <a:solidFill>
            <a:schemeClr val="tx1"/>
          </a:solidFill>
          <a:latin typeface="+mn-lt"/>
          <a:ea typeface="+mn-ea"/>
          <a:cs typeface="+mn-cs"/>
        </a:defRPr>
      </a:lvl7pPr>
      <a:lvl8pPr marL="2575148" algn="l" defTabSz="735919" rtl="0" eaLnBrk="1" latinLnBrk="0" hangingPunct="1">
        <a:defRPr sz="1800" kern="1200">
          <a:solidFill>
            <a:schemeClr val="tx1"/>
          </a:solidFill>
          <a:latin typeface="+mn-lt"/>
          <a:ea typeface="+mn-ea"/>
          <a:cs typeface="+mn-cs"/>
        </a:defRPr>
      </a:lvl8pPr>
      <a:lvl9pPr marL="2943062" algn="l" defTabSz="73591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1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692" tIns="33343" rIns="66692" bIns="33343"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692" tIns="33343" rIns="66692" bIns="333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692" tIns="33343" rIns="66692" bIns="33343"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692" tIns="33343" rIns="66692" bIns="33343"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692" tIns="33343" rIns="66692" bIns="33343" numCol="1" anchor="t" anchorCtr="0" compatLnSpc="1">
            <a:prstTxWarp prst="textNoShape">
              <a:avLst/>
            </a:prstTxWarp>
          </a:bodyPr>
          <a:lstStyle>
            <a:lvl1pPr algn="r">
              <a:defRPr sz="1000">
                <a:solidFill>
                  <a:srgbClr val="000000"/>
                </a:solidFill>
              </a:defRPr>
            </a:lvl1pPr>
          </a:lstStyle>
          <a:p>
            <a:fld id="{3BA7F456-1CD9-4C2B-BE79-D530064A1CD5}" type="slidenum">
              <a:rPr lang="en-US" altLang="en-US">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142451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436" algn="ctr" rtl="0" fontAlgn="base">
        <a:spcBef>
          <a:spcPct val="0"/>
        </a:spcBef>
        <a:spcAft>
          <a:spcPct val="0"/>
        </a:spcAft>
        <a:defRPr sz="3200">
          <a:solidFill>
            <a:schemeClr val="bg1"/>
          </a:solidFill>
          <a:latin typeface="Arial Rounded MT Bold" pitchFamily="34" charset="0"/>
          <a:cs typeface="Arial" charset="0"/>
        </a:defRPr>
      </a:lvl6pPr>
      <a:lvl7pPr marL="666880" algn="ctr" rtl="0" fontAlgn="base">
        <a:spcBef>
          <a:spcPct val="0"/>
        </a:spcBef>
        <a:spcAft>
          <a:spcPct val="0"/>
        </a:spcAft>
        <a:defRPr sz="3200">
          <a:solidFill>
            <a:schemeClr val="bg1"/>
          </a:solidFill>
          <a:latin typeface="Arial Rounded MT Bold" pitchFamily="34" charset="0"/>
          <a:cs typeface="Arial" charset="0"/>
        </a:defRPr>
      </a:lvl7pPr>
      <a:lvl8pPr marL="1000334" algn="ctr" rtl="0" fontAlgn="base">
        <a:spcBef>
          <a:spcPct val="0"/>
        </a:spcBef>
        <a:spcAft>
          <a:spcPct val="0"/>
        </a:spcAft>
        <a:defRPr sz="3200">
          <a:solidFill>
            <a:schemeClr val="bg1"/>
          </a:solidFill>
          <a:latin typeface="Arial Rounded MT Bold" pitchFamily="34" charset="0"/>
          <a:cs typeface="Arial" charset="0"/>
        </a:defRPr>
      </a:lvl8pPr>
      <a:lvl9pPr marL="133375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091" indent="-250091" algn="l" rtl="0" eaLnBrk="0" fontAlgn="base" hangingPunct="0">
        <a:spcBef>
          <a:spcPct val="20000"/>
        </a:spcBef>
        <a:spcAft>
          <a:spcPct val="0"/>
        </a:spcAft>
        <a:defRPr sz="3200">
          <a:solidFill>
            <a:schemeClr val="bg1"/>
          </a:solidFill>
          <a:latin typeface="+mn-lt"/>
          <a:ea typeface="+mn-ea"/>
          <a:cs typeface="+mn-cs"/>
        </a:defRPr>
      </a:lvl1pPr>
      <a:lvl2pPr marL="541848" indent="-208408" algn="l" rtl="0" eaLnBrk="0" fontAlgn="base" hangingPunct="0">
        <a:spcBef>
          <a:spcPct val="20000"/>
        </a:spcBef>
        <a:spcAft>
          <a:spcPct val="0"/>
        </a:spcAft>
        <a:buChar char="–"/>
        <a:defRPr sz="2000">
          <a:solidFill>
            <a:schemeClr val="tx1"/>
          </a:solidFill>
          <a:latin typeface="Arial" charset="0"/>
          <a:cs typeface="+mn-cs"/>
        </a:defRPr>
      </a:lvl2pPr>
      <a:lvl3pPr marL="833624" indent="-166713" algn="l" rtl="0" eaLnBrk="0" fontAlgn="base" hangingPunct="0">
        <a:spcBef>
          <a:spcPct val="20000"/>
        </a:spcBef>
        <a:spcAft>
          <a:spcPct val="0"/>
        </a:spcAft>
        <a:buChar char="•"/>
        <a:defRPr sz="1800">
          <a:solidFill>
            <a:schemeClr val="tx1"/>
          </a:solidFill>
          <a:latin typeface="Arial" charset="0"/>
          <a:cs typeface="+mn-cs"/>
        </a:defRPr>
      </a:lvl3pPr>
      <a:lvl4pPr marL="1167048" indent="-166713" algn="l" rtl="0" eaLnBrk="0" fontAlgn="base" hangingPunct="0">
        <a:spcBef>
          <a:spcPct val="20000"/>
        </a:spcBef>
        <a:spcAft>
          <a:spcPct val="0"/>
        </a:spcAft>
        <a:buChar char="–"/>
        <a:defRPr sz="1500">
          <a:solidFill>
            <a:schemeClr val="tx1"/>
          </a:solidFill>
          <a:latin typeface="Arial" charset="0"/>
          <a:cs typeface="+mn-cs"/>
        </a:defRPr>
      </a:lvl4pPr>
      <a:lvl5pPr marL="1500482" indent="-166713" algn="l" rtl="0" eaLnBrk="0" fontAlgn="base" hangingPunct="0">
        <a:spcBef>
          <a:spcPct val="20000"/>
        </a:spcBef>
        <a:spcAft>
          <a:spcPct val="0"/>
        </a:spcAft>
        <a:buChar char="»"/>
        <a:defRPr sz="1500">
          <a:solidFill>
            <a:schemeClr val="tx1"/>
          </a:solidFill>
          <a:latin typeface="Arial" charset="0"/>
          <a:cs typeface="+mn-cs"/>
        </a:defRPr>
      </a:lvl5pPr>
      <a:lvl6pPr marL="1833930" indent="-166713" algn="l" rtl="0" fontAlgn="base">
        <a:spcBef>
          <a:spcPct val="20000"/>
        </a:spcBef>
        <a:spcAft>
          <a:spcPct val="0"/>
        </a:spcAft>
        <a:buChar char="»"/>
        <a:defRPr sz="1500">
          <a:solidFill>
            <a:schemeClr val="tx1"/>
          </a:solidFill>
          <a:latin typeface="Arial" charset="0"/>
          <a:cs typeface="+mn-cs"/>
        </a:defRPr>
      </a:lvl6pPr>
      <a:lvl7pPr marL="2167372" indent="-166713" algn="l" rtl="0" fontAlgn="base">
        <a:spcBef>
          <a:spcPct val="20000"/>
        </a:spcBef>
        <a:spcAft>
          <a:spcPct val="0"/>
        </a:spcAft>
        <a:buChar char="»"/>
        <a:defRPr sz="1500">
          <a:solidFill>
            <a:schemeClr val="tx1"/>
          </a:solidFill>
          <a:latin typeface="Arial" charset="0"/>
          <a:cs typeface="+mn-cs"/>
        </a:defRPr>
      </a:lvl7pPr>
      <a:lvl8pPr marL="2500809" indent="-166713" algn="l" rtl="0" fontAlgn="base">
        <a:spcBef>
          <a:spcPct val="20000"/>
        </a:spcBef>
        <a:spcAft>
          <a:spcPct val="0"/>
        </a:spcAft>
        <a:buChar char="»"/>
        <a:defRPr sz="1500">
          <a:solidFill>
            <a:schemeClr val="tx1"/>
          </a:solidFill>
          <a:latin typeface="Arial" charset="0"/>
          <a:cs typeface="+mn-cs"/>
        </a:defRPr>
      </a:lvl8pPr>
      <a:lvl9pPr marL="2834253" indent="-166713"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880" rtl="0" eaLnBrk="1" latinLnBrk="0" hangingPunct="1">
        <a:defRPr sz="1300" kern="1200">
          <a:solidFill>
            <a:schemeClr val="tx1"/>
          </a:solidFill>
          <a:latin typeface="+mn-lt"/>
          <a:ea typeface="+mn-ea"/>
          <a:cs typeface="+mn-cs"/>
        </a:defRPr>
      </a:lvl1pPr>
      <a:lvl2pPr marL="333436" algn="l" defTabSz="666880" rtl="0" eaLnBrk="1" latinLnBrk="0" hangingPunct="1">
        <a:defRPr sz="1300" kern="1200">
          <a:solidFill>
            <a:schemeClr val="tx1"/>
          </a:solidFill>
          <a:latin typeface="+mn-lt"/>
          <a:ea typeface="+mn-ea"/>
          <a:cs typeface="+mn-cs"/>
        </a:defRPr>
      </a:lvl2pPr>
      <a:lvl3pPr marL="666880" algn="l" defTabSz="666880" rtl="0" eaLnBrk="1" latinLnBrk="0" hangingPunct="1">
        <a:defRPr sz="1300" kern="1200">
          <a:solidFill>
            <a:schemeClr val="tx1"/>
          </a:solidFill>
          <a:latin typeface="+mn-lt"/>
          <a:ea typeface="+mn-ea"/>
          <a:cs typeface="+mn-cs"/>
        </a:defRPr>
      </a:lvl3pPr>
      <a:lvl4pPr marL="1000334" algn="l" defTabSz="666880" rtl="0" eaLnBrk="1" latinLnBrk="0" hangingPunct="1">
        <a:defRPr sz="1300" kern="1200">
          <a:solidFill>
            <a:schemeClr val="tx1"/>
          </a:solidFill>
          <a:latin typeface="+mn-lt"/>
          <a:ea typeface="+mn-ea"/>
          <a:cs typeface="+mn-cs"/>
        </a:defRPr>
      </a:lvl4pPr>
      <a:lvl5pPr marL="1333759" algn="l" defTabSz="666880" rtl="0" eaLnBrk="1" latinLnBrk="0" hangingPunct="1">
        <a:defRPr sz="1300" kern="1200">
          <a:solidFill>
            <a:schemeClr val="tx1"/>
          </a:solidFill>
          <a:latin typeface="+mn-lt"/>
          <a:ea typeface="+mn-ea"/>
          <a:cs typeface="+mn-cs"/>
        </a:defRPr>
      </a:lvl5pPr>
      <a:lvl6pPr marL="1667202" algn="l" defTabSz="666880" rtl="0" eaLnBrk="1" latinLnBrk="0" hangingPunct="1">
        <a:defRPr sz="1300" kern="1200">
          <a:solidFill>
            <a:schemeClr val="tx1"/>
          </a:solidFill>
          <a:latin typeface="+mn-lt"/>
          <a:ea typeface="+mn-ea"/>
          <a:cs typeface="+mn-cs"/>
        </a:defRPr>
      </a:lvl6pPr>
      <a:lvl7pPr marL="2000640" algn="l" defTabSz="666880" rtl="0" eaLnBrk="1" latinLnBrk="0" hangingPunct="1">
        <a:defRPr sz="1300" kern="1200">
          <a:solidFill>
            <a:schemeClr val="tx1"/>
          </a:solidFill>
          <a:latin typeface="+mn-lt"/>
          <a:ea typeface="+mn-ea"/>
          <a:cs typeface="+mn-cs"/>
        </a:defRPr>
      </a:lvl7pPr>
      <a:lvl8pPr marL="2334077" algn="l" defTabSz="666880" rtl="0" eaLnBrk="1" latinLnBrk="0" hangingPunct="1">
        <a:defRPr sz="1300" kern="1200">
          <a:solidFill>
            <a:schemeClr val="tx1"/>
          </a:solidFill>
          <a:latin typeface="+mn-lt"/>
          <a:ea typeface="+mn-ea"/>
          <a:cs typeface="+mn-cs"/>
        </a:defRPr>
      </a:lvl8pPr>
      <a:lvl9pPr marL="2667525" algn="l" defTabSz="66688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695" tIns="33344" rIns="66695" bIns="33344"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695" tIns="33344" rIns="66695" bIns="333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695" tIns="33344" rIns="66695" bIns="33344" numCol="1" anchor="t" anchorCtr="0" compatLnSpc="1">
            <a:prstTxWarp prst="textNoShape">
              <a:avLst/>
            </a:prstTxWarp>
          </a:bodyPr>
          <a:lstStyle>
            <a:lvl1pPr>
              <a:defRPr sz="1000">
                <a:solidFill>
                  <a:srgbClr val="000000"/>
                </a:solidFill>
              </a:defRPr>
            </a:lvl1pPr>
          </a:lstStyle>
          <a:p>
            <a:pPr algn="l">
              <a:defRPr/>
            </a:pPr>
            <a:endParaRPr lang="en-US">
              <a:latin typeface="Arial" charset="0"/>
            </a:endParaRPr>
          </a:p>
        </p:txBody>
      </p:sp>
      <p:sp>
        <p:nvSpPr>
          <p:cNvPr id="3778565"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695" tIns="33344" rIns="66695" bIns="33344" numCol="1" anchor="t" anchorCtr="0" compatLnSpc="1">
            <a:prstTxWarp prst="textNoShape">
              <a:avLst/>
            </a:prstTxWarp>
          </a:bodyPr>
          <a:lstStyle>
            <a:lvl1pPr algn="ctr">
              <a:defRPr sz="1000">
                <a:solidFill>
                  <a:srgbClr val="000000"/>
                </a:solidFill>
              </a:defRPr>
            </a:lvl1pPr>
          </a:lstStyle>
          <a:p>
            <a:pPr>
              <a:defRPr/>
            </a:pPr>
            <a:endParaRPr lang="en-US">
              <a:latin typeface="Arial" charset="0"/>
            </a:endParaRPr>
          </a:p>
        </p:txBody>
      </p:sp>
      <p:sp>
        <p:nvSpPr>
          <p:cNvPr id="3778566"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695" tIns="33344" rIns="66695" bIns="33344" numCol="1" anchor="t" anchorCtr="0" compatLnSpc="1">
            <a:prstTxWarp prst="textNoShape">
              <a:avLst/>
            </a:prstTxWarp>
          </a:bodyPr>
          <a:lstStyle>
            <a:lvl1pPr algn="r">
              <a:defRPr sz="1000">
                <a:solidFill>
                  <a:srgbClr val="000000"/>
                </a:solidFill>
              </a:defRPr>
            </a:lvl1pPr>
          </a:lstStyle>
          <a:p>
            <a:pPr>
              <a:defRPr/>
            </a:pPr>
            <a:fld id="{600C00FA-F60E-47A5-917B-42AB0148618E}"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278755219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451" algn="ctr" rtl="0" eaLnBrk="0" fontAlgn="base" hangingPunct="0">
        <a:spcBef>
          <a:spcPct val="0"/>
        </a:spcBef>
        <a:spcAft>
          <a:spcPct val="0"/>
        </a:spcAft>
        <a:defRPr sz="3200">
          <a:solidFill>
            <a:schemeClr val="bg1"/>
          </a:solidFill>
          <a:latin typeface="Arial Rounded MT Bold" pitchFamily="34" charset="0"/>
          <a:cs typeface="Arial" charset="0"/>
        </a:defRPr>
      </a:lvl6pPr>
      <a:lvl7pPr marL="666911" algn="ctr" rtl="0" eaLnBrk="0" fontAlgn="base" hangingPunct="0">
        <a:spcBef>
          <a:spcPct val="0"/>
        </a:spcBef>
        <a:spcAft>
          <a:spcPct val="0"/>
        </a:spcAft>
        <a:defRPr sz="3200">
          <a:solidFill>
            <a:schemeClr val="bg1"/>
          </a:solidFill>
          <a:latin typeface="Arial Rounded MT Bold" pitchFamily="34" charset="0"/>
          <a:cs typeface="Arial" charset="0"/>
        </a:defRPr>
      </a:lvl7pPr>
      <a:lvl8pPr marL="1000380" algn="ctr" rtl="0" eaLnBrk="0" fontAlgn="base" hangingPunct="0">
        <a:spcBef>
          <a:spcPct val="0"/>
        </a:spcBef>
        <a:spcAft>
          <a:spcPct val="0"/>
        </a:spcAft>
        <a:defRPr sz="3200">
          <a:solidFill>
            <a:schemeClr val="bg1"/>
          </a:solidFill>
          <a:latin typeface="Arial Rounded MT Bold" pitchFamily="34" charset="0"/>
          <a:cs typeface="Arial" charset="0"/>
        </a:defRPr>
      </a:lvl8pPr>
      <a:lvl9pPr marL="1333821" algn="ctr"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102" indent="-250102" algn="l" rtl="0" eaLnBrk="0" fontAlgn="base" hangingPunct="0">
        <a:spcBef>
          <a:spcPct val="20000"/>
        </a:spcBef>
        <a:spcAft>
          <a:spcPct val="0"/>
        </a:spcAft>
        <a:defRPr sz="3200">
          <a:solidFill>
            <a:schemeClr val="bg1"/>
          </a:solidFill>
          <a:latin typeface="+mn-lt"/>
          <a:ea typeface="+mn-ea"/>
          <a:cs typeface="+mn-cs"/>
        </a:defRPr>
      </a:lvl1pPr>
      <a:lvl2pPr marL="541873" indent="-208418" algn="l" rtl="0" eaLnBrk="0" fontAlgn="base" hangingPunct="0">
        <a:spcBef>
          <a:spcPct val="20000"/>
        </a:spcBef>
        <a:spcAft>
          <a:spcPct val="0"/>
        </a:spcAft>
        <a:buChar char="–"/>
        <a:defRPr sz="2000">
          <a:solidFill>
            <a:schemeClr val="tx1"/>
          </a:solidFill>
          <a:latin typeface="Arial" charset="0"/>
          <a:cs typeface="+mn-cs"/>
        </a:defRPr>
      </a:lvl2pPr>
      <a:lvl3pPr marL="833662" indent="-166721" algn="l" rtl="0" eaLnBrk="0" fontAlgn="base" hangingPunct="0">
        <a:spcBef>
          <a:spcPct val="20000"/>
        </a:spcBef>
        <a:spcAft>
          <a:spcPct val="0"/>
        </a:spcAft>
        <a:buChar char="•"/>
        <a:defRPr sz="1800">
          <a:solidFill>
            <a:schemeClr val="tx1"/>
          </a:solidFill>
          <a:latin typeface="Arial" charset="0"/>
          <a:cs typeface="+mn-cs"/>
        </a:defRPr>
      </a:lvl3pPr>
      <a:lvl4pPr marL="1167102" indent="-166721" algn="l" rtl="0" eaLnBrk="0" fontAlgn="base" hangingPunct="0">
        <a:spcBef>
          <a:spcPct val="20000"/>
        </a:spcBef>
        <a:spcAft>
          <a:spcPct val="0"/>
        </a:spcAft>
        <a:buChar char="–"/>
        <a:defRPr sz="1500">
          <a:solidFill>
            <a:schemeClr val="tx1"/>
          </a:solidFill>
          <a:latin typeface="Arial" charset="0"/>
          <a:cs typeface="+mn-cs"/>
        </a:defRPr>
      </a:lvl4pPr>
      <a:lvl5pPr marL="1500552" indent="-166721" algn="l" rtl="0" eaLnBrk="0" fontAlgn="base" hangingPunct="0">
        <a:spcBef>
          <a:spcPct val="20000"/>
        </a:spcBef>
        <a:spcAft>
          <a:spcPct val="0"/>
        </a:spcAft>
        <a:buChar char="»"/>
        <a:defRPr sz="1500">
          <a:solidFill>
            <a:schemeClr val="tx1"/>
          </a:solidFill>
          <a:latin typeface="Arial" charset="0"/>
          <a:cs typeface="+mn-cs"/>
        </a:defRPr>
      </a:lvl5pPr>
      <a:lvl6pPr marL="1834015" indent="-166721" algn="l" rtl="0" eaLnBrk="0" fontAlgn="base" hangingPunct="0">
        <a:spcBef>
          <a:spcPct val="20000"/>
        </a:spcBef>
        <a:spcAft>
          <a:spcPct val="0"/>
        </a:spcAft>
        <a:buChar char="»"/>
        <a:defRPr sz="1500">
          <a:solidFill>
            <a:schemeClr val="tx1"/>
          </a:solidFill>
          <a:latin typeface="Arial" charset="0"/>
          <a:cs typeface="+mn-cs"/>
        </a:defRPr>
      </a:lvl6pPr>
      <a:lvl7pPr marL="2167472" indent="-166721" algn="l" rtl="0" eaLnBrk="0" fontAlgn="base" hangingPunct="0">
        <a:spcBef>
          <a:spcPct val="20000"/>
        </a:spcBef>
        <a:spcAft>
          <a:spcPct val="0"/>
        </a:spcAft>
        <a:buChar char="»"/>
        <a:defRPr sz="1500">
          <a:solidFill>
            <a:schemeClr val="tx1"/>
          </a:solidFill>
          <a:latin typeface="Arial" charset="0"/>
          <a:cs typeface="+mn-cs"/>
        </a:defRPr>
      </a:lvl7pPr>
      <a:lvl8pPr marL="2500925" indent="-166721" algn="l" rtl="0" eaLnBrk="0" fontAlgn="base" hangingPunct="0">
        <a:spcBef>
          <a:spcPct val="20000"/>
        </a:spcBef>
        <a:spcAft>
          <a:spcPct val="0"/>
        </a:spcAft>
        <a:buChar char="»"/>
        <a:defRPr sz="1500">
          <a:solidFill>
            <a:schemeClr val="tx1"/>
          </a:solidFill>
          <a:latin typeface="Arial" charset="0"/>
          <a:cs typeface="+mn-cs"/>
        </a:defRPr>
      </a:lvl8pPr>
      <a:lvl9pPr marL="2834384" indent="-166721"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911" rtl="0" eaLnBrk="1" latinLnBrk="0" hangingPunct="1">
        <a:defRPr sz="1300" kern="1200">
          <a:solidFill>
            <a:schemeClr val="tx1"/>
          </a:solidFill>
          <a:latin typeface="+mn-lt"/>
          <a:ea typeface="+mn-ea"/>
          <a:cs typeface="+mn-cs"/>
        </a:defRPr>
      </a:lvl1pPr>
      <a:lvl2pPr marL="333451" algn="l" defTabSz="666911" rtl="0" eaLnBrk="1" latinLnBrk="0" hangingPunct="1">
        <a:defRPr sz="1300" kern="1200">
          <a:solidFill>
            <a:schemeClr val="tx1"/>
          </a:solidFill>
          <a:latin typeface="+mn-lt"/>
          <a:ea typeface="+mn-ea"/>
          <a:cs typeface="+mn-cs"/>
        </a:defRPr>
      </a:lvl2pPr>
      <a:lvl3pPr marL="666911" algn="l" defTabSz="666911" rtl="0" eaLnBrk="1" latinLnBrk="0" hangingPunct="1">
        <a:defRPr sz="1300" kern="1200">
          <a:solidFill>
            <a:schemeClr val="tx1"/>
          </a:solidFill>
          <a:latin typeface="+mn-lt"/>
          <a:ea typeface="+mn-ea"/>
          <a:cs typeface="+mn-cs"/>
        </a:defRPr>
      </a:lvl3pPr>
      <a:lvl4pPr marL="1000380" algn="l" defTabSz="666911" rtl="0" eaLnBrk="1" latinLnBrk="0" hangingPunct="1">
        <a:defRPr sz="1300" kern="1200">
          <a:solidFill>
            <a:schemeClr val="tx1"/>
          </a:solidFill>
          <a:latin typeface="+mn-lt"/>
          <a:ea typeface="+mn-ea"/>
          <a:cs typeface="+mn-cs"/>
        </a:defRPr>
      </a:lvl4pPr>
      <a:lvl5pPr marL="1333821" algn="l" defTabSz="666911" rtl="0" eaLnBrk="1" latinLnBrk="0" hangingPunct="1">
        <a:defRPr sz="1300" kern="1200">
          <a:solidFill>
            <a:schemeClr val="tx1"/>
          </a:solidFill>
          <a:latin typeface="+mn-lt"/>
          <a:ea typeface="+mn-ea"/>
          <a:cs typeface="+mn-cs"/>
        </a:defRPr>
      </a:lvl5pPr>
      <a:lvl6pPr marL="1667279" algn="l" defTabSz="666911" rtl="0" eaLnBrk="1" latinLnBrk="0" hangingPunct="1">
        <a:defRPr sz="1300" kern="1200">
          <a:solidFill>
            <a:schemeClr val="tx1"/>
          </a:solidFill>
          <a:latin typeface="+mn-lt"/>
          <a:ea typeface="+mn-ea"/>
          <a:cs typeface="+mn-cs"/>
        </a:defRPr>
      </a:lvl6pPr>
      <a:lvl7pPr marL="2000733" algn="l" defTabSz="666911" rtl="0" eaLnBrk="1" latinLnBrk="0" hangingPunct="1">
        <a:defRPr sz="1300" kern="1200">
          <a:solidFill>
            <a:schemeClr val="tx1"/>
          </a:solidFill>
          <a:latin typeface="+mn-lt"/>
          <a:ea typeface="+mn-ea"/>
          <a:cs typeface="+mn-cs"/>
        </a:defRPr>
      </a:lvl7pPr>
      <a:lvl8pPr marL="2334185" algn="l" defTabSz="666911" rtl="0" eaLnBrk="1" latinLnBrk="0" hangingPunct="1">
        <a:defRPr sz="1300" kern="1200">
          <a:solidFill>
            <a:schemeClr val="tx1"/>
          </a:solidFill>
          <a:latin typeface="+mn-lt"/>
          <a:ea typeface="+mn-ea"/>
          <a:cs typeface="+mn-cs"/>
        </a:defRPr>
      </a:lvl8pPr>
      <a:lvl9pPr marL="2667648" algn="l" defTabSz="666911"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01" tIns="33347" rIns="66701" bIns="33347"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01" tIns="33347" rIns="66701" bIns="3334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01" tIns="33347" rIns="66701" bIns="33347" numCol="1" anchor="t" anchorCtr="0" compatLnSpc="1">
            <a:prstTxWarp prst="textNoShape">
              <a:avLst/>
            </a:prstTxWarp>
          </a:bodyPr>
          <a:lstStyle>
            <a:lvl1pPr>
              <a:defRPr sz="1000">
                <a:solidFill>
                  <a:srgbClr val="000000"/>
                </a:solidFill>
              </a:defRPr>
            </a:lvl1pPr>
          </a:lstStyle>
          <a:p>
            <a:pPr algn="l">
              <a:defRPr/>
            </a:pPr>
            <a:endParaRPr lang="en-US">
              <a:latin typeface="Arial" charset="0"/>
            </a:endParaRPr>
          </a:p>
        </p:txBody>
      </p:sp>
      <p:sp>
        <p:nvSpPr>
          <p:cNvPr id="3778565"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01" tIns="33347" rIns="66701" bIns="33347" numCol="1" anchor="t" anchorCtr="0" compatLnSpc="1">
            <a:prstTxWarp prst="textNoShape">
              <a:avLst/>
            </a:prstTxWarp>
          </a:bodyPr>
          <a:lstStyle>
            <a:lvl1pPr algn="ctr">
              <a:defRPr sz="1000">
                <a:solidFill>
                  <a:srgbClr val="000000"/>
                </a:solidFill>
              </a:defRPr>
            </a:lvl1pPr>
          </a:lstStyle>
          <a:p>
            <a:pPr>
              <a:defRPr/>
            </a:pPr>
            <a:endParaRPr lang="en-US">
              <a:latin typeface="Arial" charset="0"/>
            </a:endParaRPr>
          </a:p>
        </p:txBody>
      </p:sp>
      <p:sp>
        <p:nvSpPr>
          <p:cNvPr id="3778566"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01" tIns="33347" rIns="66701" bIns="33347" numCol="1" anchor="t" anchorCtr="0" compatLnSpc="1">
            <a:prstTxWarp prst="textNoShape">
              <a:avLst/>
            </a:prstTxWarp>
          </a:bodyPr>
          <a:lstStyle>
            <a:lvl1pPr algn="r">
              <a:defRPr sz="1000">
                <a:solidFill>
                  <a:srgbClr val="000000"/>
                </a:solidFill>
              </a:defRPr>
            </a:lvl1pPr>
          </a:lstStyle>
          <a:p>
            <a:pPr>
              <a:defRPr/>
            </a:pPr>
            <a:fld id="{600C00FA-F60E-47A5-917B-42AB0148618E}"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2787552195"/>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481" algn="ctr" rtl="0" eaLnBrk="0" fontAlgn="base" hangingPunct="0">
        <a:spcBef>
          <a:spcPct val="0"/>
        </a:spcBef>
        <a:spcAft>
          <a:spcPct val="0"/>
        </a:spcAft>
        <a:defRPr sz="3200">
          <a:solidFill>
            <a:schemeClr val="bg1"/>
          </a:solidFill>
          <a:latin typeface="Arial Rounded MT Bold" pitchFamily="34" charset="0"/>
          <a:cs typeface="Arial" charset="0"/>
        </a:defRPr>
      </a:lvl6pPr>
      <a:lvl7pPr marL="666973" algn="ctr" rtl="0" eaLnBrk="0" fontAlgn="base" hangingPunct="0">
        <a:spcBef>
          <a:spcPct val="0"/>
        </a:spcBef>
        <a:spcAft>
          <a:spcPct val="0"/>
        </a:spcAft>
        <a:defRPr sz="3200">
          <a:solidFill>
            <a:schemeClr val="bg1"/>
          </a:solidFill>
          <a:latin typeface="Arial Rounded MT Bold" pitchFamily="34" charset="0"/>
          <a:cs typeface="Arial" charset="0"/>
        </a:defRPr>
      </a:lvl7pPr>
      <a:lvl8pPr marL="1000473" algn="ctr" rtl="0" eaLnBrk="0" fontAlgn="base" hangingPunct="0">
        <a:spcBef>
          <a:spcPct val="0"/>
        </a:spcBef>
        <a:spcAft>
          <a:spcPct val="0"/>
        </a:spcAft>
        <a:defRPr sz="3200">
          <a:solidFill>
            <a:schemeClr val="bg1"/>
          </a:solidFill>
          <a:latin typeface="Arial Rounded MT Bold" pitchFamily="34" charset="0"/>
          <a:cs typeface="Arial" charset="0"/>
        </a:defRPr>
      </a:lvl8pPr>
      <a:lvl9pPr marL="1333945" algn="ctr"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125" indent="-250125" algn="l" rtl="0" eaLnBrk="0" fontAlgn="base" hangingPunct="0">
        <a:spcBef>
          <a:spcPct val="20000"/>
        </a:spcBef>
        <a:spcAft>
          <a:spcPct val="0"/>
        </a:spcAft>
        <a:defRPr sz="3200">
          <a:solidFill>
            <a:schemeClr val="bg1"/>
          </a:solidFill>
          <a:latin typeface="+mn-lt"/>
          <a:ea typeface="+mn-ea"/>
          <a:cs typeface="+mn-cs"/>
        </a:defRPr>
      </a:lvl1pPr>
      <a:lvl2pPr marL="541923" indent="-208437" algn="l" rtl="0" eaLnBrk="0" fontAlgn="base" hangingPunct="0">
        <a:spcBef>
          <a:spcPct val="20000"/>
        </a:spcBef>
        <a:spcAft>
          <a:spcPct val="0"/>
        </a:spcAft>
        <a:buChar char="–"/>
        <a:defRPr sz="2000">
          <a:solidFill>
            <a:schemeClr val="tx1"/>
          </a:solidFill>
          <a:latin typeface="Arial" charset="0"/>
          <a:cs typeface="+mn-cs"/>
        </a:defRPr>
      </a:lvl2pPr>
      <a:lvl3pPr marL="833738" indent="-166737" algn="l" rtl="0" eaLnBrk="0" fontAlgn="base" hangingPunct="0">
        <a:spcBef>
          <a:spcPct val="20000"/>
        </a:spcBef>
        <a:spcAft>
          <a:spcPct val="0"/>
        </a:spcAft>
        <a:buChar char="•"/>
        <a:defRPr sz="1800">
          <a:solidFill>
            <a:schemeClr val="tx1"/>
          </a:solidFill>
          <a:latin typeface="Arial" charset="0"/>
          <a:cs typeface="+mn-cs"/>
        </a:defRPr>
      </a:lvl3pPr>
      <a:lvl4pPr marL="1167210" indent="-166737" algn="l" rtl="0" eaLnBrk="0" fontAlgn="base" hangingPunct="0">
        <a:spcBef>
          <a:spcPct val="20000"/>
        </a:spcBef>
        <a:spcAft>
          <a:spcPct val="0"/>
        </a:spcAft>
        <a:buChar char="–"/>
        <a:defRPr sz="1500">
          <a:solidFill>
            <a:schemeClr val="tx1"/>
          </a:solidFill>
          <a:latin typeface="Arial" charset="0"/>
          <a:cs typeface="+mn-cs"/>
        </a:defRPr>
      </a:lvl4pPr>
      <a:lvl5pPr marL="1500691" indent="-166737" algn="l" rtl="0" eaLnBrk="0" fontAlgn="base" hangingPunct="0">
        <a:spcBef>
          <a:spcPct val="20000"/>
        </a:spcBef>
        <a:spcAft>
          <a:spcPct val="0"/>
        </a:spcAft>
        <a:buChar char="»"/>
        <a:defRPr sz="1500">
          <a:solidFill>
            <a:schemeClr val="tx1"/>
          </a:solidFill>
          <a:latin typeface="Arial" charset="0"/>
          <a:cs typeface="+mn-cs"/>
        </a:defRPr>
      </a:lvl5pPr>
      <a:lvl6pPr marL="1834185" indent="-166737" algn="l" rtl="0" eaLnBrk="0" fontAlgn="base" hangingPunct="0">
        <a:spcBef>
          <a:spcPct val="20000"/>
        </a:spcBef>
        <a:spcAft>
          <a:spcPct val="0"/>
        </a:spcAft>
        <a:buChar char="»"/>
        <a:defRPr sz="1500">
          <a:solidFill>
            <a:schemeClr val="tx1"/>
          </a:solidFill>
          <a:latin typeface="Arial" charset="0"/>
          <a:cs typeface="+mn-cs"/>
        </a:defRPr>
      </a:lvl6pPr>
      <a:lvl7pPr marL="2167673" indent="-166737" algn="l" rtl="0" eaLnBrk="0" fontAlgn="base" hangingPunct="0">
        <a:spcBef>
          <a:spcPct val="20000"/>
        </a:spcBef>
        <a:spcAft>
          <a:spcPct val="0"/>
        </a:spcAft>
        <a:buChar char="»"/>
        <a:defRPr sz="1500">
          <a:solidFill>
            <a:schemeClr val="tx1"/>
          </a:solidFill>
          <a:latin typeface="Arial" charset="0"/>
          <a:cs typeface="+mn-cs"/>
        </a:defRPr>
      </a:lvl7pPr>
      <a:lvl8pPr marL="2501157" indent="-166737" algn="l" rtl="0" eaLnBrk="0" fontAlgn="base" hangingPunct="0">
        <a:spcBef>
          <a:spcPct val="20000"/>
        </a:spcBef>
        <a:spcAft>
          <a:spcPct val="0"/>
        </a:spcAft>
        <a:buChar char="»"/>
        <a:defRPr sz="1500">
          <a:solidFill>
            <a:schemeClr val="tx1"/>
          </a:solidFill>
          <a:latin typeface="Arial" charset="0"/>
          <a:cs typeface="+mn-cs"/>
        </a:defRPr>
      </a:lvl8pPr>
      <a:lvl9pPr marL="2834647" indent="-166737"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973" rtl="0" eaLnBrk="1" latinLnBrk="0" hangingPunct="1">
        <a:defRPr sz="1300" kern="1200">
          <a:solidFill>
            <a:schemeClr val="tx1"/>
          </a:solidFill>
          <a:latin typeface="+mn-lt"/>
          <a:ea typeface="+mn-ea"/>
          <a:cs typeface="+mn-cs"/>
        </a:defRPr>
      </a:lvl1pPr>
      <a:lvl2pPr marL="333481" algn="l" defTabSz="666973" rtl="0" eaLnBrk="1" latinLnBrk="0" hangingPunct="1">
        <a:defRPr sz="1300" kern="1200">
          <a:solidFill>
            <a:schemeClr val="tx1"/>
          </a:solidFill>
          <a:latin typeface="+mn-lt"/>
          <a:ea typeface="+mn-ea"/>
          <a:cs typeface="+mn-cs"/>
        </a:defRPr>
      </a:lvl2pPr>
      <a:lvl3pPr marL="666973" algn="l" defTabSz="666973" rtl="0" eaLnBrk="1" latinLnBrk="0" hangingPunct="1">
        <a:defRPr sz="1300" kern="1200">
          <a:solidFill>
            <a:schemeClr val="tx1"/>
          </a:solidFill>
          <a:latin typeface="+mn-lt"/>
          <a:ea typeface="+mn-ea"/>
          <a:cs typeface="+mn-cs"/>
        </a:defRPr>
      </a:lvl3pPr>
      <a:lvl4pPr marL="1000473" algn="l" defTabSz="666973" rtl="0" eaLnBrk="1" latinLnBrk="0" hangingPunct="1">
        <a:defRPr sz="1300" kern="1200">
          <a:solidFill>
            <a:schemeClr val="tx1"/>
          </a:solidFill>
          <a:latin typeface="+mn-lt"/>
          <a:ea typeface="+mn-ea"/>
          <a:cs typeface="+mn-cs"/>
        </a:defRPr>
      </a:lvl4pPr>
      <a:lvl5pPr marL="1333945" algn="l" defTabSz="666973" rtl="0" eaLnBrk="1" latinLnBrk="0" hangingPunct="1">
        <a:defRPr sz="1300" kern="1200">
          <a:solidFill>
            <a:schemeClr val="tx1"/>
          </a:solidFill>
          <a:latin typeface="+mn-lt"/>
          <a:ea typeface="+mn-ea"/>
          <a:cs typeface="+mn-cs"/>
        </a:defRPr>
      </a:lvl5pPr>
      <a:lvl6pPr marL="1667433" algn="l" defTabSz="666973" rtl="0" eaLnBrk="1" latinLnBrk="0" hangingPunct="1">
        <a:defRPr sz="1300" kern="1200">
          <a:solidFill>
            <a:schemeClr val="tx1"/>
          </a:solidFill>
          <a:latin typeface="+mn-lt"/>
          <a:ea typeface="+mn-ea"/>
          <a:cs typeface="+mn-cs"/>
        </a:defRPr>
      </a:lvl6pPr>
      <a:lvl7pPr marL="2000919" algn="l" defTabSz="666973" rtl="0" eaLnBrk="1" latinLnBrk="0" hangingPunct="1">
        <a:defRPr sz="1300" kern="1200">
          <a:solidFill>
            <a:schemeClr val="tx1"/>
          </a:solidFill>
          <a:latin typeface="+mn-lt"/>
          <a:ea typeface="+mn-ea"/>
          <a:cs typeface="+mn-cs"/>
        </a:defRPr>
      </a:lvl7pPr>
      <a:lvl8pPr marL="2334402" algn="l" defTabSz="666973" rtl="0" eaLnBrk="1" latinLnBrk="0" hangingPunct="1">
        <a:defRPr sz="1300" kern="1200">
          <a:solidFill>
            <a:schemeClr val="tx1"/>
          </a:solidFill>
          <a:latin typeface="+mn-lt"/>
          <a:ea typeface="+mn-ea"/>
          <a:cs typeface="+mn-cs"/>
        </a:defRPr>
      </a:lvl8pPr>
      <a:lvl9pPr marL="2667895" algn="l" defTabSz="666973"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10" tIns="33352" rIns="66710" bIns="33352"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10" tIns="33352" rIns="66710" bIns="3335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10" tIns="33352" rIns="66710" bIns="33352" numCol="1" anchor="t" anchorCtr="0" compatLnSpc="1">
            <a:prstTxWarp prst="textNoShape">
              <a:avLst/>
            </a:prstTxWarp>
          </a:bodyPr>
          <a:lstStyle>
            <a:lvl1pPr>
              <a:defRPr sz="1000">
                <a:solidFill>
                  <a:srgbClr val="000000"/>
                </a:solidFill>
              </a:defRPr>
            </a:lvl1pPr>
          </a:lstStyle>
          <a:p>
            <a:pPr algn="l">
              <a:defRPr/>
            </a:pPr>
            <a:endParaRPr lang="en-US">
              <a:latin typeface="Arial" charset="0"/>
            </a:endParaRPr>
          </a:p>
        </p:txBody>
      </p:sp>
      <p:sp>
        <p:nvSpPr>
          <p:cNvPr id="3778565"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10" tIns="33352" rIns="66710" bIns="33352" numCol="1" anchor="t" anchorCtr="0" compatLnSpc="1">
            <a:prstTxWarp prst="textNoShape">
              <a:avLst/>
            </a:prstTxWarp>
          </a:bodyPr>
          <a:lstStyle>
            <a:lvl1pPr algn="ctr">
              <a:defRPr sz="1000">
                <a:solidFill>
                  <a:srgbClr val="000000"/>
                </a:solidFill>
              </a:defRPr>
            </a:lvl1pPr>
          </a:lstStyle>
          <a:p>
            <a:pPr>
              <a:defRPr/>
            </a:pPr>
            <a:endParaRPr lang="en-US">
              <a:latin typeface="Arial" charset="0"/>
            </a:endParaRPr>
          </a:p>
        </p:txBody>
      </p:sp>
      <p:sp>
        <p:nvSpPr>
          <p:cNvPr id="3778566"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10" tIns="33352" rIns="66710" bIns="33352" numCol="1" anchor="t" anchorCtr="0" compatLnSpc="1">
            <a:prstTxWarp prst="textNoShape">
              <a:avLst/>
            </a:prstTxWarp>
          </a:bodyPr>
          <a:lstStyle>
            <a:lvl1pPr algn="r">
              <a:defRPr sz="1000">
                <a:solidFill>
                  <a:srgbClr val="000000"/>
                </a:solidFill>
              </a:defRPr>
            </a:lvl1pPr>
          </a:lstStyle>
          <a:p>
            <a:pPr>
              <a:defRPr/>
            </a:pPr>
            <a:fld id="{600C00FA-F60E-47A5-917B-42AB0148618E}"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2787552195"/>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527" algn="ctr" rtl="0" eaLnBrk="0" fontAlgn="base" hangingPunct="0">
        <a:spcBef>
          <a:spcPct val="0"/>
        </a:spcBef>
        <a:spcAft>
          <a:spcPct val="0"/>
        </a:spcAft>
        <a:defRPr sz="3200">
          <a:solidFill>
            <a:schemeClr val="bg1"/>
          </a:solidFill>
          <a:latin typeface="Arial Rounded MT Bold" pitchFamily="34" charset="0"/>
          <a:cs typeface="Arial" charset="0"/>
        </a:defRPr>
      </a:lvl6pPr>
      <a:lvl7pPr marL="667066" algn="ctr" rtl="0" eaLnBrk="0" fontAlgn="base" hangingPunct="0">
        <a:spcBef>
          <a:spcPct val="0"/>
        </a:spcBef>
        <a:spcAft>
          <a:spcPct val="0"/>
        </a:spcAft>
        <a:defRPr sz="3200">
          <a:solidFill>
            <a:schemeClr val="bg1"/>
          </a:solidFill>
          <a:latin typeface="Arial Rounded MT Bold" pitchFamily="34" charset="0"/>
          <a:cs typeface="Arial" charset="0"/>
        </a:defRPr>
      </a:lvl7pPr>
      <a:lvl8pPr marL="1000611" algn="ctr" rtl="0" eaLnBrk="0" fontAlgn="base" hangingPunct="0">
        <a:spcBef>
          <a:spcPct val="0"/>
        </a:spcBef>
        <a:spcAft>
          <a:spcPct val="0"/>
        </a:spcAft>
        <a:defRPr sz="3200">
          <a:solidFill>
            <a:schemeClr val="bg1"/>
          </a:solidFill>
          <a:latin typeface="Arial Rounded MT Bold" pitchFamily="34" charset="0"/>
          <a:cs typeface="Arial" charset="0"/>
        </a:defRPr>
      </a:lvl8pPr>
      <a:lvl9pPr marL="1334131" algn="ctr"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159" indent="-250159" algn="l" rtl="0" eaLnBrk="0" fontAlgn="base" hangingPunct="0">
        <a:spcBef>
          <a:spcPct val="20000"/>
        </a:spcBef>
        <a:spcAft>
          <a:spcPct val="0"/>
        </a:spcAft>
        <a:defRPr sz="3200">
          <a:solidFill>
            <a:schemeClr val="bg1"/>
          </a:solidFill>
          <a:latin typeface="+mn-lt"/>
          <a:ea typeface="+mn-ea"/>
          <a:cs typeface="+mn-cs"/>
        </a:defRPr>
      </a:lvl1pPr>
      <a:lvl2pPr marL="541998" indent="-208465" algn="l" rtl="0" eaLnBrk="0" fontAlgn="base" hangingPunct="0">
        <a:spcBef>
          <a:spcPct val="20000"/>
        </a:spcBef>
        <a:spcAft>
          <a:spcPct val="0"/>
        </a:spcAft>
        <a:buChar char="–"/>
        <a:defRPr sz="2000">
          <a:solidFill>
            <a:schemeClr val="tx1"/>
          </a:solidFill>
          <a:latin typeface="Arial" charset="0"/>
          <a:cs typeface="+mn-cs"/>
        </a:defRPr>
      </a:lvl2pPr>
      <a:lvl3pPr marL="833852" indent="-166761" algn="l" rtl="0" eaLnBrk="0" fontAlgn="base" hangingPunct="0">
        <a:spcBef>
          <a:spcPct val="20000"/>
        </a:spcBef>
        <a:spcAft>
          <a:spcPct val="0"/>
        </a:spcAft>
        <a:buChar char="•"/>
        <a:defRPr sz="1800">
          <a:solidFill>
            <a:schemeClr val="tx1"/>
          </a:solidFill>
          <a:latin typeface="Arial" charset="0"/>
          <a:cs typeface="+mn-cs"/>
        </a:defRPr>
      </a:lvl3pPr>
      <a:lvl4pPr marL="1167372" indent="-166761" algn="l" rtl="0" eaLnBrk="0" fontAlgn="base" hangingPunct="0">
        <a:spcBef>
          <a:spcPct val="20000"/>
        </a:spcBef>
        <a:spcAft>
          <a:spcPct val="0"/>
        </a:spcAft>
        <a:buChar char="–"/>
        <a:defRPr sz="1500">
          <a:solidFill>
            <a:schemeClr val="tx1"/>
          </a:solidFill>
          <a:latin typeface="Arial" charset="0"/>
          <a:cs typeface="+mn-cs"/>
        </a:defRPr>
      </a:lvl4pPr>
      <a:lvl5pPr marL="1500900" indent="-166761" algn="l" rtl="0" eaLnBrk="0" fontAlgn="base" hangingPunct="0">
        <a:spcBef>
          <a:spcPct val="20000"/>
        </a:spcBef>
        <a:spcAft>
          <a:spcPct val="0"/>
        </a:spcAft>
        <a:buChar char="»"/>
        <a:defRPr sz="1500">
          <a:solidFill>
            <a:schemeClr val="tx1"/>
          </a:solidFill>
          <a:latin typeface="Arial" charset="0"/>
          <a:cs typeface="+mn-cs"/>
        </a:defRPr>
      </a:lvl5pPr>
      <a:lvl6pPr marL="1834440" indent="-166761" algn="l" rtl="0" eaLnBrk="0" fontAlgn="base" hangingPunct="0">
        <a:spcBef>
          <a:spcPct val="20000"/>
        </a:spcBef>
        <a:spcAft>
          <a:spcPct val="0"/>
        </a:spcAft>
        <a:buChar char="»"/>
        <a:defRPr sz="1500">
          <a:solidFill>
            <a:schemeClr val="tx1"/>
          </a:solidFill>
          <a:latin typeface="Arial" charset="0"/>
          <a:cs typeface="+mn-cs"/>
        </a:defRPr>
      </a:lvl6pPr>
      <a:lvl7pPr marL="2167974" indent="-166761" algn="l" rtl="0" eaLnBrk="0" fontAlgn="base" hangingPunct="0">
        <a:spcBef>
          <a:spcPct val="20000"/>
        </a:spcBef>
        <a:spcAft>
          <a:spcPct val="0"/>
        </a:spcAft>
        <a:buChar char="»"/>
        <a:defRPr sz="1500">
          <a:solidFill>
            <a:schemeClr val="tx1"/>
          </a:solidFill>
          <a:latin typeface="Arial" charset="0"/>
          <a:cs typeface="+mn-cs"/>
        </a:defRPr>
      </a:lvl7pPr>
      <a:lvl8pPr marL="2501505" indent="-166761" algn="l" rtl="0" eaLnBrk="0" fontAlgn="base" hangingPunct="0">
        <a:spcBef>
          <a:spcPct val="20000"/>
        </a:spcBef>
        <a:spcAft>
          <a:spcPct val="0"/>
        </a:spcAft>
        <a:buChar char="»"/>
        <a:defRPr sz="1500">
          <a:solidFill>
            <a:schemeClr val="tx1"/>
          </a:solidFill>
          <a:latin typeface="Arial" charset="0"/>
          <a:cs typeface="+mn-cs"/>
        </a:defRPr>
      </a:lvl8pPr>
      <a:lvl9pPr marL="2835041" indent="-166761"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066" rtl="0" eaLnBrk="1" latinLnBrk="0" hangingPunct="1">
        <a:defRPr sz="1300" kern="1200">
          <a:solidFill>
            <a:schemeClr val="tx1"/>
          </a:solidFill>
          <a:latin typeface="+mn-lt"/>
          <a:ea typeface="+mn-ea"/>
          <a:cs typeface="+mn-cs"/>
        </a:defRPr>
      </a:lvl1pPr>
      <a:lvl2pPr marL="333527" algn="l" defTabSz="667066" rtl="0" eaLnBrk="1" latinLnBrk="0" hangingPunct="1">
        <a:defRPr sz="1300" kern="1200">
          <a:solidFill>
            <a:schemeClr val="tx1"/>
          </a:solidFill>
          <a:latin typeface="+mn-lt"/>
          <a:ea typeface="+mn-ea"/>
          <a:cs typeface="+mn-cs"/>
        </a:defRPr>
      </a:lvl2pPr>
      <a:lvl3pPr marL="667066" algn="l" defTabSz="667066" rtl="0" eaLnBrk="1" latinLnBrk="0" hangingPunct="1">
        <a:defRPr sz="1300" kern="1200">
          <a:solidFill>
            <a:schemeClr val="tx1"/>
          </a:solidFill>
          <a:latin typeface="+mn-lt"/>
          <a:ea typeface="+mn-ea"/>
          <a:cs typeface="+mn-cs"/>
        </a:defRPr>
      </a:lvl3pPr>
      <a:lvl4pPr marL="1000611" algn="l" defTabSz="667066" rtl="0" eaLnBrk="1" latinLnBrk="0" hangingPunct="1">
        <a:defRPr sz="1300" kern="1200">
          <a:solidFill>
            <a:schemeClr val="tx1"/>
          </a:solidFill>
          <a:latin typeface="+mn-lt"/>
          <a:ea typeface="+mn-ea"/>
          <a:cs typeface="+mn-cs"/>
        </a:defRPr>
      </a:lvl4pPr>
      <a:lvl5pPr marL="1334131" algn="l" defTabSz="667066" rtl="0" eaLnBrk="1" latinLnBrk="0" hangingPunct="1">
        <a:defRPr sz="1300" kern="1200">
          <a:solidFill>
            <a:schemeClr val="tx1"/>
          </a:solidFill>
          <a:latin typeface="+mn-lt"/>
          <a:ea typeface="+mn-ea"/>
          <a:cs typeface="+mn-cs"/>
        </a:defRPr>
      </a:lvl5pPr>
      <a:lvl6pPr marL="1667666" algn="l" defTabSz="667066" rtl="0" eaLnBrk="1" latinLnBrk="0" hangingPunct="1">
        <a:defRPr sz="1300" kern="1200">
          <a:solidFill>
            <a:schemeClr val="tx1"/>
          </a:solidFill>
          <a:latin typeface="+mn-lt"/>
          <a:ea typeface="+mn-ea"/>
          <a:cs typeface="+mn-cs"/>
        </a:defRPr>
      </a:lvl6pPr>
      <a:lvl7pPr marL="2001197" algn="l" defTabSz="667066" rtl="0" eaLnBrk="1" latinLnBrk="0" hangingPunct="1">
        <a:defRPr sz="1300" kern="1200">
          <a:solidFill>
            <a:schemeClr val="tx1"/>
          </a:solidFill>
          <a:latin typeface="+mn-lt"/>
          <a:ea typeface="+mn-ea"/>
          <a:cs typeface="+mn-cs"/>
        </a:defRPr>
      </a:lvl7pPr>
      <a:lvl8pPr marL="2334727" algn="l" defTabSz="667066" rtl="0" eaLnBrk="1" latinLnBrk="0" hangingPunct="1">
        <a:defRPr sz="1300" kern="1200">
          <a:solidFill>
            <a:schemeClr val="tx1"/>
          </a:solidFill>
          <a:latin typeface="+mn-lt"/>
          <a:ea typeface="+mn-ea"/>
          <a:cs typeface="+mn-cs"/>
        </a:defRPr>
      </a:lvl8pPr>
      <a:lvl9pPr marL="2668267" algn="l" defTabSz="667066"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22" tIns="33358" rIns="66722" bIns="33358"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22" tIns="33358" rIns="66722" bIns="333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22" tIns="33358" rIns="66722" bIns="33358" numCol="1" anchor="t" anchorCtr="0" compatLnSpc="1">
            <a:prstTxWarp prst="textNoShape">
              <a:avLst/>
            </a:prstTxWarp>
          </a:bodyPr>
          <a:lstStyle>
            <a:lvl1pPr>
              <a:defRPr sz="1000">
                <a:solidFill>
                  <a:srgbClr val="000000"/>
                </a:solidFill>
              </a:defRPr>
            </a:lvl1pPr>
          </a:lstStyle>
          <a:p>
            <a:pPr algn="l">
              <a:defRPr/>
            </a:pPr>
            <a:endParaRPr lang="en-US">
              <a:latin typeface="Arial" charset="0"/>
            </a:endParaRPr>
          </a:p>
        </p:txBody>
      </p:sp>
      <p:sp>
        <p:nvSpPr>
          <p:cNvPr id="3778565"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22" tIns="33358" rIns="66722" bIns="33358" numCol="1" anchor="t" anchorCtr="0" compatLnSpc="1">
            <a:prstTxWarp prst="textNoShape">
              <a:avLst/>
            </a:prstTxWarp>
          </a:bodyPr>
          <a:lstStyle>
            <a:lvl1pPr algn="ctr">
              <a:defRPr sz="1000">
                <a:solidFill>
                  <a:srgbClr val="000000"/>
                </a:solidFill>
              </a:defRPr>
            </a:lvl1pPr>
          </a:lstStyle>
          <a:p>
            <a:pPr>
              <a:defRPr/>
            </a:pPr>
            <a:endParaRPr lang="en-US">
              <a:latin typeface="Arial" charset="0"/>
            </a:endParaRPr>
          </a:p>
        </p:txBody>
      </p:sp>
      <p:sp>
        <p:nvSpPr>
          <p:cNvPr id="3778566"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22" tIns="33358" rIns="66722" bIns="33358" numCol="1" anchor="t" anchorCtr="0" compatLnSpc="1">
            <a:prstTxWarp prst="textNoShape">
              <a:avLst/>
            </a:prstTxWarp>
          </a:bodyPr>
          <a:lstStyle>
            <a:lvl1pPr algn="r">
              <a:defRPr sz="1000">
                <a:solidFill>
                  <a:srgbClr val="000000"/>
                </a:solidFill>
              </a:defRPr>
            </a:lvl1pPr>
          </a:lstStyle>
          <a:p>
            <a:pPr>
              <a:defRPr/>
            </a:pPr>
            <a:fld id="{600C00FA-F60E-47A5-917B-42AB0148618E}"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2787552195"/>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588" algn="ctr" rtl="0" eaLnBrk="0" fontAlgn="base" hangingPunct="0">
        <a:spcBef>
          <a:spcPct val="0"/>
        </a:spcBef>
        <a:spcAft>
          <a:spcPct val="0"/>
        </a:spcAft>
        <a:defRPr sz="3200">
          <a:solidFill>
            <a:schemeClr val="bg1"/>
          </a:solidFill>
          <a:latin typeface="Arial Rounded MT Bold" pitchFamily="34" charset="0"/>
          <a:cs typeface="Arial" charset="0"/>
        </a:defRPr>
      </a:lvl6pPr>
      <a:lvl7pPr marL="667190" algn="ctr" rtl="0" eaLnBrk="0" fontAlgn="base" hangingPunct="0">
        <a:spcBef>
          <a:spcPct val="0"/>
        </a:spcBef>
        <a:spcAft>
          <a:spcPct val="0"/>
        </a:spcAft>
        <a:defRPr sz="3200">
          <a:solidFill>
            <a:schemeClr val="bg1"/>
          </a:solidFill>
          <a:latin typeface="Arial Rounded MT Bold" pitchFamily="34" charset="0"/>
          <a:cs typeface="Arial" charset="0"/>
        </a:defRPr>
      </a:lvl7pPr>
      <a:lvl8pPr marL="1000796" algn="ctr" rtl="0" eaLnBrk="0" fontAlgn="base" hangingPunct="0">
        <a:spcBef>
          <a:spcPct val="0"/>
        </a:spcBef>
        <a:spcAft>
          <a:spcPct val="0"/>
        </a:spcAft>
        <a:defRPr sz="3200">
          <a:solidFill>
            <a:schemeClr val="bg1"/>
          </a:solidFill>
          <a:latin typeface="Arial Rounded MT Bold" pitchFamily="34" charset="0"/>
          <a:cs typeface="Arial" charset="0"/>
        </a:defRPr>
      </a:lvl8pPr>
      <a:lvl9pPr marL="1334379" algn="ctr"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205" indent="-250205" algn="l" rtl="0" eaLnBrk="0" fontAlgn="base" hangingPunct="0">
        <a:spcBef>
          <a:spcPct val="20000"/>
        </a:spcBef>
        <a:spcAft>
          <a:spcPct val="0"/>
        </a:spcAft>
        <a:defRPr sz="3200">
          <a:solidFill>
            <a:schemeClr val="bg1"/>
          </a:solidFill>
          <a:latin typeface="+mn-lt"/>
          <a:ea typeface="+mn-ea"/>
          <a:cs typeface="+mn-cs"/>
        </a:defRPr>
      </a:lvl1pPr>
      <a:lvl2pPr marL="542098" indent="-208503" algn="l" rtl="0" eaLnBrk="0" fontAlgn="base" hangingPunct="0">
        <a:spcBef>
          <a:spcPct val="20000"/>
        </a:spcBef>
        <a:spcAft>
          <a:spcPct val="0"/>
        </a:spcAft>
        <a:buChar char="–"/>
        <a:defRPr sz="2000">
          <a:solidFill>
            <a:schemeClr val="tx1"/>
          </a:solidFill>
          <a:latin typeface="Arial" charset="0"/>
          <a:cs typeface="+mn-cs"/>
        </a:defRPr>
      </a:lvl2pPr>
      <a:lvl3pPr marL="834006" indent="-166792" algn="l" rtl="0" eaLnBrk="0" fontAlgn="base" hangingPunct="0">
        <a:spcBef>
          <a:spcPct val="20000"/>
        </a:spcBef>
        <a:spcAft>
          <a:spcPct val="0"/>
        </a:spcAft>
        <a:buChar char="•"/>
        <a:defRPr sz="1800">
          <a:solidFill>
            <a:schemeClr val="tx1"/>
          </a:solidFill>
          <a:latin typeface="Arial" charset="0"/>
          <a:cs typeface="+mn-cs"/>
        </a:defRPr>
      </a:lvl3pPr>
      <a:lvl4pPr marL="1167588" indent="-166792" algn="l" rtl="0" eaLnBrk="0" fontAlgn="base" hangingPunct="0">
        <a:spcBef>
          <a:spcPct val="20000"/>
        </a:spcBef>
        <a:spcAft>
          <a:spcPct val="0"/>
        </a:spcAft>
        <a:buChar char="–"/>
        <a:defRPr sz="1500">
          <a:solidFill>
            <a:schemeClr val="tx1"/>
          </a:solidFill>
          <a:latin typeface="Arial" charset="0"/>
          <a:cs typeface="+mn-cs"/>
        </a:defRPr>
      </a:lvl4pPr>
      <a:lvl5pPr marL="1501179" indent="-166792" algn="l" rtl="0" eaLnBrk="0" fontAlgn="base" hangingPunct="0">
        <a:spcBef>
          <a:spcPct val="20000"/>
        </a:spcBef>
        <a:spcAft>
          <a:spcPct val="0"/>
        </a:spcAft>
        <a:buChar char="»"/>
        <a:defRPr sz="1500">
          <a:solidFill>
            <a:schemeClr val="tx1"/>
          </a:solidFill>
          <a:latin typeface="Arial" charset="0"/>
          <a:cs typeface="+mn-cs"/>
        </a:defRPr>
      </a:lvl5pPr>
      <a:lvl6pPr marL="1834780" indent="-166792" algn="l" rtl="0" eaLnBrk="0" fontAlgn="base" hangingPunct="0">
        <a:spcBef>
          <a:spcPct val="20000"/>
        </a:spcBef>
        <a:spcAft>
          <a:spcPct val="0"/>
        </a:spcAft>
        <a:buChar char="»"/>
        <a:defRPr sz="1500">
          <a:solidFill>
            <a:schemeClr val="tx1"/>
          </a:solidFill>
          <a:latin typeface="Arial" charset="0"/>
          <a:cs typeface="+mn-cs"/>
        </a:defRPr>
      </a:lvl6pPr>
      <a:lvl7pPr marL="2168376" indent="-166792" algn="l" rtl="0" eaLnBrk="0" fontAlgn="base" hangingPunct="0">
        <a:spcBef>
          <a:spcPct val="20000"/>
        </a:spcBef>
        <a:spcAft>
          <a:spcPct val="0"/>
        </a:spcAft>
        <a:buChar char="»"/>
        <a:defRPr sz="1500">
          <a:solidFill>
            <a:schemeClr val="tx1"/>
          </a:solidFill>
          <a:latin typeface="Arial" charset="0"/>
          <a:cs typeface="+mn-cs"/>
        </a:defRPr>
      </a:lvl7pPr>
      <a:lvl8pPr marL="2501969" indent="-166792" algn="l" rtl="0" eaLnBrk="0" fontAlgn="base" hangingPunct="0">
        <a:spcBef>
          <a:spcPct val="20000"/>
        </a:spcBef>
        <a:spcAft>
          <a:spcPct val="0"/>
        </a:spcAft>
        <a:buChar char="»"/>
        <a:defRPr sz="1500">
          <a:solidFill>
            <a:schemeClr val="tx1"/>
          </a:solidFill>
          <a:latin typeface="Arial" charset="0"/>
          <a:cs typeface="+mn-cs"/>
        </a:defRPr>
      </a:lvl8pPr>
      <a:lvl9pPr marL="2835567" indent="-166792"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190" rtl="0" eaLnBrk="1" latinLnBrk="0" hangingPunct="1">
        <a:defRPr sz="1300" kern="1200">
          <a:solidFill>
            <a:schemeClr val="tx1"/>
          </a:solidFill>
          <a:latin typeface="+mn-lt"/>
          <a:ea typeface="+mn-ea"/>
          <a:cs typeface="+mn-cs"/>
        </a:defRPr>
      </a:lvl1pPr>
      <a:lvl2pPr marL="333588" algn="l" defTabSz="667190" rtl="0" eaLnBrk="1" latinLnBrk="0" hangingPunct="1">
        <a:defRPr sz="1300" kern="1200">
          <a:solidFill>
            <a:schemeClr val="tx1"/>
          </a:solidFill>
          <a:latin typeface="+mn-lt"/>
          <a:ea typeface="+mn-ea"/>
          <a:cs typeface="+mn-cs"/>
        </a:defRPr>
      </a:lvl2pPr>
      <a:lvl3pPr marL="667190" algn="l" defTabSz="667190" rtl="0" eaLnBrk="1" latinLnBrk="0" hangingPunct="1">
        <a:defRPr sz="1300" kern="1200">
          <a:solidFill>
            <a:schemeClr val="tx1"/>
          </a:solidFill>
          <a:latin typeface="+mn-lt"/>
          <a:ea typeface="+mn-ea"/>
          <a:cs typeface="+mn-cs"/>
        </a:defRPr>
      </a:lvl3pPr>
      <a:lvl4pPr marL="1000796" algn="l" defTabSz="667190" rtl="0" eaLnBrk="1" latinLnBrk="0" hangingPunct="1">
        <a:defRPr sz="1300" kern="1200">
          <a:solidFill>
            <a:schemeClr val="tx1"/>
          </a:solidFill>
          <a:latin typeface="+mn-lt"/>
          <a:ea typeface="+mn-ea"/>
          <a:cs typeface="+mn-cs"/>
        </a:defRPr>
      </a:lvl4pPr>
      <a:lvl5pPr marL="1334379" algn="l" defTabSz="667190" rtl="0" eaLnBrk="1" latinLnBrk="0" hangingPunct="1">
        <a:defRPr sz="1300" kern="1200">
          <a:solidFill>
            <a:schemeClr val="tx1"/>
          </a:solidFill>
          <a:latin typeface="+mn-lt"/>
          <a:ea typeface="+mn-ea"/>
          <a:cs typeface="+mn-cs"/>
        </a:defRPr>
      </a:lvl5pPr>
      <a:lvl6pPr marL="1667975" algn="l" defTabSz="667190" rtl="0" eaLnBrk="1" latinLnBrk="0" hangingPunct="1">
        <a:defRPr sz="1300" kern="1200">
          <a:solidFill>
            <a:schemeClr val="tx1"/>
          </a:solidFill>
          <a:latin typeface="+mn-lt"/>
          <a:ea typeface="+mn-ea"/>
          <a:cs typeface="+mn-cs"/>
        </a:defRPr>
      </a:lvl6pPr>
      <a:lvl7pPr marL="2001569" algn="l" defTabSz="667190" rtl="0" eaLnBrk="1" latinLnBrk="0" hangingPunct="1">
        <a:defRPr sz="1300" kern="1200">
          <a:solidFill>
            <a:schemeClr val="tx1"/>
          </a:solidFill>
          <a:latin typeface="+mn-lt"/>
          <a:ea typeface="+mn-ea"/>
          <a:cs typeface="+mn-cs"/>
        </a:defRPr>
      </a:lvl7pPr>
      <a:lvl8pPr marL="2335160" algn="l" defTabSz="667190" rtl="0" eaLnBrk="1" latinLnBrk="0" hangingPunct="1">
        <a:defRPr sz="1300" kern="1200">
          <a:solidFill>
            <a:schemeClr val="tx1"/>
          </a:solidFill>
          <a:latin typeface="+mn-lt"/>
          <a:ea typeface="+mn-ea"/>
          <a:cs typeface="+mn-cs"/>
        </a:defRPr>
      </a:lvl8pPr>
      <a:lvl9pPr marL="2668761" algn="l" defTabSz="66719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37" tIns="33366" rIns="66737" bIns="33366"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37" tIns="33366" rIns="66737" bIns="333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37" tIns="33366" rIns="66737" bIns="33366" numCol="1" anchor="t" anchorCtr="0" compatLnSpc="1">
            <a:prstTxWarp prst="textNoShape">
              <a:avLst/>
            </a:prstTxWarp>
          </a:bodyPr>
          <a:lstStyle>
            <a:lvl1pPr>
              <a:defRPr sz="1000">
                <a:solidFill>
                  <a:srgbClr val="000000"/>
                </a:solidFill>
              </a:defRPr>
            </a:lvl1pPr>
          </a:lstStyle>
          <a:p>
            <a:pPr algn="l">
              <a:defRPr/>
            </a:pPr>
            <a:endParaRPr lang="en-US">
              <a:latin typeface="Arial" charset="0"/>
            </a:endParaRPr>
          </a:p>
        </p:txBody>
      </p:sp>
      <p:sp>
        <p:nvSpPr>
          <p:cNvPr id="3778565"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37" tIns="33366" rIns="66737" bIns="33366" numCol="1" anchor="t" anchorCtr="0" compatLnSpc="1">
            <a:prstTxWarp prst="textNoShape">
              <a:avLst/>
            </a:prstTxWarp>
          </a:bodyPr>
          <a:lstStyle>
            <a:lvl1pPr algn="ctr">
              <a:defRPr sz="1000">
                <a:solidFill>
                  <a:srgbClr val="000000"/>
                </a:solidFill>
              </a:defRPr>
            </a:lvl1pPr>
          </a:lstStyle>
          <a:p>
            <a:pPr>
              <a:defRPr/>
            </a:pPr>
            <a:endParaRPr lang="en-US">
              <a:latin typeface="Arial" charset="0"/>
            </a:endParaRPr>
          </a:p>
        </p:txBody>
      </p:sp>
      <p:sp>
        <p:nvSpPr>
          <p:cNvPr id="3778566"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37" tIns="33366" rIns="66737" bIns="33366" numCol="1" anchor="t" anchorCtr="0" compatLnSpc="1">
            <a:prstTxWarp prst="textNoShape">
              <a:avLst/>
            </a:prstTxWarp>
          </a:bodyPr>
          <a:lstStyle>
            <a:lvl1pPr algn="r">
              <a:defRPr sz="1000">
                <a:solidFill>
                  <a:srgbClr val="000000"/>
                </a:solidFill>
              </a:defRPr>
            </a:lvl1pPr>
          </a:lstStyle>
          <a:p>
            <a:pPr>
              <a:defRPr/>
            </a:pPr>
            <a:fld id="{600C00FA-F60E-47A5-917B-42AB0148618E}"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2787552195"/>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664" algn="ctr" rtl="0" eaLnBrk="0" fontAlgn="base" hangingPunct="0">
        <a:spcBef>
          <a:spcPct val="0"/>
        </a:spcBef>
        <a:spcAft>
          <a:spcPct val="0"/>
        </a:spcAft>
        <a:defRPr sz="3200">
          <a:solidFill>
            <a:schemeClr val="bg1"/>
          </a:solidFill>
          <a:latin typeface="Arial Rounded MT Bold" pitchFamily="34" charset="0"/>
          <a:cs typeface="Arial" charset="0"/>
        </a:defRPr>
      </a:lvl6pPr>
      <a:lvl7pPr marL="667345" algn="ctr" rtl="0" eaLnBrk="0" fontAlgn="base" hangingPunct="0">
        <a:spcBef>
          <a:spcPct val="0"/>
        </a:spcBef>
        <a:spcAft>
          <a:spcPct val="0"/>
        </a:spcAft>
        <a:defRPr sz="3200">
          <a:solidFill>
            <a:schemeClr val="bg1"/>
          </a:solidFill>
          <a:latin typeface="Arial Rounded MT Bold" pitchFamily="34" charset="0"/>
          <a:cs typeface="Arial" charset="0"/>
        </a:defRPr>
      </a:lvl7pPr>
      <a:lvl8pPr marL="1001026" algn="ctr" rtl="0" eaLnBrk="0" fontAlgn="base" hangingPunct="0">
        <a:spcBef>
          <a:spcPct val="0"/>
        </a:spcBef>
        <a:spcAft>
          <a:spcPct val="0"/>
        </a:spcAft>
        <a:defRPr sz="3200">
          <a:solidFill>
            <a:schemeClr val="bg1"/>
          </a:solidFill>
          <a:latin typeface="Arial Rounded MT Bold" pitchFamily="34" charset="0"/>
          <a:cs typeface="Arial" charset="0"/>
        </a:defRPr>
      </a:lvl8pPr>
      <a:lvl9pPr marL="1334689" algn="ctr" rtl="0" eaLnBrk="0" fontAlgn="base" hangingPunct="0">
        <a:spcBef>
          <a:spcPct val="0"/>
        </a:spcBef>
        <a:spcAft>
          <a:spcPct val="0"/>
        </a:spcAft>
        <a:defRPr sz="3200">
          <a:solidFill>
            <a:schemeClr val="bg1"/>
          </a:solidFill>
          <a:latin typeface="Arial Rounded MT Bold" pitchFamily="34" charset="0"/>
          <a:cs typeface="Arial" charset="0"/>
        </a:defRPr>
      </a:lvl9pPr>
    </p:titleStyle>
    <p:bodyStyle>
      <a:lvl1pPr marL="250262" indent="-250262" algn="l" rtl="0" eaLnBrk="0" fontAlgn="base" hangingPunct="0">
        <a:spcBef>
          <a:spcPct val="20000"/>
        </a:spcBef>
        <a:spcAft>
          <a:spcPct val="0"/>
        </a:spcAft>
        <a:defRPr sz="3200">
          <a:solidFill>
            <a:schemeClr val="bg1"/>
          </a:solidFill>
          <a:latin typeface="+mn-lt"/>
          <a:ea typeface="+mn-ea"/>
          <a:cs typeface="+mn-cs"/>
        </a:defRPr>
      </a:lvl1pPr>
      <a:lvl2pPr marL="542223" indent="-208551" algn="l" rtl="0" eaLnBrk="0" fontAlgn="base" hangingPunct="0">
        <a:spcBef>
          <a:spcPct val="20000"/>
        </a:spcBef>
        <a:spcAft>
          <a:spcPct val="0"/>
        </a:spcAft>
        <a:buChar char="–"/>
        <a:defRPr sz="2000">
          <a:solidFill>
            <a:schemeClr val="tx1"/>
          </a:solidFill>
          <a:latin typeface="Arial" charset="0"/>
          <a:cs typeface="+mn-cs"/>
        </a:defRPr>
      </a:lvl2pPr>
      <a:lvl3pPr marL="834197" indent="-166832" algn="l" rtl="0" eaLnBrk="0" fontAlgn="base" hangingPunct="0">
        <a:spcBef>
          <a:spcPct val="20000"/>
        </a:spcBef>
        <a:spcAft>
          <a:spcPct val="0"/>
        </a:spcAft>
        <a:buChar char="•"/>
        <a:defRPr sz="1800">
          <a:solidFill>
            <a:schemeClr val="tx1"/>
          </a:solidFill>
          <a:latin typeface="Arial" charset="0"/>
          <a:cs typeface="+mn-cs"/>
        </a:defRPr>
      </a:lvl3pPr>
      <a:lvl4pPr marL="1167858" indent="-166832" algn="l" rtl="0" eaLnBrk="0" fontAlgn="base" hangingPunct="0">
        <a:spcBef>
          <a:spcPct val="20000"/>
        </a:spcBef>
        <a:spcAft>
          <a:spcPct val="0"/>
        </a:spcAft>
        <a:buChar char="–"/>
        <a:defRPr sz="1500">
          <a:solidFill>
            <a:schemeClr val="tx1"/>
          </a:solidFill>
          <a:latin typeface="Arial" charset="0"/>
          <a:cs typeface="+mn-cs"/>
        </a:defRPr>
      </a:lvl4pPr>
      <a:lvl5pPr marL="1501527" indent="-166832" algn="l" rtl="0" eaLnBrk="0" fontAlgn="base" hangingPunct="0">
        <a:spcBef>
          <a:spcPct val="20000"/>
        </a:spcBef>
        <a:spcAft>
          <a:spcPct val="0"/>
        </a:spcAft>
        <a:buChar char="»"/>
        <a:defRPr sz="1500">
          <a:solidFill>
            <a:schemeClr val="tx1"/>
          </a:solidFill>
          <a:latin typeface="Arial" charset="0"/>
          <a:cs typeface="+mn-cs"/>
        </a:defRPr>
      </a:lvl5pPr>
      <a:lvl6pPr marL="1835205" indent="-166832" algn="l" rtl="0" eaLnBrk="0" fontAlgn="base" hangingPunct="0">
        <a:spcBef>
          <a:spcPct val="20000"/>
        </a:spcBef>
        <a:spcAft>
          <a:spcPct val="0"/>
        </a:spcAft>
        <a:buChar char="»"/>
        <a:defRPr sz="1500">
          <a:solidFill>
            <a:schemeClr val="tx1"/>
          </a:solidFill>
          <a:latin typeface="Arial" charset="0"/>
          <a:cs typeface="+mn-cs"/>
        </a:defRPr>
      </a:lvl6pPr>
      <a:lvl7pPr marL="2168878" indent="-166832" algn="l" rtl="0" eaLnBrk="0" fontAlgn="base" hangingPunct="0">
        <a:spcBef>
          <a:spcPct val="20000"/>
        </a:spcBef>
        <a:spcAft>
          <a:spcPct val="0"/>
        </a:spcAft>
        <a:buChar char="»"/>
        <a:defRPr sz="1500">
          <a:solidFill>
            <a:schemeClr val="tx1"/>
          </a:solidFill>
          <a:latin typeface="Arial" charset="0"/>
          <a:cs typeface="+mn-cs"/>
        </a:defRPr>
      </a:lvl7pPr>
      <a:lvl8pPr marL="2502549" indent="-166832" algn="l" rtl="0" eaLnBrk="0" fontAlgn="base" hangingPunct="0">
        <a:spcBef>
          <a:spcPct val="20000"/>
        </a:spcBef>
        <a:spcAft>
          <a:spcPct val="0"/>
        </a:spcAft>
        <a:buChar char="»"/>
        <a:defRPr sz="1500">
          <a:solidFill>
            <a:schemeClr val="tx1"/>
          </a:solidFill>
          <a:latin typeface="Arial" charset="0"/>
          <a:cs typeface="+mn-cs"/>
        </a:defRPr>
      </a:lvl8pPr>
      <a:lvl9pPr marL="2836224" indent="-166832" algn="l" rtl="0" eaLnBrk="0" fontAlgn="base" hangingPunct="0">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345" rtl="0" eaLnBrk="1" latinLnBrk="0" hangingPunct="1">
        <a:defRPr sz="1300" kern="1200">
          <a:solidFill>
            <a:schemeClr val="tx1"/>
          </a:solidFill>
          <a:latin typeface="+mn-lt"/>
          <a:ea typeface="+mn-ea"/>
          <a:cs typeface="+mn-cs"/>
        </a:defRPr>
      </a:lvl1pPr>
      <a:lvl2pPr marL="333664" algn="l" defTabSz="667345" rtl="0" eaLnBrk="1" latinLnBrk="0" hangingPunct="1">
        <a:defRPr sz="1300" kern="1200">
          <a:solidFill>
            <a:schemeClr val="tx1"/>
          </a:solidFill>
          <a:latin typeface="+mn-lt"/>
          <a:ea typeface="+mn-ea"/>
          <a:cs typeface="+mn-cs"/>
        </a:defRPr>
      </a:lvl2pPr>
      <a:lvl3pPr marL="667345" algn="l" defTabSz="667345" rtl="0" eaLnBrk="1" latinLnBrk="0" hangingPunct="1">
        <a:defRPr sz="1300" kern="1200">
          <a:solidFill>
            <a:schemeClr val="tx1"/>
          </a:solidFill>
          <a:latin typeface="+mn-lt"/>
          <a:ea typeface="+mn-ea"/>
          <a:cs typeface="+mn-cs"/>
        </a:defRPr>
      </a:lvl3pPr>
      <a:lvl4pPr marL="1001026" algn="l" defTabSz="667345" rtl="0" eaLnBrk="1" latinLnBrk="0" hangingPunct="1">
        <a:defRPr sz="1300" kern="1200">
          <a:solidFill>
            <a:schemeClr val="tx1"/>
          </a:solidFill>
          <a:latin typeface="+mn-lt"/>
          <a:ea typeface="+mn-ea"/>
          <a:cs typeface="+mn-cs"/>
        </a:defRPr>
      </a:lvl4pPr>
      <a:lvl5pPr marL="1334689" algn="l" defTabSz="667345" rtl="0" eaLnBrk="1" latinLnBrk="0" hangingPunct="1">
        <a:defRPr sz="1300" kern="1200">
          <a:solidFill>
            <a:schemeClr val="tx1"/>
          </a:solidFill>
          <a:latin typeface="+mn-lt"/>
          <a:ea typeface="+mn-ea"/>
          <a:cs typeface="+mn-cs"/>
        </a:defRPr>
      </a:lvl5pPr>
      <a:lvl6pPr marL="1668362" algn="l" defTabSz="667345" rtl="0" eaLnBrk="1" latinLnBrk="0" hangingPunct="1">
        <a:defRPr sz="1300" kern="1200">
          <a:solidFill>
            <a:schemeClr val="tx1"/>
          </a:solidFill>
          <a:latin typeface="+mn-lt"/>
          <a:ea typeface="+mn-ea"/>
          <a:cs typeface="+mn-cs"/>
        </a:defRPr>
      </a:lvl6pPr>
      <a:lvl7pPr marL="2002034" algn="l" defTabSz="667345" rtl="0" eaLnBrk="1" latinLnBrk="0" hangingPunct="1">
        <a:defRPr sz="1300" kern="1200">
          <a:solidFill>
            <a:schemeClr val="tx1"/>
          </a:solidFill>
          <a:latin typeface="+mn-lt"/>
          <a:ea typeface="+mn-ea"/>
          <a:cs typeface="+mn-cs"/>
        </a:defRPr>
      </a:lvl7pPr>
      <a:lvl8pPr marL="2335703" algn="l" defTabSz="667345" rtl="0" eaLnBrk="1" latinLnBrk="0" hangingPunct="1">
        <a:defRPr sz="1300" kern="1200">
          <a:solidFill>
            <a:schemeClr val="tx1"/>
          </a:solidFill>
          <a:latin typeface="+mn-lt"/>
          <a:ea typeface="+mn-ea"/>
          <a:cs typeface="+mn-cs"/>
        </a:defRPr>
      </a:lvl8pPr>
      <a:lvl9pPr marL="2669380" algn="l" defTabSz="66734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55" tIns="33376" rIns="66755" bIns="33376"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55" tIns="33376" rIns="66755" bIns="333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55" tIns="33376" rIns="66755" bIns="33376"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55" tIns="33376" rIns="66755" bIns="33376"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55" tIns="33376" rIns="66755" bIns="33376"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965785634"/>
      </p:ext>
    </p:extLst>
  </p:cSld>
  <p:clrMap bg1="lt1" tx1="dk1" bg2="lt2" tx2="dk2" accent1="accent1" accent2="accent2" accent3="accent3" accent4="accent4" accent5="accent5" accent6="accent6" hlink="hlink" folHlink="folHlink"/>
  <p:sldLayoutIdLst>
    <p:sldLayoutId id="214748370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58" algn="ctr" rtl="0" fontAlgn="base">
        <a:spcBef>
          <a:spcPct val="0"/>
        </a:spcBef>
        <a:spcAft>
          <a:spcPct val="0"/>
        </a:spcAft>
        <a:defRPr sz="3200">
          <a:solidFill>
            <a:schemeClr val="bg1"/>
          </a:solidFill>
          <a:latin typeface="Arial Rounded MT Bold" pitchFamily="34" charset="0"/>
          <a:cs typeface="Arial" charset="0"/>
        </a:defRPr>
      </a:lvl6pPr>
      <a:lvl7pPr marL="667531" algn="ctr" rtl="0" fontAlgn="base">
        <a:spcBef>
          <a:spcPct val="0"/>
        </a:spcBef>
        <a:spcAft>
          <a:spcPct val="0"/>
        </a:spcAft>
        <a:defRPr sz="3200">
          <a:solidFill>
            <a:schemeClr val="bg1"/>
          </a:solidFill>
          <a:latin typeface="Arial Rounded MT Bold" pitchFamily="34" charset="0"/>
          <a:cs typeface="Arial" charset="0"/>
        </a:defRPr>
      </a:lvl7pPr>
      <a:lvl8pPr marL="1001303" algn="ctr" rtl="0" fontAlgn="base">
        <a:spcBef>
          <a:spcPct val="0"/>
        </a:spcBef>
        <a:spcAft>
          <a:spcPct val="0"/>
        </a:spcAft>
        <a:defRPr sz="3200">
          <a:solidFill>
            <a:schemeClr val="bg1"/>
          </a:solidFill>
          <a:latin typeface="Arial Rounded MT Bold" pitchFamily="34" charset="0"/>
          <a:cs typeface="Arial" charset="0"/>
        </a:defRPr>
      </a:lvl8pPr>
      <a:lvl9pPr marL="133506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30" indent="-250330" algn="l" rtl="0" eaLnBrk="0" fontAlgn="base" hangingPunct="0">
        <a:spcBef>
          <a:spcPct val="20000"/>
        </a:spcBef>
        <a:spcAft>
          <a:spcPct val="0"/>
        </a:spcAft>
        <a:defRPr sz="3200">
          <a:solidFill>
            <a:schemeClr val="bg1"/>
          </a:solidFill>
          <a:latin typeface="+mn-lt"/>
          <a:ea typeface="+mn-ea"/>
          <a:cs typeface="+mn-cs"/>
        </a:defRPr>
      </a:lvl1pPr>
      <a:lvl2pPr marL="542373" indent="-208608" algn="l" rtl="0" eaLnBrk="0" fontAlgn="base" hangingPunct="0">
        <a:spcBef>
          <a:spcPct val="20000"/>
        </a:spcBef>
        <a:spcAft>
          <a:spcPct val="0"/>
        </a:spcAft>
        <a:buChar char="–"/>
        <a:defRPr sz="2000">
          <a:solidFill>
            <a:schemeClr val="tx1"/>
          </a:solidFill>
          <a:latin typeface="Arial" charset="0"/>
          <a:cs typeface="+mn-cs"/>
        </a:defRPr>
      </a:lvl2pPr>
      <a:lvl3pPr marL="834425" indent="-166879" algn="l" rtl="0" eaLnBrk="0" fontAlgn="base" hangingPunct="0">
        <a:spcBef>
          <a:spcPct val="20000"/>
        </a:spcBef>
        <a:spcAft>
          <a:spcPct val="0"/>
        </a:spcAft>
        <a:buChar char="•"/>
        <a:defRPr sz="1800">
          <a:solidFill>
            <a:schemeClr val="tx1"/>
          </a:solidFill>
          <a:latin typeface="Arial" charset="0"/>
          <a:cs typeface="+mn-cs"/>
        </a:defRPr>
      </a:lvl3pPr>
      <a:lvl4pPr marL="1168182" indent="-166879" algn="l" rtl="0" eaLnBrk="0" fontAlgn="base" hangingPunct="0">
        <a:spcBef>
          <a:spcPct val="20000"/>
        </a:spcBef>
        <a:spcAft>
          <a:spcPct val="0"/>
        </a:spcAft>
        <a:buChar char="–"/>
        <a:defRPr sz="1500">
          <a:solidFill>
            <a:schemeClr val="tx1"/>
          </a:solidFill>
          <a:latin typeface="Arial" charset="0"/>
          <a:cs typeface="+mn-cs"/>
        </a:defRPr>
      </a:lvl4pPr>
      <a:lvl5pPr marL="1501945" indent="-166879" algn="l" rtl="0" eaLnBrk="0" fontAlgn="base" hangingPunct="0">
        <a:spcBef>
          <a:spcPct val="20000"/>
        </a:spcBef>
        <a:spcAft>
          <a:spcPct val="0"/>
        </a:spcAft>
        <a:buChar char="»"/>
        <a:defRPr sz="1500">
          <a:solidFill>
            <a:schemeClr val="tx1"/>
          </a:solidFill>
          <a:latin typeface="Arial" charset="0"/>
          <a:cs typeface="+mn-cs"/>
        </a:defRPr>
      </a:lvl5pPr>
      <a:lvl6pPr marL="1835715" indent="-166879" algn="l" rtl="0" fontAlgn="base">
        <a:spcBef>
          <a:spcPct val="20000"/>
        </a:spcBef>
        <a:spcAft>
          <a:spcPct val="0"/>
        </a:spcAft>
        <a:buChar char="»"/>
        <a:defRPr sz="1500">
          <a:solidFill>
            <a:schemeClr val="tx1"/>
          </a:solidFill>
          <a:latin typeface="Arial" charset="0"/>
          <a:cs typeface="+mn-cs"/>
        </a:defRPr>
      </a:lvl6pPr>
      <a:lvl7pPr marL="2169481" indent="-166879" algn="l" rtl="0" fontAlgn="base">
        <a:spcBef>
          <a:spcPct val="20000"/>
        </a:spcBef>
        <a:spcAft>
          <a:spcPct val="0"/>
        </a:spcAft>
        <a:buChar char="»"/>
        <a:defRPr sz="1500">
          <a:solidFill>
            <a:schemeClr val="tx1"/>
          </a:solidFill>
          <a:latin typeface="Arial" charset="0"/>
          <a:cs typeface="+mn-cs"/>
        </a:defRPr>
      </a:lvl7pPr>
      <a:lvl8pPr marL="2503245" indent="-166879" algn="l" rtl="0" fontAlgn="base">
        <a:spcBef>
          <a:spcPct val="20000"/>
        </a:spcBef>
        <a:spcAft>
          <a:spcPct val="0"/>
        </a:spcAft>
        <a:buChar char="»"/>
        <a:defRPr sz="1500">
          <a:solidFill>
            <a:schemeClr val="tx1"/>
          </a:solidFill>
          <a:latin typeface="Arial" charset="0"/>
          <a:cs typeface="+mn-cs"/>
        </a:defRPr>
      </a:lvl8pPr>
      <a:lvl9pPr marL="2837012" indent="-16687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531" rtl="0" eaLnBrk="1" latinLnBrk="0" hangingPunct="1">
        <a:defRPr sz="1300" kern="1200">
          <a:solidFill>
            <a:schemeClr val="tx1"/>
          </a:solidFill>
          <a:latin typeface="+mn-lt"/>
          <a:ea typeface="+mn-ea"/>
          <a:cs typeface="+mn-cs"/>
        </a:defRPr>
      </a:lvl1pPr>
      <a:lvl2pPr marL="333758" algn="l" defTabSz="667531" rtl="0" eaLnBrk="1" latinLnBrk="0" hangingPunct="1">
        <a:defRPr sz="1300" kern="1200">
          <a:solidFill>
            <a:schemeClr val="tx1"/>
          </a:solidFill>
          <a:latin typeface="+mn-lt"/>
          <a:ea typeface="+mn-ea"/>
          <a:cs typeface="+mn-cs"/>
        </a:defRPr>
      </a:lvl2pPr>
      <a:lvl3pPr marL="667531" algn="l" defTabSz="667531" rtl="0" eaLnBrk="1" latinLnBrk="0" hangingPunct="1">
        <a:defRPr sz="1300" kern="1200">
          <a:solidFill>
            <a:schemeClr val="tx1"/>
          </a:solidFill>
          <a:latin typeface="+mn-lt"/>
          <a:ea typeface="+mn-ea"/>
          <a:cs typeface="+mn-cs"/>
        </a:defRPr>
      </a:lvl3pPr>
      <a:lvl4pPr marL="1001303" algn="l" defTabSz="667531" rtl="0" eaLnBrk="1" latinLnBrk="0" hangingPunct="1">
        <a:defRPr sz="1300" kern="1200">
          <a:solidFill>
            <a:schemeClr val="tx1"/>
          </a:solidFill>
          <a:latin typeface="+mn-lt"/>
          <a:ea typeface="+mn-ea"/>
          <a:cs typeface="+mn-cs"/>
        </a:defRPr>
      </a:lvl4pPr>
      <a:lvl5pPr marL="1335061" algn="l" defTabSz="667531" rtl="0" eaLnBrk="1" latinLnBrk="0" hangingPunct="1">
        <a:defRPr sz="1300" kern="1200">
          <a:solidFill>
            <a:schemeClr val="tx1"/>
          </a:solidFill>
          <a:latin typeface="+mn-lt"/>
          <a:ea typeface="+mn-ea"/>
          <a:cs typeface="+mn-cs"/>
        </a:defRPr>
      </a:lvl5pPr>
      <a:lvl6pPr marL="1668826" algn="l" defTabSz="667531" rtl="0" eaLnBrk="1" latinLnBrk="0" hangingPunct="1">
        <a:defRPr sz="1300" kern="1200">
          <a:solidFill>
            <a:schemeClr val="tx1"/>
          </a:solidFill>
          <a:latin typeface="+mn-lt"/>
          <a:ea typeface="+mn-ea"/>
          <a:cs typeface="+mn-cs"/>
        </a:defRPr>
      </a:lvl6pPr>
      <a:lvl7pPr marL="2002592" algn="l" defTabSz="667531" rtl="0" eaLnBrk="1" latinLnBrk="0" hangingPunct="1">
        <a:defRPr sz="1300" kern="1200">
          <a:solidFill>
            <a:schemeClr val="tx1"/>
          </a:solidFill>
          <a:latin typeface="+mn-lt"/>
          <a:ea typeface="+mn-ea"/>
          <a:cs typeface="+mn-cs"/>
        </a:defRPr>
      </a:lvl7pPr>
      <a:lvl8pPr marL="2336354" algn="l" defTabSz="667531" rtl="0" eaLnBrk="1" latinLnBrk="0" hangingPunct="1">
        <a:defRPr sz="1300" kern="1200">
          <a:solidFill>
            <a:schemeClr val="tx1"/>
          </a:solidFill>
          <a:latin typeface="+mn-lt"/>
          <a:ea typeface="+mn-ea"/>
          <a:cs typeface="+mn-cs"/>
        </a:defRPr>
      </a:lvl8pPr>
      <a:lvl9pPr marL="2670122" algn="l" defTabSz="66753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6" tIns="33387" rIns="66776" bIns="333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6" tIns="33387" rIns="66776" bIns="33387"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1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68" algn="ctr" rtl="0" fontAlgn="base">
        <a:spcBef>
          <a:spcPct val="0"/>
        </a:spcBef>
        <a:spcAft>
          <a:spcPct val="0"/>
        </a:spcAft>
        <a:defRPr sz="3200">
          <a:solidFill>
            <a:schemeClr val="bg1"/>
          </a:solidFill>
          <a:latin typeface="Arial Rounded MT Bold" pitchFamily="34" charset="0"/>
          <a:cs typeface="Arial" charset="0"/>
        </a:defRPr>
      </a:lvl6pPr>
      <a:lvl7pPr marL="667748" algn="ctr" rtl="0" fontAlgn="base">
        <a:spcBef>
          <a:spcPct val="0"/>
        </a:spcBef>
        <a:spcAft>
          <a:spcPct val="0"/>
        </a:spcAft>
        <a:defRPr sz="3200">
          <a:solidFill>
            <a:schemeClr val="bg1"/>
          </a:solidFill>
          <a:latin typeface="Arial Rounded MT Bold" pitchFamily="34" charset="0"/>
          <a:cs typeface="Arial" charset="0"/>
        </a:defRPr>
      </a:lvl7pPr>
      <a:lvl8pPr marL="1001626" algn="ctr" rtl="0" fontAlgn="base">
        <a:spcBef>
          <a:spcPct val="0"/>
        </a:spcBef>
        <a:spcAft>
          <a:spcPct val="0"/>
        </a:spcAft>
        <a:defRPr sz="3200">
          <a:solidFill>
            <a:schemeClr val="bg1"/>
          </a:solidFill>
          <a:latin typeface="Arial Rounded MT Bold" pitchFamily="34" charset="0"/>
          <a:cs typeface="Arial" charset="0"/>
        </a:defRPr>
      </a:lvl8pPr>
      <a:lvl9pPr marL="133549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09" indent="-250409" algn="l" rtl="0" eaLnBrk="0" fontAlgn="base" hangingPunct="0">
        <a:spcBef>
          <a:spcPct val="20000"/>
        </a:spcBef>
        <a:spcAft>
          <a:spcPct val="0"/>
        </a:spcAft>
        <a:defRPr sz="3200">
          <a:solidFill>
            <a:schemeClr val="bg1"/>
          </a:solidFill>
          <a:latin typeface="+mn-lt"/>
          <a:ea typeface="+mn-ea"/>
          <a:cs typeface="+mn-cs"/>
        </a:defRPr>
      </a:lvl1pPr>
      <a:lvl2pPr marL="542548" indent="-208674" algn="l" rtl="0" eaLnBrk="0" fontAlgn="base" hangingPunct="0">
        <a:spcBef>
          <a:spcPct val="20000"/>
        </a:spcBef>
        <a:spcAft>
          <a:spcPct val="0"/>
        </a:spcAft>
        <a:buChar char="–"/>
        <a:defRPr sz="2000">
          <a:solidFill>
            <a:schemeClr val="tx1"/>
          </a:solidFill>
          <a:latin typeface="Arial" charset="0"/>
          <a:cs typeface="+mn-cs"/>
        </a:defRPr>
      </a:lvl2pPr>
      <a:lvl3pPr marL="834691" indent="-166935" algn="l" rtl="0" eaLnBrk="0" fontAlgn="base" hangingPunct="0">
        <a:spcBef>
          <a:spcPct val="20000"/>
        </a:spcBef>
        <a:spcAft>
          <a:spcPct val="0"/>
        </a:spcAft>
        <a:buChar char="•"/>
        <a:defRPr sz="1800">
          <a:solidFill>
            <a:schemeClr val="tx1"/>
          </a:solidFill>
          <a:latin typeface="Arial" charset="0"/>
          <a:cs typeface="+mn-cs"/>
        </a:defRPr>
      </a:lvl3pPr>
      <a:lvl4pPr marL="1168560" indent="-166935" algn="l" rtl="0" eaLnBrk="0" fontAlgn="base" hangingPunct="0">
        <a:spcBef>
          <a:spcPct val="20000"/>
        </a:spcBef>
        <a:spcAft>
          <a:spcPct val="0"/>
        </a:spcAft>
        <a:buChar char="–"/>
        <a:defRPr sz="1500">
          <a:solidFill>
            <a:schemeClr val="tx1"/>
          </a:solidFill>
          <a:latin typeface="Arial" charset="0"/>
          <a:cs typeface="+mn-cs"/>
        </a:defRPr>
      </a:lvl4pPr>
      <a:lvl5pPr marL="1502432" indent="-166935" algn="l" rtl="0" eaLnBrk="0" fontAlgn="base" hangingPunct="0">
        <a:spcBef>
          <a:spcPct val="20000"/>
        </a:spcBef>
        <a:spcAft>
          <a:spcPct val="0"/>
        </a:spcAft>
        <a:buChar char="»"/>
        <a:defRPr sz="1500">
          <a:solidFill>
            <a:schemeClr val="tx1"/>
          </a:solidFill>
          <a:latin typeface="Arial" charset="0"/>
          <a:cs typeface="+mn-cs"/>
        </a:defRPr>
      </a:lvl5pPr>
      <a:lvl6pPr marL="1836310" indent="-166935" algn="l" rtl="0" fontAlgn="base">
        <a:spcBef>
          <a:spcPct val="20000"/>
        </a:spcBef>
        <a:spcAft>
          <a:spcPct val="0"/>
        </a:spcAft>
        <a:buChar char="»"/>
        <a:defRPr sz="1500">
          <a:solidFill>
            <a:schemeClr val="tx1"/>
          </a:solidFill>
          <a:latin typeface="Arial" charset="0"/>
          <a:cs typeface="+mn-cs"/>
        </a:defRPr>
      </a:lvl6pPr>
      <a:lvl7pPr marL="2170184" indent="-166935" algn="l" rtl="0" fontAlgn="base">
        <a:spcBef>
          <a:spcPct val="20000"/>
        </a:spcBef>
        <a:spcAft>
          <a:spcPct val="0"/>
        </a:spcAft>
        <a:buChar char="»"/>
        <a:defRPr sz="1500">
          <a:solidFill>
            <a:schemeClr val="tx1"/>
          </a:solidFill>
          <a:latin typeface="Arial" charset="0"/>
          <a:cs typeface="+mn-cs"/>
        </a:defRPr>
      </a:lvl7pPr>
      <a:lvl8pPr marL="2504057" indent="-166935" algn="l" rtl="0" fontAlgn="base">
        <a:spcBef>
          <a:spcPct val="20000"/>
        </a:spcBef>
        <a:spcAft>
          <a:spcPct val="0"/>
        </a:spcAft>
        <a:buChar char="»"/>
        <a:defRPr sz="1500">
          <a:solidFill>
            <a:schemeClr val="tx1"/>
          </a:solidFill>
          <a:latin typeface="Arial" charset="0"/>
          <a:cs typeface="+mn-cs"/>
        </a:defRPr>
      </a:lvl8pPr>
      <a:lvl9pPr marL="2837932" indent="-166935"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748" rtl="0" eaLnBrk="1" latinLnBrk="0" hangingPunct="1">
        <a:defRPr sz="1300" kern="1200">
          <a:solidFill>
            <a:schemeClr val="tx1"/>
          </a:solidFill>
          <a:latin typeface="+mn-lt"/>
          <a:ea typeface="+mn-ea"/>
          <a:cs typeface="+mn-cs"/>
        </a:defRPr>
      </a:lvl1pPr>
      <a:lvl2pPr marL="333868" algn="l" defTabSz="667748" rtl="0" eaLnBrk="1" latinLnBrk="0" hangingPunct="1">
        <a:defRPr sz="1300" kern="1200">
          <a:solidFill>
            <a:schemeClr val="tx1"/>
          </a:solidFill>
          <a:latin typeface="+mn-lt"/>
          <a:ea typeface="+mn-ea"/>
          <a:cs typeface="+mn-cs"/>
        </a:defRPr>
      </a:lvl2pPr>
      <a:lvl3pPr marL="667748" algn="l" defTabSz="667748" rtl="0" eaLnBrk="1" latinLnBrk="0" hangingPunct="1">
        <a:defRPr sz="1300" kern="1200">
          <a:solidFill>
            <a:schemeClr val="tx1"/>
          </a:solidFill>
          <a:latin typeface="+mn-lt"/>
          <a:ea typeface="+mn-ea"/>
          <a:cs typeface="+mn-cs"/>
        </a:defRPr>
      </a:lvl3pPr>
      <a:lvl4pPr marL="1001626" algn="l" defTabSz="667748" rtl="0" eaLnBrk="1" latinLnBrk="0" hangingPunct="1">
        <a:defRPr sz="1300" kern="1200">
          <a:solidFill>
            <a:schemeClr val="tx1"/>
          </a:solidFill>
          <a:latin typeface="+mn-lt"/>
          <a:ea typeface="+mn-ea"/>
          <a:cs typeface="+mn-cs"/>
        </a:defRPr>
      </a:lvl4pPr>
      <a:lvl5pPr marL="1335495" algn="l" defTabSz="667748" rtl="0" eaLnBrk="1" latinLnBrk="0" hangingPunct="1">
        <a:defRPr sz="1300" kern="1200">
          <a:solidFill>
            <a:schemeClr val="tx1"/>
          </a:solidFill>
          <a:latin typeface="+mn-lt"/>
          <a:ea typeface="+mn-ea"/>
          <a:cs typeface="+mn-cs"/>
        </a:defRPr>
      </a:lvl5pPr>
      <a:lvl6pPr marL="1669368" algn="l" defTabSz="667748" rtl="0" eaLnBrk="1" latinLnBrk="0" hangingPunct="1">
        <a:defRPr sz="1300" kern="1200">
          <a:solidFill>
            <a:schemeClr val="tx1"/>
          </a:solidFill>
          <a:latin typeface="+mn-lt"/>
          <a:ea typeface="+mn-ea"/>
          <a:cs typeface="+mn-cs"/>
        </a:defRPr>
      </a:lvl6pPr>
      <a:lvl7pPr marL="2003243" algn="l" defTabSz="667748" rtl="0" eaLnBrk="1" latinLnBrk="0" hangingPunct="1">
        <a:defRPr sz="1300" kern="1200">
          <a:solidFill>
            <a:schemeClr val="tx1"/>
          </a:solidFill>
          <a:latin typeface="+mn-lt"/>
          <a:ea typeface="+mn-ea"/>
          <a:cs typeface="+mn-cs"/>
        </a:defRPr>
      </a:lvl7pPr>
      <a:lvl8pPr marL="2337114" algn="l" defTabSz="667748" rtl="0" eaLnBrk="1" latinLnBrk="0" hangingPunct="1">
        <a:defRPr sz="1300" kern="1200">
          <a:solidFill>
            <a:schemeClr val="tx1"/>
          </a:solidFill>
          <a:latin typeface="+mn-lt"/>
          <a:ea typeface="+mn-ea"/>
          <a:cs typeface="+mn-cs"/>
        </a:defRPr>
      </a:lvl8pPr>
      <a:lvl9pPr marL="2670990" algn="l" defTabSz="66774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603548" y="457201"/>
            <a:ext cx="7571780" cy="2702858"/>
          </a:xfrm>
          <a:prstGeom prst="rect">
            <a:avLst/>
          </a:prstGeom>
        </p:spPr>
      </p:pic>
      <p:sp>
        <p:nvSpPr>
          <p:cNvPr id="23555" name="Rectangle 2"/>
          <p:cNvSpPr>
            <a:spLocks noGrp="1" noChangeArrowheads="1"/>
          </p:cNvSpPr>
          <p:nvPr>
            <p:ph type="title" idx="4294967295"/>
          </p:nvPr>
        </p:nvSpPr>
        <p:spPr>
          <a:xfrm>
            <a:off x="1426606" y="0"/>
            <a:ext cx="5925741" cy="514350"/>
          </a:xfrm>
        </p:spPr>
        <p:txBody>
          <a:bodyPr/>
          <a:lstStyle/>
          <a:p>
            <a:pPr eaLnBrk="1" hangingPunct="1"/>
            <a:r>
              <a:rPr lang="en-US" altLang="en-US" sz="2000" dirty="0" err="1">
                <a:solidFill>
                  <a:srgbClr val="FFFF00"/>
                </a:solidFill>
              </a:rPr>
              <a:t>B’midbar</a:t>
            </a:r>
            <a:r>
              <a:rPr lang="en-US" altLang="en-US" sz="2000" dirty="0">
                <a:solidFill>
                  <a:srgbClr val="FFFF00"/>
                </a:solidFill>
              </a:rPr>
              <a:t> (Numbers) 14:11a</a:t>
            </a:r>
          </a:p>
        </p:txBody>
      </p:sp>
      <p:sp>
        <p:nvSpPr>
          <p:cNvPr id="5" name="Rectangle 4"/>
          <p:cNvSpPr txBox="1">
            <a:spLocks noChangeArrowheads="1"/>
          </p:cNvSpPr>
          <p:nvPr/>
        </p:nvSpPr>
        <p:spPr bwMode="auto">
          <a:xfrm>
            <a:off x="4663777" y="514350"/>
            <a:ext cx="1426567" cy="971550"/>
          </a:xfrm>
          <a:prstGeom prst="rect">
            <a:avLst/>
          </a:prstGeom>
          <a:noFill/>
          <a:ln w="9525">
            <a:noFill/>
            <a:miter lim="800000"/>
            <a:headEnd/>
            <a:tailEnd/>
          </a:ln>
          <a:effectLst/>
        </p:spPr>
        <p:txBody>
          <a:bodyPr vert="horz" wrap="square" lIns="66707" tIns="33351" rIns="66707" bIns="33351" numCol="1" anchor="t" anchorCtr="0" compatLnSpc="1">
            <a:prstTxWarp prst="textNoShape">
              <a:avLst/>
            </a:prstTxWarp>
          </a:bodyPr>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50148" indent="-250148" algn="ctr" defTabSz="667035" rtl="1">
              <a:lnSpc>
                <a:spcPct val="80000"/>
              </a:lnSpc>
              <a:spcBef>
                <a:spcPct val="0"/>
              </a:spcBef>
              <a:defRPr/>
            </a:pPr>
            <a:endParaRPr lang="en-US" sz="400" kern="0" dirty="0">
              <a:solidFill>
                <a:srgbClr val="FFFFFF"/>
              </a:solidFill>
              <a:latin typeface="David" panose="020E0502060401010101" pitchFamily="34" charset="-79"/>
              <a:cs typeface="David" panose="020E0502060401010101" pitchFamily="34" charset="-79"/>
            </a:endParaRPr>
          </a:p>
          <a:p>
            <a:pPr marL="250148" indent="-250148" algn="ctr" defTabSz="667035" rtl="1">
              <a:lnSpc>
                <a:spcPct val="80000"/>
              </a:lnSpc>
              <a:spcBef>
                <a:spcPct val="0"/>
              </a:spcBef>
              <a:defRPr/>
            </a:pPr>
            <a:r>
              <a:rPr lang="he-IL" sz="3900" kern="0" dirty="0">
                <a:solidFill>
                  <a:srgbClr val="FFFFFF"/>
                </a:solidFill>
                <a:latin typeface="David" panose="020E0502060401010101" pitchFamily="34" charset="-79"/>
                <a:cs typeface="David" panose="020E0502060401010101" pitchFamily="34" charset="-79"/>
              </a:rPr>
              <a:t>יְיָ</a:t>
            </a:r>
            <a:endParaRPr lang="en-US" sz="3900" kern="0" dirty="0">
              <a:solidFill>
                <a:srgbClr val="FFFFFF"/>
              </a:solidFill>
              <a:latin typeface="David" panose="020E0502060401010101" pitchFamily="34" charset="-79"/>
              <a:cs typeface="David" panose="020E0502060401010101" pitchFamily="34" charset="-79"/>
            </a:endParaRPr>
          </a:p>
          <a:p>
            <a:pPr marL="250148" indent="-250148" algn="ctr" defTabSz="667035" rtl="1">
              <a:lnSpc>
                <a:spcPct val="80000"/>
              </a:lnSpc>
              <a:defRPr/>
            </a:pPr>
            <a:endParaRPr lang="en-US" sz="200" kern="0" dirty="0">
              <a:solidFill>
                <a:srgbClr val="FFFFFF"/>
              </a:solidFill>
              <a:latin typeface="Arial"/>
            </a:endParaRPr>
          </a:p>
          <a:p>
            <a:pPr marL="250148" indent="-250148" algn="ctr" defTabSz="667035" rtl="1">
              <a:lnSpc>
                <a:spcPct val="80000"/>
              </a:lnSpc>
              <a:defRPr/>
            </a:pPr>
            <a:r>
              <a:rPr lang="en-US" sz="2300" kern="0" dirty="0">
                <a:solidFill>
                  <a:srgbClr val="FFFFFF"/>
                </a:solidFill>
                <a:latin typeface="Arial"/>
              </a:rPr>
              <a:t>A</a:t>
            </a:r>
            <a:r>
              <a:rPr lang="en-US" sz="2200" kern="0" dirty="0">
                <a:solidFill>
                  <a:srgbClr val="FFFFFF"/>
                </a:solidFill>
                <a:latin typeface="Arial"/>
              </a:rPr>
              <a:t>DONI</a:t>
            </a:r>
            <a:endParaRPr lang="en-US" sz="2200" b="1" kern="0" dirty="0">
              <a:solidFill>
                <a:srgbClr val="FFFFFF"/>
              </a:solidFill>
              <a:latin typeface="Arial"/>
              <a:cs typeface="Vilna" pitchFamily="2" charset="-79"/>
            </a:endParaRPr>
          </a:p>
        </p:txBody>
      </p:sp>
    </p:spTree>
    <p:extLst>
      <p:ext uri="{BB962C8B-B14F-4D97-AF65-F5344CB8AC3E}">
        <p14:creationId xmlns:p14="http://schemas.microsoft.com/office/powerpoint/2010/main" val="19682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603548" y="514351"/>
            <a:ext cx="7571780" cy="2602808"/>
          </a:xfrm>
          <a:prstGeom prst="rect">
            <a:avLst/>
          </a:prstGeom>
        </p:spPr>
      </p:pic>
      <p:sp>
        <p:nvSpPr>
          <p:cNvPr id="23555" name="Rectangle 2"/>
          <p:cNvSpPr>
            <a:spLocks noGrp="1" noChangeArrowheads="1"/>
          </p:cNvSpPr>
          <p:nvPr>
            <p:ph type="title" idx="4294967295"/>
          </p:nvPr>
        </p:nvSpPr>
        <p:spPr>
          <a:xfrm>
            <a:off x="1426602" y="0"/>
            <a:ext cx="5925741" cy="514350"/>
          </a:xfrm>
        </p:spPr>
        <p:txBody>
          <a:bodyPr/>
          <a:lstStyle/>
          <a:p>
            <a:pPr eaLnBrk="1" hangingPunct="1"/>
            <a:r>
              <a:rPr lang="en-US" altLang="en-US" sz="2000" dirty="0" err="1">
                <a:solidFill>
                  <a:srgbClr val="FFFF00"/>
                </a:solidFill>
              </a:rPr>
              <a:t>B’midbar</a:t>
            </a:r>
            <a:r>
              <a:rPr lang="en-US" altLang="en-US" sz="2000" dirty="0">
                <a:solidFill>
                  <a:srgbClr val="FFFF00"/>
                </a:solidFill>
              </a:rPr>
              <a:t> (Numbers) 14:11b</a:t>
            </a:r>
          </a:p>
        </p:txBody>
      </p:sp>
    </p:spTree>
    <p:extLst>
      <p:ext uri="{BB962C8B-B14F-4D97-AF65-F5344CB8AC3E}">
        <p14:creationId xmlns:p14="http://schemas.microsoft.com/office/powerpoint/2010/main" val="129770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438944" y="400081"/>
            <a:ext cx="7900988" cy="4177781"/>
          </a:xfrm>
          <a:prstGeom prst="rect">
            <a:avLst/>
          </a:prstGeom>
        </p:spPr>
      </p:pic>
      <p:sp>
        <p:nvSpPr>
          <p:cNvPr id="23555" name="Rectangle 2"/>
          <p:cNvSpPr>
            <a:spLocks noGrp="1" noChangeArrowheads="1"/>
          </p:cNvSpPr>
          <p:nvPr>
            <p:ph type="title" idx="4294967295"/>
          </p:nvPr>
        </p:nvSpPr>
        <p:spPr>
          <a:xfrm>
            <a:off x="1426597" y="0"/>
            <a:ext cx="5925741" cy="514350"/>
          </a:xfrm>
        </p:spPr>
        <p:txBody>
          <a:bodyPr/>
          <a:lstStyle/>
          <a:p>
            <a:pPr eaLnBrk="1" hangingPunct="1"/>
            <a:r>
              <a:rPr lang="en-US" altLang="en-US" sz="2000" dirty="0" err="1">
                <a:solidFill>
                  <a:srgbClr val="FFFF00"/>
                </a:solidFill>
              </a:rPr>
              <a:t>B’midbar</a:t>
            </a:r>
            <a:r>
              <a:rPr lang="en-US" altLang="en-US" sz="2000" dirty="0">
                <a:solidFill>
                  <a:srgbClr val="FFFF00"/>
                </a:solidFill>
              </a:rPr>
              <a:t> (Numbers) 14:12</a:t>
            </a:r>
          </a:p>
        </p:txBody>
      </p:sp>
    </p:spTree>
    <p:extLst>
      <p:ext uri="{BB962C8B-B14F-4D97-AF65-F5344CB8AC3E}">
        <p14:creationId xmlns:p14="http://schemas.microsoft.com/office/powerpoint/2010/main" val="49909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18:15-16</a:t>
            </a:r>
          </a:p>
        </p:txBody>
      </p:sp>
    </p:spTree>
    <p:extLst>
      <p:ext uri="{BB962C8B-B14F-4D97-AF65-F5344CB8AC3E}">
        <p14:creationId xmlns:p14="http://schemas.microsoft.com/office/powerpoint/2010/main" val="422999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אִם יֶחֱטָא לְךָ אָחִיךָ, לֵךְ וְהוֹכֵחַ אוֹתוֹ בֵּינְךָ וּבֵינוֹ לְבַד. אִם יִשְׁמַע לְךָ, קָנִיתָ לְךָ אֶת אָחִיךָ.  </a:t>
            </a:r>
            <a:endParaRPr lang="en-US" sz="4100" b="1" dirty="0">
              <a:latin typeface="David" panose="020E0502060401010101" pitchFamily="34" charset="-79"/>
              <a:cs typeface="David" panose="020E0502060401010101" pitchFamily="34" charset="-79"/>
            </a:endParaRPr>
          </a:p>
          <a:p>
            <a:pPr marL="0" indent="0"/>
            <a:r>
              <a:rPr lang="en-US" dirty="0"/>
              <a:t>Moreover, if your brother commits a sin against you, go and show him his fault — but privately, just between the two of you. If he listens to you, you have won back your brother.</a:t>
            </a:r>
          </a:p>
        </p:txBody>
      </p:sp>
      <p:sp>
        <p:nvSpPr>
          <p:cNvPr id="372738" name="Rectangle 2"/>
          <p:cNvSpPr>
            <a:spLocks noGrp="1" noChangeArrowheads="1"/>
          </p:cNvSpPr>
          <p:nvPr>
            <p:ph type="title"/>
          </p:nvPr>
        </p:nvSpPr>
        <p:spPr>
          <a:xfrm>
            <a:off x="142658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18:15</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68630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וְאִם לֹא יִשְׁמַע, קַח אִתְּךָ עוֹד אֶחָד אוֹ שְׁנַיִם, כְּדֵי שֶׁ 'עַל-פִּי שְׁנַיִם אוֹ שְׁלוֹשָׁה עֵדִים יָקוּם כָּל דָּבָר'.</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r>
              <a:rPr lang="en-US" dirty="0"/>
              <a:t>If he doesn't listen, take one or two others with you so that every accusation can be supported by the testimony of two or three witnesses.</a:t>
            </a:r>
            <a:endParaRPr lang="en-US" sz="2700" dirty="0"/>
          </a:p>
        </p:txBody>
      </p:sp>
      <p:sp>
        <p:nvSpPr>
          <p:cNvPr id="372738" name="Rectangle 2"/>
          <p:cNvSpPr>
            <a:spLocks noGrp="1" noChangeArrowheads="1"/>
          </p:cNvSpPr>
          <p:nvPr>
            <p:ph type="title"/>
          </p:nvPr>
        </p:nvSpPr>
        <p:spPr>
          <a:xfrm>
            <a:off x="1426576"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18:16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5208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2400" dirty="0"/>
              <a:t>http://orhaolam.com/index.php/about/what-we-believe</a:t>
            </a:r>
          </a:p>
          <a:p>
            <a:pPr algn="l"/>
            <a:r>
              <a:rPr lang="en-US" dirty="0" smtClean="0"/>
              <a:t>8. I </a:t>
            </a:r>
            <a:r>
              <a:rPr lang="en-US" dirty="0"/>
              <a:t>will practice the scriptural process, as needed, of conflict resolution.  When a conflict arises, we will go to the individual in a loving, appreciative spirit, and try to get reconciliation.  </a:t>
            </a:r>
          </a:p>
        </p:txBody>
      </p:sp>
    </p:spTree>
    <p:extLst>
      <p:ext uri="{BB962C8B-B14F-4D97-AF65-F5344CB8AC3E}">
        <p14:creationId xmlns:p14="http://schemas.microsoft.com/office/powerpoint/2010/main" val="51252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If </a:t>
            </a:r>
            <a:r>
              <a:rPr lang="en-US" dirty="0"/>
              <a:t>that fails, we will seek the help of the "one or two" </a:t>
            </a:r>
            <a:r>
              <a:rPr lang="en-US" dirty="0" smtClean="0"/>
              <a:t>intermediaries </a:t>
            </a:r>
            <a:r>
              <a:rPr lang="en-US" dirty="0"/>
              <a:t>appointed by the elders. (</a:t>
            </a:r>
            <a:r>
              <a:rPr lang="en-US" dirty="0" err="1"/>
              <a:t>Mattityahu</a:t>
            </a:r>
            <a:r>
              <a:rPr lang="en-US" dirty="0"/>
              <a:t> 18:15–18)</a:t>
            </a:r>
          </a:p>
          <a:p>
            <a:pPr algn="l"/>
            <a:endParaRPr lang="en-US" dirty="0"/>
          </a:p>
        </p:txBody>
      </p:sp>
    </p:spTree>
    <p:extLst>
      <p:ext uri="{BB962C8B-B14F-4D97-AF65-F5344CB8AC3E}">
        <p14:creationId xmlns:p14="http://schemas.microsoft.com/office/powerpoint/2010/main" val="188742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How does this relate to Fathers, and to Father’s Day?</a:t>
            </a:r>
            <a:endParaRPr lang="en-US" dirty="0"/>
          </a:p>
        </p:txBody>
      </p:sp>
    </p:spTree>
    <p:extLst>
      <p:ext uri="{BB962C8B-B14F-4D97-AF65-F5344CB8AC3E}">
        <p14:creationId xmlns:p14="http://schemas.microsoft.com/office/powerpoint/2010/main" val="245197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Role of a father is to build your kids up in G-</a:t>
            </a:r>
            <a:r>
              <a:rPr lang="en-US" dirty="0" err="1" smtClean="0"/>
              <a:t>dliness</a:t>
            </a:r>
            <a:r>
              <a:rPr lang="en-US" dirty="0" smtClean="0"/>
              <a:t>, by G-</a:t>
            </a:r>
            <a:r>
              <a:rPr lang="en-US" dirty="0" err="1" smtClean="0"/>
              <a:t>dly</a:t>
            </a:r>
            <a:r>
              <a:rPr lang="en-US" dirty="0" smtClean="0"/>
              <a:t> communication.</a:t>
            </a:r>
            <a:endParaRPr lang="en-US" dirty="0"/>
          </a:p>
        </p:txBody>
      </p:sp>
    </p:spTree>
    <p:extLst>
      <p:ext uri="{BB962C8B-B14F-4D97-AF65-F5344CB8AC3E}">
        <p14:creationId xmlns:p14="http://schemas.microsoft.com/office/powerpoint/2010/main" val="280795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4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From Psychology Today [so grain of salt]</a:t>
            </a:r>
          </a:p>
          <a:p>
            <a:pPr algn="l"/>
            <a:r>
              <a:rPr lang="en-US" dirty="0" smtClean="0"/>
              <a:t>Most </a:t>
            </a:r>
            <a:r>
              <a:rPr lang="en-US" dirty="0"/>
              <a:t>men have a hard time communicating anything that remotely resembles an emotion. Why? </a:t>
            </a:r>
            <a:r>
              <a:rPr lang="en-US" dirty="0" smtClean="0"/>
              <a:t>Because…men…think </a:t>
            </a:r>
            <a:r>
              <a:rPr lang="en-US" dirty="0"/>
              <a:t>much more than they feel, and much of the time, </a:t>
            </a:r>
          </a:p>
        </p:txBody>
      </p:sp>
    </p:spTree>
    <p:extLst>
      <p:ext uri="{BB962C8B-B14F-4D97-AF65-F5344CB8AC3E}">
        <p14:creationId xmlns:p14="http://schemas.microsoft.com/office/powerpoint/2010/main" val="300489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many </a:t>
            </a:r>
            <a:r>
              <a:rPr lang="en-US" dirty="0"/>
              <a:t>men don't even know what or how they are feeling</a:t>
            </a:r>
            <a:r>
              <a:rPr lang="en-US" dirty="0" smtClean="0"/>
              <a:t>. </a:t>
            </a:r>
            <a:endParaRPr lang="en-US" dirty="0"/>
          </a:p>
          <a:p>
            <a:pPr algn="l"/>
            <a:r>
              <a:rPr lang="en-US" dirty="0"/>
              <a:t>It is interesting to note that women think and feel at the same time, while men can only think or feel.</a:t>
            </a:r>
          </a:p>
        </p:txBody>
      </p:sp>
    </p:spTree>
    <p:extLst>
      <p:ext uri="{BB962C8B-B14F-4D97-AF65-F5344CB8AC3E}">
        <p14:creationId xmlns:p14="http://schemas.microsoft.com/office/powerpoint/2010/main" val="156211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1.1</a:t>
            </a:r>
            <a:r>
              <a:rPr lang="en-US" dirty="0" smtClean="0"/>
              <a:t> In </a:t>
            </a:r>
            <a:r>
              <a:rPr lang="en-US" dirty="0"/>
              <a:t>the beginning was the </a:t>
            </a:r>
            <a:r>
              <a:rPr lang="en-US" dirty="0" smtClean="0">
                <a:solidFill>
                  <a:srgbClr val="FFFF66"/>
                </a:solidFill>
              </a:rPr>
              <a:t>Word</a:t>
            </a:r>
            <a:r>
              <a:rPr lang="en-US" dirty="0" smtClean="0"/>
              <a:t>,</a:t>
            </a:r>
            <a:r>
              <a:rPr lang="en-US" dirty="0"/>
              <a:t> </a:t>
            </a:r>
            <a:r>
              <a:rPr lang="en-US" dirty="0" smtClean="0"/>
              <a:t>and </a:t>
            </a:r>
            <a:r>
              <a:rPr lang="en-US" dirty="0"/>
              <a:t>the Word was with </a:t>
            </a:r>
            <a:r>
              <a:rPr lang="en-US" dirty="0" smtClean="0"/>
              <a:t>God, and </a:t>
            </a:r>
            <a:r>
              <a:rPr lang="en-US" dirty="0"/>
              <a:t>the Word was God.</a:t>
            </a:r>
          </a:p>
          <a:p>
            <a:pPr algn="l"/>
            <a:endParaRPr lang="en-US" dirty="0"/>
          </a:p>
        </p:txBody>
      </p:sp>
    </p:spTree>
    <p:extLst>
      <p:ext uri="{BB962C8B-B14F-4D97-AF65-F5344CB8AC3E}">
        <p14:creationId xmlns:p14="http://schemas.microsoft.com/office/powerpoint/2010/main" val="2938546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From John Gill’s commentary:</a:t>
            </a:r>
          </a:p>
          <a:p>
            <a:pPr algn="l"/>
            <a:r>
              <a:rPr lang="en-US" dirty="0" smtClean="0"/>
              <a:t>God </a:t>
            </a:r>
            <a:r>
              <a:rPr lang="en-US" dirty="0"/>
              <a:t>said, may </a:t>
            </a:r>
            <a:r>
              <a:rPr lang="en-US" dirty="0" smtClean="0"/>
              <a:t>A</a:t>
            </a:r>
            <a:r>
              <a:rPr lang="en-US" cap="small" dirty="0" smtClean="0"/>
              <a:t>doni</a:t>
            </a:r>
            <a:r>
              <a:rPr lang="en-US" dirty="0" smtClean="0"/>
              <a:t> </a:t>
            </a:r>
            <a:r>
              <a:rPr lang="en-US" dirty="0"/>
              <a:t>the Son be called the </a:t>
            </a:r>
            <a:r>
              <a:rPr lang="en-US" dirty="0">
                <a:solidFill>
                  <a:srgbClr val="FFFF66"/>
                </a:solidFill>
              </a:rPr>
              <a:t>word</a:t>
            </a:r>
            <a:r>
              <a:rPr lang="en-US" dirty="0"/>
              <a:t>; also he was spoken of as the promised Messiah, throughout the whole </a:t>
            </a:r>
            <a:r>
              <a:rPr lang="en-US" dirty="0" err="1" smtClean="0"/>
              <a:t>Tanakh</a:t>
            </a:r>
            <a:r>
              <a:rPr lang="en-US" dirty="0" smtClean="0"/>
              <a:t>; </a:t>
            </a:r>
            <a:r>
              <a:rPr lang="en-US" dirty="0"/>
              <a:t>and is the </a:t>
            </a:r>
            <a:r>
              <a:rPr lang="en-US" dirty="0">
                <a:solidFill>
                  <a:srgbClr val="FFFF99"/>
                </a:solidFill>
              </a:rPr>
              <a:t>interpreter of his Father's mind</a:t>
            </a:r>
            <a:r>
              <a:rPr lang="en-US" dirty="0"/>
              <a:t>, </a:t>
            </a:r>
          </a:p>
        </p:txBody>
      </p:sp>
    </p:spTree>
    <p:extLst>
      <p:ext uri="{BB962C8B-B14F-4D97-AF65-F5344CB8AC3E}">
        <p14:creationId xmlns:p14="http://schemas.microsoft.com/office/powerpoint/2010/main" val="135596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as </a:t>
            </a:r>
            <a:r>
              <a:rPr lang="en-US" dirty="0"/>
              <a:t>he was in Eden's garden, as well as in the days of his flesh; and now </a:t>
            </a:r>
            <a:r>
              <a:rPr lang="en-US" dirty="0">
                <a:solidFill>
                  <a:srgbClr val="FFFF99"/>
                </a:solidFill>
              </a:rPr>
              <a:t>speaks</a:t>
            </a:r>
            <a:r>
              <a:rPr lang="en-US" dirty="0"/>
              <a:t> in heaven for the saints. The </a:t>
            </a:r>
            <a:r>
              <a:rPr lang="en-US" dirty="0" smtClean="0">
                <a:solidFill>
                  <a:srgbClr val="FFFF99"/>
                </a:solidFill>
              </a:rPr>
              <a:t>phrase </a:t>
            </a:r>
            <a:r>
              <a:rPr lang="en-US" i="1" dirty="0" err="1" smtClean="0">
                <a:solidFill>
                  <a:srgbClr val="FFFF99"/>
                </a:solidFill>
              </a:rPr>
              <a:t>memra</a:t>
            </a:r>
            <a:r>
              <a:rPr lang="en-US" dirty="0" smtClean="0">
                <a:solidFill>
                  <a:srgbClr val="FFFF99"/>
                </a:solidFill>
              </a:rPr>
              <a:t>, </a:t>
            </a:r>
            <a:r>
              <a:rPr lang="he-IL" sz="4200" b="1" dirty="0" smtClean="0">
                <a:solidFill>
                  <a:srgbClr val="FFFF99"/>
                </a:solidFill>
                <a:latin typeface="David" panose="020E0502060401010101" pitchFamily="34" charset="-79"/>
                <a:cs typeface="David" panose="020E0502060401010101" pitchFamily="34" charset="-79"/>
              </a:rPr>
              <a:t>מימרא</a:t>
            </a:r>
            <a:r>
              <a:rPr lang="en-US" dirty="0" smtClean="0">
                <a:solidFill>
                  <a:srgbClr val="FFFF99"/>
                </a:solidFill>
              </a:rPr>
              <a:t> </a:t>
            </a:r>
            <a:r>
              <a:rPr lang="en-US" dirty="0">
                <a:solidFill>
                  <a:srgbClr val="FFFF99"/>
                </a:solidFill>
              </a:rPr>
              <a:t>, "the word of the Lord</a:t>
            </a:r>
            <a:r>
              <a:rPr lang="en-US" dirty="0"/>
              <a:t>", </a:t>
            </a:r>
            <a:r>
              <a:rPr lang="en-US" dirty="0" smtClean="0"/>
              <a:t>[is] so </a:t>
            </a:r>
            <a:r>
              <a:rPr lang="en-US" dirty="0"/>
              <a:t>frequently used by the </a:t>
            </a:r>
            <a:r>
              <a:rPr lang="en-US" dirty="0" err="1"/>
              <a:t>Targumists</a:t>
            </a:r>
            <a:endParaRPr lang="en-US" dirty="0"/>
          </a:p>
        </p:txBody>
      </p:sp>
    </p:spTree>
    <p:extLst>
      <p:ext uri="{BB962C8B-B14F-4D97-AF65-F5344CB8AC3E}">
        <p14:creationId xmlns:p14="http://schemas.microsoft.com/office/powerpoint/2010/main" val="386996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Vayikra/Lev </a:t>
            </a:r>
            <a:r>
              <a:rPr lang="en-US" dirty="0"/>
              <a:t>26:12 </a:t>
            </a:r>
            <a:r>
              <a:rPr lang="en-US" dirty="0" smtClean="0"/>
              <a:t>is </a:t>
            </a:r>
            <a:r>
              <a:rPr lang="en-US" dirty="0"/>
              <a:t>paraphrased, by the Targum ascribed to Jonathan Ben </a:t>
            </a:r>
            <a:r>
              <a:rPr lang="en-US" dirty="0" err="1"/>
              <a:t>Uzziel</a:t>
            </a:r>
            <a:r>
              <a:rPr lang="en-US" dirty="0"/>
              <a:t>, </a:t>
            </a:r>
            <a:r>
              <a:rPr lang="en-US" dirty="0" err="1"/>
              <a:t>thus</a:t>
            </a:r>
            <a:r>
              <a:rPr lang="en-US" dirty="0" err="1" smtClean="0"/>
              <a:t>;"I</a:t>
            </a:r>
            <a:r>
              <a:rPr lang="en-US" dirty="0" smtClean="0"/>
              <a:t> </a:t>
            </a:r>
            <a:r>
              <a:rPr lang="en-US" dirty="0"/>
              <a:t>will cause the glory of my Shekinah to dwell among you, and </a:t>
            </a:r>
            <a:r>
              <a:rPr lang="en-US" dirty="0">
                <a:solidFill>
                  <a:srgbClr val="FFFF99"/>
                </a:solidFill>
              </a:rPr>
              <a:t>my word shall "be your God"</a:t>
            </a:r>
            <a:r>
              <a:rPr lang="en-US" dirty="0"/>
              <a:t>, the </a:t>
            </a:r>
            <a:r>
              <a:rPr lang="en-US" dirty="0" smtClean="0"/>
              <a:t>Redeemer'</a:t>
            </a:r>
            <a:endParaRPr lang="en-US" dirty="0"/>
          </a:p>
        </p:txBody>
      </p:sp>
    </p:spTree>
    <p:extLst>
      <p:ext uri="{BB962C8B-B14F-4D97-AF65-F5344CB8AC3E}">
        <p14:creationId xmlns:p14="http://schemas.microsoft.com/office/powerpoint/2010/main" val="331000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smtClean="0"/>
              <a:t>Dvarim</a:t>
            </a:r>
            <a:r>
              <a:rPr lang="en-US" dirty="0" smtClean="0"/>
              <a:t>/Dt 26:17 </a:t>
            </a:r>
            <a:r>
              <a:rPr lang="en-US" dirty="0"/>
              <a:t>is rendered by the Jerusalem Targum after this </a:t>
            </a:r>
            <a:r>
              <a:rPr lang="en-US" dirty="0" err="1"/>
              <a:t>manner;``</a:t>
            </a:r>
            <a:r>
              <a:rPr lang="en-US" dirty="0" err="1">
                <a:solidFill>
                  <a:srgbClr val="FFFF99"/>
                </a:solidFill>
              </a:rPr>
              <a:t>ye</a:t>
            </a:r>
            <a:r>
              <a:rPr lang="en-US" dirty="0">
                <a:solidFill>
                  <a:srgbClr val="FFFF99"/>
                </a:solidFill>
              </a:rPr>
              <a:t> have made "the word of the Lord</a:t>
            </a:r>
            <a:r>
              <a:rPr lang="en-US" dirty="0"/>
              <a:t>" king over you this day, that he may be your God</a:t>
            </a:r>
            <a:r>
              <a:rPr lang="en-US" dirty="0" smtClean="0"/>
              <a:t>:''</a:t>
            </a:r>
            <a:endParaRPr lang="en-US" dirty="0"/>
          </a:p>
        </p:txBody>
      </p:sp>
    </p:spTree>
    <p:extLst>
      <p:ext uri="{BB962C8B-B14F-4D97-AF65-F5344CB8AC3E}">
        <p14:creationId xmlns:p14="http://schemas.microsoft.com/office/powerpoint/2010/main" val="49945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Philo </a:t>
            </a:r>
            <a:r>
              <a:rPr lang="en-US" dirty="0"/>
              <a:t>the Jew, who says, the </a:t>
            </a:r>
            <a:r>
              <a:rPr lang="en-US" dirty="0">
                <a:solidFill>
                  <a:srgbClr val="FFFF99"/>
                </a:solidFill>
              </a:rPr>
              <a:t>name of God is his word</a:t>
            </a:r>
            <a:r>
              <a:rPr lang="en-US" dirty="0"/>
              <a:t>, and calls him, my Lord, the divine word; and affirms, that the most ancient word is God </a:t>
            </a:r>
            <a:r>
              <a:rPr lang="en-US" dirty="0" smtClean="0"/>
              <a:t>.</a:t>
            </a:r>
            <a:endParaRPr lang="en-US" dirty="0"/>
          </a:p>
        </p:txBody>
      </p:sp>
    </p:spTree>
    <p:extLst>
      <p:ext uri="{BB962C8B-B14F-4D97-AF65-F5344CB8AC3E}">
        <p14:creationId xmlns:p14="http://schemas.microsoft.com/office/powerpoint/2010/main" val="358196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 primary identity of Messiah is Word, </a:t>
            </a:r>
            <a:r>
              <a:rPr lang="en-US" i="1" dirty="0" err="1" smtClean="0"/>
              <a:t>Davar</a:t>
            </a:r>
            <a:r>
              <a:rPr lang="en-US" i="1" dirty="0" smtClean="0"/>
              <a:t>, </a:t>
            </a:r>
            <a:r>
              <a:rPr lang="en-US" i="1" dirty="0" err="1" smtClean="0"/>
              <a:t>Memra</a:t>
            </a:r>
            <a:r>
              <a:rPr lang="en-US" i="1" dirty="0" smtClean="0"/>
              <a:t>, Logos</a:t>
            </a:r>
          </a:p>
          <a:p>
            <a:pPr algn="l"/>
            <a:r>
              <a:rPr lang="en-US" dirty="0" smtClean="0">
                <a:solidFill>
                  <a:srgbClr val="FFFF66"/>
                </a:solidFill>
              </a:rPr>
              <a:t>Communication</a:t>
            </a:r>
          </a:p>
          <a:p>
            <a:pPr algn="l"/>
            <a:endParaRPr lang="en-US" dirty="0" smtClean="0"/>
          </a:p>
          <a:p>
            <a:pPr algn="l"/>
            <a:r>
              <a:rPr lang="en-US" dirty="0" smtClean="0"/>
              <a:t>Radical statement:</a:t>
            </a:r>
          </a:p>
          <a:p>
            <a:pPr algn="l"/>
            <a:r>
              <a:rPr lang="en-US" dirty="0" smtClean="0">
                <a:solidFill>
                  <a:srgbClr val="FFFF66"/>
                </a:solidFill>
              </a:rPr>
              <a:t>A primary characteristic of a father is communication.</a:t>
            </a:r>
            <a:endParaRPr lang="en-US" dirty="0">
              <a:solidFill>
                <a:srgbClr val="FFFF66"/>
              </a:solidFill>
            </a:endParaRPr>
          </a:p>
        </p:txBody>
      </p:sp>
    </p:spTree>
    <p:extLst>
      <p:ext uri="{BB962C8B-B14F-4D97-AF65-F5344CB8AC3E}">
        <p14:creationId xmlns:p14="http://schemas.microsoft.com/office/powerpoint/2010/main" val="109107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Work to solve problems, bridge barriers, overcome difficulties.  </a:t>
            </a:r>
          </a:p>
          <a:p>
            <a:pPr algn="l"/>
            <a:r>
              <a:rPr lang="en-US" dirty="0" smtClean="0"/>
              <a:t>Be there.</a:t>
            </a:r>
            <a:endParaRPr lang="en-US" dirty="0"/>
          </a:p>
        </p:txBody>
      </p:sp>
    </p:spTree>
    <p:extLst>
      <p:ext uri="{BB962C8B-B14F-4D97-AF65-F5344CB8AC3E}">
        <p14:creationId xmlns:p14="http://schemas.microsoft.com/office/powerpoint/2010/main" val="256836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287" y="1389881"/>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19" y="227"/>
            <a:ext cx="5734070" cy="1320269"/>
          </a:xfrm>
          <a:prstGeom prst="rect">
            <a:avLst/>
          </a:prstGeom>
          <a:noFill/>
          <a:ln w="38100">
            <a:solidFill>
              <a:srgbClr val="FFC000"/>
            </a:solidFill>
          </a:ln>
        </p:spPr>
        <p:txBody>
          <a:bodyPr wrap="none" lIns="88297" tIns="44150" rIns="88297" bIns="44150"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65262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smtClean="0"/>
              <a:t>2 Tim 3.1-4</a:t>
            </a:r>
            <a:r>
              <a:rPr lang="en-US" dirty="0" smtClean="0"/>
              <a:t> </a:t>
            </a:r>
            <a:r>
              <a:rPr lang="en-US" dirty="0"/>
              <a:t> </a:t>
            </a:r>
            <a:r>
              <a:rPr lang="en-US" dirty="0" smtClean="0"/>
              <a:t>Understand </a:t>
            </a:r>
            <a:r>
              <a:rPr lang="en-US" dirty="0"/>
              <a:t>this: in the </a:t>
            </a:r>
            <a:r>
              <a:rPr lang="en-US" i="1" dirty="0" err="1" smtClean="0"/>
              <a:t>akharit-hayamim</a:t>
            </a:r>
            <a:r>
              <a:rPr lang="en-US" dirty="0"/>
              <a:t> </a:t>
            </a:r>
            <a:r>
              <a:rPr lang="en-US" dirty="0" smtClean="0"/>
              <a:t>[end of days] will </a:t>
            </a:r>
            <a:r>
              <a:rPr lang="en-US" dirty="0"/>
              <a:t>come trying times. </a:t>
            </a:r>
            <a:r>
              <a:rPr lang="en-US" dirty="0" smtClean="0"/>
              <a:t>People </a:t>
            </a:r>
            <a:r>
              <a:rPr lang="en-US" dirty="0"/>
              <a:t>will be self-loving, </a:t>
            </a:r>
            <a:r>
              <a:rPr lang="en-US" dirty="0" smtClean="0"/>
              <a:t>money-loving, proud, arrogant</a:t>
            </a:r>
            <a:r>
              <a:rPr lang="en-US" dirty="0"/>
              <a:t>, insulting, disobedient to parents, ungrateful, unholy, </a:t>
            </a:r>
            <a:r>
              <a:rPr lang="en-US" dirty="0" smtClean="0"/>
              <a:t>heartless</a:t>
            </a:r>
            <a:r>
              <a:rPr lang="en-US" dirty="0"/>
              <a:t>, unappeasable, slanderous, uncontrolled, brutal, hateful of </a:t>
            </a:r>
            <a:r>
              <a:rPr lang="en-US" dirty="0" smtClean="0"/>
              <a:t>good…loving </a:t>
            </a:r>
            <a:r>
              <a:rPr lang="en-US" dirty="0"/>
              <a:t>pleasure</a:t>
            </a:r>
          </a:p>
        </p:txBody>
      </p:sp>
    </p:spTree>
    <p:extLst>
      <p:ext uri="{BB962C8B-B14F-4D97-AF65-F5344CB8AC3E}">
        <p14:creationId xmlns:p14="http://schemas.microsoft.com/office/powerpoint/2010/main" val="429047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descr="UMC dea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0817"/>
            <a:ext cx="8077200" cy="5054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7037" y="133395"/>
            <a:ext cx="8077200" cy="4553605"/>
          </a:xfrm>
          <a:prstGeom prst="rect">
            <a:avLst/>
          </a:prstGeom>
          <a:noFill/>
        </p:spPr>
        <p:txBody>
          <a:bodyPr wrap="square" lIns="91256" tIns="45630" rIns="91256" bIns="45630" rtlCol="0">
            <a:spAutoFit/>
          </a:bodyPr>
          <a:lstStyle/>
          <a:p>
            <a:pPr algn="l"/>
            <a:r>
              <a:rPr lang="en-US" dirty="0">
                <a:solidFill>
                  <a:srgbClr val="FFFFFF"/>
                </a:solidFill>
              </a:rPr>
              <a:t>The Northern Illinois </a:t>
            </a:r>
            <a:r>
              <a:rPr lang="en-US" dirty="0" smtClean="0">
                <a:solidFill>
                  <a:srgbClr val="FFFFFF"/>
                </a:solidFill>
              </a:rPr>
              <a:t>Conf.</a:t>
            </a:r>
          </a:p>
          <a:p>
            <a:pPr algn="l"/>
            <a:r>
              <a:rPr lang="en-US" dirty="0" smtClean="0">
                <a:solidFill>
                  <a:srgbClr val="FFFFFF"/>
                </a:solidFill>
              </a:rPr>
              <a:t> </a:t>
            </a:r>
            <a:r>
              <a:rPr lang="en-US" dirty="0">
                <a:solidFill>
                  <a:srgbClr val="FFFFFF"/>
                </a:solidFill>
              </a:rPr>
              <a:t>of the UMC commissioned </a:t>
            </a:r>
            <a:endParaRPr lang="en-US" dirty="0" smtClean="0">
              <a:solidFill>
                <a:srgbClr val="FFFFFF"/>
              </a:solidFill>
            </a:endParaRPr>
          </a:p>
          <a:p>
            <a:pPr algn="l"/>
            <a:r>
              <a:rPr lang="en-US" dirty="0" smtClean="0">
                <a:solidFill>
                  <a:srgbClr val="FFFFFF"/>
                </a:solidFill>
              </a:rPr>
              <a:t>the </a:t>
            </a:r>
            <a:r>
              <a:rPr lang="en-US" dirty="0">
                <a:solidFill>
                  <a:srgbClr val="FFFFFF"/>
                </a:solidFill>
              </a:rPr>
              <a:t>first UMC deacon </a:t>
            </a:r>
            <a:endParaRPr lang="en-US" dirty="0" smtClean="0">
              <a:solidFill>
                <a:srgbClr val="FFFFFF"/>
              </a:solidFill>
            </a:endParaRPr>
          </a:p>
          <a:p>
            <a:pPr algn="l"/>
            <a:r>
              <a:rPr lang="en-US" dirty="0" smtClean="0">
                <a:solidFill>
                  <a:srgbClr val="FFFFFF"/>
                </a:solidFill>
              </a:rPr>
              <a:t>who </a:t>
            </a:r>
            <a:r>
              <a:rPr lang="en-US" dirty="0">
                <a:solidFill>
                  <a:srgbClr val="FFFFFF"/>
                </a:solidFill>
              </a:rPr>
              <a:t>openly identifies as neither </a:t>
            </a:r>
            <a:endParaRPr lang="en-US" dirty="0" smtClean="0">
              <a:solidFill>
                <a:srgbClr val="FFFFFF"/>
              </a:solidFill>
            </a:endParaRPr>
          </a:p>
          <a:p>
            <a:pPr algn="l"/>
            <a:r>
              <a:rPr lang="en-US" dirty="0" smtClean="0">
                <a:solidFill>
                  <a:srgbClr val="FFFFFF"/>
                </a:solidFill>
              </a:rPr>
              <a:t>male </a:t>
            </a:r>
            <a:r>
              <a:rPr lang="en-US" dirty="0">
                <a:solidFill>
                  <a:srgbClr val="FFFFFF"/>
                </a:solidFill>
              </a:rPr>
              <a:t>nor female.  The person, </a:t>
            </a:r>
            <a:endParaRPr lang="en-US" dirty="0" smtClean="0">
              <a:solidFill>
                <a:srgbClr val="FFFFFF"/>
              </a:solidFill>
            </a:endParaRPr>
          </a:p>
          <a:p>
            <a:pPr algn="l"/>
            <a:r>
              <a:rPr lang="en-US" dirty="0" smtClean="0">
                <a:solidFill>
                  <a:srgbClr val="FFFFFF"/>
                </a:solidFill>
              </a:rPr>
              <a:t>who </a:t>
            </a:r>
            <a:r>
              <a:rPr lang="en-US" dirty="0">
                <a:solidFill>
                  <a:srgbClr val="FFFFFF"/>
                </a:solidFill>
              </a:rPr>
              <a:t>was born a woman, goes </a:t>
            </a:r>
            <a:endParaRPr lang="en-US" dirty="0" smtClean="0">
              <a:solidFill>
                <a:srgbClr val="FFFFFF"/>
              </a:solidFill>
            </a:endParaRPr>
          </a:p>
          <a:p>
            <a:pPr algn="l"/>
            <a:r>
              <a:rPr lang="en-US" dirty="0" smtClean="0">
                <a:solidFill>
                  <a:srgbClr val="FFFFFF"/>
                </a:solidFill>
              </a:rPr>
              <a:t>by </a:t>
            </a:r>
            <a:r>
              <a:rPr lang="en-US" dirty="0">
                <a:solidFill>
                  <a:srgbClr val="FFFFFF"/>
                </a:solidFill>
              </a:rPr>
              <a:t>the name "M Barclay." </a:t>
            </a:r>
          </a:p>
        </p:txBody>
      </p:sp>
    </p:spTree>
    <p:extLst>
      <p:ext uri="{BB962C8B-B14F-4D97-AF65-F5344CB8AC3E}">
        <p14:creationId xmlns:p14="http://schemas.microsoft.com/office/powerpoint/2010/main" val="415842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err="1">
                <a:solidFill>
                  <a:srgbClr val="FFFF99"/>
                </a:solidFill>
              </a:rPr>
              <a:t>non·bi·na·ry</a:t>
            </a:r>
            <a:endParaRPr lang="en-US" dirty="0">
              <a:solidFill>
                <a:srgbClr val="FFFF99"/>
              </a:solidFill>
            </a:endParaRPr>
          </a:p>
          <a:p>
            <a:pPr marL="175847" indent="-175847" algn="l">
              <a:buFont typeface="Arial" panose="020B0604020202020204" pitchFamily="34" charset="0"/>
              <a:buChar char="•"/>
            </a:pPr>
            <a:r>
              <a:rPr lang="en-US" u="sng" dirty="0" smtClean="0"/>
              <a:t>not</a:t>
            </a:r>
            <a:r>
              <a:rPr lang="en-US" dirty="0" smtClean="0"/>
              <a:t> </a:t>
            </a:r>
            <a:r>
              <a:rPr lang="en-US" dirty="0"/>
              <a:t>relating to, composed of, or involving just two things.</a:t>
            </a:r>
          </a:p>
          <a:p>
            <a:pPr lvl="1" algn="l"/>
            <a:r>
              <a:rPr lang="en-US" dirty="0" smtClean="0"/>
              <a:t>“Aristotelian </a:t>
            </a:r>
            <a:r>
              <a:rPr lang="en-US" dirty="0"/>
              <a:t>ontology is </a:t>
            </a:r>
            <a:r>
              <a:rPr lang="en-US" dirty="0" err="1"/>
              <a:t>nonbinary</a:t>
            </a:r>
            <a:r>
              <a:rPr lang="en-US" dirty="0"/>
              <a:t> on the second level in that it allows for </a:t>
            </a:r>
            <a:r>
              <a:rPr lang="en-US" u="sng" dirty="0"/>
              <a:t>degrees of </a:t>
            </a:r>
            <a:r>
              <a:rPr lang="en-US" u="sng" dirty="0" smtClean="0"/>
              <a:t>being</a:t>
            </a:r>
            <a:r>
              <a:rPr lang="en-US" dirty="0" smtClean="0"/>
              <a:t>”  </a:t>
            </a:r>
          </a:p>
          <a:p>
            <a:pPr lvl="1" algn="l"/>
            <a:r>
              <a:rPr lang="en-US" dirty="0" smtClean="0"/>
              <a:t>A continuum of differences</a:t>
            </a:r>
            <a:endParaRPr lang="en-US" dirty="0"/>
          </a:p>
        </p:txBody>
      </p:sp>
    </p:spTree>
    <p:extLst>
      <p:ext uri="{BB962C8B-B14F-4D97-AF65-F5344CB8AC3E}">
        <p14:creationId xmlns:p14="http://schemas.microsoft.com/office/powerpoint/2010/main" val="28580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a:t>non·bi·na·ry</a:t>
            </a:r>
            <a:endParaRPr lang="en-US" dirty="0"/>
          </a:p>
          <a:p>
            <a:pPr marL="175847" indent="-175847" algn="l">
              <a:buFont typeface="Arial" panose="020B0604020202020204" pitchFamily="34" charset="0"/>
              <a:buChar char="•"/>
            </a:pPr>
            <a:r>
              <a:rPr lang="en-US" dirty="0" smtClean="0"/>
              <a:t>denoting </a:t>
            </a:r>
            <a:r>
              <a:rPr lang="en-US" dirty="0"/>
              <a:t>or relating to a gender or sexual identity that is not defined in terms of traditional binary oppositions such as male and female or homosexual and heterosexual.</a:t>
            </a:r>
          </a:p>
          <a:p>
            <a:pPr algn="l"/>
            <a:endParaRPr lang="en-US" dirty="0"/>
          </a:p>
        </p:txBody>
      </p:sp>
    </p:spTree>
    <p:extLst>
      <p:ext uri="{BB962C8B-B14F-4D97-AF65-F5344CB8AC3E}">
        <p14:creationId xmlns:p14="http://schemas.microsoft.com/office/powerpoint/2010/main" val="4064458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Really not new.  Greeks had hermaphrodite statues.  Nudes with both male </a:t>
            </a:r>
            <a:r>
              <a:rPr lang="en-US" u="sng" dirty="0" smtClean="0"/>
              <a:t>and</a:t>
            </a:r>
            <a:r>
              <a:rPr lang="en-US" dirty="0" smtClean="0"/>
              <a:t> female parts.</a:t>
            </a:r>
          </a:p>
          <a:p>
            <a:pPr algn="l"/>
            <a:r>
              <a:rPr lang="en-US" dirty="0" smtClean="0"/>
              <a:t>Many </a:t>
            </a:r>
            <a:r>
              <a:rPr lang="en-US" dirty="0"/>
              <a:t>populations with alternative identities, such as </a:t>
            </a:r>
            <a:r>
              <a:rPr lang="en-US" i="1" dirty="0" err="1"/>
              <a:t>hijras</a:t>
            </a:r>
            <a:r>
              <a:rPr lang="en-US" dirty="0"/>
              <a:t> in South Asia, </a:t>
            </a:r>
            <a:r>
              <a:rPr lang="en-US" i="1" dirty="0" err="1"/>
              <a:t>kathoeys</a:t>
            </a:r>
            <a:r>
              <a:rPr lang="en-US" dirty="0"/>
              <a:t> in Thailand, and </a:t>
            </a:r>
            <a:r>
              <a:rPr lang="en-US" i="1" dirty="0" err="1"/>
              <a:t>muxes</a:t>
            </a:r>
            <a:r>
              <a:rPr lang="en-US" dirty="0"/>
              <a:t> in Mexico. </a:t>
            </a:r>
          </a:p>
        </p:txBody>
      </p:sp>
    </p:spTree>
    <p:extLst>
      <p:ext uri="{BB962C8B-B14F-4D97-AF65-F5344CB8AC3E}">
        <p14:creationId xmlns:p14="http://schemas.microsoft.com/office/powerpoint/2010/main" val="423542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What’s our answer?  Relational love, joy, praise of King Messiah, worship, and proclamation.</a:t>
            </a:r>
            <a:endParaRPr lang="en-US" dirty="0"/>
          </a:p>
        </p:txBody>
      </p:sp>
    </p:spTree>
    <p:extLst>
      <p:ext uri="{BB962C8B-B14F-4D97-AF65-F5344CB8AC3E}">
        <p14:creationId xmlns:p14="http://schemas.microsoft.com/office/powerpoint/2010/main" val="4171025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9" y="0"/>
            <a:ext cx="8093286"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67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a:t>The D.C. shooter was a Facebook fan of the Southern Poverty Law Center (SPLC</a:t>
            </a:r>
            <a:r>
              <a:rPr lang="en-US" dirty="0" smtClean="0"/>
              <a:t>) which "had </a:t>
            </a:r>
            <a:r>
              <a:rPr lang="en-US" dirty="0"/>
              <a:t>repeatedly implied that </a:t>
            </a:r>
            <a:r>
              <a:rPr lang="en-US" dirty="0" err="1"/>
              <a:t>Scalise</a:t>
            </a:r>
            <a:r>
              <a:rPr lang="en-US" dirty="0"/>
              <a:t> associated with white supremacists and other groups the organization had deemed 'hate groups'" and even linked </a:t>
            </a:r>
            <a:r>
              <a:rPr lang="en-US" dirty="0" err="1"/>
              <a:t>Scalise</a:t>
            </a:r>
            <a:r>
              <a:rPr lang="en-US" dirty="0"/>
              <a:t> with David Duke and the KKK in one of its publications</a:t>
            </a:r>
            <a:r>
              <a:rPr lang="en-US" dirty="0" smtClean="0"/>
              <a:t>.</a:t>
            </a:r>
            <a:endParaRPr lang="en-US" dirty="0"/>
          </a:p>
        </p:txBody>
      </p:sp>
    </p:spTree>
    <p:extLst>
      <p:ext uri="{BB962C8B-B14F-4D97-AF65-F5344CB8AC3E}">
        <p14:creationId xmlns:p14="http://schemas.microsoft.com/office/powerpoint/2010/main" val="54886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Bernie Sanders said in a Congressional interview that a view that only certain people are going to heaven is racism and </a:t>
            </a:r>
            <a:r>
              <a:rPr lang="en-US" dirty="0" smtClean="0"/>
              <a:t>bigotry.  </a:t>
            </a:r>
            <a:r>
              <a:rPr lang="en-US" dirty="0"/>
              <a:t>Apparently, the government has mandated equal access to eternity. </a:t>
            </a:r>
          </a:p>
        </p:txBody>
      </p:sp>
    </p:spTree>
    <p:extLst>
      <p:ext uri="{BB962C8B-B14F-4D97-AF65-F5344CB8AC3E}">
        <p14:creationId xmlns:p14="http://schemas.microsoft.com/office/powerpoint/2010/main" val="207795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This </a:t>
            </a:r>
            <a:r>
              <a:rPr lang="en-US" dirty="0"/>
              <a:t>isn't the first time a connection can be drawn between a gunman who "liked" SPLC and the intentional targeting of conservatives. In 2012, a gunman attacked the Family Research Counsel after he "did a little research" on the SPLC website and found the Christian organization listed as a hate group.</a:t>
            </a:r>
          </a:p>
        </p:txBody>
      </p:sp>
    </p:spTree>
    <p:extLst>
      <p:ext uri="{BB962C8B-B14F-4D97-AF65-F5344CB8AC3E}">
        <p14:creationId xmlns:p14="http://schemas.microsoft.com/office/powerpoint/2010/main" val="47834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09738" y="114300"/>
            <a:ext cx="8339931" cy="4914900"/>
          </a:xfrm>
        </p:spPr>
        <p:txBody>
          <a:bodyPr/>
          <a:lstStyle/>
          <a:p>
            <a:pPr lvl="0" algn="r">
              <a:lnSpc>
                <a:spcPct val="90000"/>
              </a:lnSpc>
              <a:defRPr/>
            </a:pPr>
            <a:endParaRPr lang="en-US" sz="7000" dirty="0">
              <a:solidFill>
                <a:srgbClr val="FFFFFF"/>
              </a:solidFill>
            </a:endParaRPr>
          </a:p>
          <a:p>
            <a:pPr lvl="0" algn="r">
              <a:lnSpc>
                <a:spcPct val="90000"/>
              </a:lnSpc>
              <a:defRPr/>
            </a:pPr>
            <a:endParaRPr lang="en-US" sz="7000" dirty="0">
              <a:solidFill>
                <a:srgbClr val="FFFFFF"/>
              </a:solidFill>
            </a:endParaRPr>
          </a:p>
          <a:p>
            <a:pPr lvl="0" algn="r">
              <a:lnSpc>
                <a:spcPct val="90000"/>
              </a:lnSpc>
              <a:defRPr/>
            </a:pPr>
            <a:r>
              <a:rPr lang="en-US" sz="3500" dirty="0" err="1">
                <a:solidFill>
                  <a:srgbClr val="FFFFFF"/>
                </a:solidFill>
              </a:rPr>
              <a:t>B’midbar</a:t>
            </a:r>
            <a:r>
              <a:rPr lang="en-US" sz="3500" dirty="0">
                <a:solidFill>
                  <a:srgbClr val="FFFFFF"/>
                </a:solidFill>
              </a:rPr>
              <a:t> </a:t>
            </a:r>
            <a:r>
              <a:rPr lang="he-IL" sz="5800" b="1" dirty="0">
                <a:solidFill>
                  <a:srgbClr val="FFFFFF"/>
                </a:solidFill>
                <a:cs typeface="David" pitchFamily="2" charset="-79"/>
              </a:rPr>
              <a:t>בְּמִדְבַּר</a:t>
            </a:r>
            <a:r>
              <a:rPr lang="en-US" sz="4400" dirty="0">
                <a:solidFill>
                  <a:srgbClr val="FFFFFF"/>
                </a:solidFill>
              </a:rPr>
              <a:t> </a:t>
            </a:r>
          </a:p>
          <a:p>
            <a:pPr lvl="0" algn="r">
              <a:defRPr/>
            </a:pPr>
            <a:r>
              <a:rPr lang="en-US" dirty="0">
                <a:solidFill>
                  <a:srgbClr val="FFFFFF"/>
                </a:solidFill>
              </a:rPr>
              <a:t>(Numbers) 14</a:t>
            </a:r>
            <a:r>
              <a:rPr lang="en-US" dirty="0">
                <a:solidFill>
                  <a:srgbClr val="FFFFFF"/>
                </a:solidFill>
                <a:cs typeface="Vilna" pitchFamily="2" charset="-79"/>
              </a:rPr>
              <a:t>:10-12</a:t>
            </a:r>
          </a:p>
          <a:p>
            <a:pPr marL="0" indent="0" algn="r">
              <a:defRPr/>
            </a:pPr>
            <a:r>
              <a:rPr lang="en-US" sz="2300" i="1" dirty="0">
                <a:solidFill>
                  <a:srgbClr val="FFFFFF"/>
                </a:solidFill>
                <a:cs typeface="Vilna" pitchFamily="2" charset="-79"/>
              </a:rPr>
              <a:t>(from) </a:t>
            </a:r>
            <a:r>
              <a:rPr lang="en-US" sz="2300" i="1" dirty="0" err="1">
                <a:solidFill>
                  <a:srgbClr val="FFFFFF"/>
                </a:solidFill>
              </a:rPr>
              <a:t>Shelach</a:t>
            </a:r>
            <a:r>
              <a:rPr lang="en-US" sz="2300" i="1" dirty="0">
                <a:solidFill>
                  <a:srgbClr val="FFFFFF"/>
                </a:solidFill>
              </a:rPr>
              <a:t> </a:t>
            </a:r>
            <a:r>
              <a:rPr lang="en-US" sz="2300" i="1" dirty="0" err="1">
                <a:solidFill>
                  <a:srgbClr val="FFFFFF"/>
                </a:solidFill>
              </a:rPr>
              <a:t>l’kha</a:t>
            </a:r>
            <a:r>
              <a:rPr lang="en-US" sz="2300" i="1" dirty="0">
                <a:solidFill>
                  <a:srgbClr val="FFFFFF"/>
                </a:solidFill>
              </a:rPr>
              <a:t> (Send on your behalf)</a:t>
            </a:r>
            <a:r>
              <a:rPr lang="en-US" sz="3900" b="1" i="1" dirty="0">
                <a:solidFill>
                  <a:srgbClr val="FFFFFF"/>
                </a:solidFill>
                <a:latin typeface="David" panose="020E0502060401010101" pitchFamily="34" charset="-79"/>
                <a:cs typeface="David" panose="020E0502060401010101" pitchFamily="34" charset="-79"/>
              </a:rPr>
              <a:t> </a:t>
            </a:r>
            <a:r>
              <a:rPr lang="he-IL" sz="3900" b="1" dirty="0">
                <a:latin typeface="David" panose="020E0502060401010101" pitchFamily="34" charset="-79"/>
                <a:cs typeface="David" panose="020E0502060401010101" pitchFamily="34" charset="-79"/>
              </a:rPr>
              <a:t>שְׁלַח-לְךָ</a:t>
            </a:r>
            <a:endParaRPr lang="en-US" sz="3900" b="1"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70746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What’s our answer?  Love, joy, praise of King Messiah, worship, and proclamation.</a:t>
            </a:r>
          </a:p>
          <a:p>
            <a:pPr algn="l"/>
            <a:endParaRPr lang="en-US" dirty="0"/>
          </a:p>
          <a:p>
            <a:pPr algn="l"/>
            <a:r>
              <a:rPr lang="en-US" dirty="0" smtClean="0"/>
              <a:t>Also a safety committee in formation.</a:t>
            </a:r>
            <a:endParaRPr lang="en-US" dirty="0"/>
          </a:p>
        </p:txBody>
      </p:sp>
    </p:spTree>
    <p:extLst>
      <p:ext uri="{BB962C8B-B14F-4D97-AF65-F5344CB8AC3E}">
        <p14:creationId xmlns:p14="http://schemas.microsoft.com/office/powerpoint/2010/main" val="1945747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This week, as several </a:t>
            </a:r>
            <a:r>
              <a:rPr lang="en-US" dirty="0" err="1"/>
              <a:t>Maoz</a:t>
            </a:r>
            <a:r>
              <a:rPr lang="en-US" dirty="0"/>
              <a:t> staff attended the FIRM's (Fellowship of Israel-Related Ministries) Jerusalem Encounter Conference, we witnessed some </a:t>
            </a:r>
            <a:r>
              <a:rPr lang="en-US" dirty="0" smtClean="0"/>
              <a:t>hatred </a:t>
            </a:r>
            <a:r>
              <a:rPr lang="en-US" dirty="0"/>
              <a:t>as several young men "crashed" the place where the conference is being held through tonight.  </a:t>
            </a:r>
            <a:r>
              <a:rPr lang="en-US" dirty="0" smtClean="0"/>
              <a:t>.</a:t>
            </a:r>
            <a:r>
              <a:rPr lang="en-US" dirty="0"/>
              <a:t> </a:t>
            </a:r>
          </a:p>
        </p:txBody>
      </p:sp>
    </p:spTree>
    <p:extLst>
      <p:ext uri="{BB962C8B-B14F-4D97-AF65-F5344CB8AC3E}">
        <p14:creationId xmlns:p14="http://schemas.microsoft.com/office/powerpoint/2010/main" val="2062729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With </a:t>
            </a:r>
            <a:r>
              <a:rPr lang="en-US" dirty="0"/>
              <a:t>unimaginable anger in their eyes, they </a:t>
            </a:r>
            <a:r>
              <a:rPr lang="en-US" dirty="0" smtClean="0"/>
              <a:t>[</a:t>
            </a:r>
            <a:r>
              <a:rPr lang="en-US" dirty="0" err="1" smtClean="0"/>
              <a:t>Haredim</a:t>
            </a:r>
            <a:r>
              <a:rPr lang="en-US" dirty="0" smtClean="0"/>
              <a:t>/ultra-Orthodox] were </a:t>
            </a:r>
            <a:r>
              <a:rPr lang="en-US" dirty="0"/>
              <a:t>shouting, "</a:t>
            </a:r>
            <a:r>
              <a:rPr lang="en-US" dirty="0" err="1"/>
              <a:t>Yeshu</a:t>
            </a:r>
            <a:r>
              <a:rPr lang="en-US" dirty="0"/>
              <a:t> [Yeshua] is dead!" and "We killed </a:t>
            </a:r>
            <a:r>
              <a:rPr lang="en-US" dirty="0" err="1"/>
              <a:t>Yeshu</a:t>
            </a:r>
            <a:r>
              <a:rPr lang="en-US" dirty="0"/>
              <a:t>!"  They tried to disrupt the conference and they physically attacked a couple of people </a:t>
            </a:r>
            <a:r>
              <a:rPr lang="en-US" dirty="0" smtClean="0"/>
              <a:t>"</a:t>
            </a:r>
            <a:r>
              <a:rPr lang="en-US" dirty="0"/>
              <a:t>accidentally" elbowed believers, </a:t>
            </a:r>
          </a:p>
        </p:txBody>
      </p:sp>
    </p:spTree>
    <p:extLst>
      <p:ext uri="{BB962C8B-B14F-4D97-AF65-F5344CB8AC3E}">
        <p14:creationId xmlns:p14="http://schemas.microsoft.com/office/powerpoint/2010/main" val="1701384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t>
            </a:r>
            <a:r>
              <a:rPr lang="en-US" dirty="0"/>
              <a:t>accidentally" took the table covers off the table, crashing everything that was on it, and spat on believers at the conference to name a few).  The police had to be called and the havoc continued </a:t>
            </a:r>
            <a:r>
              <a:rPr lang="en-US" dirty="0" smtClean="0"/>
              <a:t>until</a:t>
            </a:r>
            <a:endParaRPr lang="en-US" dirty="0"/>
          </a:p>
        </p:txBody>
      </p:sp>
    </p:spTree>
    <p:extLst>
      <p:ext uri="{BB962C8B-B14F-4D97-AF65-F5344CB8AC3E}">
        <p14:creationId xmlns:p14="http://schemas.microsoft.com/office/powerpoint/2010/main" val="4076274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one </a:t>
            </a:r>
            <a:r>
              <a:rPr lang="en-US" dirty="0">
                <a:solidFill>
                  <a:srgbClr val="FFFF99"/>
                </a:solidFill>
              </a:rPr>
              <a:t>of the people brought out a loud speaker and blasted worship music, making all believers come together singing and dancing.  It was a miracle to see how these boys, step by step, just left</a:t>
            </a:r>
            <a:r>
              <a:rPr lang="en-US" dirty="0" smtClean="0">
                <a:solidFill>
                  <a:srgbClr val="FFFF99"/>
                </a:solidFill>
              </a:rPr>
              <a:t>.</a:t>
            </a:r>
            <a:endParaRPr lang="en-US" dirty="0">
              <a:solidFill>
                <a:srgbClr val="FFFF99"/>
              </a:solidFill>
            </a:endParaRPr>
          </a:p>
        </p:txBody>
      </p:sp>
    </p:spTree>
    <p:extLst>
      <p:ext uri="{BB962C8B-B14F-4D97-AF65-F5344CB8AC3E}">
        <p14:creationId xmlns:p14="http://schemas.microsoft.com/office/powerpoint/2010/main" val="195145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Only </a:t>
            </a:r>
            <a:r>
              <a:rPr lang="en-US" dirty="0"/>
              <a:t>when all believers there united in praise and worship did the conflict dissipate!  What a power there is in unity!!!</a:t>
            </a:r>
            <a:br>
              <a:rPr lang="en-US" dirty="0"/>
            </a:br>
            <a:endParaRPr lang="en-US" dirty="0"/>
          </a:p>
        </p:txBody>
      </p:sp>
    </p:spTree>
    <p:extLst>
      <p:ext uri="{BB962C8B-B14F-4D97-AF65-F5344CB8AC3E}">
        <p14:creationId xmlns:p14="http://schemas.microsoft.com/office/powerpoint/2010/main" val="2707984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1465"/>
            <a:ext cx="8266774" cy="5143500"/>
          </a:xfrm>
        </p:spPr>
        <p:txBody>
          <a:bodyPr>
            <a:normAutofit/>
          </a:bodyPr>
          <a:lstStyle/>
          <a:p>
            <a:pPr algn="l"/>
            <a:r>
              <a:rPr lang="en-US" dirty="0" smtClean="0"/>
              <a:t>The </a:t>
            </a:r>
            <a:r>
              <a:rPr lang="en-US" dirty="0"/>
              <a:t>same boys were back the next evening, but the conference organizers hired an outside security company and they were not allowed to come near</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387275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1465"/>
            <a:ext cx="8266774" cy="5143500"/>
          </a:xfrm>
        </p:spPr>
        <p:txBody>
          <a:bodyPr>
            <a:normAutofit/>
          </a:bodyPr>
          <a:lstStyle/>
          <a:p>
            <a:pPr algn="l"/>
            <a:r>
              <a:rPr lang="en-US" dirty="0" smtClean="0"/>
              <a:t>With </a:t>
            </a:r>
            <a:r>
              <a:rPr lang="en-US" dirty="0"/>
              <a:t>worship music playing in the background for the entire duration of the second day, there was much less drama, and peace and joy were in abundance. </a:t>
            </a:r>
          </a:p>
        </p:txBody>
      </p:sp>
    </p:spTree>
    <p:extLst>
      <p:ext uri="{BB962C8B-B14F-4D97-AF65-F5344CB8AC3E}">
        <p14:creationId xmlns:p14="http://schemas.microsoft.com/office/powerpoint/2010/main" val="3461861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42" t="29748" r="15336" b="43389"/>
          <a:stretch/>
        </p:blipFill>
        <p:spPr bwMode="auto">
          <a:xfrm>
            <a:off x="300531" y="707886"/>
            <a:ext cx="8309383" cy="422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0437" y="0"/>
            <a:ext cx="5102744" cy="707886"/>
          </a:xfrm>
          <a:prstGeom prst="rect">
            <a:avLst/>
          </a:prstGeom>
          <a:noFill/>
        </p:spPr>
        <p:txBody>
          <a:bodyPr wrap="none" rtlCol="0">
            <a:spAutoFit/>
          </a:bodyPr>
          <a:lstStyle/>
          <a:p>
            <a:pPr algn="l"/>
            <a:r>
              <a:rPr lang="en-US" dirty="0" smtClean="0"/>
              <a:t>Derek Prince writes</a:t>
            </a:r>
            <a:endParaRPr lang="en-US" dirty="0"/>
          </a:p>
        </p:txBody>
      </p:sp>
    </p:spTree>
    <p:extLst>
      <p:ext uri="{BB962C8B-B14F-4D97-AF65-F5344CB8AC3E}">
        <p14:creationId xmlns:p14="http://schemas.microsoft.com/office/powerpoint/2010/main" val="2713715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Here the tongue showed the yellow, pasty coating, the yellow skin, full veins, and full ... Where the tongue presents a yellowish or bluish color, with a dirty, moist ..</a:t>
            </a:r>
          </a:p>
        </p:txBody>
      </p:sp>
    </p:spTree>
    <p:extLst>
      <p:ext uri="{BB962C8B-B14F-4D97-AF65-F5344CB8AC3E}">
        <p14:creationId xmlns:p14="http://schemas.microsoft.com/office/powerpoint/2010/main" val="148445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603548" y="457245"/>
            <a:ext cx="7571780" cy="2622227"/>
          </a:xfrm>
          <a:prstGeom prst="rect">
            <a:avLst/>
          </a:prstGeom>
        </p:spPr>
      </p:pic>
      <p:sp>
        <p:nvSpPr>
          <p:cNvPr id="23555" name="Rectangle 2"/>
          <p:cNvSpPr>
            <a:spLocks noGrp="1" noChangeArrowheads="1"/>
          </p:cNvSpPr>
          <p:nvPr>
            <p:ph type="title" idx="4294967295"/>
          </p:nvPr>
        </p:nvSpPr>
        <p:spPr>
          <a:xfrm>
            <a:off x="1426611" y="0"/>
            <a:ext cx="5925741" cy="514350"/>
          </a:xfrm>
        </p:spPr>
        <p:txBody>
          <a:bodyPr/>
          <a:lstStyle/>
          <a:p>
            <a:pPr eaLnBrk="1" hangingPunct="1"/>
            <a:r>
              <a:rPr lang="en-US" altLang="en-US" sz="2000" dirty="0" err="1">
                <a:solidFill>
                  <a:srgbClr val="FFFF00"/>
                </a:solidFill>
              </a:rPr>
              <a:t>B’midbar</a:t>
            </a:r>
            <a:r>
              <a:rPr lang="en-US" altLang="en-US" sz="2000" dirty="0">
                <a:solidFill>
                  <a:srgbClr val="FFFF00"/>
                </a:solidFill>
              </a:rPr>
              <a:t> (Numbers) 14:10a</a:t>
            </a:r>
          </a:p>
        </p:txBody>
      </p:sp>
      <p:sp>
        <p:nvSpPr>
          <p:cNvPr id="6" name="Rectangle 4"/>
          <p:cNvSpPr txBox="1">
            <a:spLocks noChangeArrowheads="1"/>
          </p:cNvSpPr>
          <p:nvPr/>
        </p:nvSpPr>
        <p:spPr bwMode="auto">
          <a:xfrm>
            <a:off x="768152" y="1885950"/>
            <a:ext cx="1426567" cy="971550"/>
          </a:xfrm>
          <a:prstGeom prst="rect">
            <a:avLst/>
          </a:prstGeom>
          <a:noFill/>
          <a:ln w="9525">
            <a:noFill/>
            <a:miter lim="800000"/>
            <a:headEnd/>
            <a:tailEnd/>
          </a:ln>
          <a:effectLst/>
        </p:spPr>
        <p:txBody>
          <a:bodyPr vert="horz" wrap="square" lIns="66692" tIns="33343" rIns="66692" bIns="33343" numCol="1" anchor="t" anchorCtr="0" compatLnSpc="1">
            <a:prstTxWarp prst="textNoShape">
              <a:avLst/>
            </a:prstTxWarp>
          </a:bodyPr>
          <a:lst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50091" indent="-250091" algn="ctr" defTabSz="666880" rtl="1">
              <a:lnSpc>
                <a:spcPct val="80000"/>
              </a:lnSpc>
              <a:spcBef>
                <a:spcPct val="0"/>
              </a:spcBef>
              <a:defRPr/>
            </a:pPr>
            <a:endParaRPr lang="en-US" sz="400" kern="0" dirty="0">
              <a:solidFill>
                <a:srgbClr val="FFFFFF"/>
              </a:solidFill>
              <a:latin typeface="David" panose="020E0502060401010101" pitchFamily="34" charset="-79"/>
              <a:cs typeface="David" panose="020E0502060401010101" pitchFamily="34" charset="-79"/>
            </a:endParaRPr>
          </a:p>
          <a:p>
            <a:pPr marL="250091" indent="-250091" algn="ctr" defTabSz="666880" rtl="1">
              <a:lnSpc>
                <a:spcPct val="80000"/>
              </a:lnSpc>
              <a:spcBef>
                <a:spcPct val="0"/>
              </a:spcBef>
              <a:defRPr/>
            </a:pPr>
            <a:r>
              <a:rPr lang="he-IL" sz="3900" kern="0" dirty="0">
                <a:solidFill>
                  <a:srgbClr val="FFFFFF"/>
                </a:solidFill>
                <a:latin typeface="David" panose="020E0502060401010101" pitchFamily="34" charset="-79"/>
                <a:cs typeface="David" panose="020E0502060401010101" pitchFamily="34" charset="-79"/>
              </a:rPr>
              <a:t>יְיָ</a:t>
            </a:r>
            <a:endParaRPr lang="en-US" sz="3900" kern="0" dirty="0">
              <a:solidFill>
                <a:srgbClr val="FFFFFF"/>
              </a:solidFill>
              <a:latin typeface="David" panose="020E0502060401010101" pitchFamily="34" charset="-79"/>
              <a:cs typeface="David" panose="020E0502060401010101" pitchFamily="34" charset="-79"/>
            </a:endParaRPr>
          </a:p>
          <a:p>
            <a:pPr marL="250091" indent="-250091" algn="ctr" defTabSz="666880" rtl="1">
              <a:lnSpc>
                <a:spcPct val="80000"/>
              </a:lnSpc>
              <a:defRPr/>
            </a:pPr>
            <a:endParaRPr lang="en-US" sz="200" kern="0" dirty="0">
              <a:solidFill>
                <a:srgbClr val="FFFFFF"/>
              </a:solidFill>
              <a:latin typeface="Arial"/>
            </a:endParaRPr>
          </a:p>
          <a:p>
            <a:pPr marL="250091" indent="-250091" algn="ctr" defTabSz="666880" rtl="1">
              <a:lnSpc>
                <a:spcPct val="80000"/>
              </a:lnSpc>
              <a:defRPr/>
            </a:pPr>
            <a:r>
              <a:rPr lang="en-US" sz="2300" kern="0" dirty="0">
                <a:solidFill>
                  <a:srgbClr val="FFFFFF"/>
                </a:solidFill>
                <a:latin typeface="Arial"/>
              </a:rPr>
              <a:t>A</a:t>
            </a:r>
            <a:r>
              <a:rPr lang="en-US" sz="2200" kern="0" dirty="0">
                <a:solidFill>
                  <a:srgbClr val="FFFFFF"/>
                </a:solidFill>
                <a:latin typeface="Arial"/>
              </a:rPr>
              <a:t>DONI</a:t>
            </a:r>
            <a:endParaRPr lang="en-US" sz="2200" b="1" kern="0" dirty="0">
              <a:solidFill>
                <a:srgbClr val="FFFFFF"/>
              </a:solidFill>
              <a:latin typeface="Arial"/>
              <a:cs typeface="Vilna" pitchFamily="2" charset="-79"/>
            </a:endParaRPr>
          </a:p>
        </p:txBody>
      </p:sp>
    </p:spTree>
    <p:extLst>
      <p:ext uri="{BB962C8B-B14F-4D97-AF65-F5344CB8AC3E}">
        <p14:creationId xmlns:p14="http://schemas.microsoft.com/office/powerpoint/2010/main" val="2658668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12.18</a:t>
            </a:r>
            <a:r>
              <a:rPr lang="en-US" dirty="0" smtClean="0"/>
              <a:t> Idle </a:t>
            </a:r>
            <a:r>
              <a:rPr lang="en-US" dirty="0"/>
              <a:t>talk can pierce like a </a:t>
            </a:r>
            <a:r>
              <a:rPr lang="en-US" dirty="0" smtClean="0"/>
              <a:t>sword, but </a:t>
            </a:r>
            <a:r>
              <a:rPr lang="en-US" dirty="0"/>
              <a:t>the tongue of the wise can heal</a:t>
            </a:r>
            <a:r>
              <a:rPr lang="en-US" dirty="0" smtClean="0"/>
              <a:t>.</a:t>
            </a:r>
          </a:p>
          <a:p>
            <a:pPr algn="l"/>
            <a:r>
              <a:rPr lang="en-US" baseline="30000" dirty="0" err="1" smtClean="0"/>
              <a:t>Mishlei</a:t>
            </a:r>
            <a:r>
              <a:rPr lang="en-US" baseline="30000" dirty="0" smtClean="0"/>
              <a:t>/</a:t>
            </a:r>
            <a:r>
              <a:rPr lang="en-US" baseline="30000" dirty="0" err="1" smtClean="0"/>
              <a:t>Prov</a:t>
            </a:r>
            <a:r>
              <a:rPr lang="en-US" baseline="30000" dirty="0" smtClean="0"/>
              <a:t> 18.21 </a:t>
            </a:r>
            <a:r>
              <a:rPr lang="en-US" dirty="0" smtClean="0"/>
              <a:t>The </a:t>
            </a:r>
            <a:r>
              <a:rPr lang="en-US" dirty="0"/>
              <a:t>tongue has power over life and death</a:t>
            </a:r>
            <a:r>
              <a:rPr lang="en-US" dirty="0" smtClean="0"/>
              <a:t>;</a:t>
            </a:r>
            <a:r>
              <a:rPr lang="en-US" dirty="0"/>
              <a:t> those who indulge it must eat its fruit.</a:t>
            </a:r>
            <a:endParaRPr lang="en-US" dirty="0" smtClean="0"/>
          </a:p>
          <a:p>
            <a:pPr algn="l"/>
            <a:endParaRPr lang="en-US" dirty="0"/>
          </a:p>
        </p:txBody>
      </p:sp>
    </p:spTree>
    <p:extLst>
      <p:ext uri="{BB962C8B-B14F-4D97-AF65-F5344CB8AC3E}">
        <p14:creationId xmlns:p14="http://schemas.microsoft.com/office/powerpoint/2010/main" val="2267775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Vayikra/Lev 19.16-18</a:t>
            </a:r>
            <a:r>
              <a:rPr lang="en-US" dirty="0" smtClean="0"/>
              <a:t>‘Do </a:t>
            </a:r>
            <a:r>
              <a:rPr lang="en-US" dirty="0"/>
              <a:t>not go around spreading slander among your people, but also don’t stand idly by when your neighbor’s life is at stake; I am </a:t>
            </a:r>
            <a:r>
              <a:rPr lang="en-US" dirty="0" smtClean="0"/>
              <a:t>A</a:t>
            </a:r>
            <a:r>
              <a:rPr lang="en-US" cap="small" dirty="0" smtClean="0"/>
              <a:t>doni</a:t>
            </a:r>
            <a:r>
              <a:rPr lang="en-US" dirty="0" smtClean="0"/>
              <a:t>. “‘Do not hate your brother in your heart, but rebuke your neighbor frankly, </a:t>
            </a:r>
            <a:endParaRPr lang="en-US" dirty="0"/>
          </a:p>
        </p:txBody>
      </p:sp>
    </p:spTree>
    <p:extLst>
      <p:ext uri="{BB962C8B-B14F-4D97-AF65-F5344CB8AC3E}">
        <p14:creationId xmlns:p14="http://schemas.microsoft.com/office/powerpoint/2010/main" val="1288956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Vayikra/Lev 19.16-18</a:t>
            </a:r>
            <a:r>
              <a:rPr lang="en-US" dirty="0"/>
              <a:t> </a:t>
            </a:r>
            <a:r>
              <a:rPr lang="en-US" dirty="0" smtClean="0"/>
              <a:t> so </a:t>
            </a:r>
            <a:r>
              <a:rPr lang="en-US" dirty="0"/>
              <a:t>that you won’t carry sin because of him</a:t>
            </a:r>
            <a:r>
              <a:rPr lang="en-US" dirty="0" smtClean="0"/>
              <a:t>. </a:t>
            </a:r>
            <a:r>
              <a:rPr lang="en-US" dirty="0"/>
              <a:t>Don’t take vengeance on or bear a grudge against any of your people; rather, love your neighbor as yourself; I am A</a:t>
            </a:r>
            <a:r>
              <a:rPr lang="en-US" cap="small" dirty="0"/>
              <a:t>doni</a:t>
            </a:r>
            <a:r>
              <a:rPr lang="en-US" dirty="0" smtClean="0"/>
              <a:t>.</a:t>
            </a:r>
            <a:endParaRPr lang="en-US" dirty="0"/>
          </a:p>
        </p:txBody>
      </p:sp>
    </p:spTree>
    <p:extLst>
      <p:ext uri="{BB962C8B-B14F-4D97-AF65-F5344CB8AC3E}">
        <p14:creationId xmlns:p14="http://schemas.microsoft.com/office/powerpoint/2010/main" val="3298352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Men, what do we model?</a:t>
            </a:r>
            <a:endParaRPr lang="en-US" dirty="0"/>
          </a:p>
        </p:txBody>
      </p:sp>
    </p:spTree>
    <p:extLst>
      <p:ext uri="{BB962C8B-B14F-4D97-AF65-F5344CB8AC3E}">
        <p14:creationId xmlns:p14="http://schemas.microsoft.com/office/powerpoint/2010/main" val="3570481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0"/>
            <a:ext cx="3810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70437" y="438150"/>
            <a:ext cx="2646878" cy="1938992"/>
          </a:xfrm>
          <a:prstGeom prst="rect">
            <a:avLst/>
          </a:prstGeom>
          <a:noFill/>
        </p:spPr>
        <p:txBody>
          <a:bodyPr wrap="none" rtlCol="0">
            <a:spAutoFit/>
          </a:bodyPr>
          <a:lstStyle/>
          <a:p>
            <a:pPr algn="l"/>
            <a:r>
              <a:rPr lang="en-US" dirty="0" smtClean="0"/>
              <a:t>Dr. James</a:t>
            </a:r>
          </a:p>
          <a:p>
            <a:pPr algn="l"/>
            <a:r>
              <a:rPr lang="en-US" dirty="0" smtClean="0"/>
              <a:t>Dobson </a:t>
            </a:r>
          </a:p>
          <a:p>
            <a:pPr algn="l"/>
            <a:r>
              <a:rPr lang="en-US" dirty="0" smtClean="0"/>
              <a:t>reports</a:t>
            </a:r>
            <a:endParaRPr lang="en-US" dirty="0"/>
          </a:p>
        </p:txBody>
      </p:sp>
    </p:spTree>
    <p:extLst>
      <p:ext uri="{BB962C8B-B14F-4D97-AF65-F5344CB8AC3E}">
        <p14:creationId xmlns:p14="http://schemas.microsoft.com/office/powerpoint/2010/main" val="1930046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a:t>Among my favorites are recollections of my daughter, Danae, when she was five years old. We used to take bike trips together to a nearby </a:t>
            </a:r>
            <a:r>
              <a:rPr lang="en-US" dirty="0" smtClean="0"/>
              <a:t>park. </a:t>
            </a:r>
            <a:r>
              <a:rPr lang="en-US" dirty="0"/>
              <a:t>We would play in a sandbox with shovels and buckets. I taught her to build sand castles, explained what a moat and a drawbridge were, and talked about anything else that seemed to interest her. </a:t>
            </a:r>
          </a:p>
        </p:txBody>
      </p:sp>
    </p:spTree>
    <p:extLst>
      <p:ext uri="{BB962C8B-B14F-4D97-AF65-F5344CB8AC3E}">
        <p14:creationId xmlns:p14="http://schemas.microsoft.com/office/powerpoint/2010/main" val="3867630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Then </a:t>
            </a:r>
            <a:r>
              <a:rPr lang="en-US" dirty="0"/>
              <a:t>we would go to a nearby taco stand and have lunch before riding home. On the way back, we listened every week to a favorite recording of Rodgers and Hammerstein’s Cinderella on a small Craig recorder, and we sang the songs together. Danae loved those outings, and she can tell you in detail about them today. And guess what? I loved them too</a:t>
            </a:r>
            <a:r>
              <a:rPr lang="en-US" dirty="0" smtClean="0"/>
              <a:t>.</a:t>
            </a:r>
            <a:endParaRPr lang="en-US" dirty="0"/>
          </a:p>
        </p:txBody>
      </p:sp>
    </p:spTree>
    <p:extLst>
      <p:ext uri="{BB962C8B-B14F-4D97-AF65-F5344CB8AC3E}">
        <p14:creationId xmlns:p14="http://schemas.microsoft.com/office/powerpoint/2010/main" val="1833807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Our </a:t>
            </a:r>
            <a:r>
              <a:rPr lang="en-US" dirty="0"/>
              <a:t>son, Ryan, and I had our fun adventures together too. When he was three years old, I would hide his stuffed bears, lions, deer, and giraffes around the house. Then when it was dark, we’d take my flashlights and his toy guns, </a:t>
            </a:r>
          </a:p>
        </p:txBody>
      </p:sp>
    </p:spTree>
    <p:extLst>
      <p:ext uri="{BB962C8B-B14F-4D97-AF65-F5344CB8AC3E}">
        <p14:creationId xmlns:p14="http://schemas.microsoft.com/office/powerpoint/2010/main" val="3240255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we would creep around on a big game hunt. When he was twelve, we began hunting and fishing together for real. I will never forget those days in the great out-of-doors with my only son. We still hunt together today</a:t>
            </a:r>
            <a:r>
              <a:rPr lang="en-US" dirty="0" smtClean="0"/>
              <a:t>.</a:t>
            </a:r>
            <a:endParaRPr lang="en-US" dirty="0"/>
          </a:p>
        </p:txBody>
      </p:sp>
    </p:spTree>
    <p:extLst>
      <p:ext uri="{BB962C8B-B14F-4D97-AF65-F5344CB8AC3E}">
        <p14:creationId xmlns:p14="http://schemas.microsoft.com/office/powerpoint/2010/main" val="631715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From </a:t>
            </a:r>
            <a:r>
              <a:rPr lang="en-US" dirty="0"/>
              <a:t>where I sit today, I can say that nothing, and I mean nothing, from that era turned out to be more significant than the hours I spent with my little family. The relationships we enjoy today were nurtured during those </a:t>
            </a:r>
            <a:r>
              <a:rPr lang="en-US" dirty="0" smtClean="0"/>
              <a:t>years.</a:t>
            </a:r>
            <a:endParaRPr lang="en-US" dirty="0"/>
          </a:p>
        </p:txBody>
      </p:sp>
    </p:spTree>
    <p:extLst>
      <p:ext uri="{BB962C8B-B14F-4D97-AF65-F5344CB8AC3E}">
        <p14:creationId xmlns:p14="http://schemas.microsoft.com/office/powerpoint/2010/main" val="134770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Lst>
          </a:blip>
          <a:stretch>
            <a:fillRect/>
          </a:stretch>
        </p:blipFill>
        <p:spPr>
          <a:xfrm>
            <a:off x="603548" y="457200"/>
            <a:ext cx="7571780" cy="2581836"/>
          </a:xfrm>
          <a:prstGeom prst="rect">
            <a:avLst/>
          </a:prstGeom>
        </p:spPr>
      </p:pic>
      <p:sp>
        <p:nvSpPr>
          <p:cNvPr id="23555" name="Rectangle 2"/>
          <p:cNvSpPr>
            <a:spLocks noGrp="1" noChangeArrowheads="1"/>
          </p:cNvSpPr>
          <p:nvPr>
            <p:ph type="title" idx="4294967295"/>
          </p:nvPr>
        </p:nvSpPr>
        <p:spPr>
          <a:xfrm>
            <a:off x="1426609" y="0"/>
            <a:ext cx="5925741" cy="514350"/>
          </a:xfrm>
        </p:spPr>
        <p:txBody>
          <a:bodyPr/>
          <a:lstStyle/>
          <a:p>
            <a:pPr eaLnBrk="1" hangingPunct="1"/>
            <a:r>
              <a:rPr lang="en-US" altLang="en-US" sz="2000" dirty="0" err="1">
                <a:solidFill>
                  <a:srgbClr val="FFFF00"/>
                </a:solidFill>
              </a:rPr>
              <a:t>B’midbar</a:t>
            </a:r>
            <a:r>
              <a:rPr lang="en-US" altLang="en-US" sz="2000" dirty="0">
                <a:solidFill>
                  <a:srgbClr val="FFFF00"/>
                </a:solidFill>
              </a:rPr>
              <a:t> (Numbers) 14:10b</a:t>
            </a:r>
          </a:p>
        </p:txBody>
      </p:sp>
    </p:spTree>
    <p:extLst>
      <p:ext uri="{BB962C8B-B14F-4D97-AF65-F5344CB8AC3E}">
        <p14:creationId xmlns:p14="http://schemas.microsoft.com/office/powerpoint/2010/main" val="334128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What’s our answer?  Love, joy, praise of King Messiah, worship, and proclamation.</a:t>
            </a:r>
          </a:p>
          <a:p>
            <a:pPr algn="l"/>
            <a:endParaRPr lang="en-US" dirty="0"/>
          </a:p>
          <a:p>
            <a:pPr algn="l"/>
            <a:r>
              <a:rPr lang="en-US" dirty="0" smtClean="0"/>
              <a:t>Also a safety committee in formation.</a:t>
            </a:r>
            <a:endParaRPr lang="en-US" dirty="0"/>
          </a:p>
        </p:txBody>
      </p:sp>
    </p:spTree>
    <p:extLst>
      <p:ext uri="{BB962C8B-B14F-4D97-AF65-F5344CB8AC3E}">
        <p14:creationId xmlns:p14="http://schemas.microsoft.com/office/powerpoint/2010/main" val="1977812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8874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r>
              <a:rPr lang="en-US" sz="4400" dirty="0" err="1" smtClean="0">
                <a:cs typeface="David" panose="020E0502060401010101" pitchFamily="34" charset="-79"/>
              </a:rPr>
              <a:t>T’hellim</a:t>
            </a:r>
            <a:r>
              <a:rPr lang="en-US" sz="4400" dirty="0" smtClean="0">
                <a:cs typeface="David" panose="020E0502060401010101" pitchFamily="34" charset="-79"/>
              </a:rPr>
              <a:t>/Ps 90 </a:t>
            </a:r>
            <a:r>
              <a:rPr lang="en-US" sz="3900" dirty="0" smtClean="0">
                <a:cs typeface="David" panose="020E0502060401010101" pitchFamily="34" charset="-79"/>
              </a:rPr>
              <a:t>[a prayer of Moshe]</a:t>
            </a:r>
            <a:endParaRPr lang="en-US" sz="4400" dirty="0" smtClean="0">
              <a:cs typeface="David" panose="020E0502060401010101" pitchFamily="34" charset="-79"/>
            </a:endParaRPr>
          </a:p>
          <a:p>
            <a:pPr algn="r" rtl="1"/>
            <a:r>
              <a:rPr lang="he-IL" sz="4400" b="1" dirty="0">
                <a:latin typeface="David" panose="020E0502060401010101" pitchFamily="34" charset="-79"/>
                <a:cs typeface="David" panose="020E0502060401010101" pitchFamily="34" charset="-79"/>
              </a:rPr>
              <a:t> יֵרָאֶה אֶל-עֲבָדֶיךָ </a:t>
            </a:r>
            <a:r>
              <a:rPr lang="he-IL" sz="4400" b="1" dirty="0">
                <a:solidFill>
                  <a:srgbClr val="FFFF66"/>
                </a:solidFill>
                <a:latin typeface="David" panose="020E0502060401010101" pitchFamily="34" charset="-79"/>
                <a:cs typeface="David" panose="020E0502060401010101" pitchFamily="34" charset="-79"/>
              </a:rPr>
              <a:t>פָעֳלֶךָ</a:t>
            </a:r>
            <a:r>
              <a:rPr lang="he-IL" sz="4400" b="1" dirty="0" smtClean="0">
                <a:latin typeface="David" panose="020E0502060401010101" pitchFamily="34" charset="-79"/>
                <a:cs typeface="David" panose="020E0502060401010101" pitchFamily="34" charset="-79"/>
              </a:rPr>
              <a:t>; </a:t>
            </a:r>
            <a:r>
              <a:rPr lang="he-IL" sz="4400" b="1" dirty="0">
                <a:solidFill>
                  <a:srgbClr val="FFFF66"/>
                </a:solidFill>
                <a:latin typeface="David" panose="020E0502060401010101" pitchFamily="34" charset="-79"/>
                <a:cs typeface="David" panose="020E0502060401010101" pitchFamily="34" charset="-79"/>
              </a:rPr>
              <a:t>וַהֲדָרְךָ</a:t>
            </a:r>
            <a:r>
              <a:rPr lang="he-IL" sz="4400" b="1" dirty="0">
                <a:latin typeface="David" panose="020E0502060401010101" pitchFamily="34" charset="-79"/>
                <a:cs typeface="David" panose="020E0502060401010101" pitchFamily="34" charset="-79"/>
              </a:rPr>
              <a:t>, </a:t>
            </a:r>
            <a:r>
              <a:rPr lang="he-IL" sz="4400" b="1" dirty="0" smtClean="0">
                <a:latin typeface="David" panose="020E0502060401010101" pitchFamily="34" charset="-79"/>
                <a:cs typeface="David" panose="020E0502060401010101" pitchFamily="34" charset="-79"/>
              </a:rPr>
              <a:t>עַל-בְּנֵיהֶם.</a:t>
            </a:r>
            <a:r>
              <a:rPr lang="en-US" sz="4400" b="1" dirty="0" smtClean="0">
                <a:latin typeface="David" panose="020E0502060401010101" pitchFamily="34" charset="-79"/>
                <a:cs typeface="David" panose="020E0502060401010101" pitchFamily="34" charset="-79"/>
              </a:rPr>
              <a:t> </a:t>
            </a:r>
          </a:p>
          <a:p>
            <a:pPr algn="l"/>
            <a:r>
              <a:rPr lang="en-US" dirty="0"/>
              <a:t>Let Your work appear to Your servants, and </a:t>
            </a:r>
            <a:r>
              <a:rPr lang="en-US" dirty="0">
                <a:solidFill>
                  <a:srgbClr val="FFFF66"/>
                </a:solidFill>
              </a:rPr>
              <a:t>Your glory </a:t>
            </a:r>
            <a:r>
              <a:rPr lang="en-US" dirty="0"/>
              <a:t>on </a:t>
            </a:r>
            <a:endParaRPr lang="en-US" dirty="0" smtClean="0"/>
          </a:p>
          <a:p>
            <a:pPr algn="l"/>
            <a:r>
              <a:rPr lang="en-US" dirty="0" smtClean="0"/>
              <a:t>their </a:t>
            </a:r>
            <a:r>
              <a:rPr lang="en-US" dirty="0"/>
              <a:t>children.</a:t>
            </a:r>
            <a:r>
              <a:rPr lang="en-US" b="1" baseline="30000" dirty="0"/>
              <a:t> </a:t>
            </a:r>
            <a:endParaRPr lang="en-US" b="1" baseline="30000" dirty="0" smtClean="0"/>
          </a:p>
          <a:p>
            <a:pPr rtl="1" fontAlgn="t"/>
            <a:r>
              <a:rPr lang="he-IL" sz="4800" b="1" dirty="0" smtClean="0">
                <a:solidFill>
                  <a:srgbClr val="FFFF66"/>
                </a:solidFill>
                <a:latin typeface="David" panose="020E0502060401010101" pitchFamily="34" charset="-79"/>
                <a:cs typeface="David" panose="020E0502060401010101" pitchFamily="34" charset="-79"/>
              </a:rPr>
              <a:t>הָדָר</a:t>
            </a:r>
            <a:r>
              <a:rPr lang="en-US" sz="4800" b="1" dirty="0" smtClean="0">
                <a:solidFill>
                  <a:srgbClr val="FFFF66"/>
                </a:solidFill>
                <a:latin typeface="David" panose="020E0502060401010101" pitchFamily="34" charset="-79"/>
                <a:cs typeface="David" panose="020E0502060401010101" pitchFamily="34" charset="-79"/>
              </a:rPr>
              <a:t> </a:t>
            </a:r>
            <a:r>
              <a:rPr lang="en-US" i="1" dirty="0" err="1" smtClean="0"/>
              <a:t>hadar</a:t>
            </a:r>
            <a:r>
              <a:rPr lang="en-US" dirty="0" smtClean="0"/>
              <a:t> </a:t>
            </a:r>
            <a:r>
              <a:rPr lang="he-IL" dirty="0"/>
              <a:t> </a:t>
            </a:r>
            <a:r>
              <a:rPr lang="en-US" sz="2200" dirty="0" smtClean="0"/>
              <a:t> </a:t>
            </a:r>
            <a:r>
              <a:rPr lang="en-US" dirty="0" smtClean="0"/>
              <a:t>glory</a:t>
            </a:r>
            <a:r>
              <a:rPr lang="en-US" dirty="0"/>
              <a:t>, splendor, </a:t>
            </a:r>
            <a:r>
              <a:rPr lang="en-US" dirty="0" smtClean="0"/>
              <a:t>majesty</a:t>
            </a:r>
            <a:endParaRPr lang="en-US" dirty="0"/>
          </a:p>
        </p:txBody>
      </p:sp>
    </p:spTree>
    <p:extLst>
      <p:ext uri="{BB962C8B-B14F-4D97-AF65-F5344CB8AC3E}">
        <p14:creationId xmlns:p14="http://schemas.microsoft.com/office/powerpoint/2010/main" val="28158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rtl="1"/>
            <a:r>
              <a:rPr lang="en-US" dirty="0" err="1">
                <a:cs typeface="David" panose="020E0502060401010101" pitchFamily="34" charset="-79"/>
              </a:rPr>
              <a:t>T’hellim</a:t>
            </a:r>
            <a:r>
              <a:rPr lang="en-US" dirty="0">
                <a:cs typeface="David" panose="020E0502060401010101" pitchFamily="34" charset="-79"/>
              </a:rPr>
              <a:t>/Ps 90</a:t>
            </a:r>
          </a:p>
          <a:p>
            <a:pPr algn="r" rtl="1"/>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וִיהִי </a:t>
            </a:r>
            <a:r>
              <a:rPr lang="he-IL" b="1" dirty="0">
                <a:solidFill>
                  <a:srgbClr val="FFFF66"/>
                </a:solidFill>
                <a:latin typeface="David" panose="020E0502060401010101" pitchFamily="34" charset="-79"/>
                <a:cs typeface="David" panose="020E0502060401010101" pitchFamily="34" charset="-79"/>
              </a:rPr>
              <a:t>נֹעַם</a:t>
            </a:r>
            <a:r>
              <a:rPr lang="he-IL" b="1" dirty="0">
                <a:latin typeface="David" panose="020E0502060401010101" pitchFamily="34" charset="-79"/>
                <a:cs typeface="David" panose="020E0502060401010101" pitchFamily="34" charset="-79"/>
              </a:rPr>
              <a:t> אֲדֹנָי </a:t>
            </a:r>
            <a:r>
              <a:rPr lang="he-IL" b="1" dirty="0" smtClean="0">
                <a:latin typeface="David" panose="020E0502060401010101" pitchFamily="34" charset="-79"/>
                <a:cs typeface="David" panose="020E0502060401010101" pitchFamily="34" charset="-79"/>
              </a:rPr>
              <a:t>אֱלֹהֵינוּ</a:t>
            </a:r>
            <a:r>
              <a:rPr lang="en-US" b="1"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עָלֵינוּ</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a:r>
              <a:rPr lang="en-US" dirty="0"/>
              <a:t>Let the </a:t>
            </a:r>
            <a:r>
              <a:rPr lang="en-US" dirty="0">
                <a:solidFill>
                  <a:srgbClr val="FFFF66"/>
                </a:solidFill>
              </a:rPr>
              <a:t>favor</a:t>
            </a:r>
            <a:r>
              <a:rPr lang="en-US" dirty="0"/>
              <a:t> of the A</a:t>
            </a:r>
            <a:r>
              <a:rPr lang="en-US" cap="small" dirty="0"/>
              <a:t>doni</a:t>
            </a:r>
            <a:r>
              <a:rPr lang="en-US" dirty="0"/>
              <a:t> </a:t>
            </a:r>
            <a:r>
              <a:rPr lang="en-US" dirty="0" smtClean="0"/>
              <a:t>our </a:t>
            </a:r>
          </a:p>
          <a:p>
            <a:pPr algn="l"/>
            <a:r>
              <a:rPr lang="en-US" dirty="0" smtClean="0"/>
              <a:t>G-d </a:t>
            </a:r>
            <a:r>
              <a:rPr lang="en-US" dirty="0"/>
              <a:t>be upon us</a:t>
            </a:r>
            <a:r>
              <a:rPr lang="en-US" dirty="0" smtClean="0"/>
              <a:t>.</a:t>
            </a:r>
          </a:p>
          <a:p>
            <a:pPr algn="l"/>
            <a:endParaRPr lang="en-US" sz="2400" dirty="0" smtClean="0"/>
          </a:p>
          <a:p>
            <a:pPr algn="r" rtl="1"/>
            <a:r>
              <a:rPr lang="he-IL" b="1" dirty="0" smtClean="0">
                <a:solidFill>
                  <a:srgbClr val="FFFF66"/>
                </a:solidFill>
                <a:latin typeface="David" panose="020E0502060401010101" pitchFamily="34" charset="-79"/>
                <a:cs typeface="David" panose="020E0502060401010101" pitchFamily="34" charset="-79"/>
              </a:rPr>
              <a:t>נֹעַם</a:t>
            </a:r>
            <a:r>
              <a:rPr lang="en-US" b="1" dirty="0" smtClean="0">
                <a:solidFill>
                  <a:srgbClr val="FFFF66"/>
                </a:solidFill>
                <a:latin typeface="David" panose="020E0502060401010101" pitchFamily="34" charset="-79"/>
                <a:cs typeface="David" panose="020E0502060401010101" pitchFamily="34" charset="-79"/>
              </a:rPr>
              <a:t>  </a:t>
            </a:r>
            <a:r>
              <a:rPr lang="en-US" dirty="0" smtClean="0">
                <a:cs typeface="David" panose="020E0502060401010101" pitchFamily="34" charset="-79"/>
              </a:rPr>
              <a:t>Lovely, pleasant sweet, </a:t>
            </a:r>
            <a:r>
              <a:rPr lang="en-US" i="1" dirty="0" err="1" smtClean="0">
                <a:cs typeface="David" panose="020E0502060401010101" pitchFamily="34" charset="-79"/>
              </a:rPr>
              <a:t>noam</a:t>
            </a:r>
            <a:r>
              <a:rPr lang="en-US" i="1" dirty="0" smtClean="0">
                <a:cs typeface="David" panose="020E0502060401010101" pitchFamily="34" charset="-79"/>
              </a:rPr>
              <a:t> </a:t>
            </a:r>
            <a:endParaRPr lang="en-US" dirty="0" smtClean="0"/>
          </a:p>
          <a:p>
            <a:pPr algn="l"/>
            <a:endParaRPr lang="en-US" dirty="0"/>
          </a:p>
        </p:txBody>
      </p:sp>
    </p:spTree>
    <p:extLst>
      <p:ext uri="{BB962C8B-B14F-4D97-AF65-F5344CB8AC3E}">
        <p14:creationId xmlns:p14="http://schemas.microsoft.com/office/powerpoint/2010/main" val="35314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r>
            <a:br>
              <a:rPr lang="en-US" dirty="0"/>
            </a:br>
            <a:r>
              <a:rPr lang="en-US" dirty="0"/>
              <a:t>Establish the work of our hands for </a:t>
            </a:r>
            <a:r>
              <a:rPr lang="en-US" dirty="0" smtClean="0"/>
              <a:t>us—yes</a:t>
            </a:r>
            <a:r>
              <a:rPr lang="en-US" dirty="0"/>
              <a:t>, establish the work of our hands.</a:t>
            </a:r>
          </a:p>
        </p:txBody>
      </p:sp>
    </p:spTree>
    <p:extLst>
      <p:ext uri="{BB962C8B-B14F-4D97-AF65-F5344CB8AC3E}">
        <p14:creationId xmlns:p14="http://schemas.microsoft.com/office/powerpoint/2010/main" val="418253830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0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9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50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1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2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53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44915</TotalTime>
  <Words>3050</Words>
  <Application>Microsoft Office PowerPoint</Application>
  <PresentationFormat>Custom</PresentationFormat>
  <Paragraphs>374</Paragraphs>
  <Slides>61</Slides>
  <Notes>61</Notes>
  <HiddenSlides>0</HiddenSlides>
  <MMClips>0</MMClips>
  <ScaleCrop>false</ScaleCrop>
  <HeadingPairs>
    <vt:vector size="4" baseType="variant">
      <vt:variant>
        <vt:lpstr>Theme</vt:lpstr>
      </vt:variant>
      <vt:variant>
        <vt:i4>10</vt:i4>
      </vt:variant>
      <vt:variant>
        <vt:lpstr>Slide Titles</vt:lpstr>
      </vt:variant>
      <vt:variant>
        <vt:i4>61</vt:i4>
      </vt:variant>
    </vt:vector>
  </HeadingPairs>
  <TitlesOfParts>
    <vt:vector size="71" baseType="lpstr">
      <vt:lpstr>1_Default Design</vt:lpstr>
      <vt:lpstr>30_Default Design</vt:lpstr>
      <vt:lpstr>249_Default Design</vt:lpstr>
      <vt:lpstr>250_Default Design</vt:lpstr>
      <vt:lpstr>251_Default Design</vt:lpstr>
      <vt:lpstr>252_Default Design</vt:lpstr>
      <vt:lpstr>253_Default Design</vt:lpstr>
      <vt:lpstr>136_Default Design</vt:lpstr>
      <vt:lpstr>128_Default Design</vt:lpstr>
      <vt:lpstr>129_Default Design</vt:lpstr>
      <vt:lpstr>PowerPoint Presentation</vt:lpstr>
      <vt:lpstr>PowerPoint Presentation</vt:lpstr>
      <vt:lpstr>PowerPoint Presentation</vt:lpstr>
      <vt:lpstr>PowerPoint Presentation</vt:lpstr>
      <vt:lpstr>B’midbar (Numbers) 14:10a</vt:lpstr>
      <vt:lpstr>B’midbar (Numbers) 14:10b</vt:lpstr>
      <vt:lpstr>PowerPoint Presentation</vt:lpstr>
      <vt:lpstr>PowerPoint Presentation</vt:lpstr>
      <vt:lpstr>PowerPoint Presentation</vt:lpstr>
      <vt:lpstr>B’midbar (Numbers) 14:11a</vt:lpstr>
      <vt:lpstr>B’midbar (Numbers) 14:11b</vt:lpstr>
      <vt:lpstr>B’midbar (Numbers) 14:12</vt:lpstr>
      <vt:lpstr>PowerPoint Presentation</vt:lpstr>
      <vt:lpstr>Mattityahu (Matthew) 18:15</vt:lpstr>
      <vt:lpstr>Mattityahu (Matthew) 18:16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1121</cp:revision>
  <dcterms:created xsi:type="dcterms:W3CDTF">2006-04-21T19:34:43Z</dcterms:created>
  <dcterms:modified xsi:type="dcterms:W3CDTF">2017-06-17T14:03:34Z</dcterms:modified>
</cp:coreProperties>
</file>