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0" r:id="rId2"/>
    <p:sldMasterId id="2147483709" r:id="rId3"/>
    <p:sldMasterId id="2147483726" r:id="rId4"/>
    <p:sldMasterId id="2147483728" r:id="rId5"/>
  </p:sldMasterIdLst>
  <p:notesMasterIdLst>
    <p:notesMasterId r:id="rId99"/>
  </p:notesMasterIdLst>
  <p:handoutMasterIdLst>
    <p:handoutMasterId r:id="rId100"/>
  </p:handoutMasterIdLst>
  <p:sldIdLst>
    <p:sldId id="2045" r:id="rId6"/>
    <p:sldId id="61531" r:id="rId7"/>
    <p:sldId id="61547" r:id="rId8"/>
    <p:sldId id="61143" r:id="rId9"/>
    <p:sldId id="61548" r:id="rId10"/>
    <p:sldId id="61554" r:id="rId11"/>
    <p:sldId id="61556" r:id="rId12"/>
    <p:sldId id="61597" r:id="rId13"/>
    <p:sldId id="61555" r:id="rId14"/>
    <p:sldId id="61549" r:id="rId15"/>
    <p:sldId id="54956" r:id="rId16"/>
    <p:sldId id="61532" r:id="rId17"/>
    <p:sldId id="61561" r:id="rId18"/>
    <p:sldId id="61562" r:id="rId19"/>
    <p:sldId id="61557" r:id="rId20"/>
    <p:sldId id="61563" r:id="rId21"/>
    <p:sldId id="61571" r:id="rId22"/>
    <p:sldId id="61570" r:id="rId23"/>
    <p:sldId id="61528" r:id="rId24"/>
    <p:sldId id="61526" r:id="rId25"/>
    <p:sldId id="61527" r:id="rId26"/>
    <p:sldId id="61535" r:id="rId27"/>
    <p:sldId id="61533" r:id="rId28"/>
    <p:sldId id="822" r:id="rId29"/>
    <p:sldId id="61534" r:id="rId30"/>
    <p:sldId id="61538" r:id="rId31"/>
    <p:sldId id="61537" r:id="rId32"/>
    <p:sldId id="61536" r:id="rId33"/>
    <p:sldId id="61568" r:id="rId34"/>
    <p:sldId id="61569" r:id="rId35"/>
    <p:sldId id="61574" r:id="rId36"/>
    <p:sldId id="61594" r:id="rId37"/>
    <p:sldId id="61595" r:id="rId38"/>
    <p:sldId id="61592" r:id="rId39"/>
    <p:sldId id="61593" r:id="rId40"/>
    <p:sldId id="61543" r:id="rId41"/>
    <p:sldId id="61546" r:id="rId42"/>
    <p:sldId id="61529" r:id="rId43"/>
    <p:sldId id="61575" r:id="rId44"/>
    <p:sldId id="61573" r:id="rId45"/>
    <p:sldId id="61599" r:id="rId46"/>
    <p:sldId id="61600" r:id="rId47"/>
    <p:sldId id="61572" r:id="rId48"/>
    <p:sldId id="61576" r:id="rId49"/>
    <p:sldId id="61559" r:id="rId50"/>
    <p:sldId id="61544" r:id="rId51"/>
    <p:sldId id="61541" r:id="rId52"/>
    <p:sldId id="61545" r:id="rId53"/>
    <p:sldId id="61560" r:id="rId54"/>
    <p:sldId id="61552" r:id="rId55"/>
    <p:sldId id="61553" r:id="rId56"/>
    <p:sldId id="61472" r:id="rId57"/>
    <p:sldId id="61479" r:id="rId58"/>
    <p:sldId id="61522" r:id="rId59"/>
    <p:sldId id="61508" r:id="rId60"/>
    <p:sldId id="61513" r:id="rId61"/>
    <p:sldId id="61564" r:id="rId62"/>
    <p:sldId id="61565" r:id="rId63"/>
    <p:sldId id="61566" r:id="rId64"/>
    <p:sldId id="61567" r:id="rId65"/>
    <p:sldId id="61596" r:id="rId66"/>
    <p:sldId id="61577" r:id="rId67"/>
    <p:sldId id="61517" r:id="rId68"/>
    <p:sldId id="61580" r:id="rId69"/>
    <p:sldId id="61581" r:id="rId70"/>
    <p:sldId id="61510" r:id="rId71"/>
    <p:sldId id="61511" r:id="rId72"/>
    <p:sldId id="61578" r:id="rId73"/>
    <p:sldId id="61514" r:id="rId74"/>
    <p:sldId id="61515" r:id="rId75"/>
    <p:sldId id="61558" r:id="rId76"/>
    <p:sldId id="61579" r:id="rId77"/>
    <p:sldId id="61584" r:id="rId78"/>
    <p:sldId id="61582" r:id="rId79"/>
    <p:sldId id="61583" r:id="rId80"/>
    <p:sldId id="61524" r:id="rId81"/>
    <p:sldId id="61523" r:id="rId82"/>
    <p:sldId id="61590" r:id="rId83"/>
    <p:sldId id="61591" r:id="rId84"/>
    <p:sldId id="61507" r:id="rId85"/>
    <p:sldId id="61539" r:id="rId86"/>
    <p:sldId id="61588" r:id="rId87"/>
    <p:sldId id="61589" r:id="rId88"/>
    <p:sldId id="61587" r:id="rId89"/>
    <p:sldId id="61509" r:id="rId90"/>
    <p:sldId id="61519" r:id="rId91"/>
    <p:sldId id="61512" r:id="rId92"/>
    <p:sldId id="61601" r:id="rId93"/>
    <p:sldId id="61450" r:id="rId94"/>
    <p:sldId id="61455" r:id="rId95"/>
    <p:sldId id="61500" r:id="rId96"/>
    <p:sldId id="61456" r:id="rId97"/>
    <p:sldId id="256" r:id="rId98"/>
  </p:sldIdLst>
  <p:sldSz cx="8778875" cy="5143500"/>
  <p:notesSz cx="6858000" cy="9144000"/>
  <p:defaultTextStyle>
    <a:defPPr>
      <a:defRPr lang="en-US"/>
    </a:defPPr>
    <a:lvl1pPr algn="ctr" rtl="0" fontAlgn="base">
      <a:spcBef>
        <a:spcPct val="0"/>
      </a:spcBef>
      <a:spcAft>
        <a:spcPct val="0"/>
      </a:spcAft>
      <a:defRPr sz="4000" kern="1200">
        <a:solidFill>
          <a:schemeClr val="bg1"/>
        </a:solidFill>
        <a:latin typeface="Arial Rounded MT Bold" pitchFamily="34" charset="0"/>
        <a:ea typeface="+mn-ea"/>
        <a:cs typeface="Arial" charset="0"/>
      </a:defRPr>
    </a:lvl1pPr>
    <a:lvl2pPr marL="339061" algn="ctr" rtl="0" fontAlgn="base">
      <a:spcBef>
        <a:spcPct val="0"/>
      </a:spcBef>
      <a:spcAft>
        <a:spcPct val="0"/>
      </a:spcAft>
      <a:defRPr sz="4000" kern="1200">
        <a:solidFill>
          <a:schemeClr val="bg1"/>
        </a:solidFill>
        <a:latin typeface="Arial Rounded MT Bold" pitchFamily="34" charset="0"/>
        <a:ea typeface="+mn-ea"/>
        <a:cs typeface="Arial" charset="0"/>
      </a:defRPr>
    </a:lvl2pPr>
    <a:lvl3pPr marL="678271" algn="ctr" rtl="0" fontAlgn="base">
      <a:spcBef>
        <a:spcPct val="0"/>
      </a:spcBef>
      <a:spcAft>
        <a:spcPct val="0"/>
      </a:spcAft>
      <a:defRPr sz="4000" kern="1200">
        <a:solidFill>
          <a:schemeClr val="bg1"/>
        </a:solidFill>
        <a:latin typeface="Arial Rounded MT Bold" pitchFamily="34" charset="0"/>
        <a:ea typeface="+mn-ea"/>
        <a:cs typeface="Arial" charset="0"/>
      </a:defRPr>
    </a:lvl3pPr>
    <a:lvl4pPr marL="1017217" algn="ctr" rtl="0" fontAlgn="base">
      <a:spcBef>
        <a:spcPct val="0"/>
      </a:spcBef>
      <a:spcAft>
        <a:spcPct val="0"/>
      </a:spcAft>
      <a:defRPr sz="4000" kern="1200">
        <a:solidFill>
          <a:schemeClr val="bg1"/>
        </a:solidFill>
        <a:latin typeface="Arial Rounded MT Bold" pitchFamily="34" charset="0"/>
        <a:ea typeface="+mn-ea"/>
        <a:cs typeface="Arial" charset="0"/>
      </a:defRPr>
    </a:lvl4pPr>
    <a:lvl5pPr marL="1356390" algn="ctr" rtl="0" fontAlgn="base">
      <a:spcBef>
        <a:spcPct val="0"/>
      </a:spcBef>
      <a:spcAft>
        <a:spcPct val="0"/>
      </a:spcAft>
      <a:defRPr sz="4000" kern="1200">
        <a:solidFill>
          <a:schemeClr val="bg1"/>
        </a:solidFill>
        <a:latin typeface="Arial Rounded MT Bold" pitchFamily="34" charset="0"/>
        <a:ea typeface="+mn-ea"/>
        <a:cs typeface="Arial" charset="0"/>
      </a:defRPr>
    </a:lvl5pPr>
    <a:lvl6pPr marL="1695300" algn="l" defTabSz="678271" rtl="0" eaLnBrk="1" latinLnBrk="0" hangingPunct="1">
      <a:defRPr sz="4000" kern="1200">
        <a:solidFill>
          <a:schemeClr val="bg1"/>
        </a:solidFill>
        <a:latin typeface="Arial Rounded MT Bold" pitchFamily="34" charset="0"/>
        <a:ea typeface="+mn-ea"/>
        <a:cs typeface="Arial" charset="0"/>
      </a:defRPr>
    </a:lvl6pPr>
    <a:lvl7pPr marL="2034313" algn="l" defTabSz="678271" rtl="0" eaLnBrk="1" latinLnBrk="0" hangingPunct="1">
      <a:defRPr sz="4000" kern="1200">
        <a:solidFill>
          <a:schemeClr val="bg1"/>
        </a:solidFill>
        <a:latin typeface="Arial Rounded MT Bold" pitchFamily="34" charset="0"/>
        <a:ea typeface="+mn-ea"/>
        <a:cs typeface="Arial" charset="0"/>
      </a:defRPr>
    </a:lvl7pPr>
    <a:lvl8pPr marL="2373419" algn="l" defTabSz="678271" rtl="0" eaLnBrk="1" latinLnBrk="0" hangingPunct="1">
      <a:defRPr sz="4000" kern="1200">
        <a:solidFill>
          <a:schemeClr val="bg1"/>
        </a:solidFill>
        <a:latin typeface="Arial Rounded MT Bold" pitchFamily="34" charset="0"/>
        <a:ea typeface="+mn-ea"/>
        <a:cs typeface="Arial" charset="0"/>
      </a:defRPr>
    </a:lvl8pPr>
    <a:lvl9pPr marL="2712509" algn="l" defTabSz="678271" rtl="0" eaLnBrk="1" latinLnBrk="0" hangingPunct="1">
      <a:defRPr sz="4000" kern="1200">
        <a:solidFill>
          <a:schemeClr val="bg1"/>
        </a:solidFill>
        <a:latin typeface="Arial Rounded MT Bold" pitchFamily="34" charset="0"/>
        <a:ea typeface="+mn-ea"/>
        <a:cs typeface="Arial" charset="0"/>
      </a:defRPr>
    </a:lvl9pPr>
  </p:defaultTextStyle>
  <p:extLst>
    <p:ext uri="{EFAFB233-063F-42B5-8137-9DF3F51BA10A}">
      <p15:sldGuideLst xmlns:p15="http://schemas.microsoft.com/office/powerpoint/2012/main">
        <p15:guide id="1" orient="horz" pos="1620">
          <p15:clr>
            <a:srgbClr val="A4A3A4"/>
          </p15:clr>
        </p15:guide>
        <p15:guide id="2" pos="27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muel" initials="SW" lastIdx="3" clrIdx="0">
    <p:extLst>
      <p:ext uri="{19B8F6BF-5375-455C-9EA6-DF929625EA0E}">
        <p15:presenceInfo xmlns:p15="http://schemas.microsoft.com/office/powerpoint/2012/main" userId="Shmue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FF99"/>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0299" autoAdjust="0"/>
  </p:normalViewPr>
  <p:slideViewPr>
    <p:cSldViewPr>
      <p:cViewPr varScale="1">
        <p:scale>
          <a:sx n="107" d="100"/>
          <a:sy n="107" d="100"/>
        </p:scale>
        <p:origin x="126" y="378"/>
      </p:cViewPr>
      <p:guideLst>
        <p:guide orient="horz" pos="1620"/>
        <p:guide pos="2765"/>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9024"/>
    </p:cViewPr>
  </p:sorterViewPr>
  <p:notesViewPr>
    <p:cSldViewPr>
      <p:cViewPr varScale="1">
        <p:scale>
          <a:sx n="79" d="100"/>
          <a:sy n="79" d="100"/>
        </p:scale>
        <p:origin x="202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296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297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297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743E3E74-A71D-4F9E-A274-799584BDC6E6}" type="slidenum">
              <a:rPr lang="en-US" altLang="en-US"/>
              <a:pPr/>
              <a:t>‹#›</a:t>
            </a:fld>
            <a:endParaRPr lang="en-US" altLang="en-US"/>
          </a:p>
        </p:txBody>
      </p:sp>
    </p:spTree>
    <p:extLst>
      <p:ext uri="{BB962C8B-B14F-4D97-AF65-F5344CB8AC3E}">
        <p14:creationId xmlns:p14="http://schemas.microsoft.com/office/powerpoint/2010/main" val="20885928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charset="0"/>
              </a:defRPr>
            </a:lvl1pPr>
          </a:lstStyle>
          <a:p>
            <a:r>
              <a:rPr lang="en-US" altLang="en-US"/>
              <a:t>Carrol Mills Memorial</a:t>
            </a:r>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charset="0"/>
              </a:defRPr>
            </a:lvl1pPr>
          </a:lstStyle>
          <a:p>
            <a:r>
              <a:rPr lang="en-US" altLang="en-US"/>
              <a:t>June 2, 2017  5777</a:t>
            </a:r>
          </a:p>
        </p:txBody>
      </p:sp>
      <p:sp>
        <p:nvSpPr>
          <p:cNvPr id="5124" name="Rectangle 4"/>
          <p:cNvSpPr>
            <a:spLocks noGrp="1" noRot="1" noChangeAspect="1" noChangeArrowheads="1" noTextEdit="1"/>
          </p:cNvSpPr>
          <p:nvPr>
            <p:ph type="sldImg" idx="2"/>
          </p:nvPr>
        </p:nvSpPr>
        <p:spPr bwMode="auto">
          <a:xfrm>
            <a:off x="503238" y="685800"/>
            <a:ext cx="58515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charset="0"/>
              </a:defRPr>
            </a:lvl1pPr>
          </a:lstStyle>
          <a:p>
            <a:endParaRPr lang="en-US" alt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solidFill>
                  <a:schemeClr val="tx1"/>
                </a:solidFill>
                <a:latin typeface="Arial" charset="0"/>
              </a:defRPr>
            </a:lvl1pPr>
          </a:lstStyle>
          <a:p>
            <a:fld id="{00E9F95B-100C-4401-AFC8-043CE70D51A5}" type="slidenum">
              <a:rPr lang="en-US" altLang="en-US"/>
              <a:pPr/>
              <a:t>‹#›</a:t>
            </a:fld>
            <a:endParaRPr lang="en-US" altLang="en-US"/>
          </a:p>
        </p:txBody>
      </p:sp>
    </p:spTree>
    <p:extLst>
      <p:ext uri="{BB962C8B-B14F-4D97-AF65-F5344CB8AC3E}">
        <p14:creationId xmlns:p14="http://schemas.microsoft.com/office/powerpoint/2010/main" val="3266379074"/>
      </p:ext>
    </p:extLst>
  </p:cSld>
  <p:clrMap bg1="lt1" tx1="dk1" bg2="lt2" tx2="dk2" accent1="accent1" accent2="accent2" accent3="accent3" accent4="accent4" accent5="accent5" accent6="accent6" hlink="hlink" folHlink="folHlink"/>
  <p:hf ftr="0"/>
  <p:notesStyle>
    <a:lvl1pPr algn="l" rtl="0" fontAlgn="base">
      <a:spcBef>
        <a:spcPct val="30000"/>
      </a:spcBef>
      <a:spcAft>
        <a:spcPct val="0"/>
      </a:spcAft>
      <a:defRPr sz="2000" kern="1200">
        <a:solidFill>
          <a:schemeClr val="tx1"/>
        </a:solidFill>
        <a:latin typeface="Arial Rounded MT Bold" pitchFamily="34" charset="0"/>
        <a:ea typeface="+mn-ea"/>
        <a:cs typeface="Arial" charset="0"/>
      </a:defRPr>
    </a:lvl1pPr>
    <a:lvl2pPr marL="339061" algn="l" rtl="0" fontAlgn="base">
      <a:spcBef>
        <a:spcPct val="30000"/>
      </a:spcBef>
      <a:spcAft>
        <a:spcPct val="0"/>
      </a:spcAft>
      <a:defRPr sz="2000" kern="1200">
        <a:solidFill>
          <a:schemeClr val="tx1"/>
        </a:solidFill>
        <a:latin typeface="Arial Rounded MT Bold" pitchFamily="34" charset="0"/>
        <a:ea typeface="+mn-ea"/>
        <a:cs typeface="Arial" charset="0"/>
      </a:defRPr>
    </a:lvl2pPr>
    <a:lvl3pPr marL="678271" algn="l" rtl="0" fontAlgn="base">
      <a:spcBef>
        <a:spcPct val="30000"/>
      </a:spcBef>
      <a:spcAft>
        <a:spcPct val="0"/>
      </a:spcAft>
      <a:defRPr sz="1200" kern="1200">
        <a:solidFill>
          <a:schemeClr val="tx1"/>
        </a:solidFill>
        <a:latin typeface="Arial" charset="0"/>
        <a:ea typeface="+mn-ea"/>
        <a:cs typeface="Arial" charset="0"/>
      </a:defRPr>
    </a:lvl3pPr>
    <a:lvl4pPr marL="1017217" algn="l" rtl="0" fontAlgn="base">
      <a:spcBef>
        <a:spcPct val="30000"/>
      </a:spcBef>
      <a:spcAft>
        <a:spcPct val="0"/>
      </a:spcAft>
      <a:defRPr sz="1200" kern="1200">
        <a:solidFill>
          <a:schemeClr val="tx1"/>
        </a:solidFill>
        <a:latin typeface="Arial" charset="0"/>
        <a:ea typeface="+mn-ea"/>
        <a:cs typeface="Arial" charset="0"/>
      </a:defRPr>
    </a:lvl4pPr>
    <a:lvl5pPr marL="1356390" algn="l" rtl="0" fontAlgn="base">
      <a:spcBef>
        <a:spcPct val="30000"/>
      </a:spcBef>
      <a:spcAft>
        <a:spcPct val="0"/>
      </a:spcAft>
      <a:defRPr sz="1200" kern="1200">
        <a:solidFill>
          <a:schemeClr val="tx1"/>
        </a:solidFill>
        <a:latin typeface="Arial" charset="0"/>
        <a:ea typeface="+mn-ea"/>
        <a:cs typeface="Arial" charset="0"/>
      </a:defRPr>
    </a:lvl5pPr>
    <a:lvl6pPr marL="1695300" algn="l" defTabSz="678271" rtl="0" eaLnBrk="1" latinLnBrk="0" hangingPunct="1">
      <a:defRPr sz="1200" kern="1200">
        <a:solidFill>
          <a:schemeClr val="tx1"/>
        </a:solidFill>
        <a:latin typeface="+mn-lt"/>
        <a:ea typeface="+mn-ea"/>
        <a:cs typeface="+mn-cs"/>
      </a:defRPr>
    </a:lvl6pPr>
    <a:lvl7pPr marL="2034313" algn="l" defTabSz="678271" rtl="0" eaLnBrk="1" latinLnBrk="0" hangingPunct="1">
      <a:defRPr sz="1200" kern="1200">
        <a:solidFill>
          <a:schemeClr val="tx1"/>
        </a:solidFill>
        <a:latin typeface="+mn-lt"/>
        <a:ea typeface="+mn-ea"/>
        <a:cs typeface="+mn-cs"/>
      </a:defRPr>
    </a:lvl7pPr>
    <a:lvl8pPr marL="2373419" algn="l" defTabSz="678271" rtl="0" eaLnBrk="1" latinLnBrk="0" hangingPunct="1">
      <a:defRPr sz="1200" kern="1200">
        <a:solidFill>
          <a:schemeClr val="tx1"/>
        </a:solidFill>
        <a:latin typeface="+mn-lt"/>
        <a:ea typeface="+mn-ea"/>
        <a:cs typeface="+mn-cs"/>
      </a:defRPr>
    </a:lvl8pPr>
    <a:lvl9pPr marL="2712509" algn="l" defTabSz="67827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israel.com/2020/03/25/5780-2020-counting-the-omer-calenda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is-israel.com/2020/03/25/5780-2020-counting-the-omer-calendar/"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israel.com/2020/03/25/5780-2020-counting-the-omer-calenda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google.com/search?q=omer+calendar+2020&amp;safe=active&amp;sxsrf=ALeKk009ZPK6pqy4kdhGdYd1A9w5aCTOCA:1587174732777&amp;tbm=isch&amp;source=iu&amp;ictx=1&amp;fir=WyelTA52yA05EM%253A%252ChJhcP_EM9kze5M%252C_&amp;vet=1&amp;usg=AI4_-kTV0SoIDGZqmHYI7InJEq6Zx3zlUQ&amp;sa=X&amp;ved=2ahUKEwiLyJLR7vDoAhUIRKwKHYpODaQQ9QEwBHoECAoQCQ#imgrc=2WJu47rjTGlACM&amp;imgdii=-NjPR12wGK9zgM"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his-israel.com/2020/03/25/5780-2020-counting-the-omer-calendar/"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ritannica.com/science/khamsi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wikipedia.org/wiki/Lag_BaOme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oogle.com/search?q=sea+of+galilee+pier&amp;safe=active&amp;sxsrf=ALeKk02i6OR1nYFvFPTFUdzvZTKVUhATYw:1587165492015&amp;source=lnms&amp;tbm=isch&amp;sa=X&amp;ved=2ahUKEwjCtOeazPDoAhUPlawKHd0cB7wQ_AUoA3oECBMQBQ&amp;biw=1280&amp;bih=951#imgrc=uE5YyGD0dXr0CM"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worldometers.info/coronavirus/"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worldometers.info/coronavirus/"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unitedwithisrael.org/delete-viral-anti-semitic-corona-content-demands-hate-crime-watchdog/?utm_source=MadMimi&amp;utm_medium=email&amp;utm_content=Israeli+Patriotism+Strong+as+Ever+Despite+Pandemic%3B+Mission+Impossible%3A+Mossad+Brings+Ventilators%2C+Masks+to+Israel%3B+%E2%80%98Delete+Viral+Anti-Semitic+Corona+Content%E2%80%99&amp;utm_campaign=20200417_m157918948_Israeli+Patriotism+Strong+as+Ever+Despite+Pandemic%3B+Mission+Impossible%3A+Mossad+Brings+Ventilators%2C+Masks+to+Israel%3B+%E2%80%98Delete+Viral+Anti-Semitic+Corona+Content%E2%80%99&amp;utm_term=more_btn_dark_jpg"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tikkun.tv/the-corona-viru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tikkun.tv/the-corona-virus/"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tikkun.tv/the-corona-virus/"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tikkun.tv/the-corona-virus/"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tikkun.tv/the-corona-virus/"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tikkun.tv/the-corona-virus/"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worthynews.com/48544-u-s-attorney-general-condemns-ban-on-drive-in-churches?utm_source=Worthy+Brief&amp;utm_campaign=98edb00162-EMAIL_CAMPAIGN_2020_04_16_12_42&amp;utm_medium=email&amp;utm_term=0_d1151ee7ea-98edb00162-104018657"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worthynews.com/48544-u-s-attorney-general-condemns-ban-on-drive-in-churches?utm_source=Worthy+Brief&amp;utm_campaign=98edb00162-EMAIL_CAMPAIGN_2020_04_16_12_42&amp;utm_medium=email&amp;utm_term=0_d1151ee7ea-98edb00162-104018657"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worthynews.com/48544-u-s-attorney-general-condemns-ban-on-drive-in-churches?utm_source=Worthy+Brief&amp;utm_campaign=98edb00162-EMAIL_CAMPAIGN_2020_04_16_12_42&amp;utm_medium=email&amp;utm_term=0_d1151ee7ea-98edb00162-104018657"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worthynews.com/48544-u-s-attorney-general-condemns-ban-on-drive-in-churches?utm_source=Worthy+Brief&amp;utm_campaign=98edb00162-EMAIL_CAMPAIGN_2020_04_16_12_42&amp;utm_medium=email&amp;utm_term=0_d1151ee7ea-98edb00162-104018657"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icmin.org/"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icm.kindful.com/opsat-2020/help-local-churches-feed-villages-in-asia-covid-19"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charismanews.com/opinion/in-the-line-of-fire/80788-the-shutdown-the-sabbath-and-a-weekly-divine-reset"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charismanews.com/opinion/in-the-line-of-fire/80788-the-shutdown-the-sabbath-and-a-weekly-divine-reset"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charismanews.com/opinion/in-the-line-of-fire/80788-the-shutdown-the-sabbath-and-a-weekly-divine-reset"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harismanews.com/opinion/in-the-line-of-fire/80788-the-shutdown-the-sabbath-and-a-weekly-divine-reset"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reachii.org/holocaust-survivor-thank-you/"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google.com/search?q=coronavirus+tips&amp;fbx=dothefive"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google.com/search?q=omer+calendar+2020&amp;safe=active&amp;sxsrf=ALeKk009ZPK6pqy4kdhGdYd1A9w5aCTOCA:1587174732777&amp;tbm=isch&amp;source=iu&amp;ictx=1&amp;fir=WyelTA52yA05EM%253A%252ChJhcP_EM9kze5M%252C_&amp;vet=1&amp;usg=AI4_-kTV0SoIDGZqmHYI7InJEq6Zx3zlUQ&amp;sa=X&amp;ved=2ahUKEwiLyJLR7vDoAhUIRKwKHYpODaQQ9QEwBHoECAoQCQ#imgrc=2WJu47rjTGlACM&amp;imgdii=-NjPR12wGK9zg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his-israel.com/2020/03/25/5780-2020-counting-the-omer-calendar/"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ltLang="en-US">
                <a:solidFill>
                  <a:prstClr val="white"/>
                </a:solidFill>
              </a:rPr>
              <a:t>RH erev 5778 New</a:t>
            </a:r>
          </a:p>
        </p:txBody>
      </p:sp>
      <p:sp>
        <p:nvSpPr>
          <p:cNvPr id="5" name="Rectangle 3"/>
          <p:cNvSpPr>
            <a:spLocks noGrp="1" noChangeArrowheads="1"/>
          </p:cNvSpPr>
          <p:nvPr>
            <p:ph type="dt" idx="1"/>
          </p:nvPr>
        </p:nvSpPr>
        <p:spPr>
          <a:ln/>
        </p:spPr>
        <p:txBody>
          <a:bodyPr/>
          <a:lstStyle/>
          <a:p>
            <a:r>
              <a:rPr lang="en-US" altLang="en-US">
                <a:solidFill>
                  <a:prstClr val="white"/>
                </a:solidFill>
              </a:rPr>
              <a:t>Sept. 20, 2017  5778</a:t>
            </a:r>
          </a:p>
        </p:txBody>
      </p:sp>
      <p:sp>
        <p:nvSpPr>
          <p:cNvPr id="6" name="Rectangle 7"/>
          <p:cNvSpPr>
            <a:spLocks noGrp="1" noChangeArrowheads="1"/>
          </p:cNvSpPr>
          <p:nvPr>
            <p:ph type="sldNum" sz="quarter" idx="5"/>
          </p:nvPr>
        </p:nvSpPr>
        <p:spPr>
          <a:ln/>
        </p:spPr>
        <p:txBody>
          <a:bodyPr/>
          <a:lstStyle/>
          <a:p>
            <a:fld id="{8E6CE499-F156-423F-B67F-0AD8D4D9AE7B}" type="slidenum">
              <a:rPr lang="en-US" altLang="en-US">
                <a:solidFill>
                  <a:prstClr val="white"/>
                </a:solidFill>
              </a:rPr>
              <a:pPr/>
              <a:t>1</a:t>
            </a:fld>
            <a:endParaRPr lang="en-US" altLang="en-US">
              <a:solidFill>
                <a:prstClr val="white"/>
              </a:solidFill>
            </a:endParaRPr>
          </a:p>
        </p:txBody>
      </p:sp>
      <p:sp>
        <p:nvSpPr>
          <p:cNvPr id="840706" name="Rectangle 2"/>
          <p:cNvSpPr>
            <a:spLocks noGrp="1" noRot="1" noChangeAspect="1" noChangeArrowheads="1" noTextEdit="1"/>
          </p:cNvSpPr>
          <p:nvPr>
            <p:ph type="sldImg"/>
          </p:nvPr>
        </p:nvSpPr>
        <p:spPr>
          <a:xfrm>
            <a:off x="503238" y="685800"/>
            <a:ext cx="5851525" cy="3429000"/>
          </a:xfrm>
          <a:ln/>
        </p:spPr>
      </p:sp>
      <p:sp>
        <p:nvSpPr>
          <p:cNvPr id="840707" name="Rectangle 3"/>
          <p:cNvSpPr>
            <a:spLocks noGrp="1" noChangeArrowheads="1"/>
          </p:cNvSpPr>
          <p:nvPr>
            <p:ph type="body" idx="1"/>
          </p:nvPr>
        </p:nvSpPr>
        <p:spPr>
          <a:xfrm>
            <a:off x="152400" y="4114800"/>
            <a:ext cx="6553200" cy="4876800"/>
          </a:xfrm>
        </p:spPr>
        <p:txBody>
          <a:bodyPr/>
          <a:lstStyle/>
          <a:p>
            <a:endParaRPr lang="en-US" altLang="en-US" b="1" dirty="0"/>
          </a:p>
        </p:txBody>
      </p:sp>
      <p:cxnSp>
        <p:nvCxnSpPr>
          <p:cNvPr id="3" name="Straight Connector 2">
            <a:extLst>
              <a:ext uri="{FF2B5EF4-FFF2-40B4-BE49-F238E27FC236}">
                <a16:creationId xmlns:a16="http://schemas.microsoft.com/office/drawing/2014/main" id="{3F0789C7-0A24-4F87-80C2-D32F7688E25A}"/>
              </a:ext>
            </a:extLst>
          </p:cNvPr>
          <p:cNvCxnSpPr/>
          <p:nvPr/>
        </p:nvCxnSpPr>
        <p:spPr>
          <a:xfrm flipH="1" flipV="1">
            <a:off x="5486400" y="-304800"/>
            <a:ext cx="152400" cy="53340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Scripture doesn’t actually give us any explanation, but the meaning is found in the doing.</a:t>
            </a:r>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11</a:t>
            </a:fld>
            <a:endParaRPr lang="en-US" altLang="en-US"/>
          </a:p>
        </p:txBody>
      </p:sp>
    </p:spTree>
    <p:extLst>
      <p:ext uri="{BB962C8B-B14F-4D97-AF65-F5344CB8AC3E}">
        <p14:creationId xmlns:p14="http://schemas.microsoft.com/office/powerpoint/2010/main" val="233288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https://his-israel.com/2020/03/25/5780-2020-counting-the-omer-calendar/</a:t>
            </a:r>
            <a:endParaRPr lang="en-US" sz="1000"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636974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https://his-israel.com/2020/03/25/5780-2020-counting-the-omer-calendar/</a:t>
            </a:r>
            <a:endParaRPr lang="en-US" sz="1000"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10235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https://his-israel.com/2020/03/25/5780-2020-counting-the-omer-calendar/</a:t>
            </a:r>
            <a:endParaRPr lang="en-US" sz="1000"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083293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59295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https://www.google.com/search?q=omer+calendar+2020&amp;safe=active&amp;sxsrf=ALeKk009ZPK6pqy4kdhGdYd1A9w5aCTOCA:1587174732777&amp;tbm=isch&amp;source=iu&amp;ictx=1&amp;fir=WyelTA52yA05EM%253A%252ChJhcP_EM9kze5M%252C_&amp;vet=1&amp;usg=AI4_-kTV0SoIDGZqmHYI7InJEq6Zx3zlUQ&amp;sa=X&amp;ved=2ahUKEwiLyJLR7vDoAhUIRKwKHYpODaQQ9QEwBHoECAoQCQ#imgrc=2WJu47rjTGlACM&amp;imgdii=-NjPR12wGK9zgM</a:t>
            </a:r>
            <a:endParaRPr lang="en-US" sz="1000" dirty="0"/>
          </a:p>
          <a:p>
            <a:endParaRPr lang="en-US" sz="1000" dirty="0">
              <a:hlinkClick r:id="rId4"/>
            </a:endParaRPr>
          </a:p>
          <a:p>
            <a:r>
              <a:rPr lang="en-US" sz="1000" dirty="0">
                <a:hlinkClick r:id="rId4"/>
              </a:rPr>
              <a:t>https://his-israel.com/2020/03/25/5780-2020-counting-the-omer-calendar/</a:t>
            </a:r>
            <a:endParaRPr lang="en-US" sz="1000" dirty="0"/>
          </a:p>
          <a:p>
            <a:endParaRPr lang="en-US" sz="1000" dirty="0"/>
          </a:p>
          <a:p>
            <a:r>
              <a:rPr lang="en-US" sz="1000" dirty="0" err="1"/>
              <a:t>Calev’s</a:t>
            </a:r>
            <a:r>
              <a:rPr lang="en-US" sz="1000" dirty="0"/>
              <a:t> favorite.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1281601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https://www.britannica.com/science/khamsin</a:t>
            </a:r>
            <a:r>
              <a:rPr lang="en-US" sz="1000" dirty="0"/>
              <a:t> </a:t>
            </a:r>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22</a:t>
            </a:fld>
            <a:endParaRPr lang="en-US" altLang="en-US"/>
          </a:p>
        </p:txBody>
      </p:sp>
    </p:spTree>
    <p:extLst>
      <p:ext uri="{BB962C8B-B14F-4D97-AF65-F5344CB8AC3E}">
        <p14:creationId xmlns:p14="http://schemas.microsoft.com/office/powerpoint/2010/main" val="1815510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a:cs typeface="Arial" panose="020B0604020202020204" pitchFamily="34" charset="0"/>
                <a:sym typeface="Wingdings" panose="05000000000000000000" pitchFamily="2" charset="2"/>
              </a:rPr>
              <a:t>(Hebrew: </a:t>
            </a:r>
            <a:r>
              <a:rPr lang="he-IL" altLang="en-US" dirty="0">
                <a:cs typeface="Arial" panose="020B0604020202020204" pitchFamily="34" charset="0"/>
                <a:sym typeface="Wingdings" panose="05000000000000000000" pitchFamily="2" charset="2"/>
              </a:rPr>
              <a:t>חמסין</a:t>
            </a:r>
            <a:r>
              <a:rPr lang="en-US" altLang="en-US" dirty="0">
                <a:cs typeface="Arial" panose="020B0604020202020204" pitchFamily="34" charset="0"/>
                <a:sym typeface="Wingdings" panose="05000000000000000000" pitchFamily="2" charset="2"/>
              </a:rPr>
              <a:t>‎) is known more formally as </a:t>
            </a:r>
            <a:r>
              <a:rPr lang="en-US" altLang="en-US" i="1" dirty="0" err="1">
                <a:cs typeface="Arial" panose="020B0604020202020204" pitchFamily="34" charset="0"/>
                <a:sym typeface="Wingdings" panose="05000000000000000000" pitchFamily="2" charset="2"/>
              </a:rPr>
              <a:t>sharav</a:t>
            </a:r>
            <a:r>
              <a:rPr lang="en-US" altLang="en-US" dirty="0">
                <a:cs typeface="Arial" panose="020B0604020202020204" pitchFamily="34" charset="0"/>
                <a:sym typeface="Wingdings" panose="05000000000000000000" pitchFamily="2" charset="2"/>
              </a:rPr>
              <a:t> (</a:t>
            </a:r>
            <a:r>
              <a:rPr lang="he-IL" altLang="en-US" dirty="0">
                <a:cs typeface="Arial" panose="020B0604020202020204" pitchFamily="34" charset="0"/>
                <a:sym typeface="Wingdings" panose="05000000000000000000" pitchFamily="2" charset="2"/>
              </a:rPr>
              <a:t>שרב</a:t>
            </a:r>
            <a:r>
              <a:rPr lang="en-US" altLang="en-US" dirty="0">
                <a:cs typeface="Arial" panose="020B0604020202020204" pitchFamily="34" charset="0"/>
                <a:sym typeface="Wingdings" panose="05000000000000000000" pitchFamily="2" charset="2"/>
              </a:rPr>
              <a:t>), and the Biblical term for khamsin is </a:t>
            </a:r>
            <a:r>
              <a:rPr lang="en-US" altLang="en-US" i="1" dirty="0" err="1">
                <a:cs typeface="Arial" panose="020B0604020202020204" pitchFamily="34" charset="0"/>
                <a:sym typeface="Wingdings" panose="05000000000000000000" pitchFamily="2" charset="2"/>
              </a:rPr>
              <a:t>ruaḥ</a:t>
            </a:r>
            <a:r>
              <a:rPr lang="en-US" altLang="en-US" i="1" dirty="0">
                <a:cs typeface="Arial" panose="020B0604020202020204" pitchFamily="34" charset="0"/>
                <a:sym typeface="Wingdings" panose="05000000000000000000" pitchFamily="2" charset="2"/>
              </a:rPr>
              <a:t> </a:t>
            </a:r>
            <a:r>
              <a:rPr lang="en-US" altLang="en-US" i="1" dirty="0" err="1">
                <a:cs typeface="Arial" panose="020B0604020202020204" pitchFamily="34" charset="0"/>
                <a:sym typeface="Wingdings" panose="05000000000000000000" pitchFamily="2" charset="2"/>
              </a:rPr>
              <a:t>qadīm</a:t>
            </a:r>
            <a:r>
              <a:rPr lang="en-US" altLang="en-US" dirty="0">
                <a:cs typeface="Arial" panose="020B0604020202020204" pitchFamily="34" charset="0"/>
                <a:sym typeface="Wingdings" panose="05000000000000000000" pitchFamily="2" charset="2"/>
              </a:rPr>
              <a:t> (</a:t>
            </a:r>
            <a:r>
              <a:rPr lang="he-IL" altLang="en-US" dirty="0">
                <a:cs typeface="Arial" panose="020B0604020202020204" pitchFamily="34" charset="0"/>
                <a:sym typeface="Wingdings" panose="05000000000000000000" pitchFamily="2" charset="2"/>
              </a:rPr>
              <a:t>רוח קדים</a:t>
            </a:r>
            <a:r>
              <a:rPr lang="en-US" altLang="en-US" dirty="0">
                <a:cs typeface="Arial" panose="020B0604020202020204" pitchFamily="34" charset="0"/>
                <a:sym typeface="Wingdings" panose="05000000000000000000" pitchFamily="2" charset="2"/>
              </a:rPr>
              <a:t>) or "east wind" </a:t>
            </a:r>
          </a:p>
          <a:p>
            <a:endParaRPr lang="en-US" dirty="0"/>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23</a:t>
            </a:fld>
            <a:endParaRPr lang="en-US" altLang="en-US"/>
          </a:p>
        </p:txBody>
      </p:sp>
    </p:spTree>
    <p:extLst>
      <p:ext uri="{BB962C8B-B14F-4D97-AF65-F5344CB8AC3E}">
        <p14:creationId xmlns:p14="http://schemas.microsoft.com/office/powerpoint/2010/main" val="1212633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548D8253-7FA4-4CD0-9A6A-C9D75417C7DC}"/>
              </a:ext>
            </a:extLst>
          </p:cNvPr>
          <p:cNvSpPr>
            <a:spLocks noGrp="1" noChangeArrowheads="1"/>
          </p:cNvSpPr>
          <p:nvPr>
            <p:ph type="hdr" sz="quarter"/>
          </p:nvPr>
        </p:nvSpPr>
        <p:spPr>
          <a:noFill/>
        </p:spPr>
        <p:txBody>
          <a:bodyPr/>
          <a:lstStyle>
            <a:lvl1pPr eaLnBrk="0" hangingPunct="0">
              <a:defRPr sz="4000">
                <a:solidFill>
                  <a:schemeClr val="bg1"/>
                </a:solidFill>
                <a:latin typeface="Arial Rounded MT Bold" panose="020F0704030504030204" pitchFamily="34" charset="0"/>
                <a:cs typeface="Arial" panose="020B0604020202020204" pitchFamily="34" charset="0"/>
              </a:defRPr>
            </a:lvl1pPr>
            <a:lvl2pPr marL="742950" indent="-285750" eaLnBrk="0" hangingPunct="0">
              <a:defRPr sz="4000">
                <a:solidFill>
                  <a:schemeClr val="bg1"/>
                </a:solidFill>
                <a:latin typeface="Arial Rounded MT Bold" panose="020F0704030504030204" pitchFamily="34" charset="0"/>
                <a:cs typeface="Arial" panose="020B0604020202020204" pitchFamily="34" charset="0"/>
              </a:defRPr>
            </a:lvl2pPr>
            <a:lvl3pPr marL="1143000" indent="-228600" eaLnBrk="0" hangingPunct="0">
              <a:defRPr sz="4000">
                <a:solidFill>
                  <a:schemeClr val="bg1"/>
                </a:solidFill>
                <a:latin typeface="Arial Rounded MT Bold" panose="020F0704030504030204" pitchFamily="34" charset="0"/>
                <a:cs typeface="Arial" panose="020B0604020202020204" pitchFamily="34" charset="0"/>
              </a:defRPr>
            </a:lvl3pPr>
            <a:lvl4pPr marL="1600200" indent="-228600" eaLnBrk="0" hangingPunct="0">
              <a:defRPr sz="4000">
                <a:solidFill>
                  <a:schemeClr val="bg1"/>
                </a:solidFill>
                <a:latin typeface="Arial Rounded MT Bold" panose="020F0704030504030204" pitchFamily="34" charset="0"/>
                <a:cs typeface="Arial" panose="020B0604020202020204" pitchFamily="34" charset="0"/>
              </a:defRPr>
            </a:lvl4pPr>
            <a:lvl5pPr marL="2057400" indent="-228600" eaLnBrk="0" hangingPunct="0">
              <a:defRPr sz="4000">
                <a:solidFill>
                  <a:schemeClr val="bg1"/>
                </a:solidFill>
                <a:latin typeface="Arial Rounded MT Bold" panose="020F0704030504030204" pitchFamily="34" charset="0"/>
                <a:cs typeface="Arial" panose="020B0604020202020204" pitchFamily="34" charset="0"/>
              </a:defRPr>
            </a:lvl5pPr>
            <a:lvl6pPr marL="2514600" indent="-228600" algn="r" eaLnBrk="0" fontAlgn="base" hangingPunct="0">
              <a:spcBef>
                <a:spcPct val="0"/>
              </a:spcBef>
              <a:spcAft>
                <a:spcPct val="0"/>
              </a:spcAft>
              <a:defRPr sz="4000">
                <a:solidFill>
                  <a:schemeClr val="bg1"/>
                </a:solidFill>
                <a:latin typeface="Arial Rounded MT Bold" panose="020F0704030504030204" pitchFamily="34" charset="0"/>
                <a:cs typeface="Arial" panose="020B0604020202020204" pitchFamily="34" charset="0"/>
              </a:defRPr>
            </a:lvl6pPr>
            <a:lvl7pPr marL="2971800" indent="-228600" algn="r" eaLnBrk="0" fontAlgn="base" hangingPunct="0">
              <a:spcBef>
                <a:spcPct val="0"/>
              </a:spcBef>
              <a:spcAft>
                <a:spcPct val="0"/>
              </a:spcAft>
              <a:defRPr sz="4000">
                <a:solidFill>
                  <a:schemeClr val="bg1"/>
                </a:solidFill>
                <a:latin typeface="Arial Rounded MT Bold" panose="020F0704030504030204" pitchFamily="34" charset="0"/>
                <a:cs typeface="Arial" panose="020B0604020202020204" pitchFamily="34" charset="0"/>
              </a:defRPr>
            </a:lvl7pPr>
            <a:lvl8pPr marL="3429000" indent="-228600" algn="r" eaLnBrk="0" fontAlgn="base" hangingPunct="0">
              <a:spcBef>
                <a:spcPct val="0"/>
              </a:spcBef>
              <a:spcAft>
                <a:spcPct val="0"/>
              </a:spcAft>
              <a:defRPr sz="4000">
                <a:solidFill>
                  <a:schemeClr val="bg1"/>
                </a:solidFill>
                <a:latin typeface="Arial Rounded MT Bold" panose="020F0704030504030204" pitchFamily="34" charset="0"/>
                <a:cs typeface="Arial" panose="020B0604020202020204" pitchFamily="34" charset="0"/>
              </a:defRPr>
            </a:lvl8pPr>
            <a:lvl9pPr marL="3886200" indent="-228600" algn="r" eaLnBrk="0" fontAlgn="base" hangingPunct="0">
              <a:spcBef>
                <a:spcPct val="0"/>
              </a:spcBef>
              <a:spcAft>
                <a:spcPct val="0"/>
              </a:spcAft>
              <a:defRPr sz="4000">
                <a:solidFill>
                  <a:schemeClr val="bg1"/>
                </a:solidFill>
                <a:latin typeface="Arial Rounded MT Bold" panose="020F070403050403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Look and live: serpent, kashrut</a:t>
            </a:r>
          </a:p>
        </p:txBody>
      </p:sp>
      <p:sp>
        <p:nvSpPr>
          <p:cNvPr id="66563" name="Rectangle 3">
            <a:extLst>
              <a:ext uri="{FF2B5EF4-FFF2-40B4-BE49-F238E27FC236}">
                <a16:creationId xmlns:a16="http://schemas.microsoft.com/office/drawing/2014/main" id="{1BF8131E-8AD8-40D7-8104-A88F27AEC110}"/>
              </a:ext>
            </a:extLst>
          </p:cNvPr>
          <p:cNvSpPr>
            <a:spLocks noGrp="1" noChangeArrowheads="1"/>
          </p:cNvSpPr>
          <p:nvPr>
            <p:ph type="dt" sz="quarter" idx="1"/>
          </p:nvPr>
        </p:nvSpPr>
        <p:spPr>
          <a:noFill/>
        </p:spPr>
        <p:txBody>
          <a:bodyPr/>
          <a:lstStyle>
            <a:lvl1pPr eaLnBrk="0" hangingPunct="0">
              <a:defRPr sz="4000">
                <a:solidFill>
                  <a:schemeClr val="bg1"/>
                </a:solidFill>
                <a:latin typeface="Arial Rounded MT Bold" panose="020F0704030504030204" pitchFamily="34" charset="0"/>
                <a:cs typeface="Arial" panose="020B0604020202020204" pitchFamily="34" charset="0"/>
              </a:defRPr>
            </a:lvl1pPr>
            <a:lvl2pPr marL="742950" indent="-285750" eaLnBrk="0" hangingPunct="0">
              <a:defRPr sz="4000">
                <a:solidFill>
                  <a:schemeClr val="bg1"/>
                </a:solidFill>
                <a:latin typeface="Arial Rounded MT Bold" panose="020F0704030504030204" pitchFamily="34" charset="0"/>
                <a:cs typeface="Arial" panose="020B0604020202020204" pitchFamily="34" charset="0"/>
              </a:defRPr>
            </a:lvl2pPr>
            <a:lvl3pPr marL="1143000" indent="-228600" eaLnBrk="0" hangingPunct="0">
              <a:defRPr sz="4000">
                <a:solidFill>
                  <a:schemeClr val="bg1"/>
                </a:solidFill>
                <a:latin typeface="Arial Rounded MT Bold" panose="020F0704030504030204" pitchFamily="34" charset="0"/>
                <a:cs typeface="Arial" panose="020B0604020202020204" pitchFamily="34" charset="0"/>
              </a:defRPr>
            </a:lvl3pPr>
            <a:lvl4pPr marL="1600200" indent="-228600" eaLnBrk="0" hangingPunct="0">
              <a:defRPr sz="4000">
                <a:solidFill>
                  <a:schemeClr val="bg1"/>
                </a:solidFill>
                <a:latin typeface="Arial Rounded MT Bold" panose="020F0704030504030204" pitchFamily="34" charset="0"/>
                <a:cs typeface="Arial" panose="020B0604020202020204" pitchFamily="34" charset="0"/>
              </a:defRPr>
            </a:lvl4pPr>
            <a:lvl5pPr marL="2057400" indent="-228600" eaLnBrk="0" hangingPunct="0">
              <a:defRPr sz="4000">
                <a:solidFill>
                  <a:schemeClr val="bg1"/>
                </a:solidFill>
                <a:latin typeface="Arial Rounded MT Bold" panose="020F0704030504030204" pitchFamily="34" charset="0"/>
                <a:cs typeface="Arial" panose="020B0604020202020204" pitchFamily="34" charset="0"/>
              </a:defRPr>
            </a:lvl5pPr>
            <a:lvl6pPr marL="2514600" indent="-228600" algn="r" eaLnBrk="0" fontAlgn="base" hangingPunct="0">
              <a:spcBef>
                <a:spcPct val="0"/>
              </a:spcBef>
              <a:spcAft>
                <a:spcPct val="0"/>
              </a:spcAft>
              <a:defRPr sz="4000">
                <a:solidFill>
                  <a:schemeClr val="bg1"/>
                </a:solidFill>
                <a:latin typeface="Arial Rounded MT Bold" panose="020F0704030504030204" pitchFamily="34" charset="0"/>
                <a:cs typeface="Arial" panose="020B0604020202020204" pitchFamily="34" charset="0"/>
              </a:defRPr>
            </a:lvl6pPr>
            <a:lvl7pPr marL="2971800" indent="-228600" algn="r" eaLnBrk="0" fontAlgn="base" hangingPunct="0">
              <a:spcBef>
                <a:spcPct val="0"/>
              </a:spcBef>
              <a:spcAft>
                <a:spcPct val="0"/>
              </a:spcAft>
              <a:defRPr sz="4000">
                <a:solidFill>
                  <a:schemeClr val="bg1"/>
                </a:solidFill>
                <a:latin typeface="Arial Rounded MT Bold" panose="020F0704030504030204" pitchFamily="34" charset="0"/>
                <a:cs typeface="Arial" panose="020B0604020202020204" pitchFamily="34" charset="0"/>
              </a:defRPr>
            </a:lvl7pPr>
            <a:lvl8pPr marL="3429000" indent="-228600" algn="r" eaLnBrk="0" fontAlgn="base" hangingPunct="0">
              <a:spcBef>
                <a:spcPct val="0"/>
              </a:spcBef>
              <a:spcAft>
                <a:spcPct val="0"/>
              </a:spcAft>
              <a:defRPr sz="4000">
                <a:solidFill>
                  <a:schemeClr val="bg1"/>
                </a:solidFill>
                <a:latin typeface="Arial Rounded MT Bold" panose="020F0704030504030204" pitchFamily="34" charset="0"/>
                <a:cs typeface="Arial" panose="020B0604020202020204" pitchFamily="34" charset="0"/>
              </a:defRPr>
            </a:lvl8pPr>
            <a:lvl9pPr marL="3886200" indent="-228600" algn="r" eaLnBrk="0" fontAlgn="base" hangingPunct="0">
              <a:spcBef>
                <a:spcPct val="0"/>
              </a:spcBef>
              <a:spcAft>
                <a:spcPct val="0"/>
              </a:spcAft>
              <a:defRPr sz="4000">
                <a:solidFill>
                  <a:schemeClr val="bg1"/>
                </a:solidFill>
                <a:latin typeface="Arial Rounded MT Bold" panose="020F07040305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he-IL"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2012 5772  30 June</a:t>
            </a:r>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564" name="Rectangle 7">
            <a:extLst>
              <a:ext uri="{FF2B5EF4-FFF2-40B4-BE49-F238E27FC236}">
                <a16:creationId xmlns:a16="http://schemas.microsoft.com/office/drawing/2014/main" id="{D7387DA4-7F27-4A4B-AAF6-0F078A192283}"/>
              </a:ext>
            </a:extLst>
          </p:cNvPr>
          <p:cNvSpPr>
            <a:spLocks noGrp="1" noChangeArrowheads="1"/>
          </p:cNvSpPr>
          <p:nvPr>
            <p:ph type="sldNum" sz="quarter" idx="5"/>
          </p:nvPr>
        </p:nvSpPr>
        <p:spPr>
          <a:noFill/>
        </p:spPr>
        <p:txBody>
          <a:bodyPr/>
          <a:lstStyle>
            <a:lvl1pPr eaLnBrk="0" hangingPunct="0">
              <a:defRPr sz="4000">
                <a:solidFill>
                  <a:schemeClr val="bg1"/>
                </a:solidFill>
                <a:latin typeface="Arial Rounded MT Bold" panose="020F0704030504030204" pitchFamily="34" charset="0"/>
                <a:cs typeface="Arial" panose="020B0604020202020204" pitchFamily="34" charset="0"/>
              </a:defRPr>
            </a:lvl1pPr>
            <a:lvl2pPr marL="742950" indent="-285750" eaLnBrk="0" hangingPunct="0">
              <a:defRPr sz="4000">
                <a:solidFill>
                  <a:schemeClr val="bg1"/>
                </a:solidFill>
                <a:latin typeface="Arial Rounded MT Bold" panose="020F0704030504030204" pitchFamily="34" charset="0"/>
                <a:cs typeface="Arial" panose="020B0604020202020204" pitchFamily="34" charset="0"/>
              </a:defRPr>
            </a:lvl2pPr>
            <a:lvl3pPr marL="1143000" indent="-228600" eaLnBrk="0" hangingPunct="0">
              <a:defRPr sz="4000">
                <a:solidFill>
                  <a:schemeClr val="bg1"/>
                </a:solidFill>
                <a:latin typeface="Arial Rounded MT Bold" panose="020F0704030504030204" pitchFamily="34" charset="0"/>
                <a:cs typeface="Arial" panose="020B0604020202020204" pitchFamily="34" charset="0"/>
              </a:defRPr>
            </a:lvl3pPr>
            <a:lvl4pPr marL="1600200" indent="-228600" eaLnBrk="0" hangingPunct="0">
              <a:defRPr sz="4000">
                <a:solidFill>
                  <a:schemeClr val="bg1"/>
                </a:solidFill>
                <a:latin typeface="Arial Rounded MT Bold" panose="020F0704030504030204" pitchFamily="34" charset="0"/>
                <a:cs typeface="Arial" panose="020B0604020202020204" pitchFamily="34" charset="0"/>
              </a:defRPr>
            </a:lvl4pPr>
            <a:lvl5pPr marL="2057400" indent="-228600" eaLnBrk="0" hangingPunct="0">
              <a:defRPr sz="4000">
                <a:solidFill>
                  <a:schemeClr val="bg1"/>
                </a:solidFill>
                <a:latin typeface="Arial Rounded MT Bold" panose="020F0704030504030204" pitchFamily="34" charset="0"/>
                <a:cs typeface="Arial" panose="020B0604020202020204" pitchFamily="34" charset="0"/>
              </a:defRPr>
            </a:lvl5pPr>
            <a:lvl6pPr marL="2514600" indent="-228600" algn="r" eaLnBrk="0" fontAlgn="base" hangingPunct="0">
              <a:spcBef>
                <a:spcPct val="0"/>
              </a:spcBef>
              <a:spcAft>
                <a:spcPct val="0"/>
              </a:spcAft>
              <a:defRPr sz="4000">
                <a:solidFill>
                  <a:schemeClr val="bg1"/>
                </a:solidFill>
                <a:latin typeface="Arial Rounded MT Bold" panose="020F0704030504030204" pitchFamily="34" charset="0"/>
                <a:cs typeface="Arial" panose="020B0604020202020204" pitchFamily="34" charset="0"/>
              </a:defRPr>
            </a:lvl6pPr>
            <a:lvl7pPr marL="2971800" indent="-228600" algn="r" eaLnBrk="0" fontAlgn="base" hangingPunct="0">
              <a:spcBef>
                <a:spcPct val="0"/>
              </a:spcBef>
              <a:spcAft>
                <a:spcPct val="0"/>
              </a:spcAft>
              <a:defRPr sz="4000">
                <a:solidFill>
                  <a:schemeClr val="bg1"/>
                </a:solidFill>
                <a:latin typeface="Arial Rounded MT Bold" panose="020F0704030504030204" pitchFamily="34" charset="0"/>
                <a:cs typeface="Arial" panose="020B0604020202020204" pitchFamily="34" charset="0"/>
              </a:defRPr>
            </a:lvl7pPr>
            <a:lvl8pPr marL="3429000" indent="-228600" algn="r" eaLnBrk="0" fontAlgn="base" hangingPunct="0">
              <a:spcBef>
                <a:spcPct val="0"/>
              </a:spcBef>
              <a:spcAft>
                <a:spcPct val="0"/>
              </a:spcAft>
              <a:defRPr sz="4000">
                <a:solidFill>
                  <a:schemeClr val="bg1"/>
                </a:solidFill>
                <a:latin typeface="Arial Rounded MT Bold" panose="020F0704030504030204" pitchFamily="34" charset="0"/>
                <a:cs typeface="Arial" panose="020B0604020202020204" pitchFamily="34" charset="0"/>
              </a:defRPr>
            </a:lvl8pPr>
            <a:lvl9pPr marL="3886200" indent="-228600" algn="r" eaLnBrk="0" fontAlgn="base" hangingPunct="0">
              <a:spcBef>
                <a:spcPct val="0"/>
              </a:spcBef>
              <a:spcAft>
                <a:spcPct val="0"/>
              </a:spcAft>
              <a:defRPr sz="4000">
                <a:solidFill>
                  <a:schemeClr val="bg1"/>
                </a:solidFill>
                <a:latin typeface="Arial Rounded MT Bold" panose="020F07040305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57CE05-D506-4681-B1DB-6E3F018A2676}"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565" name="Rectangle 2">
            <a:extLst>
              <a:ext uri="{FF2B5EF4-FFF2-40B4-BE49-F238E27FC236}">
                <a16:creationId xmlns:a16="http://schemas.microsoft.com/office/drawing/2014/main" id="{B0848A9F-FA1C-47F3-8FD9-44831F8E19A2}"/>
              </a:ext>
            </a:extLst>
          </p:cNvPr>
          <p:cNvSpPr>
            <a:spLocks noGrp="1" noRot="1" noChangeAspect="1" noChangeArrowheads="1" noTextEdit="1"/>
          </p:cNvSpPr>
          <p:nvPr>
            <p:ph type="sldImg"/>
          </p:nvPr>
        </p:nvSpPr>
        <p:spPr>
          <a:xfrm>
            <a:off x="763588" y="685800"/>
            <a:ext cx="5330825" cy="3124200"/>
          </a:xfrm>
          <a:ln/>
        </p:spPr>
      </p:sp>
      <p:sp>
        <p:nvSpPr>
          <p:cNvPr id="66566" name="Rectangle 3">
            <a:extLst>
              <a:ext uri="{FF2B5EF4-FFF2-40B4-BE49-F238E27FC236}">
                <a16:creationId xmlns:a16="http://schemas.microsoft.com/office/drawing/2014/main" id="{2AC4C548-D88E-4417-A7DB-DDA62BEEDF9B}"/>
              </a:ext>
            </a:extLst>
          </p:cNvPr>
          <p:cNvSpPr>
            <a:spLocks noGrp="1" noChangeArrowheads="1"/>
          </p:cNvSpPr>
          <p:nvPr>
            <p:ph type="body" idx="1"/>
          </p:nvPr>
        </p:nvSpPr>
        <p:spPr>
          <a:xfrm>
            <a:off x="152400" y="3810000"/>
            <a:ext cx="6553200" cy="5181600"/>
          </a:xfrm>
          <a:noFill/>
        </p:spPr>
        <p:txBody>
          <a:bodyPr/>
          <a:lstStyle/>
          <a:p>
            <a:pPr eaLnBrk="1" hangingPunct="1"/>
            <a:r>
              <a:rPr lang="en-US" altLang="en-US" sz="1200" dirty="0">
                <a:cs typeface="Arial" panose="020B0604020202020204" pitchFamily="34" charset="0"/>
                <a:sym typeface="Wingdings" panose="05000000000000000000" pitchFamily="2" charset="2"/>
              </a:rPr>
              <a:t>http://www.time.com/time/magazine/article/0,9171,862302,00.html#ixzz1z2dizbSq</a:t>
            </a:r>
          </a:p>
        </p:txBody>
      </p:sp>
    </p:spTree>
    <p:extLst>
      <p:ext uri="{BB962C8B-B14F-4D97-AF65-F5344CB8AC3E}">
        <p14:creationId xmlns:p14="http://schemas.microsoft.com/office/powerpoint/2010/main" val="595502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Weddings and concerts are forbidden among the Orthodox.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687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Adler</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167336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675" y="4267200"/>
            <a:ext cx="6034088" cy="4267200"/>
          </a:xfrm>
        </p:spPr>
        <p:txBody>
          <a:bodyPr/>
          <a:lstStyle/>
          <a:p>
            <a:r>
              <a:rPr lang="en-US" dirty="0">
                <a:hlinkClick r:id="rId3"/>
              </a:rPr>
              <a:t>https://en.wikipedia.org/wiki/Lag_BaOmer</a:t>
            </a:r>
            <a:endParaRPr lang="en-US" dirty="0"/>
          </a:p>
          <a:p>
            <a:r>
              <a:rPr lang="en-US" b="1" dirty="0"/>
              <a:t>The Talmud goes on to say that this was because they did not show proper respect to one another.</a:t>
            </a:r>
          </a:p>
          <a:p>
            <a:r>
              <a:rPr lang="en-US" sz="2000" b="1" i="0" kern="1200" dirty="0">
                <a:solidFill>
                  <a:schemeClr val="tx1"/>
                </a:solidFill>
                <a:effectLst/>
                <a:latin typeface="Arial Rounded MT Bold" pitchFamily="34" charset="0"/>
                <a:ea typeface="+mn-ea"/>
                <a:cs typeface="Arial" charset="0"/>
              </a:rPr>
              <a:t>The origins of Lag </a:t>
            </a:r>
            <a:r>
              <a:rPr lang="en-US" sz="2000" b="1" i="0" kern="1200" dirty="0" err="1">
                <a:solidFill>
                  <a:schemeClr val="tx1"/>
                </a:solidFill>
                <a:effectLst/>
                <a:latin typeface="Arial Rounded MT Bold" pitchFamily="34" charset="0"/>
                <a:ea typeface="+mn-ea"/>
                <a:cs typeface="Arial" charset="0"/>
              </a:rPr>
              <a:t>BaOmer</a:t>
            </a:r>
            <a:r>
              <a:rPr lang="en-US" sz="2000" b="1" i="0" kern="1200" dirty="0">
                <a:solidFill>
                  <a:schemeClr val="tx1"/>
                </a:solidFill>
                <a:effectLst/>
                <a:latin typeface="Arial Rounded MT Bold" pitchFamily="34" charset="0"/>
                <a:ea typeface="+mn-ea"/>
                <a:cs typeface="Arial" charset="0"/>
              </a:rPr>
              <a:t> as a minor festival are unclear.  Also </a:t>
            </a:r>
            <a:r>
              <a:rPr lang="en-US" b="1" dirty="0"/>
              <a:t>this day marks the anniversary of death of Rabbi Shimon bar Yochai, a Mishnaic sage and leading disciple of Rabbi </a:t>
            </a:r>
            <a:r>
              <a:rPr lang="en-US" b="1" dirty="0" err="1"/>
              <a:t>Akiva</a:t>
            </a:r>
            <a:r>
              <a:rPr lang="en-US" b="1" dirty="0"/>
              <a:t>, who survived the plague, and is the likely author of the Zohar, the book of Jewish mysticism and occult.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412240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First 33 days no weddings.  My parents wedding was postponed because of this until Lag </a:t>
            </a:r>
            <a:r>
              <a:rPr lang="en-US" b="1" dirty="0" err="1"/>
              <a:t>B’Omer</a:t>
            </a:r>
            <a:r>
              <a:rPr lang="en-US" b="1" dirty="0"/>
              <a:t>.</a:t>
            </a:r>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27055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001305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998748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Many believers in the body of Messiah fast before Passover.  There is no scriptural basis to that, even a pagan affiliation.  These 50 days are the time to pick a fast period.  Three days, 10 days, etc.</a:t>
            </a:r>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37</a:t>
            </a:fld>
            <a:endParaRPr lang="en-US" altLang="en-US"/>
          </a:p>
        </p:txBody>
      </p:sp>
    </p:spTree>
    <p:extLst>
      <p:ext uri="{BB962C8B-B14F-4D97-AF65-F5344CB8AC3E}">
        <p14:creationId xmlns:p14="http://schemas.microsoft.com/office/powerpoint/2010/main" val="2375570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after the </a:t>
            </a:r>
            <a:r>
              <a:rPr lang="en-US" dirty="0" err="1"/>
              <a:t>Melekh</a:t>
            </a:r>
            <a:r>
              <a:rPr lang="en-US" dirty="0"/>
              <a:t> </a:t>
            </a:r>
            <a:r>
              <a:rPr lang="en-US" dirty="0" err="1"/>
              <a:t>Ozair</a:t>
            </a:r>
            <a:r>
              <a:rPr lang="en-US" dirty="0"/>
              <a:t>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862971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934564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kern="1200" dirty="0">
                <a:solidFill>
                  <a:schemeClr val="tx1"/>
                </a:solidFill>
                <a:effectLst/>
                <a:latin typeface="Arial Rounded MT Bold" pitchFamily="34" charset="0"/>
                <a:ea typeface="+mn-ea"/>
                <a:cs typeface="Arial" charset="0"/>
              </a:rPr>
              <a:t> the lowest level recorded since then was November 2001, which today constitutes the "black line" of 214.87 meters 704.95 feet below sea level</a:t>
            </a:r>
            <a:endParaRPr lang="en-US" dirty="0"/>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46</a:t>
            </a:fld>
            <a:endParaRPr lang="en-US" altLang="en-US"/>
          </a:p>
        </p:txBody>
      </p:sp>
    </p:spTree>
    <p:extLst>
      <p:ext uri="{BB962C8B-B14F-4D97-AF65-F5344CB8AC3E}">
        <p14:creationId xmlns:p14="http://schemas.microsoft.com/office/powerpoint/2010/main" val="342452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the support poles.  The pier is at the top.</a:t>
            </a:r>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47</a:t>
            </a:fld>
            <a:endParaRPr lang="en-US" altLang="en-US"/>
          </a:p>
        </p:txBody>
      </p:sp>
    </p:spTree>
    <p:extLst>
      <p:ext uri="{BB962C8B-B14F-4D97-AF65-F5344CB8AC3E}">
        <p14:creationId xmlns:p14="http://schemas.microsoft.com/office/powerpoint/2010/main" val="1073476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https://www.google.com/search?q=sea+of+galilee+pier&amp;safe=active&amp;sxsrf=ALeKk02i6OR1nYFvFPTFUdzvZTKVUhATYw:1587165492015&amp;source=lnms&amp;tbm=isch&amp;sa=X&amp;ved=2ahUKEwjCtOeazPDoAhUPlawKHd0cB7wQ_AUoA3oECBMQBQ&amp;biw=1280&amp;bih=951#imgrc=uE5YyGD0dXr0CM</a:t>
            </a:r>
            <a:endParaRPr lang="en-US" sz="1000" dirty="0"/>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48</a:t>
            </a:fld>
            <a:endParaRPr lang="en-US" altLang="en-US"/>
          </a:p>
        </p:txBody>
      </p:sp>
    </p:spTree>
    <p:extLst>
      <p:ext uri="{BB962C8B-B14F-4D97-AF65-F5344CB8AC3E}">
        <p14:creationId xmlns:p14="http://schemas.microsoft.com/office/powerpoint/2010/main" val="3714786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McIntire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438076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24942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linkClick r:id="rId3"/>
              </a:rPr>
              <a:t>https://www.worldometers.info/coronavirus/</a:t>
            </a:r>
            <a:endParaRPr lang="en-US" dirty="0"/>
          </a:p>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Day Lk 24 3rd Day Counting</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11 2020  5080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060950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https://www.worldometers.info/coronavirus/</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Day Lk 24 3rd Day Counting</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11 2020  5080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441799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ltLang="en-US"/>
              <a:t>Resurrection Day Lk 24 3rd Day Counting</a:t>
            </a:r>
          </a:p>
        </p:txBody>
      </p:sp>
      <p:sp>
        <p:nvSpPr>
          <p:cNvPr id="5" name="Date Placeholder 4"/>
          <p:cNvSpPr>
            <a:spLocks noGrp="1"/>
          </p:cNvSpPr>
          <p:nvPr>
            <p:ph type="dt" idx="1"/>
          </p:nvPr>
        </p:nvSpPr>
        <p:spPr/>
        <p:txBody>
          <a:bodyPr/>
          <a:lstStyle/>
          <a:p>
            <a:r>
              <a:rPr lang="en-US" altLang="en-US"/>
              <a:t>April 11 2020  5080</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53</a:t>
            </a:fld>
            <a:endParaRPr lang="en-US" altLang="en-US"/>
          </a:p>
        </p:txBody>
      </p:sp>
    </p:spTree>
    <p:extLst>
      <p:ext uri="{BB962C8B-B14F-4D97-AF65-F5344CB8AC3E}">
        <p14:creationId xmlns:p14="http://schemas.microsoft.com/office/powerpoint/2010/main" val="6082686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hlinkClick r:id="rId3"/>
              </a:rPr>
              <a:t>https://unitedwithisrael.org/delete-viral-anti-semitic-corona-content-demands-hate-crime-watchdog/?utm_source=MadMimi&amp;utm_medium=email&amp;utm_content=Israeli+Patriotism+Strong+as+Ever+Despite+Pandemic%3B+Mission+Impossible%3A+Mossad+Brings+Ventilators%2C+Masks+to+Israel%3B+%E2%80%98Delete+Viral+Anti-Semitic+Corona+Content%E2%80%99&amp;utm_campaign=20200417_m157918948_Israeli+Patriotism+Strong+as+Ever+Despite+Pandemic%3B+Mission+Impossible%3A+Mossad+Brings+Ventilators%2C+Masks+to+Israel%3B+%E2%80%98Delete+Viral+Anti-Semitic+Corona+Content%E2%80%99&amp;utm_term=more_btn_dark_jpg</a:t>
            </a:r>
            <a:endParaRPr lang="en-US" sz="90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13304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https://tikkun.tv/the-corona-virus/</a:t>
            </a:r>
            <a:r>
              <a:rPr lang="en-US" dirty="0"/>
              <a:t>   Eric Morey</a:t>
            </a:r>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55</a:t>
            </a:fld>
            <a:endParaRPr lang="en-US" altLang="en-US"/>
          </a:p>
        </p:txBody>
      </p:sp>
    </p:spTree>
    <p:extLst>
      <p:ext uri="{BB962C8B-B14F-4D97-AF65-F5344CB8AC3E}">
        <p14:creationId xmlns:p14="http://schemas.microsoft.com/office/powerpoint/2010/main" val="2390373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https://tikkun.tv/the-corona-virus/</a:t>
            </a:r>
            <a:r>
              <a:rPr lang="en-US" dirty="0"/>
              <a:t>   Eric Morey</a:t>
            </a:r>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56</a:t>
            </a:fld>
            <a:endParaRPr lang="en-US" altLang="en-US"/>
          </a:p>
        </p:txBody>
      </p:sp>
    </p:spTree>
    <p:extLst>
      <p:ext uri="{BB962C8B-B14F-4D97-AF65-F5344CB8AC3E}">
        <p14:creationId xmlns:p14="http://schemas.microsoft.com/office/powerpoint/2010/main" val="1475032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https://tikkun.tv/the-corona-virus/</a:t>
            </a:r>
            <a:r>
              <a:rPr lang="en-US" dirty="0"/>
              <a:t>   Eric Morey</a:t>
            </a:r>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57</a:t>
            </a:fld>
            <a:endParaRPr lang="en-US" altLang="en-US"/>
          </a:p>
        </p:txBody>
      </p:sp>
    </p:spTree>
    <p:extLst>
      <p:ext uri="{BB962C8B-B14F-4D97-AF65-F5344CB8AC3E}">
        <p14:creationId xmlns:p14="http://schemas.microsoft.com/office/powerpoint/2010/main" val="32905878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https://tikkun.tv/the-corona-virus/</a:t>
            </a:r>
            <a:r>
              <a:rPr lang="en-US" dirty="0"/>
              <a:t>   Eric Morey</a:t>
            </a:r>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58</a:t>
            </a:fld>
            <a:endParaRPr lang="en-US" altLang="en-US"/>
          </a:p>
        </p:txBody>
      </p:sp>
    </p:spTree>
    <p:extLst>
      <p:ext uri="{BB962C8B-B14F-4D97-AF65-F5344CB8AC3E}">
        <p14:creationId xmlns:p14="http://schemas.microsoft.com/office/powerpoint/2010/main" val="2277075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https://tikkun.tv/the-corona-virus/</a:t>
            </a:r>
            <a:r>
              <a:rPr lang="en-US" dirty="0"/>
              <a:t>   Eric Morey</a:t>
            </a:r>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59</a:t>
            </a:fld>
            <a:endParaRPr lang="en-US" altLang="en-US"/>
          </a:p>
        </p:txBody>
      </p:sp>
    </p:spTree>
    <p:extLst>
      <p:ext uri="{BB962C8B-B14F-4D97-AF65-F5344CB8AC3E}">
        <p14:creationId xmlns:p14="http://schemas.microsoft.com/office/powerpoint/2010/main" val="2188378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4</a:t>
            </a:fld>
            <a:endParaRPr lang="en-US" altLang="en-US"/>
          </a:p>
        </p:txBody>
      </p:sp>
    </p:spTree>
    <p:extLst>
      <p:ext uri="{BB962C8B-B14F-4D97-AF65-F5344CB8AC3E}">
        <p14:creationId xmlns:p14="http://schemas.microsoft.com/office/powerpoint/2010/main" val="3224213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https://tikkun.tv/the-corona-virus/</a:t>
            </a:r>
            <a:r>
              <a:rPr lang="en-US" dirty="0"/>
              <a:t>   Eric Morey</a:t>
            </a:r>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60</a:t>
            </a:fld>
            <a:endParaRPr lang="en-US" altLang="en-US"/>
          </a:p>
        </p:txBody>
      </p:sp>
    </p:spTree>
    <p:extLst>
      <p:ext uri="{BB962C8B-B14F-4D97-AF65-F5344CB8AC3E}">
        <p14:creationId xmlns:p14="http://schemas.microsoft.com/office/powerpoint/2010/main" val="2841568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0853224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left out a table between the pray-</a:t>
            </a:r>
            <a:r>
              <a:rPr lang="en-US" b="1" dirty="0" err="1"/>
              <a:t>er</a:t>
            </a:r>
            <a:r>
              <a:rPr lang="en-US" b="1" dirty="0"/>
              <a:t> and pray-</a:t>
            </a:r>
            <a:r>
              <a:rPr lang="en-US" b="1" dirty="0" err="1"/>
              <a:t>ee</a:t>
            </a:r>
            <a:r>
              <a:rPr lang="en-US" b="1" dirty="0"/>
              <a:t>.</a:t>
            </a:r>
          </a:p>
          <a:p>
            <a:r>
              <a:rPr lang="en-US" b="1" dirty="0"/>
              <a:t>If you are interested in being a prayer minister, or and intercessor, let me know, or email admin@OrHaOlam.com</a:t>
            </a:r>
          </a:p>
          <a:p>
            <a:endParaRPr lang="en-US" b="1" dirty="0"/>
          </a:p>
          <a:p>
            <a:r>
              <a:rPr lang="en-US" b="1" dirty="0"/>
              <a:t>We </a:t>
            </a:r>
            <a:r>
              <a:rPr lang="en-US" b="1" u="sng" dirty="0"/>
              <a:t>will </a:t>
            </a:r>
            <a:r>
              <a:rPr lang="en-US" b="1" dirty="0"/>
              <a:t>maintain social distancing, masks, gloves, etc.  But will there be difficulties and even opposition?</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54137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https://www.worthynews.com/48544-u-s-attorney-general-condemns-ban-on-drive-in-churches?utm_source=Worthy+Brief&amp;utm_campaign=98edb00162-EMAIL_CAMPAIGN_2020_04_16_12_42&amp;utm_medium=email&amp;utm_term=0_d1151ee7ea-98edb00162-104018657</a:t>
            </a:r>
            <a:endParaRPr lang="en-US" dirty="0"/>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63</a:t>
            </a:fld>
            <a:endParaRPr lang="en-US" altLang="en-US"/>
          </a:p>
        </p:txBody>
      </p:sp>
    </p:spTree>
    <p:extLst>
      <p:ext uri="{BB962C8B-B14F-4D97-AF65-F5344CB8AC3E}">
        <p14:creationId xmlns:p14="http://schemas.microsoft.com/office/powerpoint/2010/main" val="34482776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https://www.worthynews.com/48544-u-s-attorney-general-condemns-ban-on-drive-in-churches?utm_source=Worthy+Brief&amp;utm_campaign=98edb00162-EMAIL_CAMPAIGN_2020_04_16_12_42&amp;utm_medium=email&amp;utm_term=0_d1151ee7ea-98edb00162-104018657</a:t>
            </a:r>
            <a:endParaRPr lang="en-US" dirty="0"/>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64</a:t>
            </a:fld>
            <a:endParaRPr lang="en-US" altLang="en-US"/>
          </a:p>
        </p:txBody>
      </p:sp>
    </p:spTree>
    <p:extLst>
      <p:ext uri="{BB962C8B-B14F-4D97-AF65-F5344CB8AC3E}">
        <p14:creationId xmlns:p14="http://schemas.microsoft.com/office/powerpoint/2010/main" val="25803999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https://www.worthynews.com/48544-u-s-attorney-general-condemns-ban-on-drive-in-churches?utm_source=Worthy+Brief&amp;utm_campaign=98edb00162-EMAIL_CAMPAIGN_2020_04_16_12_42&amp;utm_medium=email&amp;utm_term=0_d1151ee7ea-98edb00162-104018657</a:t>
            </a:r>
            <a:endParaRPr lang="en-US" dirty="0"/>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65</a:t>
            </a:fld>
            <a:endParaRPr lang="en-US" altLang="en-US"/>
          </a:p>
        </p:txBody>
      </p:sp>
    </p:spTree>
    <p:extLst>
      <p:ext uri="{BB962C8B-B14F-4D97-AF65-F5344CB8AC3E}">
        <p14:creationId xmlns:p14="http://schemas.microsoft.com/office/powerpoint/2010/main" val="32254541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hlinkClick r:id="rId3"/>
              </a:rPr>
              <a:t>https://www.worthynews.com/48544-u-s-attorney-general-condemns-ban-on-drive-in-churches?utm_source=Worthy+Brief&amp;utm_campaign=98edb00162-EMAIL_CAMPAIGN_2020_04_16_12_42&amp;utm_medium=email&amp;utm_term=0_d1151ee7ea-98edb00162-104018657</a:t>
            </a:r>
            <a:endParaRPr lang="en-US" dirty="0"/>
          </a:p>
          <a:p>
            <a:endParaRPr lang="en-US" dirty="0"/>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66</a:t>
            </a:fld>
            <a:endParaRPr lang="en-US" altLang="en-US"/>
          </a:p>
        </p:txBody>
      </p:sp>
    </p:spTree>
    <p:extLst>
      <p:ext uri="{BB962C8B-B14F-4D97-AF65-F5344CB8AC3E}">
        <p14:creationId xmlns:p14="http://schemas.microsoft.com/office/powerpoint/2010/main" val="16529027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070996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0" i="0" kern="1200" dirty="0">
                <a:solidFill>
                  <a:schemeClr val="tx1"/>
                </a:solidFill>
                <a:effectLst/>
                <a:latin typeface="Arial Rounded MT Bold" pitchFamily="34" charset="0"/>
                <a:ea typeface="+mn-ea"/>
                <a:cs typeface="Arial" charset="0"/>
              </a:rPr>
              <a:t> </a:t>
            </a:r>
            <a:r>
              <a:rPr lang="en-US" sz="2000" b="0" i="0" u="sng" kern="1200" dirty="0">
                <a:solidFill>
                  <a:schemeClr val="tx1"/>
                </a:solidFill>
                <a:effectLst/>
                <a:latin typeface="Arial Rounded MT Bold" pitchFamily="34" charset="0"/>
                <a:ea typeface="+mn-ea"/>
                <a:cs typeface="Arial" charset="0"/>
                <a:hlinkClick r:id="rId3"/>
              </a:rPr>
              <a:t>http://icmin.org/</a:t>
            </a:r>
            <a:r>
              <a:rPr lang="en-US" sz="2000" b="0" i="0" kern="1200" dirty="0">
                <a:solidFill>
                  <a:schemeClr val="tx1"/>
                </a:solidFill>
                <a:effectLst/>
                <a:latin typeface="Arial Rounded MT Bold" pitchFamily="34" charset="0"/>
                <a:ea typeface="+mn-ea"/>
                <a:cs typeface="Arial" charset="0"/>
              </a:rPr>
              <a:t>  Here a woman has just received a large bag, and walks past a "socially-distanced" waiting line of other villages, grateful for the supplies.</a:t>
            </a:r>
            <a:endParaRPr lang="en-US" dirty="0"/>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70</a:t>
            </a:fld>
            <a:endParaRPr lang="en-US" altLang="en-US"/>
          </a:p>
        </p:txBody>
      </p:sp>
    </p:spTree>
    <p:extLst>
      <p:ext uri="{BB962C8B-B14F-4D97-AF65-F5344CB8AC3E}">
        <p14:creationId xmlns:p14="http://schemas.microsoft.com/office/powerpoint/2010/main" val="36324787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70386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McIntire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981530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1078415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852148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https://icm.kindful.com/opsat-2020/help-local-churches-feed-villages-in-asia-covid-19</a:t>
            </a:r>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959768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0542349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1" kern="1200" dirty="0">
                <a:solidFill>
                  <a:schemeClr val="tx1"/>
                </a:solidFill>
                <a:effectLst/>
                <a:latin typeface="Arial Rounded MT Bold" pitchFamily="34" charset="0"/>
                <a:ea typeface="+mn-ea"/>
                <a:cs typeface="Arial" charset="0"/>
              </a:rPr>
              <a:t>Copyright © 2020 Veritas Enterprises, All rights reserved.</a:t>
            </a:r>
            <a:endParaRPr lang="en-US" sz="100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2293152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t"/>
            <a:r>
              <a:rPr lang="en-US" sz="900" b="0" i="1" kern="1200" dirty="0">
                <a:solidFill>
                  <a:schemeClr val="tx1"/>
                </a:solidFill>
                <a:effectLst/>
                <a:latin typeface="Arial Rounded MT Bold" pitchFamily="34" charset="0"/>
                <a:ea typeface="+mn-ea"/>
                <a:cs typeface="Arial" charset="0"/>
              </a:rPr>
              <a:t>Copyright © 2020 Veritas Enterprises, All rights reserved.</a:t>
            </a:r>
            <a:r>
              <a:rPr lang="en-US" sz="2000" kern="1200" dirty="0">
                <a:solidFill>
                  <a:schemeClr val="tx1"/>
                </a:solidFill>
                <a:effectLst/>
                <a:latin typeface="Arial Rounded MT Bold" pitchFamily="34" charset="0"/>
                <a:ea typeface="+mn-ea"/>
                <a:cs typeface="Arial" charset="0"/>
              </a:rPr>
              <a:t> </a:t>
            </a:r>
            <a:endParaRPr lang="en-US" sz="90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8660206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t"/>
            <a:r>
              <a:rPr lang="en-US" sz="900" b="0" i="1" kern="1200" dirty="0">
                <a:solidFill>
                  <a:schemeClr val="tx1"/>
                </a:solidFill>
                <a:effectLst/>
                <a:latin typeface="Arial Rounded MT Bold" pitchFamily="34" charset="0"/>
                <a:ea typeface="+mn-ea"/>
                <a:cs typeface="Arial" charset="0"/>
              </a:rPr>
              <a:t>Copyright © 2020 Veritas Enterprises, All rights reserved.</a:t>
            </a:r>
            <a:r>
              <a:rPr lang="en-US" sz="2000" kern="1200" dirty="0">
                <a:solidFill>
                  <a:schemeClr val="tx1"/>
                </a:solidFill>
                <a:effectLst/>
                <a:latin typeface="Arial Rounded MT Bold" pitchFamily="34" charset="0"/>
                <a:ea typeface="+mn-ea"/>
                <a:cs typeface="Arial" charset="0"/>
              </a:rPr>
              <a:t> </a:t>
            </a:r>
            <a:endParaRPr lang="en-US" sz="90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79403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https://www.charismanews.com/opinion/in-the-line-of-fire/80788-the-shutdown-the-sabbath-and-a-weekly-divine-reset</a:t>
            </a:r>
            <a:r>
              <a:rPr lang="en-US" sz="1000" dirty="0"/>
              <a:t>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6738152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https://www.charismanews.com/opinion/in-the-line-of-fire/80788-the-shutdown-the-sabbath-and-a-weekly-divine-reset</a:t>
            </a:r>
            <a:r>
              <a:rPr lang="en-US" sz="1000" dirty="0"/>
              <a:t>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845241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https://www.charismanews.com/opinion/in-the-line-of-fire/80788-the-shutdown-the-sabbath-and-a-weekly-divine-reset</a:t>
            </a:r>
            <a:r>
              <a:rPr lang="en-US" sz="1000" dirty="0"/>
              <a:t>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3893697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Greg McIntire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0031961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https://www.charismanews.com/opinion/in-the-line-of-fire/80788-the-shutdown-the-sabbath-and-a-weekly-divine-reset</a:t>
            </a:r>
            <a:r>
              <a:rPr lang="en-US" sz="1000" dirty="0"/>
              <a:t> </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447161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https://reachii.org/holocaust-survivor-thank-you/</a:t>
            </a:r>
            <a:endParaRPr lang="en-US" dirty="0"/>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85</a:t>
            </a:fld>
            <a:endParaRPr lang="en-US" altLang="en-US"/>
          </a:p>
        </p:txBody>
      </p:sp>
    </p:spTree>
    <p:extLst>
      <p:ext uri="{BB962C8B-B14F-4D97-AF65-F5344CB8AC3E}">
        <p14:creationId xmlns:p14="http://schemas.microsoft.com/office/powerpoint/2010/main" val="14650816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just called Sephira</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9660625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hlinkClick r:id="rId3"/>
              </a:rPr>
              <a:t>https://www.google.com/search?q=coronavirus+tips&amp;fbx=dothefive</a:t>
            </a:r>
            <a:endParaRPr lang="en-US" sz="1050" dirty="0"/>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Resurrection Day Lk 24 3rd Day Counting</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April 11 2020  5080</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5536589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93</a:t>
            </a:fld>
            <a:endParaRPr lang="en-US" altLang="en-US"/>
          </a:p>
        </p:txBody>
      </p:sp>
    </p:spTree>
    <p:extLst>
      <p:ext uri="{BB962C8B-B14F-4D97-AF65-F5344CB8AC3E}">
        <p14:creationId xmlns:p14="http://schemas.microsoft.com/office/powerpoint/2010/main" val="3572826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ltLang="en-US"/>
              <a:t>Carrol Mills Memorial</a:t>
            </a:r>
          </a:p>
        </p:txBody>
      </p:sp>
      <p:sp>
        <p:nvSpPr>
          <p:cNvPr id="5" name="Date Placeholder 4"/>
          <p:cNvSpPr>
            <a:spLocks noGrp="1"/>
          </p:cNvSpPr>
          <p:nvPr>
            <p:ph type="dt" idx="1"/>
          </p:nvPr>
        </p:nvSpPr>
        <p:spPr/>
        <p:txBody>
          <a:bodyPr/>
          <a:lstStyle/>
          <a:p>
            <a:r>
              <a:rPr lang="en-US" altLang="en-US"/>
              <a:t>June 2, 2017  5777</a:t>
            </a:r>
          </a:p>
        </p:txBody>
      </p:sp>
      <p:sp>
        <p:nvSpPr>
          <p:cNvPr id="6" name="Slide Number Placeholder 5"/>
          <p:cNvSpPr>
            <a:spLocks noGrp="1"/>
          </p:cNvSpPr>
          <p:nvPr>
            <p:ph type="sldNum" sz="quarter" idx="5"/>
          </p:nvPr>
        </p:nvSpPr>
        <p:spPr/>
        <p:txBody>
          <a:bodyPr/>
          <a:lstStyle/>
          <a:p>
            <a:fld id="{00E9F95B-100C-4401-AFC8-043CE70D51A5}" type="slidenum">
              <a:rPr lang="en-US" altLang="en-US" smtClean="0"/>
              <a:pPr/>
              <a:t>7</a:t>
            </a:fld>
            <a:endParaRPr lang="en-US" altLang="en-US"/>
          </a:p>
        </p:txBody>
      </p:sp>
    </p:spTree>
    <p:extLst>
      <p:ext uri="{BB962C8B-B14F-4D97-AF65-F5344CB8AC3E}">
        <p14:creationId xmlns:p14="http://schemas.microsoft.com/office/powerpoint/2010/main" val="63571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hlinkClick r:id="rId3"/>
              </a:rPr>
              <a:t>https://www.google.com/search?q=omer+calendar+2020&amp;safe=active&amp;sxsrf=ALeKk009ZPK6pqy4kdhGdYd1A9w5aCTOCA:1587174732777&amp;tbm=isch&amp;source=iu&amp;ictx=1&amp;fir=WyelTA52yA05EM%253A%252ChJhcP_EM9kze5M%252C_&amp;vet=1&amp;usg=AI4_-kTV0SoIDGZqmHYI7InJEq6Zx3zlUQ&amp;sa=X&amp;ved=2ahUKEwiLyJLR7vDoAhUIRKwKHYpODaQQ9QEwBHoECAoQCQ#imgrc=2WJu47rjTGlACM&amp;imgdii=-NjPR12wGK9zgM</a:t>
            </a:r>
            <a:endParaRPr lang="en-US" sz="1000" dirty="0"/>
          </a:p>
          <a:p>
            <a:endParaRPr lang="en-US" sz="1000" dirty="0">
              <a:hlinkClick r:id="rId4"/>
            </a:endParaRPr>
          </a:p>
          <a:p>
            <a:r>
              <a:rPr lang="en-US" sz="1000" dirty="0">
                <a:hlinkClick r:id="rId4"/>
              </a:rPr>
              <a:t>https://his-israel.com/2020/03/25/5780-2020-counting-the-omer-calendar/</a:t>
            </a:r>
            <a:endParaRPr lang="en-US" sz="1000" dirty="0"/>
          </a:p>
          <a:p>
            <a:endParaRPr lang="en-US" sz="1000" dirty="0"/>
          </a:p>
          <a:p>
            <a:r>
              <a:rPr lang="en-US" sz="1000" dirty="0" err="1"/>
              <a:t>Calev’s</a:t>
            </a:r>
            <a:r>
              <a:rPr lang="en-US" sz="1000" dirty="0"/>
              <a:t> favorite.</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283463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just called Sephira</a:t>
            </a:r>
          </a:p>
        </p:txBody>
      </p:sp>
      <p:sp>
        <p:nvSpPr>
          <p:cNvPr id="4" name="Header Placeholder 3"/>
          <p:cNvSpPr>
            <a:spLocks noGrp="1"/>
          </p:cNvSpPr>
          <p:nvPr>
            <p:ph type="hdr" sz="quarter"/>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Carrol Mills Memorial</a:t>
            </a:r>
          </a:p>
        </p:txBody>
      </p:sp>
      <p:sp>
        <p:nvSpPr>
          <p:cNvPr id="5" name="Date Placeholder 4"/>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t>June 2, 2017  5777</a:t>
            </a:r>
          </a:p>
        </p:txBody>
      </p:sp>
      <p:sp>
        <p:nvSpPr>
          <p:cNvPr id="6" name="Slide Number Placeholder 5"/>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E9F95B-100C-4401-AFC8-043CE70D51A5}"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012268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416" y="1601751"/>
            <a:ext cx="7462044" cy="1102519"/>
          </a:xfrm>
        </p:spPr>
        <p:txBody>
          <a:bodyPr/>
          <a:lstStyle/>
          <a:p>
            <a:r>
              <a:rPr lang="en-US"/>
              <a:t>Click to edit Master title style</a:t>
            </a:r>
          </a:p>
        </p:txBody>
      </p:sp>
      <p:sp>
        <p:nvSpPr>
          <p:cNvPr id="3" name="Subtitle 2"/>
          <p:cNvSpPr>
            <a:spLocks noGrp="1"/>
          </p:cNvSpPr>
          <p:nvPr>
            <p:ph type="subTitle" idx="1"/>
          </p:nvPr>
        </p:nvSpPr>
        <p:spPr>
          <a:xfrm>
            <a:off x="1319915" y="2914650"/>
            <a:ext cx="6145213" cy="1314450"/>
          </a:xfrm>
        </p:spPr>
        <p:txBody>
          <a:bodyPr/>
          <a:lstStyle>
            <a:lvl1pPr marL="0" indent="0" algn="ctr">
              <a:buNone/>
              <a:defRPr/>
            </a:lvl1pPr>
            <a:lvl2pPr marL="339061" indent="0" algn="ctr">
              <a:buNone/>
              <a:defRPr/>
            </a:lvl2pPr>
            <a:lvl3pPr marL="678271" indent="0" algn="ctr">
              <a:buNone/>
              <a:defRPr/>
            </a:lvl3pPr>
            <a:lvl4pPr marL="1017217" indent="0" algn="ctr">
              <a:buNone/>
              <a:defRPr/>
            </a:lvl4pPr>
            <a:lvl5pPr marL="1356390" indent="0" algn="ctr">
              <a:buNone/>
              <a:defRPr/>
            </a:lvl5pPr>
            <a:lvl6pPr marL="1695300" indent="0" algn="ctr">
              <a:buNone/>
              <a:defRPr/>
            </a:lvl6pPr>
            <a:lvl7pPr marL="2034313" indent="0" algn="ctr">
              <a:buNone/>
              <a:defRPr/>
            </a:lvl7pPr>
            <a:lvl8pPr marL="2373419" indent="0" algn="ctr">
              <a:buNone/>
              <a:defRPr/>
            </a:lvl8pPr>
            <a:lvl9pPr marL="2712509"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26EB06D-C9AC-4BAA-90E1-11627B68CA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7528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36C97D-7EB4-4470-B36A-8CE1DF3533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7738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4684" y="205992"/>
            <a:ext cx="1975247"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38945" y="205992"/>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2A1C997-1C84-4E42-B804-9E6F0693A64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37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39F17-232B-43F8-AEC1-43792D0AFFC4}"/>
              </a:ext>
            </a:extLst>
          </p:cNvPr>
          <p:cNvSpPr>
            <a:spLocks noGrp="1"/>
          </p:cNvSpPr>
          <p:nvPr>
            <p:ph type="ctrTitle"/>
          </p:nvPr>
        </p:nvSpPr>
        <p:spPr>
          <a:xfrm>
            <a:off x="1097360" y="841772"/>
            <a:ext cx="6584156" cy="1790700"/>
          </a:xfrm>
        </p:spPr>
        <p:txBody>
          <a:bodyPr anchor="b"/>
          <a:lstStyle>
            <a:lvl1pPr algn="ctr">
              <a:defRPr sz="4321"/>
            </a:lvl1pPr>
          </a:lstStyle>
          <a:p>
            <a:r>
              <a:rPr lang="en-US"/>
              <a:t>Click to edit Master title style</a:t>
            </a:r>
          </a:p>
        </p:txBody>
      </p:sp>
      <p:sp>
        <p:nvSpPr>
          <p:cNvPr id="3" name="Subtitle 2">
            <a:extLst>
              <a:ext uri="{FF2B5EF4-FFF2-40B4-BE49-F238E27FC236}">
                <a16:creationId xmlns:a16="http://schemas.microsoft.com/office/drawing/2014/main" id="{F149AC59-3625-4B54-9919-AC191A290798}"/>
              </a:ext>
            </a:extLst>
          </p:cNvPr>
          <p:cNvSpPr>
            <a:spLocks noGrp="1"/>
          </p:cNvSpPr>
          <p:nvPr>
            <p:ph type="subTitle" idx="1"/>
          </p:nvPr>
        </p:nvSpPr>
        <p:spPr>
          <a:xfrm>
            <a:off x="1097360" y="2701528"/>
            <a:ext cx="6584156" cy="1241822"/>
          </a:xfrm>
        </p:spPr>
        <p:txBody>
          <a:bodyPr/>
          <a:lstStyle>
            <a:lvl1pPr marL="0" indent="0" algn="ctr">
              <a:buNone/>
              <a:defRPr sz="1728"/>
            </a:lvl1pPr>
            <a:lvl2pPr marL="329230" indent="0" algn="ctr">
              <a:buNone/>
              <a:defRPr sz="1440"/>
            </a:lvl2pPr>
            <a:lvl3pPr marL="658459" indent="0" algn="ctr">
              <a:buNone/>
              <a:defRPr sz="1296"/>
            </a:lvl3pPr>
            <a:lvl4pPr marL="987689" indent="0" algn="ctr">
              <a:buNone/>
              <a:defRPr sz="1152"/>
            </a:lvl4pPr>
            <a:lvl5pPr marL="1316919" indent="0" algn="ctr">
              <a:buNone/>
              <a:defRPr sz="1152"/>
            </a:lvl5pPr>
            <a:lvl6pPr marL="1646149" indent="0" algn="ctr">
              <a:buNone/>
              <a:defRPr sz="1152"/>
            </a:lvl6pPr>
            <a:lvl7pPr marL="1975378" indent="0" algn="ctr">
              <a:buNone/>
              <a:defRPr sz="1152"/>
            </a:lvl7pPr>
            <a:lvl8pPr marL="2304608" indent="0" algn="ctr">
              <a:buNone/>
              <a:defRPr sz="1152"/>
            </a:lvl8pPr>
            <a:lvl9pPr marL="2633838" indent="0" algn="ctr">
              <a:buNone/>
              <a:defRPr sz="1152"/>
            </a:lvl9pPr>
          </a:lstStyle>
          <a:p>
            <a:r>
              <a:rPr lang="en-US"/>
              <a:t>Click to edit Master subtitle style</a:t>
            </a:r>
          </a:p>
        </p:txBody>
      </p:sp>
      <p:sp>
        <p:nvSpPr>
          <p:cNvPr id="4" name="Date Placeholder 3">
            <a:extLst>
              <a:ext uri="{FF2B5EF4-FFF2-40B4-BE49-F238E27FC236}">
                <a16:creationId xmlns:a16="http://schemas.microsoft.com/office/drawing/2014/main" id="{C1FC9B35-8324-48A7-91D3-9D3976775BDB}"/>
              </a:ext>
            </a:extLst>
          </p:cNvPr>
          <p:cNvSpPr>
            <a:spLocks noGrp="1"/>
          </p:cNvSpPr>
          <p:nvPr>
            <p:ph type="dt" sz="half" idx="10"/>
          </p:nvPr>
        </p:nvSpPr>
        <p:spPr/>
        <p:txBody>
          <a:bodyPr/>
          <a:lstStyle/>
          <a:p>
            <a:pPr defTabSz="658459" fontAlgn="auto">
              <a:spcBef>
                <a:spcPts val="0"/>
              </a:spcBef>
              <a:spcAft>
                <a:spcPts val="0"/>
              </a:spcAft>
            </a:pPr>
            <a:fld id="{2FDF3210-FC15-4152-9536-BC5870DC58B1}" type="datetimeFigureOut">
              <a:rPr lang="en-US" smtClean="0">
                <a:solidFill>
                  <a:prstClr val="black">
                    <a:tint val="75000"/>
                  </a:prstClr>
                </a:solidFill>
                <a:latin typeface="Calibri" panose="020F0502020204030204"/>
                <a:cs typeface="+mn-cs"/>
              </a:rPr>
              <a:pPr defTabSz="658459" fontAlgn="auto">
                <a:spcBef>
                  <a:spcPts val="0"/>
                </a:spcBef>
                <a:spcAft>
                  <a:spcPts val="0"/>
                </a:spcAft>
              </a:pPr>
              <a:t>4/18/2020</a:t>
            </a:fld>
            <a:endParaRPr lang="en-US">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id="{79694FB0-B6CD-4900-989A-F86FE94950F5}"/>
              </a:ext>
            </a:extLst>
          </p:cNvPr>
          <p:cNvSpPr>
            <a:spLocks noGrp="1"/>
          </p:cNvSpPr>
          <p:nvPr>
            <p:ph type="ftr" sz="quarter" idx="11"/>
          </p:nvPr>
        </p:nvSpPr>
        <p:spPr/>
        <p:txBody>
          <a:bodyPr/>
          <a:lstStyle/>
          <a:p>
            <a:pPr defTabSz="658459"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id="{D09440BE-3ED3-44D5-8429-771B288B9A3C}"/>
              </a:ext>
            </a:extLst>
          </p:cNvPr>
          <p:cNvSpPr>
            <a:spLocks noGrp="1"/>
          </p:cNvSpPr>
          <p:nvPr>
            <p:ph type="sldNum" sz="quarter" idx="12"/>
          </p:nvPr>
        </p:nvSpPr>
        <p:spPr/>
        <p:txBody>
          <a:bodyPr/>
          <a:lstStyle/>
          <a:p>
            <a:pPr defTabSz="658459" fontAlgn="auto">
              <a:spcBef>
                <a:spcPts val="0"/>
              </a:spcBef>
              <a:spcAft>
                <a:spcPts val="0"/>
              </a:spcAft>
            </a:pPr>
            <a:fld id="{049B43EB-7E90-4970-B822-FC5BEA4069B7}" type="slidenum">
              <a:rPr lang="en-US" smtClean="0">
                <a:solidFill>
                  <a:prstClr val="black">
                    <a:tint val="75000"/>
                  </a:prstClr>
                </a:solidFill>
                <a:latin typeface="Calibri" panose="020F0502020204030204"/>
                <a:cs typeface="+mn-cs"/>
              </a:rPr>
              <a:pPr defTabSz="65845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919165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329D9-A775-4152-BEA5-973E978A3D0B}"/>
              </a:ext>
            </a:extLst>
          </p:cNvPr>
          <p:cNvSpPr>
            <a:spLocks noGrp="1"/>
          </p:cNvSpPr>
          <p:nvPr>
            <p:ph type="ctrTitle"/>
          </p:nvPr>
        </p:nvSpPr>
        <p:spPr>
          <a:xfrm>
            <a:off x="1097360" y="841772"/>
            <a:ext cx="6584156"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0C75147-53B3-431B-8B0F-F11844AAFF06}"/>
              </a:ext>
            </a:extLst>
          </p:cNvPr>
          <p:cNvSpPr>
            <a:spLocks noGrp="1"/>
          </p:cNvSpPr>
          <p:nvPr>
            <p:ph type="subTitle" idx="1"/>
          </p:nvPr>
        </p:nvSpPr>
        <p:spPr>
          <a:xfrm>
            <a:off x="1097360" y="2701528"/>
            <a:ext cx="6584156"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EC43D04-5538-4168-B99B-8313124FCD7A}"/>
              </a:ext>
            </a:extLst>
          </p:cNvPr>
          <p:cNvSpPr>
            <a:spLocks noGrp="1"/>
          </p:cNvSpPr>
          <p:nvPr>
            <p:ph type="dt" sz="half" idx="10"/>
          </p:nvPr>
        </p:nvSpPr>
        <p:spPr/>
        <p:txBody>
          <a:bodyPr/>
          <a:lstStyle>
            <a:lvl1pPr>
              <a:defRPr/>
            </a:lvl1pPr>
          </a:lstStyle>
          <a:p>
            <a:pPr algn="l" defTabSz="685800"/>
            <a:endParaRPr lang="en-US" altLang="en-US">
              <a:solidFill>
                <a:srgbClr val="000000"/>
              </a:solidFill>
              <a:cs typeface="Arial" panose="020B0604020202020204" pitchFamily="34" charset="0"/>
            </a:endParaRPr>
          </a:p>
        </p:txBody>
      </p:sp>
      <p:sp>
        <p:nvSpPr>
          <p:cNvPr id="5" name="Footer Placeholder 4">
            <a:extLst>
              <a:ext uri="{FF2B5EF4-FFF2-40B4-BE49-F238E27FC236}">
                <a16:creationId xmlns:a16="http://schemas.microsoft.com/office/drawing/2014/main" id="{C527D718-1BF6-44D6-BAE4-3AC99FE7309D}"/>
              </a:ext>
            </a:extLst>
          </p:cNvPr>
          <p:cNvSpPr>
            <a:spLocks noGrp="1"/>
          </p:cNvSpPr>
          <p:nvPr>
            <p:ph type="ftr" sz="quarter" idx="11"/>
          </p:nvPr>
        </p:nvSpPr>
        <p:spPr/>
        <p:txBody>
          <a:bodyPr/>
          <a:lstStyle>
            <a:lvl1pPr>
              <a:defRPr/>
            </a:lvl1pPr>
          </a:lstStyle>
          <a:p>
            <a:pPr defTabSz="685800"/>
            <a:endParaRPr lang="en-US" altLang="en-US">
              <a:solidFill>
                <a:srgbClr val="000000"/>
              </a:solidFill>
              <a:cs typeface="Arial" panose="020B0604020202020204" pitchFamily="34" charset="0"/>
            </a:endParaRPr>
          </a:p>
        </p:txBody>
      </p:sp>
      <p:sp>
        <p:nvSpPr>
          <p:cNvPr id="6" name="Slide Number Placeholder 5">
            <a:extLst>
              <a:ext uri="{FF2B5EF4-FFF2-40B4-BE49-F238E27FC236}">
                <a16:creationId xmlns:a16="http://schemas.microsoft.com/office/drawing/2014/main" id="{4D29A3DD-157E-469B-8C7A-D12F2F8625BE}"/>
              </a:ext>
            </a:extLst>
          </p:cNvPr>
          <p:cNvSpPr>
            <a:spLocks noGrp="1"/>
          </p:cNvSpPr>
          <p:nvPr>
            <p:ph type="sldNum" sz="quarter" idx="12"/>
          </p:nvPr>
        </p:nvSpPr>
        <p:spPr/>
        <p:txBody>
          <a:bodyPr/>
          <a:lstStyle>
            <a:lvl1pPr>
              <a:defRPr/>
            </a:lvl1pPr>
          </a:lstStyle>
          <a:p>
            <a:pPr defTabSz="685800"/>
            <a:fld id="{57A81255-2142-433C-8799-030BC07B3120}" type="slidenum">
              <a:rPr lang="en-US" altLang="en-US" smtClean="0">
                <a:solidFill>
                  <a:srgbClr val="000000"/>
                </a:solidFill>
                <a:cs typeface="Arial" panose="020B0604020202020204" pitchFamily="34" charset="0"/>
              </a:rPr>
              <a:pPr defTabSz="685800"/>
              <a:t>‹#›</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40524074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432098-4FCD-4621-B266-77E620A9B51E}"/>
              </a:ext>
            </a:extLst>
          </p:cNvPr>
          <p:cNvSpPr>
            <a:spLocks noGrp="1" noChangeArrowheads="1"/>
          </p:cNvSpPr>
          <p:nvPr>
            <p:ph type="dt" sz="half" idx="10"/>
          </p:nvPr>
        </p:nvSpPr>
        <p:spPr>
          <a:ln/>
        </p:spPr>
        <p:txBody>
          <a:bodyPr/>
          <a:lstStyle>
            <a:lvl1pPr>
              <a:defRPr/>
            </a:lvl1pPr>
          </a:lstStyle>
          <a:p>
            <a:pPr algn="l" defTabSz="658459">
              <a:defRPr/>
            </a:pPr>
            <a:endParaRPr lang="en-US" altLang="en-US">
              <a:solidFill>
                <a:srgbClr val="000000"/>
              </a:solidFill>
            </a:endParaRPr>
          </a:p>
        </p:txBody>
      </p:sp>
      <p:sp>
        <p:nvSpPr>
          <p:cNvPr id="5" name="Rectangle 5">
            <a:extLst>
              <a:ext uri="{FF2B5EF4-FFF2-40B4-BE49-F238E27FC236}">
                <a16:creationId xmlns:a16="http://schemas.microsoft.com/office/drawing/2014/main" id="{F73D8F41-1E12-46C4-B93A-792ECBF0084D}"/>
              </a:ext>
            </a:extLst>
          </p:cNvPr>
          <p:cNvSpPr>
            <a:spLocks noGrp="1" noChangeArrowheads="1"/>
          </p:cNvSpPr>
          <p:nvPr>
            <p:ph type="ftr" sz="quarter" idx="11"/>
          </p:nvPr>
        </p:nvSpPr>
        <p:spPr>
          <a:ln/>
        </p:spPr>
        <p:txBody>
          <a:bodyPr/>
          <a:lstStyle>
            <a:lvl1pPr>
              <a:defRPr/>
            </a:lvl1pPr>
          </a:lstStyle>
          <a:p>
            <a:pPr defTabSz="658459">
              <a:defRPr/>
            </a:pPr>
            <a:endParaRPr lang="en-US" altLang="en-US">
              <a:solidFill>
                <a:srgbClr val="000000"/>
              </a:solidFill>
            </a:endParaRPr>
          </a:p>
        </p:txBody>
      </p:sp>
      <p:sp>
        <p:nvSpPr>
          <p:cNvPr id="6" name="Rectangle 6">
            <a:extLst>
              <a:ext uri="{FF2B5EF4-FFF2-40B4-BE49-F238E27FC236}">
                <a16:creationId xmlns:a16="http://schemas.microsoft.com/office/drawing/2014/main" id="{6237021D-7337-46B4-8143-D23252B6764E}"/>
              </a:ext>
            </a:extLst>
          </p:cNvPr>
          <p:cNvSpPr>
            <a:spLocks noGrp="1" noChangeArrowheads="1"/>
          </p:cNvSpPr>
          <p:nvPr>
            <p:ph type="sldNum" sz="quarter" idx="12"/>
          </p:nvPr>
        </p:nvSpPr>
        <p:spPr>
          <a:ln/>
        </p:spPr>
        <p:txBody>
          <a:bodyPr/>
          <a:lstStyle>
            <a:lvl1pPr>
              <a:defRPr/>
            </a:lvl1pPr>
          </a:lstStyle>
          <a:p>
            <a:pPr defTabSz="658459">
              <a:defRPr/>
            </a:pPr>
            <a:fld id="{72C69B15-344B-438A-AA82-D05AD8857E10}" type="slidenum">
              <a:rPr lang="en-US" altLang="en-US" smtClean="0">
                <a:solidFill>
                  <a:srgbClr val="000000"/>
                </a:solidFill>
                <a:latin typeface="Arial" pitchFamily="34" charset="0"/>
                <a:cs typeface="Arial" pitchFamily="34" charset="0"/>
              </a:rPr>
              <a:pPr defTabSz="658459">
                <a:defRPr/>
              </a:pPr>
              <a:t>‹#›</a:t>
            </a:fld>
            <a:endParaRPr lang="en-US" altLang="en-US">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038869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791CD-4E82-4534-A0DB-4EA2CCDE95C3}"/>
              </a:ext>
            </a:extLst>
          </p:cNvPr>
          <p:cNvSpPr>
            <a:spLocks noGrp="1"/>
          </p:cNvSpPr>
          <p:nvPr>
            <p:ph type="ctrTitle"/>
          </p:nvPr>
        </p:nvSpPr>
        <p:spPr>
          <a:xfrm>
            <a:off x="1097360" y="841772"/>
            <a:ext cx="6584156"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245248B-742C-46BA-B07E-AC24ECF7D551}"/>
              </a:ext>
            </a:extLst>
          </p:cNvPr>
          <p:cNvSpPr>
            <a:spLocks noGrp="1"/>
          </p:cNvSpPr>
          <p:nvPr>
            <p:ph type="subTitle" idx="1"/>
          </p:nvPr>
        </p:nvSpPr>
        <p:spPr>
          <a:xfrm>
            <a:off x="1097360" y="2701528"/>
            <a:ext cx="6584156"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24C14973-DFC7-4E42-B766-510FA233983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BEA4B92-1D04-4929-A0A3-4A323E749566}"/>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F6CA34C-AEEB-4078-92E1-7E449B5A0666}"/>
              </a:ext>
            </a:extLst>
          </p:cNvPr>
          <p:cNvSpPr>
            <a:spLocks noGrp="1"/>
          </p:cNvSpPr>
          <p:nvPr>
            <p:ph type="sldNum" sz="quarter" idx="12"/>
          </p:nvPr>
        </p:nvSpPr>
        <p:spPr/>
        <p:txBody>
          <a:bodyPr/>
          <a:lstStyle>
            <a:lvl1pPr>
              <a:defRPr/>
            </a:lvl1pPr>
          </a:lstStyle>
          <a:p>
            <a:fld id="{6C27A796-4B72-4939-9685-5AAECB907C19}" type="slidenum">
              <a:rPr lang="en-US" altLang="en-US"/>
              <a:pPr/>
              <a:t>‹#›</a:t>
            </a:fld>
            <a:endParaRPr lang="en-US" altLang="en-US"/>
          </a:p>
        </p:txBody>
      </p:sp>
    </p:spTree>
    <p:extLst>
      <p:ext uri="{BB962C8B-B14F-4D97-AF65-F5344CB8AC3E}">
        <p14:creationId xmlns:p14="http://schemas.microsoft.com/office/powerpoint/2010/main" val="3290255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A059-BBD7-4593-835A-FF7D4B4C41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A3EE2C-371A-4517-B79E-CF4EF2F624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3AA489-4780-459F-A90E-6804460D927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925DCC4-F50D-417E-869C-6613337F1FA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733948B-A4D7-4B82-B65B-8FD8B244D9C6}"/>
              </a:ext>
            </a:extLst>
          </p:cNvPr>
          <p:cNvSpPr>
            <a:spLocks noGrp="1"/>
          </p:cNvSpPr>
          <p:nvPr>
            <p:ph type="sldNum" sz="quarter" idx="12"/>
          </p:nvPr>
        </p:nvSpPr>
        <p:spPr/>
        <p:txBody>
          <a:bodyPr/>
          <a:lstStyle>
            <a:lvl1pPr>
              <a:defRPr/>
            </a:lvl1pPr>
          </a:lstStyle>
          <a:p>
            <a:fld id="{6CB16DF3-A7E3-4179-AF51-D35AF6509767}" type="slidenum">
              <a:rPr lang="en-US" altLang="en-US"/>
              <a:pPr/>
              <a:t>‹#›</a:t>
            </a:fld>
            <a:endParaRPr lang="en-US" altLang="en-US"/>
          </a:p>
        </p:txBody>
      </p:sp>
    </p:spTree>
    <p:extLst>
      <p:ext uri="{BB962C8B-B14F-4D97-AF65-F5344CB8AC3E}">
        <p14:creationId xmlns:p14="http://schemas.microsoft.com/office/powerpoint/2010/main" val="3853835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23DD9-6D7C-4F12-B8C9-0A5B5CCB1915}"/>
              </a:ext>
            </a:extLst>
          </p:cNvPr>
          <p:cNvSpPr>
            <a:spLocks noGrp="1"/>
          </p:cNvSpPr>
          <p:nvPr>
            <p:ph type="title"/>
          </p:nvPr>
        </p:nvSpPr>
        <p:spPr>
          <a:xfrm>
            <a:off x="598976" y="1282304"/>
            <a:ext cx="757178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08854EB-8387-4A89-BAE2-CAC484B18A8D}"/>
              </a:ext>
            </a:extLst>
          </p:cNvPr>
          <p:cNvSpPr>
            <a:spLocks noGrp="1"/>
          </p:cNvSpPr>
          <p:nvPr>
            <p:ph type="body" idx="1"/>
          </p:nvPr>
        </p:nvSpPr>
        <p:spPr>
          <a:xfrm>
            <a:off x="598976" y="3442098"/>
            <a:ext cx="757178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Date Placeholder 3">
            <a:extLst>
              <a:ext uri="{FF2B5EF4-FFF2-40B4-BE49-F238E27FC236}">
                <a16:creationId xmlns:a16="http://schemas.microsoft.com/office/drawing/2014/main" id="{8E45D26A-F23F-4E47-87BF-BCD28314C08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B1A823A-8527-431A-AC98-DA674EFB38E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05E5AFF-A2D6-4F39-A968-95CA6177C3EC}"/>
              </a:ext>
            </a:extLst>
          </p:cNvPr>
          <p:cNvSpPr>
            <a:spLocks noGrp="1"/>
          </p:cNvSpPr>
          <p:nvPr>
            <p:ph type="sldNum" sz="quarter" idx="12"/>
          </p:nvPr>
        </p:nvSpPr>
        <p:spPr/>
        <p:txBody>
          <a:bodyPr/>
          <a:lstStyle>
            <a:lvl1pPr>
              <a:defRPr/>
            </a:lvl1pPr>
          </a:lstStyle>
          <a:p>
            <a:fld id="{51911AAB-E80C-4B31-BED2-3FAB45C28281}" type="slidenum">
              <a:rPr lang="en-US" altLang="en-US"/>
              <a:pPr/>
              <a:t>‹#›</a:t>
            </a:fld>
            <a:endParaRPr lang="en-US" altLang="en-US"/>
          </a:p>
        </p:txBody>
      </p:sp>
    </p:spTree>
    <p:extLst>
      <p:ext uri="{BB962C8B-B14F-4D97-AF65-F5344CB8AC3E}">
        <p14:creationId xmlns:p14="http://schemas.microsoft.com/office/powerpoint/2010/main" val="3378585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2F13-73F8-444A-B49F-A4782F27ED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048826-6400-47A2-9EDA-132FAFCD2C90}"/>
              </a:ext>
            </a:extLst>
          </p:cNvPr>
          <p:cNvSpPr>
            <a:spLocks noGrp="1"/>
          </p:cNvSpPr>
          <p:nvPr>
            <p:ph sz="half" idx="1"/>
          </p:nvPr>
        </p:nvSpPr>
        <p:spPr>
          <a:xfrm>
            <a:off x="438944" y="1200151"/>
            <a:ext cx="3877336"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2FDB48-59A0-462C-9201-08A0E1DBCFB9}"/>
              </a:ext>
            </a:extLst>
          </p:cNvPr>
          <p:cNvSpPr>
            <a:spLocks noGrp="1"/>
          </p:cNvSpPr>
          <p:nvPr>
            <p:ph sz="half" idx="2"/>
          </p:nvPr>
        </p:nvSpPr>
        <p:spPr>
          <a:xfrm>
            <a:off x="4462595" y="1200151"/>
            <a:ext cx="3877336"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D270454-8585-49A3-BBF3-47F57B652FA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9E3F8FE-D8B8-45F9-B089-4F2E175912A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C390CB0-2BE8-4E69-97D9-DD678A4162F5}"/>
              </a:ext>
            </a:extLst>
          </p:cNvPr>
          <p:cNvSpPr>
            <a:spLocks noGrp="1"/>
          </p:cNvSpPr>
          <p:nvPr>
            <p:ph type="sldNum" sz="quarter" idx="12"/>
          </p:nvPr>
        </p:nvSpPr>
        <p:spPr/>
        <p:txBody>
          <a:bodyPr/>
          <a:lstStyle>
            <a:lvl1pPr>
              <a:defRPr/>
            </a:lvl1pPr>
          </a:lstStyle>
          <a:p>
            <a:fld id="{67F77115-802A-44A5-BD1A-E9AF081ED06A}" type="slidenum">
              <a:rPr lang="en-US" altLang="en-US"/>
              <a:pPr/>
              <a:t>‹#›</a:t>
            </a:fld>
            <a:endParaRPr lang="en-US" altLang="en-US"/>
          </a:p>
        </p:txBody>
      </p:sp>
    </p:spTree>
    <p:extLst>
      <p:ext uri="{BB962C8B-B14F-4D97-AF65-F5344CB8AC3E}">
        <p14:creationId xmlns:p14="http://schemas.microsoft.com/office/powerpoint/2010/main" val="4226157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09F2F-2B49-4CF4-A70D-1CAC253F5DF6}"/>
              </a:ext>
            </a:extLst>
          </p:cNvPr>
          <p:cNvSpPr>
            <a:spLocks noGrp="1"/>
          </p:cNvSpPr>
          <p:nvPr>
            <p:ph type="title"/>
          </p:nvPr>
        </p:nvSpPr>
        <p:spPr>
          <a:xfrm>
            <a:off x="605072" y="273844"/>
            <a:ext cx="757178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FF1EB9-531B-4BF6-BEAB-93E140007869}"/>
              </a:ext>
            </a:extLst>
          </p:cNvPr>
          <p:cNvSpPr>
            <a:spLocks noGrp="1"/>
          </p:cNvSpPr>
          <p:nvPr>
            <p:ph type="body" idx="1"/>
          </p:nvPr>
        </p:nvSpPr>
        <p:spPr>
          <a:xfrm>
            <a:off x="605073" y="1260872"/>
            <a:ext cx="3714256"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779121F-792B-4995-A054-A77C70B694BC}"/>
              </a:ext>
            </a:extLst>
          </p:cNvPr>
          <p:cNvSpPr>
            <a:spLocks noGrp="1"/>
          </p:cNvSpPr>
          <p:nvPr>
            <p:ph sz="half" idx="2"/>
          </p:nvPr>
        </p:nvSpPr>
        <p:spPr>
          <a:xfrm>
            <a:off x="605073" y="1878806"/>
            <a:ext cx="3714256"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F5C5D1-E8E5-462F-8498-6959076A8483}"/>
              </a:ext>
            </a:extLst>
          </p:cNvPr>
          <p:cNvSpPr>
            <a:spLocks noGrp="1"/>
          </p:cNvSpPr>
          <p:nvPr>
            <p:ph type="body" sz="quarter" idx="3"/>
          </p:nvPr>
        </p:nvSpPr>
        <p:spPr>
          <a:xfrm>
            <a:off x="4444306" y="1260872"/>
            <a:ext cx="3732546"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600E79D-9BD9-4D29-8A09-50BF8A810631}"/>
              </a:ext>
            </a:extLst>
          </p:cNvPr>
          <p:cNvSpPr>
            <a:spLocks noGrp="1"/>
          </p:cNvSpPr>
          <p:nvPr>
            <p:ph sz="quarter" idx="4"/>
          </p:nvPr>
        </p:nvSpPr>
        <p:spPr>
          <a:xfrm>
            <a:off x="4444306" y="1878806"/>
            <a:ext cx="3732546"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A33B55-58F3-4DE2-8F9E-B4A7EED2789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6E7F5036-766A-4D67-B8B1-93CF26AC756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D60EA6B-41A4-489A-8CE0-F1ABA9D16D01}"/>
              </a:ext>
            </a:extLst>
          </p:cNvPr>
          <p:cNvSpPr>
            <a:spLocks noGrp="1"/>
          </p:cNvSpPr>
          <p:nvPr>
            <p:ph type="sldNum" sz="quarter" idx="12"/>
          </p:nvPr>
        </p:nvSpPr>
        <p:spPr/>
        <p:txBody>
          <a:bodyPr/>
          <a:lstStyle>
            <a:lvl1pPr>
              <a:defRPr/>
            </a:lvl1pPr>
          </a:lstStyle>
          <a:p>
            <a:fld id="{19F42C7A-F04F-4DD5-AB72-D32F3DFF27A5}" type="slidenum">
              <a:rPr lang="en-US" altLang="en-US"/>
              <a:pPr/>
              <a:t>‹#›</a:t>
            </a:fld>
            <a:endParaRPr lang="en-US" altLang="en-US"/>
          </a:p>
        </p:txBody>
      </p:sp>
    </p:spTree>
    <p:extLst>
      <p:ext uri="{BB962C8B-B14F-4D97-AF65-F5344CB8AC3E}">
        <p14:creationId xmlns:p14="http://schemas.microsoft.com/office/powerpoint/2010/main" val="2748213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2809BE-4F75-4AE8-85BB-D151C4B7CC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506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833E2-DC80-4F53-8CE8-DCA4DF1B82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F278E6-9BDF-4E92-949C-99484C75FB33}"/>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B031BC41-A0FF-4079-98D1-F45EAFEA5634}"/>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DA8669BD-724D-42F9-83EF-209747CC51DB}"/>
              </a:ext>
            </a:extLst>
          </p:cNvPr>
          <p:cNvSpPr>
            <a:spLocks noGrp="1"/>
          </p:cNvSpPr>
          <p:nvPr>
            <p:ph type="sldNum" sz="quarter" idx="12"/>
          </p:nvPr>
        </p:nvSpPr>
        <p:spPr/>
        <p:txBody>
          <a:bodyPr/>
          <a:lstStyle>
            <a:lvl1pPr>
              <a:defRPr/>
            </a:lvl1pPr>
          </a:lstStyle>
          <a:p>
            <a:fld id="{47A8599D-D919-4811-B00A-8045905B4A2E}" type="slidenum">
              <a:rPr lang="en-US" altLang="en-US"/>
              <a:pPr/>
              <a:t>‹#›</a:t>
            </a:fld>
            <a:endParaRPr lang="en-US" altLang="en-US"/>
          </a:p>
        </p:txBody>
      </p:sp>
    </p:spTree>
    <p:extLst>
      <p:ext uri="{BB962C8B-B14F-4D97-AF65-F5344CB8AC3E}">
        <p14:creationId xmlns:p14="http://schemas.microsoft.com/office/powerpoint/2010/main" val="1843596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A60F87-1796-4078-B9AD-8B4768AE5413}"/>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4017864-0E05-4567-96C0-0740A0FFF30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08F457E-DE7A-43AE-AB86-55EEF5B6268A}"/>
              </a:ext>
            </a:extLst>
          </p:cNvPr>
          <p:cNvSpPr>
            <a:spLocks noGrp="1"/>
          </p:cNvSpPr>
          <p:nvPr>
            <p:ph type="sldNum" sz="quarter" idx="12"/>
          </p:nvPr>
        </p:nvSpPr>
        <p:spPr/>
        <p:txBody>
          <a:bodyPr/>
          <a:lstStyle>
            <a:lvl1pPr>
              <a:defRPr/>
            </a:lvl1pPr>
          </a:lstStyle>
          <a:p>
            <a:fld id="{1989444F-6A5A-458F-85E5-05AF47E6F855}" type="slidenum">
              <a:rPr lang="en-US" altLang="en-US"/>
              <a:pPr/>
              <a:t>‹#›</a:t>
            </a:fld>
            <a:endParaRPr lang="en-US" altLang="en-US"/>
          </a:p>
        </p:txBody>
      </p:sp>
    </p:spTree>
    <p:extLst>
      <p:ext uri="{BB962C8B-B14F-4D97-AF65-F5344CB8AC3E}">
        <p14:creationId xmlns:p14="http://schemas.microsoft.com/office/powerpoint/2010/main" val="2365842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023E0-BB88-4475-8186-744B7CD9614A}"/>
              </a:ext>
            </a:extLst>
          </p:cNvPr>
          <p:cNvSpPr>
            <a:spLocks noGrp="1"/>
          </p:cNvSpPr>
          <p:nvPr>
            <p:ph type="title"/>
          </p:nvPr>
        </p:nvSpPr>
        <p:spPr>
          <a:xfrm>
            <a:off x="605073" y="342900"/>
            <a:ext cx="2831797"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4FB6213-ABF4-4BF7-B2D0-8CD84F5DE251}"/>
              </a:ext>
            </a:extLst>
          </p:cNvPr>
          <p:cNvSpPr>
            <a:spLocks noGrp="1"/>
          </p:cNvSpPr>
          <p:nvPr>
            <p:ph idx="1"/>
          </p:nvPr>
        </p:nvSpPr>
        <p:spPr>
          <a:xfrm>
            <a:off x="3732547" y="740569"/>
            <a:ext cx="4444305"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4268-0AD4-4DA3-9B43-497B4452ED78}"/>
              </a:ext>
            </a:extLst>
          </p:cNvPr>
          <p:cNvSpPr>
            <a:spLocks noGrp="1"/>
          </p:cNvSpPr>
          <p:nvPr>
            <p:ph type="body" sz="half" idx="2"/>
          </p:nvPr>
        </p:nvSpPr>
        <p:spPr>
          <a:xfrm>
            <a:off x="605073" y="1543050"/>
            <a:ext cx="2831797"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6587B52-6A56-4AC8-AF7C-BE587BEF379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6B17275F-1875-4977-8229-B938F2C97C8E}"/>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8237987-DE8A-44DC-938C-B896BB129549}"/>
              </a:ext>
            </a:extLst>
          </p:cNvPr>
          <p:cNvSpPr>
            <a:spLocks noGrp="1"/>
          </p:cNvSpPr>
          <p:nvPr>
            <p:ph type="sldNum" sz="quarter" idx="12"/>
          </p:nvPr>
        </p:nvSpPr>
        <p:spPr/>
        <p:txBody>
          <a:bodyPr/>
          <a:lstStyle>
            <a:lvl1pPr>
              <a:defRPr/>
            </a:lvl1pPr>
          </a:lstStyle>
          <a:p>
            <a:fld id="{8DC5B15B-6BE3-42DE-B0C3-A7EC8E7D0FD3}" type="slidenum">
              <a:rPr lang="en-US" altLang="en-US"/>
              <a:pPr/>
              <a:t>‹#›</a:t>
            </a:fld>
            <a:endParaRPr lang="en-US" altLang="en-US"/>
          </a:p>
        </p:txBody>
      </p:sp>
    </p:spTree>
    <p:extLst>
      <p:ext uri="{BB962C8B-B14F-4D97-AF65-F5344CB8AC3E}">
        <p14:creationId xmlns:p14="http://schemas.microsoft.com/office/powerpoint/2010/main" val="835068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1357-48E0-44F4-8574-8483FAFC4E5A}"/>
              </a:ext>
            </a:extLst>
          </p:cNvPr>
          <p:cNvSpPr>
            <a:spLocks noGrp="1"/>
          </p:cNvSpPr>
          <p:nvPr>
            <p:ph type="title"/>
          </p:nvPr>
        </p:nvSpPr>
        <p:spPr>
          <a:xfrm>
            <a:off x="605073" y="342900"/>
            <a:ext cx="2831797"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69B2281-4F8C-4C02-B288-7845445D8137}"/>
              </a:ext>
            </a:extLst>
          </p:cNvPr>
          <p:cNvSpPr>
            <a:spLocks noGrp="1"/>
          </p:cNvSpPr>
          <p:nvPr>
            <p:ph type="pic" idx="1"/>
          </p:nvPr>
        </p:nvSpPr>
        <p:spPr>
          <a:xfrm>
            <a:off x="3732547" y="740569"/>
            <a:ext cx="4444305"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98B155E-A9B8-4021-9C9A-34C9070450BD}"/>
              </a:ext>
            </a:extLst>
          </p:cNvPr>
          <p:cNvSpPr>
            <a:spLocks noGrp="1"/>
          </p:cNvSpPr>
          <p:nvPr>
            <p:ph type="body" sz="half" idx="2"/>
          </p:nvPr>
        </p:nvSpPr>
        <p:spPr>
          <a:xfrm>
            <a:off x="605073" y="1543050"/>
            <a:ext cx="2831797"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9DBE7A1-1A9C-4B4C-B14F-E022BD6ADCD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EA35268E-713C-46C7-B30D-42C9EED74C7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C422847-985C-4D19-9D21-CAE69DC010D1}"/>
              </a:ext>
            </a:extLst>
          </p:cNvPr>
          <p:cNvSpPr>
            <a:spLocks noGrp="1"/>
          </p:cNvSpPr>
          <p:nvPr>
            <p:ph type="sldNum" sz="quarter" idx="12"/>
          </p:nvPr>
        </p:nvSpPr>
        <p:spPr/>
        <p:txBody>
          <a:bodyPr/>
          <a:lstStyle>
            <a:lvl1pPr>
              <a:defRPr/>
            </a:lvl1pPr>
          </a:lstStyle>
          <a:p>
            <a:fld id="{2E7A60B5-1AF8-4BD4-BD1D-A5D79B9E0A0A}" type="slidenum">
              <a:rPr lang="en-US" altLang="en-US"/>
              <a:pPr/>
              <a:t>‹#›</a:t>
            </a:fld>
            <a:endParaRPr lang="en-US" altLang="en-US"/>
          </a:p>
        </p:txBody>
      </p:sp>
    </p:spTree>
    <p:extLst>
      <p:ext uri="{BB962C8B-B14F-4D97-AF65-F5344CB8AC3E}">
        <p14:creationId xmlns:p14="http://schemas.microsoft.com/office/powerpoint/2010/main" val="16683044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1EDC8-5043-43D2-801C-AA955CE7D89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D00901-4075-44C0-A0B0-480B43E590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5E667C-24BD-44E1-9098-06D556D9AC4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E7525C1-8142-4861-B010-F9E94F74E64C}"/>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CA4DD41-344F-4C4F-BC5E-B4A642759DAD}"/>
              </a:ext>
            </a:extLst>
          </p:cNvPr>
          <p:cNvSpPr>
            <a:spLocks noGrp="1"/>
          </p:cNvSpPr>
          <p:nvPr>
            <p:ph type="sldNum" sz="quarter" idx="12"/>
          </p:nvPr>
        </p:nvSpPr>
        <p:spPr/>
        <p:txBody>
          <a:bodyPr/>
          <a:lstStyle>
            <a:lvl1pPr>
              <a:defRPr/>
            </a:lvl1pPr>
          </a:lstStyle>
          <a:p>
            <a:fld id="{FAC37565-B122-4811-BF00-FCD6445B25CB}" type="slidenum">
              <a:rPr lang="en-US" altLang="en-US"/>
              <a:pPr/>
              <a:t>‹#›</a:t>
            </a:fld>
            <a:endParaRPr lang="en-US" altLang="en-US"/>
          </a:p>
        </p:txBody>
      </p:sp>
    </p:spTree>
    <p:extLst>
      <p:ext uri="{BB962C8B-B14F-4D97-AF65-F5344CB8AC3E}">
        <p14:creationId xmlns:p14="http://schemas.microsoft.com/office/powerpoint/2010/main" val="39342589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7CA872-3B64-459A-A463-600AE012B8F6}"/>
              </a:ext>
            </a:extLst>
          </p:cNvPr>
          <p:cNvSpPr>
            <a:spLocks noGrp="1"/>
          </p:cNvSpPr>
          <p:nvPr>
            <p:ph type="title" orient="vert"/>
          </p:nvPr>
        </p:nvSpPr>
        <p:spPr>
          <a:xfrm>
            <a:off x="6364684" y="205979"/>
            <a:ext cx="1975247" cy="4388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6752CD-3EF2-4F66-B5C4-C7FC71917742}"/>
              </a:ext>
            </a:extLst>
          </p:cNvPr>
          <p:cNvSpPr>
            <a:spLocks noGrp="1"/>
          </p:cNvSpPr>
          <p:nvPr>
            <p:ph type="body" orient="vert" idx="1"/>
          </p:nvPr>
        </p:nvSpPr>
        <p:spPr>
          <a:xfrm>
            <a:off x="438944" y="205979"/>
            <a:ext cx="5779426"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91A0E7-B203-4683-A056-5DB78D00484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CC7B3E3-214F-4F8F-9DD5-565D39B078C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DF93D42-221C-4BFB-B66E-1FD29AE5C29C}"/>
              </a:ext>
            </a:extLst>
          </p:cNvPr>
          <p:cNvSpPr>
            <a:spLocks noGrp="1"/>
          </p:cNvSpPr>
          <p:nvPr>
            <p:ph type="sldNum" sz="quarter" idx="12"/>
          </p:nvPr>
        </p:nvSpPr>
        <p:spPr/>
        <p:txBody>
          <a:bodyPr/>
          <a:lstStyle>
            <a:lvl1pPr>
              <a:defRPr/>
            </a:lvl1pPr>
          </a:lstStyle>
          <a:p>
            <a:fld id="{6279C6F1-FC99-4B9F-8301-74F01181AED9}" type="slidenum">
              <a:rPr lang="en-US" altLang="en-US"/>
              <a:pPr/>
              <a:t>‹#›</a:t>
            </a:fld>
            <a:endParaRPr lang="en-US" altLang="en-US"/>
          </a:p>
        </p:txBody>
      </p:sp>
    </p:spTree>
    <p:extLst>
      <p:ext uri="{BB962C8B-B14F-4D97-AF65-F5344CB8AC3E}">
        <p14:creationId xmlns:p14="http://schemas.microsoft.com/office/powerpoint/2010/main" val="39932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3471" y="3305191"/>
            <a:ext cx="7462044"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3471" y="2180035"/>
            <a:ext cx="7462044" cy="1125140"/>
          </a:xfrm>
        </p:spPr>
        <p:txBody>
          <a:bodyPr anchor="b"/>
          <a:lstStyle>
            <a:lvl1pPr marL="0" indent="0">
              <a:buNone/>
              <a:defRPr sz="2000"/>
            </a:lvl1pPr>
            <a:lvl2pPr marL="339061" indent="0">
              <a:buNone/>
              <a:defRPr sz="1800"/>
            </a:lvl2pPr>
            <a:lvl3pPr marL="678271" indent="0">
              <a:buNone/>
              <a:defRPr sz="1600"/>
            </a:lvl3pPr>
            <a:lvl4pPr marL="1017217" indent="0">
              <a:buNone/>
              <a:defRPr sz="1400"/>
            </a:lvl4pPr>
            <a:lvl5pPr marL="1356390" indent="0">
              <a:buNone/>
              <a:defRPr sz="1400"/>
            </a:lvl5pPr>
            <a:lvl6pPr marL="1695300" indent="0">
              <a:buNone/>
              <a:defRPr sz="1400"/>
            </a:lvl6pPr>
            <a:lvl7pPr marL="2034313" indent="0">
              <a:buNone/>
              <a:defRPr sz="1400"/>
            </a:lvl7pPr>
            <a:lvl8pPr marL="2373419" indent="0">
              <a:buNone/>
              <a:defRPr sz="1400"/>
            </a:lvl8pPr>
            <a:lvl9pPr marL="2712509"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7AE4B22-24C9-4BD8-A2D6-8E3898629F9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932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894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2595" y="1200155"/>
            <a:ext cx="3877336"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11E98B-EED2-4B67-A443-F4B6B35947A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7216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9465" y="1151335"/>
            <a:ext cx="3878861"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39465" y="1631156"/>
            <a:ext cx="3878861"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462544" y="1151335"/>
            <a:ext cx="3880385" cy="479822"/>
          </a:xfrm>
        </p:spPr>
        <p:txBody>
          <a:bodyPr anchor="b"/>
          <a:lstStyle>
            <a:lvl1pPr marL="0" indent="0">
              <a:buNone/>
              <a:defRPr sz="2400" b="1"/>
            </a:lvl1pPr>
            <a:lvl2pPr marL="339061" indent="0">
              <a:buNone/>
              <a:defRPr sz="2000" b="1"/>
            </a:lvl2pPr>
            <a:lvl3pPr marL="678271" indent="0">
              <a:buNone/>
              <a:defRPr sz="1800" b="1"/>
            </a:lvl3pPr>
            <a:lvl4pPr marL="1017217" indent="0">
              <a:buNone/>
              <a:defRPr sz="1600" b="1"/>
            </a:lvl4pPr>
            <a:lvl5pPr marL="1356390" indent="0">
              <a:buNone/>
              <a:defRPr sz="1600" b="1"/>
            </a:lvl5pPr>
            <a:lvl6pPr marL="1695300" indent="0">
              <a:buNone/>
              <a:defRPr sz="1600" b="1"/>
            </a:lvl6pPr>
            <a:lvl7pPr marL="2034313" indent="0">
              <a:buNone/>
              <a:defRPr sz="1600" b="1"/>
            </a:lvl7pPr>
            <a:lvl8pPr marL="2373419" indent="0">
              <a:buNone/>
              <a:defRPr sz="1600" b="1"/>
            </a:lvl8pPr>
            <a:lvl9pPr marL="2712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462544" y="1631156"/>
            <a:ext cx="388038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CDC162-1900-40CE-9BEB-10030CC81F0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1027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4CB589C-4D57-407B-91A2-640CFE24FC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998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6F5A7C8-905E-4755-8782-9AD9A4FE91F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9864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2047" y="204787"/>
            <a:ext cx="2888189"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432805" y="208717"/>
            <a:ext cx="4907635"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42047" y="1076343"/>
            <a:ext cx="2888189" cy="351829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C47A99C-07AA-42E0-A17B-9B37B53AD97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370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20734" y="3600451"/>
            <a:ext cx="5267325"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20734" y="459581"/>
            <a:ext cx="5267325" cy="3086100"/>
          </a:xfrm>
        </p:spPr>
        <p:txBody>
          <a:bodyPr/>
          <a:lstStyle>
            <a:lvl1pPr marL="0" indent="0">
              <a:buNone/>
              <a:defRPr sz="3200"/>
            </a:lvl1pPr>
            <a:lvl2pPr marL="339061" indent="0">
              <a:buNone/>
              <a:defRPr sz="2800"/>
            </a:lvl2pPr>
            <a:lvl3pPr marL="678271" indent="0">
              <a:buNone/>
              <a:defRPr sz="2400"/>
            </a:lvl3pPr>
            <a:lvl4pPr marL="1017217" indent="0">
              <a:buNone/>
              <a:defRPr sz="2000"/>
            </a:lvl4pPr>
            <a:lvl5pPr marL="1356390" indent="0">
              <a:buNone/>
              <a:defRPr sz="2000"/>
            </a:lvl5pPr>
            <a:lvl6pPr marL="1695300" indent="0">
              <a:buNone/>
              <a:defRPr sz="2000"/>
            </a:lvl6pPr>
            <a:lvl7pPr marL="2034313" indent="0">
              <a:buNone/>
              <a:defRPr sz="2000"/>
            </a:lvl7pPr>
            <a:lvl8pPr marL="2373419" indent="0">
              <a:buNone/>
              <a:defRPr sz="2000"/>
            </a:lvl8pPr>
            <a:lvl9pPr marL="2712509" indent="0">
              <a:buNone/>
              <a:defRPr sz="2000"/>
            </a:lvl9pPr>
          </a:lstStyle>
          <a:p>
            <a:endParaRPr lang="en-US"/>
          </a:p>
        </p:txBody>
      </p:sp>
      <p:sp>
        <p:nvSpPr>
          <p:cNvPr id="4" name="Text Placeholder 3"/>
          <p:cNvSpPr>
            <a:spLocks noGrp="1"/>
          </p:cNvSpPr>
          <p:nvPr>
            <p:ph type="body" sz="half" idx="2"/>
          </p:nvPr>
        </p:nvSpPr>
        <p:spPr>
          <a:xfrm>
            <a:off x="1720734" y="4029419"/>
            <a:ext cx="5267325" cy="603647"/>
          </a:xfrm>
        </p:spPr>
        <p:txBody>
          <a:bodyPr/>
          <a:lstStyle>
            <a:lvl1pPr marL="0" indent="0">
              <a:buNone/>
              <a:defRPr sz="1400"/>
            </a:lvl1pPr>
            <a:lvl2pPr marL="339061" indent="0">
              <a:buNone/>
              <a:defRPr sz="1200"/>
            </a:lvl2pPr>
            <a:lvl3pPr marL="678271" indent="0">
              <a:buNone/>
              <a:defRPr sz="1000"/>
            </a:lvl3pPr>
            <a:lvl4pPr marL="1017217" indent="0">
              <a:buNone/>
              <a:defRPr sz="900"/>
            </a:lvl4pPr>
            <a:lvl5pPr marL="1356390" indent="0">
              <a:buNone/>
              <a:defRPr sz="900"/>
            </a:lvl5pPr>
            <a:lvl6pPr marL="1695300" indent="0">
              <a:buNone/>
              <a:defRPr sz="900"/>
            </a:lvl6pPr>
            <a:lvl7pPr marL="2034313" indent="0">
              <a:buNone/>
              <a:defRPr sz="900"/>
            </a:lvl7pPr>
            <a:lvl8pPr marL="2373419" indent="0">
              <a:buNone/>
              <a:defRPr sz="900"/>
            </a:lvl8pPr>
            <a:lvl9pPr marL="2712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AB7C7D-F77A-452E-A8B2-BE455B7E510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89394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38944" y="1200155"/>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l">
              <a:defRPr sz="1400">
                <a:solidFill>
                  <a:schemeClr val="tx1"/>
                </a:solidFill>
                <a:latin typeface="+mj-lt"/>
              </a:defRPr>
            </a:lvl1pPr>
          </a:lstStyle>
          <a:p>
            <a:endParaRPr lang="en-US" altLang="en-US">
              <a:solidFill>
                <a:srgbClr val="000000"/>
              </a:solidFill>
            </a:endParaRPr>
          </a:p>
        </p:txBody>
      </p:sp>
      <p:sp>
        <p:nvSpPr>
          <p:cNvPr id="1029" name="Rectangle 5"/>
          <p:cNvSpPr>
            <a:spLocks noGrp="1" noChangeArrowheads="1"/>
          </p:cNvSpPr>
          <p:nvPr>
            <p:ph type="ftr" sz="quarter" idx="3"/>
          </p:nvPr>
        </p:nvSpPr>
        <p:spPr bwMode="auto">
          <a:xfrm>
            <a:off x="2999463"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defRPr sz="1400">
                <a:solidFill>
                  <a:schemeClr val="tx1"/>
                </a:solidFill>
                <a:latin typeface="+mj-lt"/>
              </a:defRPr>
            </a:lvl1pPr>
          </a:lstStyle>
          <a:p>
            <a:endParaRPr lang="en-US" altLang="en-US">
              <a:solidFill>
                <a:srgbClr val="000000"/>
              </a:solidFill>
            </a:endParaRPr>
          </a:p>
        </p:txBody>
      </p:sp>
      <p:sp>
        <p:nvSpPr>
          <p:cNvPr id="1030" name="Rectangle 6"/>
          <p:cNvSpPr>
            <a:spLocks noGrp="1" noChangeArrowheads="1"/>
          </p:cNvSpPr>
          <p:nvPr>
            <p:ph type="sldNum" sz="quarter" idx="4"/>
          </p:nvPr>
        </p:nvSpPr>
        <p:spPr bwMode="auto">
          <a:xfrm>
            <a:off x="6291528"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011" tIns="33920" rIns="68011" bIns="33920" numCol="1" anchor="t" anchorCtr="0" compatLnSpc="1">
            <a:prstTxWarp prst="textNoShape">
              <a:avLst/>
            </a:prstTxWarp>
          </a:bodyPr>
          <a:lstStyle>
            <a:lvl1pPr algn="r">
              <a:defRPr sz="1400">
                <a:solidFill>
                  <a:schemeClr val="tx1"/>
                </a:solidFill>
                <a:latin typeface="+mj-lt"/>
              </a:defRPr>
            </a:lvl1pPr>
          </a:lstStyle>
          <a:p>
            <a:fld id="{2B47646A-D41E-4824-8B47-F9447472355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919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339061" algn="ctr" rtl="0" fontAlgn="base">
        <a:spcBef>
          <a:spcPct val="0"/>
        </a:spcBef>
        <a:spcAft>
          <a:spcPct val="0"/>
        </a:spcAft>
        <a:defRPr sz="4400">
          <a:solidFill>
            <a:schemeClr val="tx2"/>
          </a:solidFill>
          <a:latin typeface="Arial" charset="0"/>
          <a:cs typeface="Arial" charset="0"/>
        </a:defRPr>
      </a:lvl6pPr>
      <a:lvl7pPr marL="678271" algn="ctr" rtl="0" fontAlgn="base">
        <a:spcBef>
          <a:spcPct val="0"/>
        </a:spcBef>
        <a:spcAft>
          <a:spcPct val="0"/>
        </a:spcAft>
        <a:defRPr sz="4400">
          <a:solidFill>
            <a:schemeClr val="tx2"/>
          </a:solidFill>
          <a:latin typeface="Arial" charset="0"/>
          <a:cs typeface="Arial" charset="0"/>
        </a:defRPr>
      </a:lvl7pPr>
      <a:lvl8pPr marL="1017217" algn="ctr" rtl="0" fontAlgn="base">
        <a:spcBef>
          <a:spcPct val="0"/>
        </a:spcBef>
        <a:spcAft>
          <a:spcPct val="0"/>
        </a:spcAft>
        <a:defRPr sz="4400">
          <a:solidFill>
            <a:schemeClr val="tx2"/>
          </a:solidFill>
          <a:latin typeface="Arial" charset="0"/>
          <a:cs typeface="Arial" charset="0"/>
        </a:defRPr>
      </a:lvl8pPr>
      <a:lvl9pPr marL="1356390" algn="ctr" rtl="0" fontAlgn="base">
        <a:spcBef>
          <a:spcPct val="0"/>
        </a:spcBef>
        <a:spcAft>
          <a:spcPct val="0"/>
        </a:spcAft>
        <a:defRPr sz="4400">
          <a:solidFill>
            <a:schemeClr val="tx2"/>
          </a:solidFill>
          <a:latin typeface="Arial" charset="0"/>
          <a:cs typeface="Arial" charset="0"/>
        </a:defRPr>
      </a:lvl9pPr>
    </p:titleStyle>
    <p:bodyStyle>
      <a:lvl1pPr marL="254229" indent="-254229" algn="l" rtl="0" fontAlgn="base">
        <a:spcBef>
          <a:spcPct val="20000"/>
        </a:spcBef>
        <a:spcAft>
          <a:spcPct val="0"/>
        </a:spcAft>
        <a:buChar char="•"/>
        <a:defRPr sz="4000">
          <a:solidFill>
            <a:schemeClr val="bg1"/>
          </a:solidFill>
          <a:latin typeface="+mn-lt"/>
          <a:ea typeface="+mn-ea"/>
          <a:cs typeface="+mn-cs"/>
        </a:defRPr>
      </a:lvl1pPr>
      <a:lvl2pPr marL="551136" indent="-211893" algn="l" rtl="0" fontAlgn="base">
        <a:spcBef>
          <a:spcPct val="20000"/>
        </a:spcBef>
        <a:spcAft>
          <a:spcPct val="0"/>
        </a:spcAft>
        <a:buChar char="–"/>
        <a:defRPr sz="4000">
          <a:solidFill>
            <a:schemeClr val="bg1"/>
          </a:solidFill>
          <a:latin typeface="+mn-lt"/>
        </a:defRPr>
      </a:lvl2pPr>
      <a:lvl3pPr marL="847639" indent="-169563" algn="l" rtl="0" fontAlgn="base">
        <a:spcBef>
          <a:spcPct val="20000"/>
        </a:spcBef>
        <a:spcAft>
          <a:spcPct val="0"/>
        </a:spcAft>
        <a:buChar char="•"/>
        <a:defRPr sz="2400">
          <a:solidFill>
            <a:schemeClr val="tx1"/>
          </a:solidFill>
          <a:latin typeface="+mj-lt"/>
          <a:cs typeface="+mj-cs"/>
        </a:defRPr>
      </a:lvl3pPr>
      <a:lvl4pPr marL="1186788" indent="-169563" algn="l" rtl="0" fontAlgn="base">
        <a:spcBef>
          <a:spcPct val="20000"/>
        </a:spcBef>
        <a:spcAft>
          <a:spcPct val="0"/>
        </a:spcAft>
        <a:buChar char="–"/>
        <a:defRPr sz="2000">
          <a:solidFill>
            <a:schemeClr val="tx1"/>
          </a:solidFill>
          <a:latin typeface="+mj-lt"/>
          <a:cs typeface="+mj-cs"/>
        </a:defRPr>
      </a:lvl4pPr>
      <a:lvl5pPr marL="1525913" indent="-169563" algn="l" rtl="0" fontAlgn="base">
        <a:spcBef>
          <a:spcPct val="20000"/>
        </a:spcBef>
        <a:spcAft>
          <a:spcPct val="0"/>
        </a:spcAft>
        <a:buChar char="»"/>
        <a:defRPr sz="2000">
          <a:solidFill>
            <a:schemeClr val="tx1"/>
          </a:solidFill>
          <a:latin typeface="+mj-lt"/>
          <a:cs typeface="+mj-cs"/>
        </a:defRPr>
      </a:lvl5pPr>
      <a:lvl6pPr marL="1864758" indent="-169563" algn="l" rtl="0" fontAlgn="base">
        <a:spcBef>
          <a:spcPct val="20000"/>
        </a:spcBef>
        <a:spcAft>
          <a:spcPct val="0"/>
        </a:spcAft>
        <a:buChar char="»"/>
        <a:defRPr sz="2000">
          <a:solidFill>
            <a:schemeClr val="tx1"/>
          </a:solidFill>
          <a:latin typeface="+mj-lt"/>
          <a:cs typeface="+mj-cs"/>
        </a:defRPr>
      </a:lvl6pPr>
      <a:lvl7pPr marL="2203930" indent="-169563" algn="l" rtl="0" fontAlgn="base">
        <a:spcBef>
          <a:spcPct val="20000"/>
        </a:spcBef>
        <a:spcAft>
          <a:spcPct val="0"/>
        </a:spcAft>
        <a:buChar char="»"/>
        <a:defRPr sz="2000">
          <a:solidFill>
            <a:schemeClr val="tx1"/>
          </a:solidFill>
          <a:latin typeface="+mj-lt"/>
          <a:cs typeface="+mj-cs"/>
        </a:defRPr>
      </a:lvl7pPr>
      <a:lvl8pPr marL="2542973" indent="-169563" algn="l" rtl="0" fontAlgn="base">
        <a:spcBef>
          <a:spcPct val="20000"/>
        </a:spcBef>
        <a:spcAft>
          <a:spcPct val="0"/>
        </a:spcAft>
        <a:buChar char="»"/>
        <a:defRPr sz="2000">
          <a:solidFill>
            <a:schemeClr val="tx1"/>
          </a:solidFill>
          <a:latin typeface="+mj-lt"/>
          <a:cs typeface="+mj-cs"/>
        </a:defRPr>
      </a:lvl8pPr>
      <a:lvl9pPr marL="2882131" indent="-169563" algn="l" rtl="0" fontAlgn="base">
        <a:spcBef>
          <a:spcPct val="20000"/>
        </a:spcBef>
        <a:spcAft>
          <a:spcPct val="0"/>
        </a:spcAft>
        <a:buChar char="»"/>
        <a:defRPr sz="2000">
          <a:solidFill>
            <a:schemeClr val="tx1"/>
          </a:solidFill>
          <a:latin typeface="+mj-lt"/>
          <a:cs typeface="+mj-cs"/>
        </a:defRPr>
      </a:lvl9pPr>
    </p:bodyStyle>
    <p:otherStyle>
      <a:defPPr>
        <a:defRPr lang="en-US"/>
      </a:defPPr>
      <a:lvl1pPr marL="0" algn="l" defTabSz="678271" rtl="0" eaLnBrk="1" latinLnBrk="0" hangingPunct="1">
        <a:defRPr sz="1800" kern="1200">
          <a:solidFill>
            <a:schemeClr val="tx1"/>
          </a:solidFill>
          <a:latin typeface="+mn-lt"/>
          <a:ea typeface="+mn-ea"/>
          <a:cs typeface="+mn-cs"/>
        </a:defRPr>
      </a:lvl1pPr>
      <a:lvl2pPr marL="339061" algn="l" defTabSz="678271" rtl="0" eaLnBrk="1" latinLnBrk="0" hangingPunct="1">
        <a:defRPr sz="1800" kern="1200">
          <a:solidFill>
            <a:schemeClr val="tx1"/>
          </a:solidFill>
          <a:latin typeface="+mn-lt"/>
          <a:ea typeface="+mn-ea"/>
          <a:cs typeface="+mn-cs"/>
        </a:defRPr>
      </a:lvl2pPr>
      <a:lvl3pPr marL="678271" algn="l" defTabSz="678271" rtl="0" eaLnBrk="1" latinLnBrk="0" hangingPunct="1">
        <a:defRPr sz="1800" kern="1200">
          <a:solidFill>
            <a:schemeClr val="tx1"/>
          </a:solidFill>
          <a:latin typeface="+mn-lt"/>
          <a:ea typeface="+mn-ea"/>
          <a:cs typeface="+mn-cs"/>
        </a:defRPr>
      </a:lvl3pPr>
      <a:lvl4pPr marL="1017217" algn="l" defTabSz="678271" rtl="0" eaLnBrk="1" latinLnBrk="0" hangingPunct="1">
        <a:defRPr sz="1800" kern="1200">
          <a:solidFill>
            <a:schemeClr val="tx1"/>
          </a:solidFill>
          <a:latin typeface="+mn-lt"/>
          <a:ea typeface="+mn-ea"/>
          <a:cs typeface="+mn-cs"/>
        </a:defRPr>
      </a:lvl4pPr>
      <a:lvl5pPr marL="1356390" algn="l" defTabSz="678271" rtl="0" eaLnBrk="1" latinLnBrk="0" hangingPunct="1">
        <a:defRPr sz="1800" kern="1200">
          <a:solidFill>
            <a:schemeClr val="tx1"/>
          </a:solidFill>
          <a:latin typeface="+mn-lt"/>
          <a:ea typeface="+mn-ea"/>
          <a:cs typeface="+mn-cs"/>
        </a:defRPr>
      </a:lvl5pPr>
      <a:lvl6pPr marL="1695300" algn="l" defTabSz="678271" rtl="0" eaLnBrk="1" latinLnBrk="0" hangingPunct="1">
        <a:defRPr sz="1800" kern="1200">
          <a:solidFill>
            <a:schemeClr val="tx1"/>
          </a:solidFill>
          <a:latin typeface="+mn-lt"/>
          <a:ea typeface="+mn-ea"/>
          <a:cs typeface="+mn-cs"/>
        </a:defRPr>
      </a:lvl6pPr>
      <a:lvl7pPr marL="2034313" algn="l" defTabSz="678271" rtl="0" eaLnBrk="1" latinLnBrk="0" hangingPunct="1">
        <a:defRPr sz="1800" kern="1200">
          <a:solidFill>
            <a:schemeClr val="tx1"/>
          </a:solidFill>
          <a:latin typeface="+mn-lt"/>
          <a:ea typeface="+mn-ea"/>
          <a:cs typeface="+mn-cs"/>
        </a:defRPr>
      </a:lvl7pPr>
      <a:lvl8pPr marL="2373419" algn="l" defTabSz="678271" rtl="0" eaLnBrk="1" latinLnBrk="0" hangingPunct="1">
        <a:defRPr sz="1800" kern="1200">
          <a:solidFill>
            <a:schemeClr val="tx1"/>
          </a:solidFill>
          <a:latin typeface="+mn-lt"/>
          <a:ea typeface="+mn-ea"/>
          <a:cs typeface="+mn-cs"/>
        </a:defRPr>
      </a:lvl8pPr>
      <a:lvl9pPr marL="2712509" algn="l" defTabSz="67827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93BB2F-363A-4EC2-9670-9966DABC764D}"/>
              </a:ext>
            </a:extLst>
          </p:cNvPr>
          <p:cNvSpPr>
            <a:spLocks noGrp="1"/>
          </p:cNvSpPr>
          <p:nvPr>
            <p:ph type="title"/>
          </p:nvPr>
        </p:nvSpPr>
        <p:spPr>
          <a:xfrm>
            <a:off x="603548" y="273844"/>
            <a:ext cx="757178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2B39D8-E86F-4A74-ABCE-9D78F8BE3E1B}"/>
              </a:ext>
            </a:extLst>
          </p:cNvPr>
          <p:cNvSpPr>
            <a:spLocks noGrp="1"/>
          </p:cNvSpPr>
          <p:nvPr>
            <p:ph type="body" idx="1"/>
          </p:nvPr>
        </p:nvSpPr>
        <p:spPr>
          <a:xfrm>
            <a:off x="603548" y="1369219"/>
            <a:ext cx="757178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4DF18-98F5-46F0-9BAB-382B19E2FFC8}"/>
              </a:ext>
            </a:extLst>
          </p:cNvPr>
          <p:cNvSpPr>
            <a:spLocks noGrp="1"/>
          </p:cNvSpPr>
          <p:nvPr>
            <p:ph type="dt" sz="half" idx="2"/>
          </p:nvPr>
        </p:nvSpPr>
        <p:spPr>
          <a:xfrm>
            <a:off x="603548" y="4767263"/>
            <a:ext cx="1975247" cy="273844"/>
          </a:xfrm>
          <a:prstGeom prst="rect">
            <a:avLst/>
          </a:prstGeom>
        </p:spPr>
        <p:txBody>
          <a:bodyPr vert="horz" lIns="91440" tIns="45720" rIns="91440" bIns="45720" rtlCol="0" anchor="ctr"/>
          <a:lstStyle>
            <a:lvl1pPr algn="l">
              <a:defRPr sz="864">
                <a:solidFill>
                  <a:schemeClr val="tx1">
                    <a:tint val="75000"/>
                  </a:schemeClr>
                </a:solidFill>
              </a:defRPr>
            </a:lvl1pPr>
          </a:lstStyle>
          <a:p>
            <a:fld id="{2FDF3210-FC15-4152-9536-BC5870DC58B1}" type="datetimeFigureOut">
              <a:rPr lang="en-US" smtClean="0"/>
              <a:t>4/18/2020</a:t>
            </a:fld>
            <a:endParaRPr lang="en-US"/>
          </a:p>
        </p:txBody>
      </p:sp>
      <p:sp>
        <p:nvSpPr>
          <p:cNvPr id="5" name="Footer Placeholder 4">
            <a:extLst>
              <a:ext uri="{FF2B5EF4-FFF2-40B4-BE49-F238E27FC236}">
                <a16:creationId xmlns:a16="http://schemas.microsoft.com/office/drawing/2014/main" id="{2183A0B2-77D3-4C97-AB7D-ACDE9AA441CC}"/>
              </a:ext>
            </a:extLst>
          </p:cNvPr>
          <p:cNvSpPr>
            <a:spLocks noGrp="1"/>
          </p:cNvSpPr>
          <p:nvPr>
            <p:ph type="ftr" sz="quarter" idx="3"/>
          </p:nvPr>
        </p:nvSpPr>
        <p:spPr>
          <a:xfrm>
            <a:off x="2908003" y="4767263"/>
            <a:ext cx="2962870" cy="273844"/>
          </a:xfrm>
          <a:prstGeom prst="rect">
            <a:avLst/>
          </a:prstGeom>
        </p:spPr>
        <p:txBody>
          <a:bodyPr vert="horz" lIns="91440" tIns="45720" rIns="91440" bIns="45720" rtlCol="0" anchor="ctr"/>
          <a:lstStyle>
            <a:lvl1pPr algn="ctr">
              <a:defRPr sz="864">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BEA9B0-A0F6-4CE9-9239-CF58698294F1}"/>
              </a:ext>
            </a:extLst>
          </p:cNvPr>
          <p:cNvSpPr>
            <a:spLocks noGrp="1"/>
          </p:cNvSpPr>
          <p:nvPr>
            <p:ph type="sldNum" sz="quarter" idx="4"/>
          </p:nvPr>
        </p:nvSpPr>
        <p:spPr>
          <a:xfrm>
            <a:off x="6200080" y="4767263"/>
            <a:ext cx="1975247" cy="273844"/>
          </a:xfrm>
          <a:prstGeom prst="rect">
            <a:avLst/>
          </a:prstGeom>
        </p:spPr>
        <p:txBody>
          <a:bodyPr vert="horz" lIns="91440" tIns="45720" rIns="91440" bIns="45720" rtlCol="0" anchor="ctr"/>
          <a:lstStyle>
            <a:lvl1pPr algn="r">
              <a:defRPr sz="864">
                <a:solidFill>
                  <a:schemeClr val="tx1">
                    <a:tint val="75000"/>
                  </a:schemeClr>
                </a:solidFill>
              </a:defRPr>
            </a:lvl1pPr>
          </a:lstStyle>
          <a:p>
            <a:fld id="{049B43EB-7E90-4970-B822-FC5BEA4069B7}" type="slidenum">
              <a:rPr lang="en-US" smtClean="0"/>
              <a:t>‹#›</a:t>
            </a:fld>
            <a:endParaRPr lang="en-US"/>
          </a:p>
        </p:txBody>
      </p:sp>
    </p:spTree>
    <p:extLst>
      <p:ext uri="{BB962C8B-B14F-4D97-AF65-F5344CB8AC3E}">
        <p14:creationId xmlns:p14="http://schemas.microsoft.com/office/powerpoint/2010/main" val="3374228273"/>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658459" rtl="0" eaLnBrk="1" latinLnBrk="0" hangingPunct="1">
        <a:lnSpc>
          <a:spcPct val="90000"/>
        </a:lnSpc>
        <a:spcBef>
          <a:spcPct val="0"/>
        </a:spcBef>
        <a:buNone/>
        <a:defRPr sz="3168" kern="1200">
          <a:solidFill>
            <a:schemeClr val="tx1"/>
          </a:solidFill>
          <a:latin typeface="+mj-lt"/>
          <a:ea typeface="+mj-ea"/>
          <a:cs typeface="+mj-cs"/>
        </a:defRPr>
      </a:lvl1pPr>
    </p:titleStyle>
    <p:bodyStyle>
      <a:lvl1pPr marL="164615" indent="-164615" algn="l" defTabSz="658459" rtl="0" eaLnBrk="1" latinLnBrk="0" hangingPunct="1">
        <a:lnSpc>
          <a:spcPct val="90000"/>
        </a:lnSpc>
        <a:spcBef>
          <a:spcPts val="720"/>
        </a:spcBef>
        <a:buFont typeface="Arial" panose="020B0604020202020204" pitchFamily="34" charset="0"/>
        <a:buChar char="•"/>
        <a:defRPr sz="2016" kern="1200">
          <a:solidFill>
            <a:schemeClr val="tx1"/>
          </a:solidFill>
          <a:latin typeface="+mn-lt"/>
          <a:ea typeface="+mn-ea"/>
          <a:cs typeface="+mn-cs"/>
        </a:defRPr>
      </a:lvl1pPr>
      <a:lvl2pPr marL="493845" indent="-164615" algn="l" defTabSz="658459" rtl="0" eaLnBrk="1" latinLnBrk="0" hangingPunct="1">
        <a:lnSpc>
          <a:spcPct val="90000"/>
        </a:lnSpc>
        <a:spcBef>
          <a:spcPts val="360"/>
        </a:spcBef>
        <a:buFont typeface="Arial" panose="020B0604020202020204" pitchFamily="34" charset="0"/>
        <a:buChar char="•"/>
        <a:defRPr sz="1728" kern="1200">
          <a:solidFill>
            <a:schemeClr val="tx1"/>
          </a:solidFill>
          <a:latin typeface="+mn-lt"/>
          <a:ea typeface="+mn-ea"/>
          <a:cs typeface="+mn-cs"/>
        </a:defRPr>
      </a:lvl2pPr>
      <a:lvl3pPr marL="823074" indent="-164615" algn="l" defTabSz="658459" rtl="0" eaLnBrk="1" latinLnBrk="0" hangingPunct="1">
        <a:lnSpc>
          <a:spcPct val="90000"/>
        </a:lnSpc>
        <a:spcBef>
          <a:spcPts val="360"/>
        </a:spcBef>
        <a:buFont typeface="Arial" panose="020B0604020202020204" pitchFamily="34" charset="0"/>
        <a:buChar char="•"/>
        <a:defRPr sz="1440" kern="1200">
          <a:solidFill>
            <a:schemeClr val="tx1"/>
          </a:solidFill>
          <a:latin typeface="+mn-lt"/>
          <a:ea typeface="+mn-ea"/>
          <a:cs typeface="+mn-cs"/>
        </a:defRPr>
      </a:lvl3pPr>
      <a:lvl4pPr marL="1152304"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4pPr>
      <a:lvl5pPr marL="1481534"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5pPr>
      <a:lvl6pPr marL="181076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6pPr>
      <a:lvl7pPr marL="213999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7pPr>
      <a:lvl8pPr marL="246922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8pPr>
      <a:lvl9pPr marL="2798453" indent="-164615" algn="l" defTabSz="658459" rtl="0" eaLnBrk="1" latinLnBrk="0" hangingPunct="1">
        <a:lnSpc>
          <a:spcPct val="90000"/>
        </a:lnSpc>
        <a:spcBef>
          <a:spcPts val="360"/>
        </a:spcBef>
        <a:buFont typeface="Arial" panose="020B0604020202020204" pitchFamily="34" charset="0"/>
        <a:buChar char="•"/>
        <a:defRPr sz="1296" kern="1200">
          <a:solidFill>
            <a:schemeClr val="tx1"/>
          </a:solidFill>
          <a:latin typeface="+mn-lt"/>
          <a:ea typeface="+mn-ea"/>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7F6E200-54F7-49AC-BEF8-532810EF41C8}"/>
              </a:ext>
            </a:extLst>
          </p:cNvPr>
          <p:cNvSpPr>
            <a:spLocks noGrp="1" noChangeArrowheads="1"/>
          </p:cNvSpPr>
          <p:nvPr>
            <p:ph type="title"/>
          </p:nvPr>
        </p:nvSpPr>
        <p:spPr bwMode="auto">
          <a:xfrm>
            <a:off x="438944" y="205979"/>
            <a:ext cx="790098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C9131BA-CBF3-4E04-876A-BA5B9D51620C}"/>
              </a:ext>
            </a:extLst>
          </p:cNvPr>
          <p:cNvSpPr>
            <a:spLocks noGrp="1" noChangeArrowheads="1"/>
          </p:cNvSpPr>
          <p:nvPr>
            <p:ph type="body" idx="1"/>
          </p:nvPr>
        </p:nvSpPr>
        <p:spPr bwMode="auto">
          <a:xfrm>
            <a:off x="438944" y="1200151"/>
            <a:ext cx="7900988"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9AE152E-256B-434C-B564-AB79316CEF03}"/>
              </a:ext>
            </a:extLst>
          </p:cNvPr>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solidFill>
                  <a:schemeClr val="tx1"/>
                </a:solidFill>
                <a:latin typeface="+mn-lt"/>
              </a:defRPr>
            </a:lvl1pPr>
          </a:lstStyle>
          <a:p>
            <a:endParaRPr lang="en-US" altLang="en-US"/>
          </a:p>
        </p:txBody>
      </p:sp>
      <p:sp>
        <p:nvSpPr>
          <p:cNvPr id="1029" name="Rectangle 5">
            <a:extLst>
              <a:ext uri="{FF2B5EF4-FFF2-40B4-BE49-F238E27FC236}">
                <a16:creationId xmlns:a16="http://schemas.microsoft.com/office/drawing/2014/main" id="{1CC498BD-6F1B-4D46-98A9-7016ED65E658}"/>
              </a:ext>
            </a:extLst>
          </p:cNvPr>
          <p:cNvSpPr>
            <a:spLocks noGrp="1" noChangeArrowheads="1"/>
          </p:cNvSpPr>
          <p:nvPr>
            <p:ph type="ftr" sz="quarter" idx="3"/>
          </p:nvPr>
        </p:nvSpPr>
        <p:spPr bwMode="auto">
          <a:xfrm>
            <a:off x="2999449"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solidFill>
                  <a:schemeClr val="tx1"/>
                </a:solidFill>
                <a:latin typeface="+mn-lt"/>
              </a:defRPr>
            </a:lvl1pPr>
          </a:lstStyle>
          <a:p>
            <a:endParaRPr lang="en-US" altLang="en-US"/>
          </a:p>
        </p:txBody>
      </p:sp>
      <p:sp>
        <p:nvSpPr>
          <p:cNvPr id="1030" name="Rectangle 6">
            <a:extLst>
              <a:ext uri="{FF2B5EF4-FFF2-40B4-BE49-F238E27FC236}">
                <a16:creationId xmlns:a16="http://schemas.microsoft.com/office/drawing/2014/main" id="{D818617E-764F-4A6C-9118-8E9C702A1AD4}"/>
              </a:ext>
            </a:extLst>
          </p:cNvPr>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solidFill>
                  <a:schemeClr val="tx1"/>
                </a:solidFill>
                <a:latin typeface="+mn-lt"/>
              </a:defRPr>
            </a:lvl1pPr>
          </a:lstStyle>
          <a:p>
            <a:fld id="{4D13723F-FB49-4C80-81DF-ED14AB3FD601}" type="slidenum">
              <a:rPr lang="en-US" altLang="en-US"/>
              <a:pPr/>
              <a:t>‹#›</a:t>
            </a:fld>
            <a:endParaRPr lang="en-US" altLang="en-US"/>
          </a:p>
        </p:txBody>
      </p:sp>
    </p:spTree>
    <p:extLst>
      <p:ext uri="{BB962C8B-B14F-4D97-AF65-F5344CB8AC3E}">
        <p14:creationId xmlns:p14="http://schemas.microsoft.com/office/powerpoint/2010/main" val="2665152671"/>
      </p:ext>
    </p:extLst>
  </p:cSld>
  <p:clrMap bg1="lt1" tx1="dk1" bg2="lt2" tx2="dk2" accent1="accent1" accent2="accent2" accent3="accent3" accent4="accent4" accent5="accent5" accent6="accent6" hlink="hlink" folHlink="folHlink"/>
  <p:sldLayoutIdLst>
    <p:sldLayoutId id="2147483713"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wipe(left)">
                                      <p:cBhvr>
                                        <p:cTn id="12" dur="500"/>
                                        <p:tgtEl>
                                          <p:spTgt spid="1027">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wipe(left)">
                                      <p:cBhvr>
                                        <p:cTn id="15" dur="500"/>
                                        <p:tgtEl>
                                          <p:spTgt spid="1027">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wipe(left)">
                                      <p:cBhvr>
                                        <p:cTn id="18" dur="500"/>
                                        <p:tgtEl>
                                          <p:spTgt spid="1027">
                                            <p:txEl>
                                              <p:pRg st="2" end="2"/>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wipe(left)">
                                      <p:cBhvr>
                                        <p:cTn id="21" dur="500"/>
                                        <p:tgtEl>
                                          <p:spTgt spid="1027">
                                            <p:txEl>
                                              <p:pRg st="3" end="3"/>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wipe(left)">
                                      <p:cBhvr>
                                        <p:cTn id="24"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BAC27CA-EB5F-4FFD-AFE1-585C5AC13B6F}"/>
              </a:ext>
            </a:extLst>
          </p:cNvPr>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25324A3-8BCA-47FF-888C-12CFC4C97DBE}"/>
              </a:ext>
            </a:extLst>
          </p:cNvPr>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ACBF4EDB-BC03-408B-A6C4-B250A939CED4}"/>
              </a:ext>
            </a:extLst>
          </p:cNvPr>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8">
                <a:latin typeface="Arial" charset="0"/>
                <a:cs typeface="Arial" charset="0"/>
              </a:defRPr>
            </a:lvl1pPr>
          </a:lstStyle>
          <a:p>
            <a:pPr>
              <a:defRPr/>
            </a:pPr>
            <a:endParaRPr lang="en-US" altLang="en-US"/>
          </a:p>
        </p:txBody>
      </p:sp>
      <p:sp>
        <p:nvSpPr>
          <p:cNvPr id="3077" name="Rectangle 5">
            <a:extLst>
              <a:ext uri="{FF2B5EF4-FFF2-40B4-BE49-F238E27FC236}">
                <a16:creationId xmlns:a16="http://schemas.microsoft.com/office/drawing/2014/main" id="{8157C8ED-182D-479E-981A-6A7AF155CC18}"/>
              </a:ext>
            </a:extLst>
          </p:cNvPr>
          <p:cNvSpPr>
            <a:spLocks noGrp="1" noChangeArrowheads="1"/>
          </p:cNvSpPr>
          <p:nvPr>
            <p:ph type="ftr" sz="quarter" idx="3"/>
          </p:nvPr>
        </p:nvSpPr>
        <p:spPr bwMode="auto">
          <a:xfrm>
            <a:off x="2999449"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8">
                <a:latin typeface="Arial" charset="0"/>
                <a:cs typeface="Arial" charset="0"/>
              </a:defRPr>
            </a:lvl1pPr>
          </a:lstStyle>
          <a:p>
            <a:pPr>
              <a:defRPr/>
            </a:pPr>
            <a:endParaRPr lang="en-US" altLang="en-US"/>
          </a:p>
        </p:txBody>
      </p:sp>
      <p:sp>
        <p:nvSpPr>
          <p:cNvPr id="3078" name="Rectangle 6">
            <a:extLst>
              <a:ext uri="{FF2B5EF4-FFF2-40B4-BE49-F238E27FC236}">
                <a16:creationId xmlns:a16="http://schemas.microsoft.com/office/drawing/2014/main" id="{3ED73AFF-67A9-4CD8-9E27-A3975DFBC0DD}"/>
              </a:ext>
            </a:extLst>
          </p:cNvPr>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8"/>
            </a:lvl1pPr>
          </a:lstStyle>
          <a:p>
            <a:pPr>
              <a:defRPr/>
            </a:pPr>
            <a:fld id="{3A682856-861A-426C-97E8-7291350175EF}" type="slidenum">
              <a:rPr lang="en-US" altLang="en-US"/>
              <a:pPr>
                <a:defRPr/>
              </a:pPr>
              <a:t>‹#›</a:t>
            </a:fld>
            <a:endParaRPr lang="en-US" altLang="en-US"/>
          </a:p>
        </p:txBody>
      </p:sp>
    </p:spTree>
    <p:extLst>
      <p:ext uri="{BB962C8B-B14F-4D97-AF65-F5344CB8AC3E}">
        <p14:creationId xmlns:p14="http://schemas.microsoft.com/office/powerpoint/2010/main" val="1286349368"/>
      </p:ext>
    </p:extLst>
  </p:cSld>
  <p:clrMap bg1="lt1" tx1="dk1" bg2="lt2" tx2="dk2" accent1="accent1" accent2="accent2" accent3="accent3" accent4="accent4" accent5="accent5" accent6="accent6" hlink="hlink" folHlink="folHlink"/>
  <p:sldLayoutIdLst>
    <p:sldLayoutId id="2147483727" r:id="rId1"/>
  </p:sldLayoutIdLst>
  <p:txStyles>
    <p:titleStyle>
      <a:lvl1pPr algn="ctr" rtl="0" eaLnBrk="0" fontAlgn="base" hangingPunct="0">
        <a:spcBef>
          <a:spcPct val="0"/>
        </a:spcBef>
        <a:spcAft>
          <a:spcPct val="0"/>
        </a:spcAft>
        <a:defRPr sz="3168">
          <a:solidFill>
            <a:schemeClr val="bg1"/>
          </a:solidFill>
          <a:latin typeface="+mj-lt"/>
          <a:ea typeface="+mj-ea"/>
          <a:cs typeface="+mj-cs"/>
        </a:defRPr>
      </a:lvl1pPr>
      <a:lvl2pPr algn="ctr" rtl="0" eaLnBrk="0" fontAlgn="base" hangingPunct="0">
        <a:spcBef>
          <a:spcPct val="0"/>
        </a:spcBef>
        <a:spcAft>
          <a:spcPct val="0"/>
        </a:spcAft>
        <a:defRPr sz="3168">
          <a:solidFill>
            <a:schemeClr val="bg1"/>
          </a:solidFill>
          <a:latin typeface="Arial Rounded MT Bold" pitchFamily="34" charset="0"/>
          <a:cs typeface="Arial" charset="0"/>
        </a:defRPr>
      </a:lvl2pPr>
      <a:lvl3pPr algn="ctr" rtl="0" eaLnBrk="0" fontAlgn="base" hangingPunct="0">
        <a:spcBef>
          <a:spcPct val="0"/>
        </a:spcBef>
        <a:spcAft>
          <a:spcPct val="0"/>
        </a:spcAft>
        <a:defRPr sz="3168">
          <a:solidFill>
            <a:schemeClr val="bg1"/>
          </a:solidFill>
          <a:latin typeface="Arial Rounded MT Bold" pitchFamily="34" charset="0"/>
          <a:cs typeface="Arial" charset="0"/>
        </a:defRPr>
      </a:lvl3pPr>
      <a:lvl4pPr algn="ctr" rtl="0" eaLnBrk="0" fontAlgn="base" hangingPunct="0">
        <a:spcBef>
          <a:spcPct val="0"/>
        </a:spcBef>
        <a:spcAft>
          <a:spcPct val="0"/>
        </a:spcAft>
        <a:defRPr sz="3168">
          <a:solidFill>
            <a:schemeClr val="bg1"/>
          </a:solidFill>
          <a:latin typeface="Arial Rounded MT Bold" pitchFamily="34" charset="0"/>
          <a:cs typeface="Arial" charset="0"/>
        </a:defRPr>
      </a:lvl4pPr>
      <a:lvl5pPr algn="ctr" rtl="0" eaLnBrk="0" fontAlgn="base" hangingPunct="0">
        <a:spcBef>
          <a:spcPct val="0"/>
        </a:spcBef>
        <a:spcAft>
          <a:spcPct val="0"/>
        </a:spcAft>
        <a:defRPr sz="3168">
          <a:solidFill>
            <a:schemeClr val="bg1"/>
          </a:solidFill>
          <a:latin typeface="Arial Rounded MT Bold" pitchFamily="34" charset="0"/>
          <a:cs typeface="Arial" charset="0"/>
        </a:defRPr>
      </a:lvl5pPr>
      <a:lvl6pPr marL="329230" algn="ctr" rtl="0" fontAlgn="base">
        <a:spcBef>
          <a:spcPct val="0"/>
        </a:spcBef>
        <a:spcAft>
          <a:spcPct val="0"/>
        </a:spcAft>
        <a:defRPr sz="3168">
          <a:solidFill>
            <a:schemeClr val="bg1"/>
          </a:solidFill>
          <a:latin typeface="Arial Rounded MT Bold" pitchFamily="34" charset="0"/>
          <a:cs typeface="Arial" charset="0"/>
        </a:defRPr>
      </a:lvl6pPr>
      <a:lvl7pPr marL="658459" algn="ctr" rtl="0" fontAlgn="base">
        <a:spcBef>
          <a:spcPct val="0"/>
        </a:spcBef>
        <a:spcAft>
          <a:spcPct val="0"/>
        </a:spcAft>
        <a:defRPr sz="3168">
          <a:solidFill>
            <a:schemeClr val="bg1"/>
          </a:solidFill>
          <a:latin typeface="Arial Rounded MT Bold" pitchFamily="34" charset="0"/>
          <a:cs typeface="Arial" charset="0"/>
        </a:defRPr>
      </a:lvl7pPr>
      <a:lvl8pPr marL="987689" algn="ctr" rtl="0" fontAlgn="base">
        <a:spcBef>
          <a:spcPct val="0"/>
        </a:spcBef>
        <a:spcAft>
          <a:spcPct val="0"/>
        </a:spcAft>
        <a:defRPr sz="3168">
          <a:solidFill>
            <a:schemeClr val="bg1"/>
          </a:solidFill>
          <a:latin typeface="Arial Rounded MT Bold" pitchFamily="34" charset="0"/>
          <a:cs typeface="Arial" charset="0"/>
        </a:defRPr>
      </a:lvl8pPr>
      <a:lvl9pPr marL="1316919" algn="ctr" rtl="0" fontAlgn="base">
        <a:spcBef>
          <a:spcPct val="0"/>
        </a:spcBef>
        <a:spcAft>
          <a:spcPct val="0"/>
        </a:spcAft>
        <a:defRPr sz="3168">
          <a:solidFill>
            <a:schemeClr val="bg1"/>
          </a:solidFill>
          <a:latin typeface="Arial Rounded MT Bold" pitchFamily="34" charset="0"/>
          <a:cs typeface="Arial" charset="0"/>
        </a:defRPr>
      </a:lvl9pPr>
    </p:titleStyle>
    <p:bodyStyle>
      <a:lvl1pPr marL="246922" indent="-246922" algn="l" rtl="0" eaLnBrk="0" fontAlgn="base" hangingPunct="0">
        <a:spcBef>
          <a:spcPct val="20000"/>
        </a:spcBef>
        <a:spcAft>
          <a:spcPct val="0"/>
        </a:spcAft>
        <a:defRPr sz="3168">
          <a:solidFill>
            <a:schemeClr val="bg1"/>
          </a:solidFill>
          <a:latin typeface="+mn-lt"/>
          <a:ea typeface="+mn-ea"/>
          <a:cs typeface="+mn-cs"/>
        </a:defRPr>
      </a:lvl1pPr>
      <a:lvl2pPr marL="534998" indent="-205769" algn="l" rtl="0" eaLnBrk="0" fontAlgn="base" hangingPunct="0">
        <a:spcBef>
          <a:spcPct val="20000"/>
        </a:spcBef>
        <a:spcAft>
          <a:spcPct val="0"/>
        </a:spcAft>
        <a:buChar char="–"/>
        <a:defRPr sz="2016">
          <a:solidFill>
            <a:schemeClr val="tx1"/>
          </a:solidFill>
          <a:latin typeface="Arial" charset="0"/>
          <a:cs typeface="+mn-cs"/>
        </a:defRPr>
      </a:lvl2pPr>
      <a:lvl3pPr marL="823074" indent="-164615" algn="l" rtl="0" eaLnBrk="0" fontAlgn="base" hangingPunct="0">
        <a:spcBef>
          <a:spcPct val="20000"/>
        </a:spcBef>
        <a:spcAft>
          <a:spcPct val="0"/>
        </a:spcAft>
        <a:buChar char="•"/>
        <a:defRPr sz="1728">
          <a:solidFill>
            <a:schemeClr val="tx1"/>
          </a:solidFill>
          <a:latin typeface="Arial" charset="0"/>
          <a:cs typeface="+mn-cs"/>
        </a:defRPr>
      </a:lvl3pPr>
      <a:lvl4pPr marL="1152304" indent="-164615" algn="l" rtl="0" eaLnBrk="0" fontAlgn="base" hangingPunct="0">
        <a:spcBef>
          <a:spcPct val="20000"/>
        </a:spcBef>
        <a:spcAft>
          <a:spcPct val="0"/>
        </a:spcAft>
        <a:buChar char="–"/>
        <a:defRPr sz="1440">
          <a:solidFill>
            <a:schemeClr val="tx1"/>
          </a:solidFill>
          <a:latin typeface="Arial" charset="0"/>
          <a:cs typeface="+mn-cs"/>
        </a:defRPr>
      </a:lvl4pPr>
      <a:lvl5pPr marL="1481534" indent="-164615" algn="l" rtl="0" eaLnBrk="0" fontAlgn="base" hangingPunct="0">
        <a:spcBef>
          <a:spcPct val="20000"/>
        </a:spcBef>
        <a:spcAft>
          <a:spcPct val="0"/>
        </a:spcAft>
        <a:buChar char="»"/>
        <a:defRPr sz="1440">
          <a:solidFill>
            <a:schemeClr val="tx1"/>
          </a:solidFill>
          <a:latin typeface="Arial" charset="0"/>
          <a:cs typeface="+mn-cs"/>
        </a:defRPr>
      </a:lvl5pPr>
      <a:lvl6pPr marL="1810763" indent="-164615" algn="l" rtl="0" fontAlgn="base">
        <a:spcBef>
          <a:spcPct val="20000"/>
        </a:spcBef>
        <a:spcAft>
          <a:spcPct val="0"/>
        </a:spcAft>
        <a:buChar char="»"/>
        <a:defRPr sz="1440">
          <a:solidFill>
            <a:schemeClr val="tx1"/>
          </a:solidFill>
          <a:latin typeface="Arial" charset="0"/>
          <a:cs typeface="+mn-cs"/>
        </a:defRPr>
      </a:lvl6pPr>
      <a:lvl7pPr marL="2139993" indent="-164615" algn="l" rtl="0" fontAlgn="base">
        <a:spcBef>
          <a:spcPct val="20000"/>
        </a:spcBef>
        <a:spcAft>
          <a:spcPct val="0"/>
        </a:spcAft>
        <a:buChar char="»"/>
        <a:defRPr sz="1440">
          <a:solidFill>
            <a:schemeClr val="tx1"/>
          </a:solidFill>
          <a:latin typeface="Arial" charset="0"/>
          <a:cs typeface="+mn-cs"/>
        </a:defRPr>
      </a:lvl7pPr>
      <a:lvl8pPr marL="2469223" indent="-164615" algn="l" rtl="0" fontAlgn="base">
        <a:spcBef>
          <a:spcPct val="20000"/>
        </a:spcBef>
        <a:spcAft>
          <a:spcPct val="0"/>
        </a:spcAft>
        <a:buChar char="»"/>
        <a:defRPr sz="1440">
          <a:solidFill>
            <a:schemeClr val="tx1"/>
          </a:solidFill>
          <a:latin typeface="Arial" charset="0"/>
          <a:cs typeface="+mn-cs"/>
        </a:defRPr>
      </a:lvl8pPr>
      <a:lvl9pPr marL="2798453" indent="-164615" algn="l" rtl="0" fontAlgn="base">
        <a:spcBef>
          <a:spcPct val="20000"/>
        </a:spcBef>
        <a:spcAft>
          <a:spcPct val="0"/>
        </a:spcAft>
        <a:buChar char="»"/>
        <a:defRPr sz="1440">
          <a:solidFill>
            <a:schemeClr val="tx1"/>
          </a:solidFill>
          <a:latin typeface="Arial" charset="0"/>
          <a:cs typeface="+mn-cs"/>
        </a:defRPr>
      </a:lvl9pPr>
    </p:bodyStyle>
    <p:otherStyle>
      <a:defPPr>
        <a:defRPr lang="en-US"/>
      </a:defPPr>
      <a:lvl1pPr marL="0" algn="l" defTabSz="658459" rtl="0" eaLnBrk="1" latinLnBrk="0" hangingPunct="1">
        <a:defRPr sz="1296" kern="1200">
          <a:solidFill>
            <a:schemeClr val="tx1"/>
          </a:solidFill>
          <a:latin typeface="+mn-lt"/>
          <a:ea typeface="+mn-ea"/>
          <a:cs typeface="+mn-cs"/>
        </a:defRPr>
      </a:lvl1pPr>
      <a:lvl2pPr marL="329230" algn="l" defTabSz="658459" rtl="0" eaLnBrk="1" latinLnBrk="0" hangingPunct="1">
        <a:defRPr sz="1296" kern="1200">
          <a:solidFill>
            <a:schemeClr val="tx1"/>
          </a:solidFill>
          <a:latin typeface="+mn-lt"/>
          <a:ea typeface="+mn-ea"/>
          <a:cs typeface="+mn-cs"/>
        </a:defRPr>
      </a:lvl2pPr>
      <a:lvl3pPr marL="658459" algn="l" defTabSz="658459" rtl="0" eaLnBrk="1" latinLnBrk="0" hangingPunct="1">
        <a:defRPr sz="1296" kern="1200">
          <a:solidFill>
            <a:schemeClr val="tx1"/>
          </a:solidFill>
          <a:latin typeface="+mn-lt"/>
          <a:ea typeface="+mn-ea"/>
          <a:cs typeface="+mn-cs"/>
        </a:defRPr>
      </a:lvl3pPr>
      <a:lvl4pPr marL="987689" algn="l" defTabSz="658459" rtl="0" eaLnBrk="1" latinLnBrk="0" hangingPunct="1">
        <a:defRPr sz="1296" kern="1200">
          <a:solidFill>
            <a:schemeClr val="tx1"/>
          </a:solidFill>
          <a:latin typeface="+mn-lt"/>
          <a:ea typeface="+mn-ea"/>
          <a:cs typeface="+mn-cs"/>
        </a:defRPr>
      </a:lvl4pPr>
      <a:lvl5pPr marL="1316919" algn="l" defTabSz="658459" rtl="0" eaLnBrk="1" latinLnBrk="0" hangingPunct="1">
        <a:defRPr sz="1296" kern="1200">
          <a:solidFill>
            <a:schemeClr val="tx1"/>
          </a:solidFill>
          <a:latin typeface="+mn-lt"/>
          <a:ea typeface="+mn-ea"/>
          <a:cs typeface="+mn-cs"/>
        </a:defRPr>
      </a:lvl5pPr>
      <a:lvl6pPr marL="1646149" algn="l" defTabSz="658459" rtl="0" eaLnBrk="1" latinLnBrk="0" hangingPunct="1">
        <a:defRPr sz="1296" kern="1200">
          <a:solidFill>
            <a:schemeClr val="tx1"/>
          </a:solidFill>
          <a:latin typeface="+mn-lt"/>
          <a:ea typeface="+mn-ea"/>
          <a:cs typeface="+mn-cs"/>
        </a:defRPr>
      </a:lvl6pPr>
      <a:lvl7pPr marL="1975378" algn="l" defTabSz="658459" rtl="0" eaLnBrk="1" latinLnBrk="0" hangingPunct="1">
        <a:defRPr sz="1296" kern="1200">
          <a:solidFill>
            <a:schemeClr val="tx1"/>
          </a:solidFill>
          <a:latin typeface="+mn-lt"/>
          <a:ea typeface="+mn-ea"/>
          <a:cs typeface="+mn-cs"/>
        </a:defRPr>
      </a:lvl7pPr>
      <a:lvl8pPr marL="2304608" algn="l" defTabSz="658459" rtl="0" eaLnBrk="1" latinLnBrk="0" hangingPunct="1">
        <a:defRPr sz="1296" kern="1200">
          <a:solidFill>
            <a:schemeClr val="tx1"/>
          </a:solidFill>
          <a:latin typeface="+mn-lt"/>
          <a:ea typeface="+mn-ea"/>
          <a:cs typeface="+mn-cs"/>
        </a:defRPr>
      </a:lvl8pPr>
      <a:lvl9pPr marL="2633838" algn="l" defTabSz="658459" rtl="0" eaLnBrk="1" latinLnBrk="0" hangingPunct="1">
        <a:defRPr sz="129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C559EF2-439E-4F02-861A-8132B381426E}"/>
              </a:ext>
            </a:extLst>
          </p:cNvPr>
          <p:cNvSpPr>
            <a:spLocks noGrp="1" noChangeArrowheads="1"/>
          </p:cNvSpPr>
          <p:nvPr>
            <p:ph type="title"/>
          </p:nvPr>
        </p:nvSpPr>
        <p:spPr bwMode="auto">
          <a:xfrm>
            <a:off x="438944" y="205979"/>
            <a:ext cx="7900988" cy="8572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5299" name="Rectangle 3">
            <a:extLst>
              <a:ext uri="{FF2B5EF4-FFF2-40B4-BE49-F238E27FC236}">
                <a16:creationId xmlns:a16="http://schemas.microsoft.com/office/drawing/2014/main" id="{2B832E52-E482-453D-9254-AF18A55F0B83}"/>
              </a:ext>
            </a:extLst>
          </p:cNvPr>
          <p:cNvSpPr>
            <a:spLocks noGrp="1" noChangeArrowheads="1"/>
          </p:cNvSpPr>
          <p:nvPr>
            <p:ph type="body" idx="1"/>
          </p:nvPr>
        </p:nvSpPr>
        <p:spPr bwMode="auto">
          <a:xfrm>
            <a:off x="438944" y="1200151"/>
            <a:ext cx="7900988" cy="339447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a:extLst>
              <a:ext uri="{FF2B5EF4-FFF2-40B4-BE49-F238E27FC236}">
                <a16:creationId xmlns:a16="http://schemas.microsoft.com/office/drawing/2014/main" id="{5E27D912-6A9D-4A5D-944C-670DBC9000F0}"/>
              </a:ext>
            </a:extLst>
          </p:cNvPr>
          <p:cNvSpPr>
            <a:spLocks noGrp="1" noChangeArrowheads="1"/>
          </p:cNvSpPr>
          <p:nvPr>
            <p:ph type="dt" sz="half" idx="2"/>
          </p:nvPr>
        </p:nvSpPr>
        <p:spPr bwMode="auto">
          <a:xfrm>
            <a:off x="438944"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anose="020B0604020202020204" pitchFamily="34" charset="0"/>
                <a:cs typeface="+mn-cs"/>
              </a:defRPr>
            </a:lvl1pPr>
          </a:lstStyle>
          <a:p>
            <a:endParaRPr lang="en-US" altLang="en-US"/>
          </a:p>
        </p:txBody>
      </p:sp>
      <p:sp>
        <p:nvSpPr>
          <p:cNvPr id="55301" name="Rectangle 5">
            <a:extLst>
              <a:ext uri="{FF2B5EF4-FFF2-40B4-BE49-F238E27FC236}">
                <a16:creationId xmlns:a16="http://schemas.microsoft.com/office/drawing/2014/main" id="{4D6895FE-6587-4DC1-B52D-75390FA291DE}"/>
              </a:ext>
            </a:extLst>
          </p:cNvPr>
          <p:cNvSpPr>
            <a:spLocks noGrp="1" noChangeArrowheads="1"/>
          </p:cNvSpPr>
          <p:nvPr>
            <p:ph type="ftr" sz="quarter" idx="3"/>
          </p:nvPr>
        </p:nvSpPr>
        <p:spPr bwMode="auto">
          <a:xfrm>
            <a:off x="2999449" y="4683919"/>
            <a:ext cx="2779977"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anose="020B0604020202020204" pitchFamily="34" charset="0"/>
                <a:cs typeface="+mn-cs"/>
              </a:defRPr>
            </a:lvl1pPr>
          </a:lstStyle>
          <a:p>
            <a:endParaRPr lang="en-US" altLang="en-US"/>
          </a:p>
        </p:txBody>
      </p:sp>
      <p:sp>
        <p:nvSpPr>
          <p:cNvPr id="55302" name="Rectangle 6">
            <a:extLst>
              <a:ext uri="{FF2B5EF4-FFF2-40B4-BE49-F238E27FC236}">
                <a16:creationId xmlns:a16="http://schemas.microsoft.com/office/drawing/2014/main" id="{3E53D6D0-144E-48A8-A5E9-BBAD0924545B}"/>
              </a:ext>
            </a:extLst>
          </p:cNvPr>
          <p:cNvSpPr>
            <a:spLocks noGrp="1" noChangeArrowheads="1"/>
          </p:cNvSpPr>
          <p:nvPr>
            <p:ph type="sldNum" sz="quarter" idx="4"/>
          </p:nvPr>
        </p:nvSpPr>
        <p:spPr bwMode="auto">
          <a:xfrm>
            <a:off x="6291527" y="4683919"/>
            <a:ext cx="2048404"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atin typeface="Arial" panose="020B0604020202020204" pitchFamily="34" charset="0"/>
                <a:cs typeface="+mn-cs"/>
              </a:defRPr>
            </a:lvl1pPr>
          </a:lstStyle>
          <a:p>
            <a:fld id="{1FC30E56-7E01-461D-8F40-1FD1782072FA}" type="slidenum">
              <a:rPr lang="en-US" altLang="en-US"/>
              <a:pPr/>
              <a:t>‹#›</a:t>
            </a:fld>
            <a:endParaRPr lang="en-US" altLang="en-US"/>
          </a:p>
        </p:txBody>
      </p:sp>
    </p:spTree>
    <p:extLst>
      <p:ext uri="{BB962C8B-B14F-4D97-AF65-F5344CB8AC3E}">
        <p14:creationId xmlns:p14="http://schemas.microsoft.com/office/powerpoint/2010/main" val="370466429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Rounded MT Bold" panose="020F070403050403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Rounded MT Bold" panose="020F070403050403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Rounded MT Bold" panose="020F070403050403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Rounded MT Bold" panose="020F070403050403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Rounded MT Bold" panose="020F070403050403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Rounded MT Bold" panose="020F070403050403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Rounded MT Bold" panose="020F070403050403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Rounded MT Bold" panose="020F0704030504030204" pitchFamily="34" charset="0"/>
          <a:cs typeface="Arial" panose="020B0604020202020204" pitchFamily="34" charset="0"/>
        </a:defRPr>
      </a:lvl9pPr>
    </p:titleStyle>
    <p:bodyStyle>
      <a:lvl1pPr marL="257175" indent="-257175" algn="l" rtl="0" fontAlgn="base">
        <a:spcBef>
          <a:spcPct val="20000"/>
        </a:spcBef>
        <a:spcAft>
          <a:spcPct val="0"/>
        </a:spcAft>
        <a:defRPr sz="33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Arial" panose="020B0604020202020204" pitchFamily="34" charset="0"/>
          <a:ea typeface="+mn-ea"/>
          <a:cs typeface="+mn-cs"/>
        </a:defRPr>
      </a:lvl2pPr>
      <a:lvl3pPr marL="857250" indent="-171450" algn="l" rtl="0" fontAlgn="base">
        <a:spcBef>
          <a:spcPct val="20000"/>
        </a:spcBef>
        <a:spcAft>
          <a:spcPct val="0"/>
        </a:spcAft>
        <a:buChar char="•"/>
        <a:defRPr sz="1800" kern="1200">
          <a:solidFill>
            <a:schemeClr val="tx1"/>
          </a:solidFill>
          <a:latin typeface="Arial" panose="020B0604020202020204" pitchFamily="34" charset="0"/>
          <a:ea typeface="+mn-ea"/>
          <a:cs typeface="+mn-cs"/>
        </a:defRPr>
      </a:lvl3pPr>
      <a:lvl4pPr marL="1200150" indent="-171450" algn="l" rtl="0" fontAlgn="base">
        <a:spcBef>
          <a:spcPct val="20000"/>
        </a:spcBef>
        <a:spcAft>
          <a:spcPct val="0"/>
        </a:spcAft>
        <a:buChar char="–"/>
        <a:defRPr sz="1500" kern="1200">
          <a:solidFill>
            <a:schemeClr val="tx1"/>
          </a:solidFill>
          <a:latin typeface="Arial" panose="020B0604020202020204" pitchFamily="34" charset="0"/>
          <a:ea typeface="+mn-ea"/>
          <a:cs typeface="+mn-cs"/>
        </a:defRPr>
      </a:lvl4pPr>
      <a:lvl5pPr marL="1543050" indent="-171450" algn="l" rtl="0" fontAlgn="base">
        <a:spcBef>
          <a:spcPct val="20000"/>
        </a:spcBef>
        <a:spcAft>
          <a:spcPct val="0"/>
        </a:spcAft>
        <a:buChar char="»"/>
        <a:defRPr sz="1500" kern="1200">
          <a:solidFill>
            <a:schemeClr val="tx1"/>
          </a:solidFill>
          <a:latin typeface="Arial" panose="020B0604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icmin.org/"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video" Target="https://www.youtube.com/embed/2j45jaRXSTc?feature=oembed" TargetMode="External"/><Relationship Id="rId4" Type="http://schemas.openxmlformats.org/officeDocument/2006/relationships/image" Target="../media/image32.jpeg"/></Relationships>
</file>

<file path=ppt/slides/_rels/slide8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youtu.be/P69lF3Rao5w"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subTitle" idx="1"/>
          </p:nvPr>
        </p:nvSpPr>
        <p:spPr>
          <a:xfrm>
            <a:off x="219472" y="0"/>
            <a:ext cx="8266774" cy="5143500"/>
          </a:xfrm>
        </p:spPr>
        <p:txBody>
          <a:bodyPr>
            <a:normAutofit/>
          </a:bodyPr>
          <a:lstStyle/>
          <a:p>
            <a:r>
              <a:rPr lang="en-US" dirty="0"/>
              <a:t>e-handout</a:t>
            </a:r>
          </a:p>
          <a:p>
            <a:r>
              <a:rPr lang="en-US" dirty="0"/>
              <a:t>To have these notes </a:t>
            </a:r>
          </a:p>
          <a:p>
            <a:r>
              <a:rPr lang="en-US" dirty="0"/>
              <a:t>without taking notes</a:t>
            </a:r>
          </a:p>
          <a:p>
            <a:r>
              <a:rPr lang="en-US" dirty="0"/>
              <a:t>Go to </a:t>
            </a:r>
            <a:r>
              <a:rPr lang="en-US" dirty="0">
                <a:solidFill>
                  <a:srgbClr val="FFFF66"/>
                </a:solidFill>
              </a:rPr>
              <a:t>OrHaOlam.com</a:t>
            </a:r>
          </a:p>
          <a:p>
            <a:r>
              <a:rPr lang="en-US" dirty="0"/>
              <a:t>Click on</a:t>
            </a:r>
            <a:r>
              <a:rPr lang="en-US" dirty="0">
                <a:solidFill>
                  <a:srgbClr val="FFFF66"/>
                </a:solidFill>
              </a:rPr>
              <a:t> downloads, </a:t>
            </a:r>
          </a:p>
          <a:p>
            <a:r>
              <a:rPr lang="en-US" dirty="0">
                <a:solidFill>
                  <a:srgbClr val="FFFF66"/>
                </a:solidFill>
              </a:rPr>
              <a:t>messages, 2020</a:t>
            </a:r>
          </a:p>
        </p:txBody>
      </p:sp>
    </p:spTree>
    <p:extLst>
      <p:ext uri="{BB962C8B-B14F-4D97-AF65-F5344CB8AC3E}">
        <p14:creationId xmlns:p14="http://schemas.microsoft.com/office/powerpoint/2010/main" val="32040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p>
          <a:p>
            <a:pPr marL="0" indent="0" algn="ctr">
              <a:lnSpc>
                <a:spcPct val="90000"/>
              </a:lnSpc>
              <a:buNone/>
            </a:pPr>
            <a:r>
              <a:rPr lang="en-US" altLang="en-US" dirty="0"/>
              <a:t>What is the significance of the Omer counting =</a:t>
            </a:r>
            <a:endParaRPr lang="he-IL" altLang="en-US" dirty="0"/>
          </a:p>
          <a:p>
            <a:pPr marL="0" indent="0" algn="ctr">
              <a:lnSpc>
                <a:spcPct val="90000"/>
              </a:lnSpc>
              <a:buNone/>
            </a:pPr>
            <a:r>
              <a:rPr lang="en-US" altLang="en-US" i="1" dirty="0" err="1">
                <a:solidFill>
                  <a:srgbClr val="FFFF66"/>
                </a:solidFill>
              </a:rPr>
              <a:t>Sephirat</a:t>
            </a:r>
            <a:r>
              <a:rPr lang="en-US" altLang="en-US" i="1" dirty="0">
                <a:solidFill>
                  <a:srgbClr val="FFFF66"/>
                </a:solidFill>
              </a:rPr>
              <a:t> </a:t>
            </a:r>
            <a:r>
              <a:rPr lang="en-US" altLang="en-US" i="1" dirty="0" err="1">
                <a:solidFill>
                  <a:srgbClr val="FFFF66"/>
                </a:solidFill>
              </a:rPr>
              <a:t>HaOmer</a:t>
            </a:r>
            <a:r>
              <a:rPr lang="en-US" altLang="en-US" i="1" dirty="0">
                <a:solidFill>
                  <a:srgbClr val="FFFF66"/>
                </a:solidFill>
              </a:rPr>
              <a:t>  </a:t>
            </a:r>
            <a:r>
              <a:rPr lang="he-IL" sz="4400" b="1" dirty="0">
                <a:solidFill>
                  <a:srgbClr val="FFFF66"/>
                </a:solidFill>
                <a:latin typeface="David" panose="020E0502060401010101" pitchFamily="34" charset="-79"/>
                <a:cs typeface="David" panose="020E0502060401010101" pitchFamily="34" charset="-79"/>
              </a:rPr>
              <a:t>סְפִירַת הָעוֹמֶר</a:t>
            </a:r>
            <a:endParaRPr lang="en-US" altLang="en-US" b="1" dirty="0">
              <a:solidFill>
                <a:srgbClr val="FFFF66"/>
              </a:solidFill>
              <a:latin typeface="David" panose="020E0502060401010101" pitchFamily="34" charset="-79"/>
              <a:cs typeface="David" panose="020E0502060401010101" pitchFamily="34" charset="-79"/>
            </a:endParaRPr>
          </a:p>
          <a:p>
            <a:pPr marL="0" indent="0" algn="ctr">
              <a:lnSpc>
                <a:spcPct val="90000"/>
              </a:lnSpc>
              <a:buNone/>
            </a:pPr>
            <a:r>
              <a:rPr lang="en-US" altLang="en-US" dirty="0"/>
              <a:t>Spiraling Up to Holiness-- </a:t>
            </a:r>
          </a:p>
          <a:p>
            <a:pPr marL="0" indent="0" algn="ctr">
              <a:lnSpc>
                <a:spcPct val="90000"/>
              </a:lnSpc>
              <a:buNone/>
            </a:pPr>
            <a:r>
              <a:rPr lang="en-US" altLang="en-US" dirty="0"/>
              <a:t>Passover </a:t>
            </a:r>
            <a:r>
              <a:rPr lang="en-US" altLang="en-US" dirty="0">
                <a:sym typeface="Wingdings" panose="05000000000000000000" pitchFamily="2" charset="2"/>
              </a:rPr>
              <a:t></a:t>
            </a:r>
            <a:r>
              <a:rPr lang="en-US" altLang="en-US" dirty="0"/>
              <a:t> Shavuot</a:t>
            </a:r>
          </a:p>
          <a:p>
            <a:pPr marL="0" indent="0" algn="ctr">
              <a:lnSpc>
                <a:spcPct val="90000"/>
              </a:lnSpc>
              <a:buNone/>
            </a:pPr>
            <a:r>
              <a:rPr lang="en-US" altLang="en-US" dirty="0">
                <a:solidFill>
                  <a:srgbClr val="FFFF66"/>
                </a:solidFill>
              </a:rPr>
              <a:t>Sephira</a:t>
            </a:r>
          </a:p>
        </p:txBody>
      </p:sp>
    </p:spTree>
    <p:extLst>
      <p:ext uri="{BB962C8B-B14F-4D97-AF65-F5344CB8AC3E}">
        <p14:creationId xmlns:p14="http://schemas.microsoft.com/office/powerpoint/2010/main" val="2680342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33"/>
            </a:gs>
          </a:gsLst>
          <a:path path="shape">
            <a:fillToRect l="50000" t="50000" r="50000" b="50000"/>
          </a:path>
        </a:gradFill>
        <a:effectLst/>
      </p:bgPr>
    </p:bg>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8843F5E0-3FBF-444F-BCE8-A95E94683A6F}"/>
              </a:ext>
            </a:extLst>
          </p:cNvPr>
          <p:cNvSpPr>
            <a:spLocks noChangeArrowheads="1"/>
          </p:cNvSpPr>
          <p:nvPr/>
        </p:nvSpPr>
        <p:spPr bwMode="auto">
          <a:xfrm>
            <a:off x="1152227" y="267295"/>
            <a:ext cx="2578795" cy="493812"/>
          </a:xfrm>
          <a:prstGeom prst="rect">
            <a:avLst/>
          </a:prstGeom>
          <a:solidFill>
            <a:srgbClr val="CC00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4400">
                <a:solidFill>
                  <a:schemeClr val="bg1"/>
                </a:solidFill>
                <a:latin typeface="Arial Rounded MT Bold" panose="020F070403050403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l" defTabSz="658459">
              <a:spcBef>
                <a:spcPct val="0"/>
              </a:spcBef>
              <a:defRPr/>
            </a:pPr>
            <a:endParaRPr lang="en-US" altLang="en-US" sz="1296">
              <a:solidFill>
                <a:srgbClr val="000000"/>
              </a:solidFill>
              <a:latin typeface="Arial" panose="020B0604020202020204" pitchFamily="34" charset="0"/>
            </a:endParaRPr>
          </a:p>
        </p:txBody>
      </p:sp>
      <p:sp>
        <p:nvSpPr>
          <p:cNvPr id="11267" name="Rectangle 2">
            <a:extLst>
              <a:ext uri="{FF2B5EF4-FFF2-40B4-BE49-F238E27FC236}">
                <a16:creationId xmlns:a16="http://schemas.microsoft.com/office/drawing/2014/main" id="{6F04215B-32AE-4EA3-ADC7-C237E70AEAB9}"/>
              </a:ext>
            </a:extLst>
          </p:cNvPr>
          <p:cNvSpPr>
            <a:spLocks noGrp="1" noChangeArrowheads="1"/>
          </p:cNvSpPr>
          <p:nvPr>
            <p:ph type="body" idx="1"/>
          </p:nvPr>
        </p:nvSpPr>
        <p:spPr>
          <a:xfrm>
            <a:off x="1097359" y="212427"/>
            <a:ext cx="6584156" cy="4828381"/>
          </a:xfrm>
        </p:spPr>
        <p:txBody>
          <a:bodyPr/>
          <a:lstStyle/>
          <a:p>
            <a:pPr marL="40011" indent="-40011" eaLnBrk="1" hangingPunct="1">
              <a:defRPr/>
            </a:pPr>
            <a:r>
              <a:rPr lang="en-US" altLang="en-US" b="1" dirty="0"/>
              <a:t>Lev 23.15-16</a:t>
            </a:r>
            <a:r>
              <a:rPr lang="en-US" altLang="en-US" dirty="0"/>
              <a:t>  From the day after the day of rest — that is, from the day you bring the sheaf for waving — you are </a:t>
            </a:r>
            <a:r>
              <a:rPr lang="en-US" altLang="en-US" dirty="0">
                <a:solidFill>
                  <a:srgbClr val="FFFF99"/>
                </a:solidFill>
              </a:rPr>
              <a:t>to </a:t>
            </a:r>
            <a:r>
              <a:rPr lang="en-US" altLang="en-US" dirty="0">
                <a:solidFill>
                  <a:srgbClr val="FFFF66"/>
                </a:solidFill>
              </a:rPr>
              <a:t>count seven full weeks</a:t>
            </a:r>
            <a:r>
              <a:rPr lang="en-US" altLang="en-US" dirty="0"/>
              <a:t>, until the day after the seventh week; you are to </a:t>
            </a:r>
            <a:r>
              <a:rPr lang="en-US" altLang="en-US" dirty="0">
                <a:solidFill>
                  <a:srgbClr val="FFFF66"/>
                </a:solidFill>
              </a:rPr>
              <a:t>count fifty days</a:t>
            </a:r>
            <a:r>
              <a:rPr lang="en-US" altLang="en-US" dirty="0"/>
              <a:t>; and then you are to present a new grain offering to </a:t>
            </a:r>
            <a:r>
              <a:rPr lang="en-US" cap="small" dirty="0"/>
              <a:t>Adoni</a:t>
            </a:r>
            <a:r>
              <a:rPr lang="en-US" altLang="en-US" dirty="0"/>
              <a:t> .</a:t>
            </a:r>
            <a:r>
              <a:rPr lang="en-US" dirty="0"/>
              <a:t>'</a:t>
            </a:r>
            <a:r>
              <a:rPr lang="en-US" sz="864" dirty="0"/>
              <a:t> </a:t>
            </a:r>
            <a:r>
              <a:rPr lang="en-US" dirty="0"/>
              <a:t>"</a:t>
            </a:r>
            <a:endParaRPr lang="en-US" altLang="en-US" dirty="0"/>
          </a:p>
        </p:txBody>
      </p:sp>
    </p:spTree>
    <p:extLst>
      <p:ext uri="{BB962C8B-B14F-4D97-AF65-F5344CB8AC3E}">
        <p14:creationId xmlns:p14="http://schemas.microsoft.com/office/powerpoint/2010/main" val="26692707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t>“The number seven is code for two things in the Torah – </a:t>
            </a:r>
            <a:r>
              <a:rPr lang="en-US" altLang="en-US" dirty="0">
                <a:solidFill>
                  <a:srgbClr val="FFFF66"/>
                </a:solidFill>
              </a:rPr>
              <a:t>wholeness and holiness</a:t>
            </a:r>
            <a:r>
              <a:rPr lang="en-US" altLang="en-US" dirty="0"/>
              <a:t> – and it’s the base unit for the way sacred time is arranged in the biblical view. The seventh day is the day of rest. When the Cohanim/ priests got the tabernacle ready to be</a:t>
            </a:r>
            <a:endParaRPr lang="en-US" altLang="en-US" dirty="0">
              <a:solidFill>
                <a:schemeClr val="bg1"/>
              </a:solidFill>
            </a:endParaRPr>
          </a:p>
        </p:txBody>
      </p:sp>
    </p:spTree>
    <p:extLst>
      <p:ext uri="{BB962C8B-B14F-4D97-AF65-F5344CB8AC3E}">
        <p14:creationId xmlns:p14="http://schemas.microsoft.com/office/powerpoint/2010/main" val="2990888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t>G-d’s house, they did a seven day ritual to prepare. Harvest festivals last seven days, and a baby boy gets seven days in the world before undergoing circumcision. When we count the Omer, we count seven sets of seven, each week building on the one before, </a:t>
            </a:r>
            <a:endParaRPr lang="en-US" altLang="en-US" dirty="0">
              <a:solidFill>
                <a:schemeClr val="bg1"/>
              </a:solidFill>
            </a:endParaRPr>
          </a:p>
        </p:txBody>
      </p:sp>
    </p:spTree>
    <p:extLst>
      <p:ext uri="{BB962C8B-B14F-4D97-AF65-F5344CB8AC3E}">
        <p14:creationId xmlns:p14="http://schemas.microsoft.com/office/powerpoint/2010/main" val="2655420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like a spiral staircase, helping us to make the climb up to wherever it is that revelation happens for us.”</a:t>
            </a:r>
            <a:endParaRPr lang="en-US" altLang="en-US" dirty="0">
              <a:solidFill>
                <a:schemeClr val="bg1"/>
              </a:solidFill>
            </a:endParaRPr>
          </a:p>
        </p:txBody>
      </p:sp>
    </p:spTree>
    <p:extLst>
      <p:ext uri="{BB962C8B-B14F-4D97-AF65-F5344CB8AC3E}">
        <p14:creationId xmlns:p14="http://schemas.microsoft.com/office/powerpoint/2010/main" val="2317896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 </a:t>
            </a:r>
            <a:endParaRPr lang="en-US" altLang="en-US" dirty="0">
              <a:solidFill>
                <a:schemeClr val="bg1"/>
              </a:solidFill>
            </a:endParaRPr>
          </a:p>
        </p:txBody>
      </p:sp>
      <p:sp>
        <p:nvSpPr>
          <p:cNvPr id="2" name="Rectangle 1">
            <a:extLst>
              <a:ext uri="{FF2B5EF4-FFF2-40B4-BE49-F238E27FC236}">
                <a16:creationId xmlns:a16="http://schemas.microsoft.com/office/drawing/2014/main" id="{443EF37D-9EB8-4B65-BB4B-8722255B116B}"/>
              </a:ext>
            </a:extLst>
          </p:cNvPr>
          <p:cNvSpPr/>
          <p:nvPr/>
        </p:nvSpPr>
        <p:spPr>
          <a:xfrm>
            <a:off x="2195513" y="1294478"/>
            <a:ext cx="4387850" cy="2554545"/>
          </a:xfrm>
          <a:prstGeom prst="rect">
            <a:avLst/>
          </a:prstGeom>
        </p:spPr>
        <p:txBody>
          <a:bodyPr>
            <a:spAutoFit/>
          </a:bodyPr>
          <a:lstStyle/>
          <a:p>
            <a:r>
              <a:rPr lang="en-US" dirty="0"/>
              <a:t>SPIRALING UP TO HOLINESS – KEEP CLIMBING!</a:t>
            </a:r>
            <a:endParaRPr lang="en-US" sz="1600" dirty="0"/>
          </a:p>
        </p:txBody>
      </p:sp>
    </p:spTree>
    <p:extLst>
      <p:ext uri="{BB962C8B-B14F-4D97-AF65-F5344CB8AC3E}">
        <p14:creationId xmlns:p14="http://schemas.microsoft.com/office/powerpoint/2010/main" val="76471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a:t> </a:t>
            </a:r>
            <a:endParaRPr lang="en-US" altLang="en-US" dirty="0">
              <a:solidFill>
                <a:schemeClr val="bg1"/>
              </a:solidFill>
            </a:endParaRPr>
          </a:p>
        </p:txBody>
      </p:sp>
      <p:pic>
        <p:nvPicPr>
          <p:cNvPr id="25602" name="Picture 2" descr="Lag B'Omer Coloring Sheets (With images) | Jewish feasts ...">
            <a:extLst>
              <a:ext uri="{FF2B5EF4-FFF2-40B4-BE49-F238E27FC236}">
                <a16:creationId xmlns:a16="http://schemas.microsoft.com/office/drawing/2014/main" id="{ADB21B54-A82D-408B-A337-C6CE69683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27" y="0"/>
            <a:ext cx="39846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5780 / 2020 Counting The Omer Calendar | HIS-ISRAEL">
            <a:extLst>
              <a:ext uri="{FF2B5EF4-FFF2-40B4-BE49-F238E27FC236}">
                <a16:creationId xmlns:a16="http://schemas.microsoft.com/office/drawing/2014/main" id="{9EF778D1-B929-4CEE-8595-905D0EFE0A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38" r="9288"/>
          <a:stretch/>
        </p:blipFill>
        <p:spPr bwMode="auto">
          <a:xfrm>
            <a:off x="4313620" y="800100"/>
            <a:ext cx="4190617"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656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How do we understand and DO this spiraling up</a:t>
            </a:r>
            <a:r>
              <a:rPr lang="en-US" altLang="en-US" dirty="0"/>
              <a:t>?</a:t>
            </a:r>
            <a:endParaRPr lang="he-IL" altLang="en-US" dirty="0">
              <a:solidFill>
                <a:schemeClr val="bg1"/>
              </a:solidFill>
            </a:endParaRPr>
          </a:p>
          <a:p>
            <a:pPr marL="0" indent="0">
              <a:lnSpc>
                <a:spcPct val="90000"/>
              </a:lnSpc>
              <a:buNone/>
            </a:pPr>
            <a:r>
              <a:rPr lang="en-US" altLang="en-US" dirty="0">
                <a:solidFill>
                  <a:schemeClr val="bg1"/>
                </a:solidFill>
              </a:rPr>
              <a:t>Barley and flax are the first of the grains, sprouted at Passover time.  Wheat comes up later in the Spring.</a:t>
            </a:r>
          </a:p>
          <a:p>
            <a:pPr marL="0" indent="0">
              <a:lnSpc>
                <a:spcPct val="90000"/>
              </a:lnSpc>
              <a:buNone/>
            </a:pPr>
            <a:r>
              <a:rPr lang="en-US" altLang="en-US" dirty="0"/>
              <a:t>So the wheat crop is at risk during the time after </a:t>
            </a:r>
            <a:r>
              <a:rPr lang="en-US" altLang="en-US" dirty="0" err="1"/>
              <a:t>Pesakh</a:t>
            </a:r>
            <a:r>
              <a:rPr lang="en-US" altLang="en-US" dirty="0"/>
              <a:t>.</a:t>
            </a:r>
            <a:endParaRPr lang="en-US" altLang="en-US" dirty="0">
              <a:solidFill>
                <a:schemeClr val="bg1"/>
              </a:solidFill>
            </a:endParaRPr>
          </a:p>
        </p:txBody>
      </p:sp>
    </p:spTree>
    <p:extLst>
      <p:ext uri="{BB962C8B-B14F-4D97-AF65-F5344CB8AC3E}">
        <p14:creationId xmlns:p14="http://schemas.microsoft.com/office/powerpoint/2010/main" val="1676295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dirty="0"/>
              <a:t>During the plagues on Egypt:</a:t>
            </a:r>
          </a:p>
          <a:p>
            <a:pPr marL="0" indent="0">
              <a:lnSpc>
                <a:spcPct val="90000"/>
              </a:lnSpc>
              <a:buNone/>
            </a:pPr>
            <a:r>
              <a:rPr lang="en-US" baseline="30000" dirty="0" err="1"/>
              <a:t>Shmot</a:t>
            </a:r>
            <a:r>
              <a:rPr lang="en-US" baseline="30000" dirty="0"/>
              <a:t>/Ex 9.31-32</a:t>
            </a:r>
            <a:r>
              <a:rPr lang="en-US" b="1" baseline="30000" dirty="0"/>
              <a:t> </a:t>
            </a:r>
            <a:r>
              <a:rPr lang="en-US" dirty="0"/>
              <a:t>The flax and the barley were destroyed, because the barley was in the ear, and the flax was in bloom. But the </a:t>
            </a:r>
            <a:r>
              <a:rPr lang="en-US" dirty="0">
                <a:solidFill>
                  <a:srgbClr val="FFFF66"/>
                </a:solidFill>
              </a:rPr>
              <a:t>wheat and the spelt were not destroyed, because they ripen later</a:t>
            </a:r>
            <a:r>
              <a:rPr lang="en-US" dirty="0"/>
              <a:t>.</a:t>
            </a:r>
            <a:endParaRPr lang="en-US" altLang="en-US" dirty="0">
              <a:solidFill>
                <a:schemeClr val="bg1"/>
              </a:solidFill>
            </a:endParaRPr>
          </a:p>
        </p:txBody>
      </p:sp>
    </p:spTree>
    <p:extLst>
      <p:ext uri="{BB962C8B-B14F-4D97-AF65-F5344CB8AC3E}">
        <p14:creationId xmlns:p14="http://schemas.microsoft.com/office/powerpoint/2010/main" val="2288946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377505" y="209550"/>
            <a:ext cx="8126731" cy="4851718"/>
          </a:xfrm>
        </p:spPr>
        <p:txBody>
          <a:bodyPr>
            <a:normAutofit/>
          </a:bodyPr>
          <a:lstStyle/>
          <a:p>
            <a:pPr marL="0" indent="0">
              <a:lnSpc>
                <a:spcPct val="90000"/>
              </a:lnSpc>
              <a:buNone/>
            </a:pPr>
            <a:r>
              <a:rPr lang="en-US" altLang="en-US" dirty="0">
                <a:solidFill>
                  <a:schemeClr val="bg1"/>
                </a:solidFill>
              </a:rPr>
              <a:t> </a:t>
            </a:r>
          </a:p>
        </p:txBody>
      </p:sp>
      <p:pic>
        <p:nvPicPr>
          <p:cNvPr id="4098" name="Picture 2">
            <a:extLst>
              <a:ext uri="{FF2B5EF4-FFF2-40B4-BE49-F238E27FC236}">
                <a16:creationId xmlns:a16="http://schemas.microsoft.com/office/drawing/2014/main" id="{32209B2E-5AC2-4757-ADC5-520BE85075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958" y="291782"/>
            <a:ext cx="6468957" cy="4851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75E4BD-51AD-4507-B3B2-8F891767881A}"/>
              </a:ext>
            </a:extLst>
          </p:cNvPr>
          <p:cNvSpPr txBox="1"/>
          <p:nvPr/>
        </p:nvSpPr>
        <p:spPr>
          <a:xfrm>
            <a:off x="1417637" y="438150"/>
            <a:ext cx="4582793"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Rounded MT Bold" pitchFamily="34" charset="0"/>
                <a:ea typeface="+mn-ea"/>
                <a:cs typeface="Arial" charset="0"/>
              </a:rPr>
              <a:t>Sheaves of wheat</a:t>
            </a:r>
          </a:p>
        </p:txBody>
      </p:sp>
    </p:spTree>
    <p:extLst>
      <p:ext uri="{BB962C8B-B14F-4D97-AF65-F5344CB8AC3E}">
        <p14:creationId xmlns:p14="http://schemas.microsoft.com/office/powerpoint/2010/main" val="1960579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sz="1600" dirty="0"/>
          </a:p>
          <a:p>
            <a:pPr marL="0" indent="0">
              <a:lnSpc>
                <a:spcPct val="90000"/>
              </a:lnSpc>
              <a:buNone/>
            </a:pPr>
            <a:r>
              <a:rPr lang="en-US" altLang="en-US" dirty="0"/>
              <a:t> Social distancing circumcision</a:t>
            </a:r>
            <a:endParaRPr lang="en-US" altLang="en-US" dirty="0">
              <a:solidFill>
                <a:schemeClr val="bg1"/>
              </a:solidFill>
            </a:endParaRPr>
          </a:p>
        </p:txBody>
      </p:sp>
      <p:pic>
        <p:nvPicPr>
          <p:cNvPr id="3" name="Picture 2">
            <a:extLst>
              <a:ext uri="{FF2B5EF4-FFF2-40B4-BE49-F238E27FC236}">
                <a16:creationId xmlns:a16="http://schemas.microsoft.com/office/drawing/2014/main" id="{2AB63EA4-DCD7-426A-A22D-C49602DDD5AE}"/>
              </a:ext>
            </a:extLst>
          </p:cNvPr>
          <p:cNvPicPr>
            <a:picLocks noChangeAspect="1"/>
          </p:cNvPicPr>
          <p:nvPr/>
        </p:nvPicPr>
        <p:blipFill rotWithShape="1">
          <a:blip r:embed="rId3">
            <a:extLst>
              <a:ext uri="{28A0092B-C50C-407E-A947-70E740481C1C}">
                <a14:useLocalDpi xmlns:a14="http://schemas.microsoft.com/office/drawing/2010/main" val="0"/>
              </a:ext>
            </a:extLst>
          </a:blip>
          <a:srcRect t="11472"/>
          <a:stretch/>
        </p:blipFill>
        <p:spPr>
          <a:xfrm>
            <a:off x="1570037" y="1200150"/>
            <a:ext cx="5888503" cy="3973606"/>
          </a:xfrm>
          <a:prstGeom prst="rect">
            <a:avLst/>
          </a:prstGeom>
        </p:spPr>
      </p:pic>
    </p:spTree>
    <p:extLst>
      <p:ext uri="{BB962C8B-B14F-4D97-AF65-F5344CB8AC3E}">
        <p14:creationId xmlns:p14="http://schemas.microsoft.com/office/powerpoint/2010/main" val="3299105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84535" y="109537"/>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074" name="Picture 2">
            <a:extLst>
              <a:ext uri="{FF2B5EF4-FFF2-40B4-BE49-F238E27FC236}">
                <a16:creationId xmlns:a16="http://schemas.microsoft.com/office/drawing/2014/main" id="{64507E61-9A6C-4ACF-A3F1-47385D7A08E3}"/>
              </a:ext>
            </a:extLst>
          </p:cNvPr>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2704459" y="438150"/>
            <a:ext cx="3194458"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27930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t>Therefore, the Sephira is a period of uncertainty -- of hope and prayer that our physical sustenance will be continued in. This uncertainty was due, in particular, to the fact that in Israel, the hot winds that are so harmful to the crops blow between </a:t>
            </a:r>
            <a:r>
              <a:rPr lang="en-US" altLang="en-US" dirty="0" err="1"/>
              <a:t>Pesakh</a:t>
            </a:r>
            <a:r>
              <a:rPr lang="en-US" altLang="en-US" dirty="0"/>
              <a:t> and </a:t>
            </a:r>
            <a:r>
              <a:rPr lang="en-US" altLang="en-US" dirty="0" err="1"/>
              <a:t>Shavu'ot</a:t>
            </a:r>
            <a:endParaRPr lang="en-US" altLang="en-US" dirty="0">
              <a:solidFill>
                <a:schemeClr val="bg1"/>
              </a:solidFill>
            </a:endParaRPr>
          </a:p>
        </p:txBody>
      </p:sp>
    </p:spTree>
    <p:extLst>
      <p:ext uri="{BB962C8B-B14F-4D97-AF65-F5344CB8AC3E}">
        <p14:creationId xmlns:p14="http://schemas.microsoft.com/office/powerpoint/2010/main" val="292158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t>Khamsin, Arabic for 50, hot, dry, dusty wind in North Africa and the Arabian Peninsula that blows from the south or southeast in from March to June. It often reaches temperatures above 104°, and it may blow continuously for three or four days at a time.</a:t>
            </a:r>
            <a:endParaRPr lang="en-US" altLang="en-US" dirty="0">
              <a:solidFill>
                <a:schemeClr val="bg1"/>
              </a:solidFill>
            </a:endParaRPr>
          </a:p>
        </p:txBody>
      </p:sp>
    </p:spTree>
    <p:extLst>
      <p:ext uri="{BB962C8B-B14F-4D97-AF65-F5344CB8AC3E}">
        <p14:creationId xmlns:p14="http://schemas.microsoft.com/office/powerpoint/2010/main" val="10648950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45B188-55C2-4939-84C9-9D9AA9FC0405}"/>
              </a:ext>
            </a:extLst>
          </p:cNvPr>
          <p:cNvPicPr>
            <a:picLocks noChangeAspect="1"/>
          </p:cNvPicPr>
          <p:nvPr/>
        </p:nvPicPr>
        <p:blipFill>
          <a:blip r:embed="rId3"/>
          <a:stretch>
            <a:fillRect/>
          </a:stretch>
        </p:blipFill>
        <p:spPr>
          <a:xfrm>
            <a:off x="850674" y="476068"/>
            <a:ext cx="7077525" cy="4667432"/>
          </a:xfrm>
          <a:prstGeom prst="rect">
            <a:avLst/>
          </a:prstGeom>
        </p:spPr>
      </p:pic>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spTree>
    <p:extLst>
      <p:ext uri="{BB962C8B-B14F-4D97-AF65-F5344CB8AC3E}">
        <p14:creationId xmlns:p14="http://schemas.microsoft.com/office/powerpoint/2010/main" val="92967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6DDF226-470F-46A3-9F6D-BFC8EB4F9D51}"/>
              </a:ext>
            </a:extLst>
          </p:cNvPr>
          <p:cNvSpPr>
            <a:spLocks noGrp="1" noChangeArrowheads="1"/>
          </p:cNvSpPr>
          <p:nvPr>
            <p:ph type="subTitle" idx="1"/>
          </p:nvPr>
        </p:nvSpPr>
        <p:spPr>
          <a:xfrm>
            <a:off x="960437" y="0"/>
            <a:ext cx="6858000" cy="5143500"/>
          </a:xfrm>
        </p:spPr>
        <p:txBody>
          <a:bodyPr/>
          <a:lstStyle/>
          <a:p>
            <a:pPr algn="l" eaLnBrk="1" hangingPunct="1"/>
            <a:r>
              <a:rPr lang="en-US" altLang="en-US" dirty="0"/>
              <a:t> </a:t>
            </a:r>
          </a:p>
        </p:txBody>
      </p:sp>
      <p:pic>
        <p:nvPicPr>
          <p:cNvPr id="7171" name="Picture 4" descr="http://upload.wikimedia.org/wikipedia/commons/c/c5/Dust_storm_over_Libya.jpg">
            <a:extLst>
              <a:ext uri="{FF2B5EF4-FFF2-40B4-BE49-F238E27FC236}">
                <a16:creationId xmlns:a16="http://schemas.microsoft.com/office/drawing/2014/main" id="{3834FF34-3B9F-4B25-805C-DBCA029E06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4737" y="1191"/>
            <a:ext cx="6609160" cy="514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7717" name="Text Box 5">
            <a:extLst>
              <a:ext uri="{FF2B5EF4-FFF2-40B4-BE49-F238E27FC236}">
                <a16:creationId xmlns:a16="http://schemas.microsoft.com/office/drawing/2014/main" id="{3552CBAA-4D58-4966-A022-9B99EB0F8C95}"/>
              </a:ext>
            </a:extLst>
          </p:cNvPr>
          <p:cNvSpPr txBox="1">
            <a:spLocks noChangeArrowheads="1"/>
          </p:cNvSpPr>
          <p:nvPr/>
        </p:nvSpPr>
        <p:spPr bwMode="auto">
          <a:xfrm>
            <a:off x="1291431" y="-65485"/>
            <a:ext cx="639123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defTabSz="685800">
              <a:defRPr/>
            </a:pPr>
            <a:r>
              <a:rPr lang="en-US" altLang="en-US" sz="3000">
                <a:solidFill>
                  <a:srgbClr val="000000"/>
                </a:solidFill>
                <a:effectLst>
                  <a:outerShdw blurRad="38100" dist="38100" dir="2700000" algn="tl">
                    <a:srgbClr val="FFFFFF"/>
                  </a:outerShdw>
                </a:effectLst>
              </a:rPr>
              <a:t>Dust Storm over Libya and Egypt </a:t>
            </a:r>
          </a:p>
          <a:p>
            <a:pPr algn="l" defTabSz="685800">
              <a:defRPr/>
            </a:pPr>
            <a:r>
              <a:rPr lang="en-US" altLang="en-US" sz="3000">
                <a:solidFill>
                  <a:srgbClr val="000000"/>
                </a:solidFill>
                <a:effectLst>
                  <a:outerShdw blurRad="38100" dist="38100" dir="2700000" algn="tl">
                    <a:srgbClr val="FFFFFF"/>
                  </a:outerShdw>
                </a:effectLst>
              </a:rPr>
              <a:t>A thin sheet of dust blew north-</a:t>
            </a:r>
          </a:p>
          <a:p>
            <a:pPr algn="l" defTabSz="685800">
              <a:defRPr/>
            </a:pPr>
            <a:r>
              <a:rPr lang="en-US" altLang="en-US" sz="3000">
                <a:solidFill>
                  <a:srgbClr val="000000"/>
                </a:solidFill>
                <a:effectLst>
                  <a:outerShdw blurRad="38100" dist="38100" dir="2700000" algn="tl">
                    <a:srgbClr val="FFFFFF"/>
                  </a:outerShdw>
                </a:effectLst>
              </a:rPr>
              <a:t>eastward from deserts </a:t>
            </a:r>
            <a:r>
              <a:rPr lang="en-US" altLang="en-US" sz="2100">
                <a:solidFill>
                  <a:srgbClr val="000000"/>
                </a:solidFill>
                <a:effectLst>
                  <a:outerShdw blurRad="38100" dist="38100" dir="2700000" algn="tl">
                    <a:srgbClr val="FFFFFF"/>
                  </a:outerShdw>
                </a:effectLst>
              </a:rPr>
              <a:t>March 1, 2005</a:t>
            </a:r>
            <a:r>
              <a:rPr lang="en-US" altLang="en-US" sz="2100">
                <a:solidFill>
                  <a:srgbClr val="FFFFFF"/>
                </a:solidFill>
              </a:rPr>
              <a:t> </a:t>
            </a:r>
          </a:p>
        </p:txBody>
      </p:sp>
    </p:spTree>
    <p:extLst>
      <p:ext uri="{BB962C8B-B14F-4D97-AF65-F5344CB8AC3E}">
        <p14:creationId xmlns:p14="http://schemas.microsoft.com/office/powerpoint/2010/main" val="1011557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cs typeface="Arial" panose="020B0604020202020204" pitchFamily="34" charset="0"/>
              </a:rPr>
              <a:t>During Napoleon's Egyptian Campaign, the French soldiers had a hard time with khamsin: when the storm appeared "as a blood-stain in the distant sky", the natives went to take cover, while the French "did not react until it was too late, </a:t>
            </a:r>
            <a:endParaRPr lang="en-US" altLang="en-US" dirty="0">
              <a:solidFill>
                <a:schemeClr val="bg1"/>
              </a:solidFill>
            </a:endParaRPr>
          </a:p>
        </p:txBody>
      </p:sp>
    </p:spTree>
    <p:extLst>
      <p:ext uri="{BB962C8B-B14F-4D97-AF65-F5344CB8AC3E}">
        <p14:creationId xmlns:p14="http://schemas.microsoft.com/office/powerpoint/2010/main" val="906625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nSpc>
                <a:spcPct val="90000"/>
              </a:lnSpc>
              <a:buNone/>
            </a:pPr>
            <a:r>
              <a:rPr lang="en-US" altLang="en-US" dirty="0">
                <a:cs typeface="Arial" panose="020B0604020202020204" pitchFamily="34" charset="0"/>
              </a:rPr>
              <a:t>then choked and fainted in the blinding, suffocating walls of dust.“ </a:t>
            </a:r>
          </a:p>
          <a:p>
            <a:pPr marL="0" indent="0">
              <a:lnSpc>
                <a:spcPct val="90000"/>
              </a:lnSpc>
              <a:buNone/>
            </a:pPr>
            <a:r>
              <a:rPr lang="en-US" altLang="en-US" dirty="0">
                <a:cs typeface="Arial" panose="020B0604020202020204" pitchFamily="34" charset="0"/>
              </a:rPr>
              <a:t>During the North African Campaign of the World War II "allied and German troops were several times forced to halt in mid-battle because of sandstorms caused by khamsin...</a:t>
            </a:r>
            <a:endParaRPr lang="en-US" altLang="en-US" dirty="0">
              <a:solidFill>
                <a:schemeClr val="bg1"/>
              </a:solidFill>
            </a:endParaRPr>
          </a:p>
        </p:txBody>
      </p:sp>
    </p:spTree>
    <p:extLst>
      <p:ext uri="{BB962C8B-B14F-4D97-AF65-F5344CB8AC3E}">
        <p14:creationId xmlns:p14="http://schemas.microsoft.com/office/powerpoint/2010/main" val="2551267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cs typeface="Arial" panose="020B0604020202020204" pitchFamily="34" charset="0"/>
              </a:rPr>
              <a:t>Grains of sand whirled by the wind blinded the soldiers and created electrical disturbances that rendered compasses useless."  </a:t>
            </a:r>
            <a:r>
              <a:rPr lang="en-US" altLang="en-US" dirty="0">
                <a:solidFill>
                  <a:srgbClr val="FFFF99"/>
                </a:solidFill>
                <a:cs typeface="Arial" panose="020B0604020202020204" pitchFamily="34" charset="0"/>
                <a:sym typeface="Wingdings" panose="05000000000000000000" pitchFamily="2" charset="2"/>
              </a:rPr>
              <a:t>Under Ottoman Empire law, murder was held more pardonable if committed while the khamsin was blowing.</a:t>
            </a:r>
            <a:endParaRPr lang="en-US" altLang="en-US" dirty="0">
              <a:solidFill>
                <a:srgbClr val="FFFF99"/>
              </a:solidFill>
              <a:cs typeface="Arial" panose="020B0604020202020204" pitchFamily="34" charset="0"/>
            </a:endParaRP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2772946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Therefore, this counting time is somewhat solemn, for the wheat harvest is at risk. </a:t>
            </a:r>
          </a:p>
          <a:p>
            <a:pPr marL="0" indent="0">
              <a:lnSpc>
                <a:spcPct val="90000"/>
              </a:lnSpc>
              <a:buNone/>
            </a:pPr>
            <a:r>
              <a:rPr lang="en-US" altLang="en-US" dirty="0">
                <a:solidFill>
                  <a:schemeClr val="bg1"/>
                </a:solidFill>
              </a:rPr>
              <a:t>Also, untimely rains can damage or destroy the wheat crop.</a:t>
            </a:r>
          </a:p>
          <a:p>
            <a:pPr marL="0" indent="0">
              <a:lnSpc>
                <a:spcPct val="90000"/>
              </a:lnSpc>
              <a:buNone/>
            </a:pPr>
            <a:endParaRPr lang="en-US" altLang="en-US" dirty="0"/>
          </a:p>
          <a:p>
            <a:pPr marL="0" indent="0">
              <a:lnSpc>
                <a:spcPct val="90000"/>
              </a:lnSpc>
              <a:buNone/>
            </a:pPr>
            <a:r>
              <a:rPr lang="en-US" altLang="en-US" dirty="0">
                <a:solidFill>
                  <a:schemeClr val="bg1"/>
                </a:solidFill>
              </a:rPr>
              <a:t>Shmuel the prophet rebuking Israel for wanting royalty:</a:t>
            </a:r>
          </a:p>
        </p:txBody>
      </p:sp>
    </p:spTree>
    <p:extLst>
      <p:ext uri="{BB962C8B-B14F-4D97-AF65-F5344CB8AC3E}">
        <p14:creationId xmlns:p14="http://schemas.microsoft.com/office/powerpoint/2010/main" val="4179261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baseline="30000" dirty="0"/>
              <a:t>1 Shmuel 12.17-19</a:t>
            </a:r>
            <a:r>
              <a:rPr lang="en-US" altLang="en-US" dirty="0"/>
              <a:t> </a:t>
            </a:r>
            <a:r>
              <a:rPr lang="en-US" altLang="en-US" dirty="0">
                <a:solidFill>
                  <a:srgbClr val="FFFF66"/>
                </a:solidFill>
              </a:rPr>
              <a:t>Is it not wheat harvest season today</a:t>
            </a:r>
            <a:r>
              <a:rPr lang="en-US" altLang="en-US" dirty="0"/>
              <a:t>?  I will call to </a:t>
            </a:r>
            <a:r>
              <a:rPr lang="en-US" altLang="en-US" cap="small" dirty="0"/>
              <a:t>Adoni</a:t>
            </a:r>
            <a:r>
              <a:rPr lang="en-US" altLang="en-US" dirty="0"/>
              <a:t>, that He may send thunder and rain. Then you will know and see that your wickedness is great which you have done in the sight of </a:t>
            </a:r>
            <a:r>
              <a:rPr lang="en-US" altLang="en-US" cap="small" dirty="0"/>
              <a:t>Adoni</a:t>
            </a:r>
            <a:r>
              <a:rPr lang="en-US" altLang="en-US" dirty="0"/>
              <a:t> by asking for yourselves a king.”  So Samuel prayed to </a:t>
            </a:r>
            <a:r>
              <a:rPr lang="en-US" altLang="en-US" cap="small" dirty="0"/>
              <a:t>Adoni</a:t>
            </a:r>
            <a:r>
              <a:rPr lang="en-US" altLang="en-US" dirty="0"/>
              <a:t>, </a:t>
            </a:r>
            <a:endParaRPr lang="en-US" altLang="en-US" dirty="0">
              <a:solidFill>
                <a:schemeClr val="bg1"/>
              </a:solidFill>
            </a:endParaRPr>
          </a:p>
        </p:txBody>
      </p:sp>
    </p:spTree>
    <p:extLst>
      <p:ext uri="{BB962C8B-B14F-4D97-AF65-F5344CB8AC3E}">
        <p14:creationId xmlns:p14="http://schemas.microsoft.com/office/powerpoint/2010/main" val="290222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a:t> </a:t>
            </a:r>
            <a:endParaRPr lang="en-US" altLang="en-US" dirty="0">
              <a:solidFill>
                <a:schemeClr val="bg1"/>
              </a:solidFill>
            </a:endParaRPr>
          </a:p>
        </p:txBody>
      </p:sp>
      <p:pic>
        <p:nvPicPr>
          <p:cNvPr id="3" name="Picture 2">
            <a:extLst>
              <a:ext uri="{FF2B5EF4-FFF2-40B4-BE49-F238E27FC236}">
                <a16:creationId xmlns:a16="http://schemas.microsoft.com/office/drawing/2014/main" id="{DCAF35B8-C5F5-4FC8-BF57-526498598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436" y="205739"/>
            <a:ext cx="7150651" cy="4933950"/>
          </a:xfrm>
          <a:prstGeom prst="rect">
            <a:avLst/>
          </a:prstGeom>
        </p:spPr>
      </p:pic>
    </p:spTree>
    <p:extLst>
      <p:ext uri="{BB962C8B-B14F-4D97-AF65-F5344CB8AC3E}">
        <p14:creationId xmlns:p14="http://schemas.microsoft.com/office/powerpoint/2010/main" val="3229583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nSpc>
                <a:spcPct val="90000"/>
              </a:lnSpc>
              <a:buNone/>
            </a:pPr>
            <a:r>
              <a:rPr lang="en-US" altLang="en-US" baseline="30000" dirty="0"/>
              <a:t>1 Shmuel 12.17-19</a:t>
            </a:r>
            <a:r>
              <a:rPr lang="en-US" altLang="en-US" dirty="0"/>
              <a:t> and </a:t>
            </a:r>
            <a:r>
              <a:rPr lang="en-US" altLang="en-US" cap="small" dirty="0"/>
              <a:t>Adoni</a:t>
            </a:r>
            <a:r>
              <a:rPr lang="en-US" altLang="en-US" dirty="0"/>
              <a:t> sent thunder and rain that day. Then all the people greatly feared </a:t>
            </a:r>
            <a:r>
              <a:rPr lang="en-US" altLang="en-US" cap="small" dirty="0"/>
              <a:t>Adoni</a:t>
            </a:r>
            <a:r>
              <a:rPr lang="en-US" altLang="en-US" dirty="0"/>
              <a:t> and Samuel, and all the people said to Samuel, “Pray for your servants to </a:t>
            </a:r>
            <a:r>
              <a:rPr lang="en-US" altLang="en-US" cap="small" dirty="0"/>
              <a:t>Adoni</a:t>
            </a:r>
            <a:r>
              <a:rPr lang="en-US" altLang="en-US" dirty="0"/>
              <a:t> your God, that we would not die, for we have added to all our sins this evil by asking for ourselves a king.”</a:t>
            </a:r>
            <a:endParaRPr lang="en-US" altLang="en-US" dirty="0">
              <a:solidFill>
                <a:schemeClr val="bg1"/>
              </a:solidFill>
            </a:endParaRPr>
          </a:p>
        </p:txBody>
      </p:sp>
    </p:spTree>
    <p:extLst>
      <p:ext uri="{BB962C8B-B14F-4D97-AF65-F5344CB8AC3E}">
        <p14:creationId xmlns:p14="http://schemas.microsoft.com/office/powerpoint/2010/main" val="3356885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Therefore, this counting time is somewhat solemn, for the harvest is </a:t>
            </a:r>
            <a:r>
              <a:rPr lang="en-US" altLang="en-US" u="sng" dirty="0"/>
              <a:t>at risk</a:t>
            </a:r>
            <a:r>
              <a:rPr lang="en-US" altLang="en-US" dirty="0"/>
              <a:t>. Historically, the </a:t>
            </a:r>
            <a:r>
              <a:rPr lang="en-US" altLang="en-US" dirty="0" err="1"/>
              <a:t>omer</a:t>
            </a:r>
            <a:r>
              <a:rPr lang="en-US" altLang="en-US" dirty="0"/>
              <a:t> period has been marked by several tragedies occurring to our people. </a:t>
            </a:r>
            <a:endParaRPr lang="en-US" altLang="en-US" dirty="0">
              <a:solidFill>
                <a:schemeClr val="bg1"/>
              </a:solidFill>
            </a:endParaRPr>
          </a:p>
        </p:txBody>
      </p:sp>
    </p:spTree>
    <p:extLst>
      <p:ext uri="{BB962C8B-B14F-4D97-AF65-F5344CB8AC3E}">
        <p14:creationId xmlns:p14="http://schemas.microsoft.com/office/powerpoint/2010/main" val="398294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dirty="0"/>
              <a:t>Lag </a:t>
            </a:r>
            <a:r>
              <a:rPr lang="en-US" altLang="en-US" dirty="0" err="1"/>
              <a:t>BaOmer</a:t>
            </a:r>
            <a:r>
              <a:rPr lang="en-US" altLang="en-US" dirty="0"/>
              <a:t> </a:t>
            </a:r>
            <a:r>
              <a:rPr lang="he-IL" altLang="en-US" b="1" dirty="0">
                <a:latin typeface="David" panose="020E0502060401010101" pitchFamily="34" charset="-79"/>
                <a:cs typeface="David" panose="020E0502060401010101" pitchFamily="34" charset="-79"/>
              </a:rPr>
              <a:t>לַ״ג בָּעוֹמֶר </a:t>
            </a:r>
            <a:r>
              <a:rPr lang="en-US" altLang="en-US" b="1" dirty="0">
                <a:latin typeface="David" panose="020E0502060401010101" pitchFamily="34" charset="-79"/>
                <a:cs typeface="David" panose="020E0502060401010101" pitchFamily="34" charset="-79"/>
              </a:rPr>
              <a:t> </a:t>
            </a:r>
            <a:r>
              <a:rPr lang="en-US" altLang="en-US" dirty="0"/>
              <a:t>also Lag </a:t>
            </a:r>
            <a:r>
              <a:rPr lang="en-US" altLang="en-US" dirty="0" err="1"/>
              <a:t>B'Omer</a:t>
            </a:r>
            <a:r>
              <a:rPr lang="en-US" altLang="en-US" dirty="0"/>
              <a:t>, is a Jewish holiday celebrated on the 33</a:t>
            </a:r>
            <a:r>
              <a:rPr lang="en-US" altLang="en-US" baseline="30000" dirty="0"/>
              <a:t>rd</a:t>
            </a:r>
            <a:r>
              <a:rPr lang="en-US" altLang="en-US" dirty="0"/>
              <a:t> day of the Counting of the Omer, the Sephira.</a:t>
            </a:r>
          </a:p>
          <a:p>
            <a:pPr marL="0" indent="0">
              <a:lnSpc>
                <a:spcPct val="90000"/>
              </a:lnSpc>
              <a:buNone/>
            </a:pPr>
            <a:r>
              <a:rPr lang="en-US" altLang="en-US" dirty="0"/>
              <a:t>It marks the day that </a:t>
            </a:r>
            <a:r>
              <a:rPr lang="en-US" altLang="en-US" dirty="0">
                <a:solidFill>
                  <a:srgbClr val="FFFF66"/>
                </a:solidFill>
              </a:rPr>
              <a:t>the plague </a:t>
            </a:r>
            <a:r>
              <a:rPr lang="en-US" altLang="en-US" dirty="0"/>
              <a:t>that killed Rabbi </a:t>
            </a:r>
            <a:r>
              <a:rPr lang="en-US" altLang="en-US" dirty="0" err="1"/>
              <a:t>Akiva's</a:t>
            </a:r>
            <a:r>
              <a:rPr lang="en-US" altLang="en-US" dirty="0"/>
              <a:t> 24,000 disciples came to an end, and for this reason the mourning period of </a:t>
            </a:r>
            <a:r>
              <a:rPr lang="en-US" altLang="en-US" dirty="0" err="1"/>
              <a:t>Sefirat</a:t>
            </a:r>
            <a:r>
              <a:rPr lang="en-US" altLang="en-US" dirty="0"/>
              <a:t> </a:t>
            </a:r>
            <a:r>
              <a:rPr lang="en-US" altLang="en-US" dirty="0" err="1"/>
              <a:t>HaOmer</a:t>
            </a:r>
            <a:r>
              <a:rPr lang="en-US" altLang="en-US" dirty="0"/>
              <a:t> concludes on Lag </a:t>
            </a:r>
            <a:r>
              <a:rPr lang="en-US" altLang="en-US" dirty="0" err="1"/>
              <a:t>BaOmer</a:t>
            </a:r>
            <a:r>
              <a:rPr lang="en-US" altLang="en-US" dirty="0"/>
              <a:t> for some people.</a:t>
            </a:r>
            <a:endParaRPr lang="en-US" altLang="en-US" dirty="0">
              <a:solidFill>
                <a:schemeClr val="bg1"/>
              </a:solidFill>
            </a:endParaRPr>
          </a:p>
        </p:txBody>
      </p:sp>
    </p:spTree>
    <p:extLst>
      <p:ext uri="{BB962C8B-B14F-4D97-AF65-F5344CB8AC3E}">
        <p14:creationId xmlns:p14="http://schemas.microsoft.com/office/powerpoint/2010/main" val="19508930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1026" name="Picture 2" descr="Lag B'Omer: Boys and Bars | Reuven Chaim Klein | The Blogs">
            <a:extLst>
              <a:ext uri="{FF2B5EF4-FFF2-40B4-BE49-F238E27FC236}">
                <a16:creationId xmlns:a16="http://schemas.microsoft.com/office/drawing/2014/main" id="{DB125473-E739-44BC-A567-68BF4700A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7" y="795629"/>
            <a:ext cx="6524625" cy="4346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8D0F79F-293F-4BDF-8654-86823829B1E9}"/>
              </a:ext>
            </a:extLst>
          </p:cNvPr>
          <p:cNvSpPr txBox="1"/>
          <p:nvPr/>
        </p:nvSpPr>
        <p:spPr>
          <a:xfrm>
            <a:off x="0" y="144760"/>
            <a:ext cx="7570994" cy="2554545"/>
          </a:xfrm>
          <a:prstGeom prst="rect">
            <a:avLst/>
          </a:prstGeom>
          <a:noFill/>
        </p:spPr>
        <p:txBody>
          <a:bodyPr wrap="square" rtlCol="0">
            <a:spAutoFit/>
          </a:bodyPr>
          <a:lstStyle/>
          <a:p>
            <a:pPr algn="l"/>
            <a:r>
              <a:rPr lang="en-US" altLang="en-US" dirty="0"/>
              <a:t> </a:t>
            </a:r>
            <a:r>
              <a:rPr lang="en-US" altLang="en-US" dirty="0">
                <a:solidFill>
                  <a:srgbClr val="00B050"/>
                </a:solidFill>
                <a:effectLst>
                  <a:outerShdw blurRad="38100" dist="38100" dir="2700000" algn="tl">
                    <a:srgbClr val="000000">
                      <a:alpha val="43137"/>
                    </a:srgbClr>
                  </a:outerShdw>
                </a:effectLst>
              </a:rPr>
              <a:t>Lag </a:t>
            </a:r>
            <a:r>
              <a:rPr lang="en-US" altLang="en-US" dirty="0" err="1">
                <a:solidFill>
                  <a:srgbClr val="00B050"/>
                </a:solidFill>
                <a:effectLst>
                  <a:outerShdw blurRad="38100" dist="38100" dir="2700000" algn="tl">
                    <a:srgbClr val="000000">
                      <a:alpha val="43137"/>
                    </a:srgbClr>
                  </a:outerShdw>
                </a:effectLst>
              </a:rPr>
              <a:t>B’Omer</a:t>
            </a:r>
            <a:r>
              <a:rPr lang="en-US" altLang="en-US" dirty="0">
                <a:solidFill>
                  <a:srgbClr val="00B050"/>
                </a:solidFill>
                <a:effectLst>
                  <a:outerShdw blurRad="38100" dist="38100" dir="2700000" algn="tl">
                    <a:srgbClr val="000000">
                      <a:alpha val="43137"/>
                    </a:srgbClr>
                  </a:outerShdw>
                </a:effectLst>
              </a:rPr>
              <a:t> bonfire, celebrating the end of the</a:t>
            </a:r>
          </a:p>
          <a:p>
            <a:pPr algn="l"/>
            <a:r>
              <a:rPr lang="en-US" altLang="en-US" dirty="0">
                <a:solidFill>
                  <a:srgbClr val="00B050"/>
                </a:solidFill>
                <a:effectLst>
                  <a:outerShdw blurRad="38100" dist="38100" dir="2700000" algn="tl">
                    <a:srgbClr val="000000">
                      <a:alpha val="43137"/>
                    </a:srgbClr>
                  </a:outerShdw>
                </a:effectLst>
              </a:rPr>
              <a:t> plague.</a:t>
            </a:r>
          </a:p>
          <a:p>
            <a:pPr algn="l"/>
            <a:endParaRPr lang="en-US" dirty="0"/>
          </a:p>
        </p:txBody>
      </p:sp>
    </p:spTree>
    <p:extLst>
      <p:ext uri="{BB962C8B-B14F-4D97-AF65-F5344CB8AC3E}">
        <p14:creationId xmlns:p14="http://schemas.microsoft.com/office/powerpoint/2010/main" val="3295450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So there was a mysterious plague in ancient times, during the Sephira, Omer counting time.</a:t>
            </a:r>
            <a:endParaRPr lang="en-US" altLang="en-US" dirty="0">
              <a:solidFill>
                <a:schemeClr val="bg1"/>
              </a:solidFill>
            </a:endParaRPr>
          </a:p>
        </p:txBody>
      </p:sp>
    </p:spTree>
    <p:extLst>
      <p:ext uri="{BB962C8B-B14F-4D97-AF65-F5344CB8AC3E}">
        <p14:creationId xmlns:p14="http://schemas.microsoft.com/office/powerpoint/2010/main" val="3078908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a:t>The last great deportation to the gas chambers, that of the Jews of Hungary, took place during the Sefirah period.</a:t>
            </a:r>
            <a:endParaRPr lang="en-US" altLang="en-US" dirty="0">
              <a:solidFill>
                <a:schemeClr val="bg1"/>
              </a:solidFill>
            </a:endParaRPr>
          </a:p>
        </p:txBody>
      </p:sp>
    </p:spTree>
    <p:extLst>
      <p:ext uri="{BB962C8B-B14F-4D97-AF65-F5344CB8AC3E}">
        <p14:creationId xmlns:p14="http://schemas.microsoft.com/office/powerpoint/2010/main" val="8779912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dirty="0"/>
              <a:t>Although the crematoria and gas chambers of the Nazis operated all year round, the Knesset of Israel decided to fix the twenty-seventh of Nisan as Memorial Day for those slaughtered by the Nazis during World War II.  This day is called   </a:t>
            </a:r>
            <a:r>
              <a:rPr lang="he-IL" altLang="en-US" sz="4300" b="1" dirty="0">
                <a:latin typeface="David" panose="020E0502060401010101" pitchFamily="34" charset="-79"/>
                <a:cs typeface="David" panose="020E0502060401010101" pitchFamily="34" charset="-79"/>
              </a:rPr>
              <a:t>יוֹם</a:t>
            </a:r>
            <a:r>
              <a:rPr lang="he-IL" altLang="en-US" dirty="0"/>
              <a:t> </a:t>
            </a:r>
            <a:r>
              <a:rPr lang="he-IL" altLang="en-US" sz="4300" b="1" dirty="0">
                <a:latin typeface="David" panose="020E0502060401010101" pitchFamily="34" charset="-79"/>
                <a:cs typeface="David" panose="020E0502060401010101" pitchFamily="34" charset="-79"/>
              </a:rPr>
              <a:t>הַשּׁוֹאָה </a:t>
            </a:r>
            <a:r>
              <a:rPr lang="en-US" altLang="en-US" sz="4300" b="1" dirty="0">
                <a:latin typeface="David" panose="020E0502060401010101" pitchFamily="34" charset="-79"/>
                <a:cs typeface="David" panose="020E0502060401010101" pitchFamily="34" charset="-79"/>
              </a:rPr>
              <a:t> </a:t>
            </a:r>
            <a:r>
              <a:rPr lang="en-US" altLang="en-US" dirty="0"/>
              <a:t>Yom HaShoah, Holocaust Memorial Day, and will be observed April 21. </a:t>
            </a:r>
            <a:r>
              <a:rPr lang="en-US" altLang="en-US" sz="1900" dirty="0"/>
              <a:t>https://www.facebook.com/MidwestCenterforHolocaustEducation/</a:t>
            </a: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226779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baseline="30000" dirty="0" err="1"/>
              <a:t>T’hillim</a:t>
            </a:r>
            <a:r>
              <a:rPr lang="en-US" baseline="30000" dirty="0"/>
              <a:t>/Ps 90.12</a:t>
            </a:r>
            <a:r>
              <a:rPr lang="en-US" dirty="0"/>
              <a:t> So, teach us to </a:t>
            </a:r>
            <a:r>
              <a:rPr lang="en-US" dirty="0">
                <a:solidFill>
                  <a:srgbClr val="FFFF66"/>
                </a:solidFill>
              </a:rPr>
              <a:t>number</a:t>
            </a:r>
            <a:r>
              <a:rPr lang="en-US" dirty="0"/>
              <a:t> our days, so that we may get a heart of wisdom.</a:t>
            </a:r>
          </a:p>
          <a:p>
            <a:pPr marL="0" indent="0">
              <a:lnSpc>
                <a:spcPct val="90000"/>
              </a:lnSpc>
              <a:buNone/>
            </a:pPr>
            <a:endParaRPr lang="en-US" altLang="en-US" sz="2000" dirty="0">
              <a:solidFill>
                <a:schemeClr val="bg1"/>
              </a:solidFill>
            </a:endParaRPr>
          </a:p>
          <a:p>
            <a:pPr marL="0" indent="0">
              <a:lnSpc>
                <a:spcPct val="90000"/>
              </a:lnSpc>
              <a:buNone/>
            </a:pPr>
            <a:r>
              <a:rPr lang="en-US" altLang="en-US" dirty="0"/>
              <a:t>So we count, we examine ourselves, we seek mercy and LIFE.  </a:t>
            </a:r>
            <a:r>
              <a:rPr lang="en-US" altLang="en-US" dirty="0">
                <a:solidFill>
                  <a:srgbClr val="FFFF66"/>
                </a:solidFill>
              </a:rPr>
              <a:t>This is a great time for fasting and prayer!</a:t>
            </a:r>
          </a:p>
        </p:txBody>
      </p:sp>
    </p:spTree>
    <p:extLst>
      <p:ext uri="{BB962C8B-B14F-4D97-AF65-F5344CB8AC3E}">
        <p14:creationId xmlns:p14="http://schemas.microsoft.com/office/powerpoint/2010/main" val="2806192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t>The counting reminds us of the link between </a:t>
            </a:r>
            <a:r>
              <a:rPr lang="he-IL" altLang="en-US" sz="4400" b="1" dirty="0">
                <a:latin typeface="David" panose="020E0502060401010101" pitchFamily="34" charset="-79"/>
                <a:cs typeface="David" panose="020E0502060401010101" pitchFamily="34" charset="-79"/>
              </a:rPr>
              <a:t>פֶּסַח</a:t>
            </a:r>
            <a:r>
              <a:rPr lang="he-IL" altLang="en-US" dirty="0"/>
              <a:t> </a:t>
            </a:r>
            <a:r>
              <a:rPr lang="en-US" altLang="en-US" dirty="0"/>
              <a:t> Passover, which commemorates the Exodus, and </a:t>
            </a:r>
            <a:r>
              <a:rPr lang="he-IL" altLang="en-US" sz="4400" b="1" dirty="0">
                <a:latin typeface="David" panose="020E0502060401010101" pitchFamily="34" charset="-79"/>
                <a:cs typeface="David" panose="020E0502060401010101" pitchFamily="34" charset="-79"/>
              </a:rPr>
              <a:t>שָׁבוּעוֹת </a:t>
            </a:r>
            <a:r>
              <a:rPr lang="en-US" altLang="en-US" dirty="0"/>
              <a:t> Shavuot (Pentecost). which is the Firstfruits of the wheat harvest, and also commemorates the giving of the Torah, and to </a:t>
            </a:r>
            <a:r>
              <a:rPr lang="en-US" altLang="en-US" dirty="0" err="1"/>
              <a:t>Messianics</a:t>
            </a:r>
            <a:r>
              <a:rPr lang="en-US" altLang="en-US" dirty="0"/>
              <a:t>, the Ruakh/Spirit!</a:t>
            </a:r>
            <a:endParaRPr lang="en-US" altLang="en-US" dirty="0">
              <a:solidFill>
                <a:schemeClr val="bg1"/>
              </a:solidFill>
            </a:endParaRPr>
          </a:p>
        </p:txBody>
      </p:sp>
    </p:spTree>
    <p:extLst>
      <p:ext uri="{BB962C8B-B14F-4D97-AF65-F5344CB8AC3E}">
        <p14:creationId xmlns:p14="http://schemas.microsoft.com/office/powerpoint/2010/main" val="2023980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nSpc>
                <a:spcPct val="90000"/>
              </a:lnSpc>
              <a:buNone/>
            </a:pPr>
            <a:r>
              <a:rPr lang="en-US" altLang="en-US" dirty="0"/>
              <a:t>Shavuot is linked to the giving of the Torah because the Ten Commandment were given on the day of </a:t>
            </a:r>
            <a:r>
              <a:rPr lang="en-US" altLang="en-US" dirty="0" err="1"/>
              <a:t>Shavu’ot</a:t>
            </a:r>
            <a:r>
              <a:rPr lang="en-US" altLang="en-US" dirty="0"/>
              <a:t> at Mt. Sinai. Redemption from slavery at </a:t>
            </a:r>
            <a:r>
              <a:rPr lang="en-US" altLang="en-US" dirty="0" err="1"/>
              <a:t>Pesakh</a:t>
            </a:r>
            <a:r>
              <a:rPr lang="en-US" altLang="en-US" dirty="0"/>
              <a:t> was not complete until we received the Torah on </a:t>
            </a:r>
            <a:r>
              <a:rPr lang="en-US" altLang="en-US" dirty="0" err="1"/>
              <a:t>Shavu’ot</a:t>
            </a:r>
            <a:r>
              <a:rPr lang="en-US" altLang="en-US" dirty="0"/>
              <a:t>.  Liberation is useless unless we know </a:t>
            </a:r>
            <a:r>
              <a:rPr lang="en-US" altLang="en-US" dirty="0">
                <a:solidFill>
                  <a:srgbClr val="FFFF66"/>
                </a:solidFill>
              </a:rPr>
              <a:t>how</a:t>
            </a:r>
            <a:r>
              <a:rPr lang="en-US" altLang="en-US" dirty="0"/>
              <a:t> to live as free men and women. </a:t>
            </a:r>
            <a:endParaRPr lang="en-US" altLang="en-US" dirty="0">
              <a:solidFill>
                <a:schemeClr val="bg1"/>
              </a:solidFill>
            </a:endParaRPr>
          </a:p>
        </p:txBody>
      </p:sp>
    </p:spTree>
    <p:extLst>
      <p:ext uri="{BB962C8B-B14F-4D97-AF65-F5344CB8AC3E}">
        <p14:creationId xmlns:p14="http://schemas.microsoft.com/office/powerpoint/2010/main" val="4006056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350837" y="361950"/>
            <a:ext cx="8001000" cy="4724400"/>
          </a:xfrm>
        </p:spPr>
        <p:txBody>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 </a:t>
            </a:r>
          </a:p>
        </p:txBody>
      </p:sp>
      <p:pic>
        <p:nvPicPr>
          <p:cNvPr id="1026" name="Picture 2">
            <a:extLst>
              <a:ext uri="{FF2B5EF4-FFF2-40B4-BE49-F238E27FC236}">
                <a16:creationId xmlns:a16="http://schemas.microsoft.com/office/drawing/2014/main" id="{5D53D9D8-3921-44CD-81C3-C01BD2802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837" y="392974"/>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1627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As </a:t>
            </a:r>
            <a:r>
              <a:rPr lang="en-US" altLang="en-US" dirty="0" err="1">
                <a:solidFill>
                  <a:schemeClr val="bg1"/>
                </a:solidFill>
              </a:rPr>
              <a:t>Messianics</a:t>
            </a:r>
            <a:r>
              <a:rPr lang="en-US" altLang="en-US" dirty="0">
                <a:solidFill>
                  <a:schemeClr val="bg1"/>
                </a:solidFill>
              </a:rPr>
              <a:t>, we want to have not only the Torah, but the </a:t>
            </a:r>
            <a:r>
              <a:rPr lang="en-US" altLang="en-US" u="sng" dirty="0">
                <a:solidFill>
                  <a:schemeClr val="bg1"/>
                </a:solidFill>
              </a:rPr>
              <a:t>power</a:t>
            </a:r>
            <a:r>
              <a:rPr lang="en-US" altLang="en-US" dirty="0">
                <a:solidFill>
                  <a:schemeClr val="bg1"/>
                </a:solidFill>
              </a:rPr>
              <a:t> of the Ruakh to keep the Torah, which also came on Shavuot/Pentecost.  </a:t>
            </a:r>
          </a:p>
          <a:p>
            <a:pPr marL="0" indent="0">
              <a:lnSpc>
                <a:spcPct val="90000"/>
              </a:lnSpc>
              <a:buNone/>
            </a:pPr>
            <a:r>
              <a:rPr lang="en-US" altLang="en-US" dirty="0"/>
              <a:t>The followers of Messiah were told to wait in Jerusalem.  Count, seek His power!</a:t>
            </a:r>
            <a:endParaRPr lang="en-US" altLang="en-US" dirty="0">
              <a:solidFill>
                <a:schemeClr val="bg1"/>
              </a:solidFill>
            </a:endParaRPr>
          </a:p>
        </p:txBody>
      </p:sp>
    </p:spTree>
    <p:extLst>
      <p:ext uri="{BB962C8B-B14F-4D97-AF65-F5344CB8AC3E}">
        <p14:creationId xmlns:p14="http://schemas.microsoft.com/office/powerpoint/2010/main" val="1573057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rgbClr val="FFFF66"/>
                </a:solidFill>
              </a:rPr>
              <a:t>Passover</a:t>
            </a:r>
            <a:r>
              <a:rPr lang="en-US" altLang="en-US" dirty="0">
                <a:solidFill>
                  <a:schemeClr val="bg1"/>
                </a:solidFill>
              </a:rPr>
              <a:t> is a symbolic expression of the atonement of Messiah.</a:t>
            </a:r>
          </a:p>
          <a:p>
            <a:pPr marL="0" indent="0">
              <a:lnSpc>
                <a:spcPct val="90000"/>
              </a:lnSpc>
              <a:buNone/>
            </a:pPr>
            <a:r>
              <a:rPr lang="en-US" altLang="en-US" dirty="0">
                <a:solidFill>
                  <a:srgbClr val="FFFF66"/>
                </a:solidFill>
              </a:rPr>
              <a:t>Firstfruits</a:t>
            </a:r>
            <a:r>
              <a:rPr lang="en-US" altLang="en-US" dirty="0"/>
              <a:t> typifies the Resurrection.</a:t>
            </a:r>
          </a:p>
          <a:p>
            <a:pPr marL="0" indent="0">
              <a:lnSpc>
                <a:spcPct val="90000"/>
              </a:lnSpc>
              <a:buNone/>
            </a:pPr>
            <a:r>
              <a:rPr lang="en-US" altLang="en-US" dirty="0">
                <a:solidFill>
                  <a:srgbClr val="FFFF66"/>
                </a:solidFill>
              </a:rPr>
              <a:t>Omer counting </a:t>
            </a:r>
            <a:r>
              <a:rPr lang="en-US" altLang="en-US" dirty="0">
                <a:solidFill>
                  <a:schemeClr val="bg1"/>
                </a:solidFill>
              </a:rPr>
              <a:t>prepares us for </a:t>
            </a:r>
          </a:p>
          <a:p>
            <a:pPr marL="0" indent="0">
              <a:lnSpc>
                <a:spcPct val="90000"/>
              </a:lnSpc>
              <a:buNone/>
            </a:pPr>
            <a:r>
              <a:rPr lang="en-US" altLang="en-US" dirty="0">
                <a:solidFill>
                  <a:srgbClr val="FFFF66"/>
                </a:solidFill>
              </a:rPr>
              <a:t>Shavuot</a:t>
            </a:r>
            <a:r>
              <a:rPr lang="en-US" altLang="en-US" dirty="0"/>
              <a:t>, giving of the Word and the Ruakh/Spirit!</a:t>
            </a:r>
            <a:endParaRPr lang="en-US" altLang="en-US" dirty="0">
              <a:solidFill>
                <a:schemeClr val="bg1"/>
              </a:solidFill>
            </a:endParaRPr>
          </a:p>
        </p:txBody>
      </p:sp>
    </p:spTree>
    <p:extLst>
      <p:ext uri="{BB962C8B-B14F-4D97-AF65-F5344CB8AC3E}">
        <p14:creationId xmlns:p14="http://schemas.microsoft.com/office/powerpoint/2010/main" val="3177385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29290406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In fact, durin</a:t>
            </a:r>
            <a:r>
              <a:rPr lang="en-US" altLang="en-US" dirty="0"/>
              <a:t>g this period, the prayer in the Amidah = </a:t>
            </a:r>
            <a:r>
              <a:rPr lang="en-US" altLang="en-US" dirty="0" err="1"/>
              <a:t>Shmoneh</a:t>
            </a:r>
            <a:r>
              <a:rPr lang="en-US" altLang="en-US" dirty="0"/>
              <a:t> </a:t>
            </a:r>
            <a:r>
              <a:rPr lang="en-US" altLang="en-US" dirty="0" err="1"/>
              <a:t>Esray</a:t>
            </a:r>
            <a:r>
              <a:rPr lang="en-US" altLang="en-US" dirty="0"/>
              <a:t>, the central prayer in the Jewish prayer book, changes.  The rainy season is over.</a:t>
            </a:r>
          </a:p>
          <a:p>
            <a:pPr marL="0" indent="0">
              <a:lnSpc>
                <a:spcPct val="90000"/>
              </a:lnSpc>
              <a:buNone/>
            </a:pPr>
            <a:r>
              <a:rPr lang="en-US" altLang="en-US" dirty="0"/>
              <a:t>No more prayer for rain, only for dew.</a:t>
            </a:r>
            <a:endParaRPr lang="en-US" altLang="en-US" dirty="0">
              <a:solidFill>
                <a:schemeClr val="bg1"/>
              </a:solidFill>
            </a:endParaRPr>
          </a:p>
        </p:txBody>
      </p:sp>
    </p:spTree>
    <p:extLst>
      <p:ext uri="{BB962C8B-B14F-4D97-AF65-F5344CB8AC3E}">
        <p14:creationId xmlns:p14="http://schemas.microsoft.com/office/powerpoint/2010/main" val="907849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17C35BE6-68E2-4918-8677-C4BB840F5BC9}"/>
              </a:ext>
            </a:extLst>
          </p:cNvPr>
          <p:cNvSpPr>
            <a:spLocks noGrp="1" noChangeArrowheads="1"/>
          </p:cNvSpPr>
          <p:nvPr>
            <p:ph type="body" idx="1"/>
          </p:nvPr>
        </p:nvSpPr>
        <p:spPr>
          <a:xfrm>
            <a:off x="503237" y="285750"/>
            <a:ext cx="8077200" cy="4191000"/>
          </a:xfrm>
        </p:spPr>
        <p:txBody>
          <a:bodyPr/>
          <a:lstStyle/>
          <a:p>
            <a:pPr rtl="1"/>
            <a:r>
              <a:rPr lang="he-IL" sz="3000" b="1" dirty="0">
                <a:solidFill>
                  <a:schemeClr val="bg1"/>
                </a:solidFill>
                <a:cs typeface="Vilna" pitchFamily="2" charset="-79"/>
              </a:rPr>
              <a:t>בחורף:  </a:t>
            </a:r>
            <a:r>
              <a:rPr lang="en-US" sz="3200" dirty="0">
                <a:solidFill>
                  <a:srgbClr val="C00000"/>
                </a:solidFill>
                <a:effectLst>
                  <a:outerShdw blurRad="38100" dist="38100" dir="2700000" algn="tl">
                    <a:srgbClr val="000000">
                      <a:alpha val="43137"/>
                    </a:srgbClr>
                  </a:outerShdw>
                </a:effectLst>
              </a:rPr>
              <a:t>(From the 1st day of </a:t>
            </a:r>
            <a:r>
              <a:rPr lang="en-US" sz="3200" dirty="0" err="1">
                <a:solidFill>
                  <a:srgbClr val="C00000"/>
                </a:solidFill>
                <a:effectLst>
                  <a:outerShdw blurRad="38100" dist="38100" dir="2700000" algn="tl">
                    <a:srgbClr val="000000">
                      <a:alpha val="43137"/>
                    </a:srgbClr>
                  </a:outerShdw>
                </a:effectLst>
              </a:rPr>
              <a:t>Pesakh</a:t>
            </a:r>
            <a:r>
              <a:rPr lang="en-US" sz="3200" dirty="0">
                <a:solidFill>
                  <a:srgbClr val="C00000"/>
                </a:solidFill>
                <a:effectLst>
                  <a:outerShdw blurRad="38100" dist="38100" dir="2700000" algn="tl">
                    <a:srgbClr val="000000">
                      <a:alpha val="43137"/>
                    </a:srgbClr>
                  </a:outerShdw>
                </a:effectLst>
              </a:rPr>
              <a:t> to the 8th day of Sukkot, omit)</a:t>
            </a:r>
          </a:p>
          <a:p>
            <a:pPr algn="ctr" rtl="1"/>
            <a:r>
              <a:rPr lang="he-IL" sz="5400" b="1" dirty="0">
                <a:solidFill>
                  <a:schemeClr val="bg1"/>
                </a:solidFill>
                <a:cs typeface="Vilna" pitchFamily="2" charset="-79"/>
              </a:rPr>
              <a:t>מַשִּׁיב הָרֽוּחַ וּמוֹרִיד הַגָּֽשֶׁם:</a:t>
            </a:r>
          </a:p>
          <a:p>
            <a:r>
              <a:rPr lang="en-US" sz="3000" dirty="0">
                <a:solidFill>
                  <a:schemeClr val="bg1"/>
                </a:solidFill>
              </a:rPr>
              <a:t>Ma-</a:t>
            </a:r>
            <a:r>
              <a:rPr lang="en-US" sz="3000" dirty="0" err="1">
                <a:solidFill>
                  <a:schemeClr val="bg1"/>
                </a:solidFill>
              </a:rPr>
              <a:t>sheev</a:t>
            </a:r>
            <a:r>
              <a:rPr lang="en-US" sz="3000" dirty="0">
                <a:solidFill>
                  <a:schemeClr val="bg1"/>
                </a:solidFill>
              </a:rPr>
              <a:t> ha-</a:t>
            </a:r>
            <a:r>
              <a:rPr lang="en-US" sz="3000" dirty="0" err="1">
                <a:solidFill>
                  <a:schemeClr val="bg1"/>
                </a:solidFill>
              </a:rPr>
              <a:t>roo</a:t>
            </a:r>
            <a:r>
              <a:rPr lang="en-US" sz="3000" dirty="0">
                <a:solidFill>
                  <a:schemeClr val="bg1"/>
                </a:solidFill>
              </a:rPr>
              <a:t>-akh </a:t>
            </a:r>
            <a:r>
              <a:rPr lang="en-US" sz="3000" dirty="0" err="1">
                <a:solidFill>
                  <a:schemeClr val="bg1"/>
                </a:solidFill>
              </a:rPr>
              <a:t>oo</a:t>
            </a:r>
            <a:r>
              <a:rPr lang="en-US" sz="3000" dirty="0">
                <a:solidFill>
                  <a:schemeClr val="bg1"/>
                </a:solidFill>
              </a:rPr>
              <a:t>-</a:t>
            </a:r>
            <a:r>
              <a:rPr lang="en-US" sz="3000" dirty="0" err="1">
                <a:solidFill>
                  <a:schemeClr val="bg1"/>
                </a:solidFill>
              </a:rPr>
              <a:t>mo</a:t>
            </a:r>
            <a:r>
              <a:rPr lang="en-US" sz="3000" dirty="0">
                <a:solidFill>
                  <a:schemeClr val="bg1"/>
                </a:solidFill>
              </a:rPr>
              <a:t>-reed ha-</a:t>
            </a:r>
            <a:r>
              <a:rPr lang="en-US" sz="3000" dirty="0" err="1">
                <a:solidFill>
                  <a:schemeClr val="bg1"/>
                </a:solidFill>
              </a:rPr>
              <a:t>ga</a:t>
            </a:r>
            <a:r>
              <a:rPr lang="en-US" sz="3000" dirty="0">
                <a:solidFill>
                  <a:schemeClr val="bg1"/>
                </a:solidFill>
              </a:rPr>
              <a:t>-</a:t>
            </a:r>
            <a:r>
              <a:rPr lang="en-US" sz="3000" dirty="0" err="1">
                <a:solidFill>
                  <a:schemeClr val="bg1"/>
                </a:solidFill>
              </a:rPr>
              <a:t>shem</a:t>
            </a:r>
            <a:endParaRPr lang="en-US" sz="3000" dirty="0">
              <a:solidFill>
                <a:schemeClr val="bg1"/>
              </a:solidFill>
            </a:endParaRPr>
          </a:p>
          <a:p>
            <a:r>
              <a:rPr lang="en-US" sz="3000" dirty="0">
                <a:solidFill>
                  <a:schemeClr val="bg1"/>
                </a:solidFill>
              </a:rPr>
              <a:t>He who turns the wind, and causes the rain to fall.</a:t>
            </a:r>
            <a:endParaRPr lang="en-US" altLang="en-US" sz="3000" dirty="0">
              <a:solidFill>
                <a:schemeClr val="bg1"/>
              </a:solidFill>
            </a:endParaRPr>
          </a:p>
        </p:txBody>
      </p:sp>
    </p:spTree>
    <p:extLst>
      <p:ext uri="{BB962C8B-B14F-4D97-AF65-F5344CB8AC3E}">
        <p14:creationId xmlns:p14="http://schemas.microsoft.com/office/powerpoint/2010/main" val="302101606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 A physical manifestation of this praying for harvest, for the right kind of rain at the right time, is the current history of Yam Kinneret = the Sea of Galilee.</a:t>
            </a:r>
            <a:endParaRPr lang="en-US" altLang="en-US" dirty="0">
              <a:solidFill>
                <a:schemeClr val="bg1"/>
              </a:solidFill>
            </a:endParaRPr>
          </a:p>
        </p:txBody>
      </p:sp>
    </p:spTree>
    <p:extLst>
      <p:ext uri="{BB962C8B-B14F-4D97-AF65-F5344CB8AC3E}">
        <p14:creationId xmlns:p14="http://schemas.microsoft.com/office/powerpoint/2010/main" val="4052804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16929E-F7BE-4CF1-8733-3920452E1209}"/>
              </a:ext>
            </a:extLst>
          </p:cNvPr>
          <p:cNvPicPr>
            <a:picLocks noChangeAspect="1"/>
          </p:cNvPicPr>
          <p:nvPr/>
        </p:nvPicPr>
        <p:blipFill>
          <a:blip r:embed="rId3"/>
          <a:stretch>
            <a:fillRect/>
          </a:stretch>
        </p:blipFill>
        <p:spPr>
          <a:xfrm>
            <a:off x="884237" y="201057"/>
            <a:ext cx="7295118" cy="4933950"/>
          </a:xfrm>
          <a:prstGeom prst="rect">
            <a:avLst/>
          </a:prstGeom>
        </p:spPr>
      </p:pic>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sp>
        <p:nvSpPr>
          <p:cNvPr id="3" name="TextBox 2">
            <a:extLst>
              <a:ext uri="{FF2B5EF4-FFF2-40B4-BE49-F238E27FC236}">
                <a16:creationId xmlns:a16="http://schemas.microsoft.com/office/drawing/2014/main" id="{4F20E18A-A3EF-4826-9E58-96515E7FC75A}"/>
              </a:ext>
            </a:extLst>
          </p:cNvPr>
          <p:cNvSpPr txBox="1"/>
          <p:nvPr/>
        </p:nvSpPr>
        <p:spPr>
          <a:xfrm>
            <a:off x="2179637" y="4591794"/>
            <a:ext cx="2002792" cy="523220"/>
          </a:xfrm>
          <a:prstGeom prst="rect">
            <a:avLst/>
          </a:prstGeom>
          <a:noFill/>
        </p:spPr>
        <p:txBody>
          <a:bodyPr wrap="none" rtlCol="0">
            <a:spAutoFit/>
          </a:bodyPr>
          <a:lstStyle/>
          <a:p>
            <a:pPr algn="l"/>
            <a:r>
              <a:rPr lang="en-US" sz="2800" dirty="0">
                <a:solidFill>
                  <a:schemeClr val="tx1"/>
                </a:solidFill>
              </a:rPr>
              <a:t>Nov., 2001</a:t>
            </a:r>
          </a:p>
        </p:txBody>
      </p:sp>
      <p:sp>
        <p:nvSpPr>
          <p:cNvPr id="4" name="TextBox 3">
            <a:extLst>
              <a:ext uri="{FF2B5EF4-FFF2-40B4-BE49-F238E27FC236}">
                <a16:creationId xmlns:a16="http://schemas.microsoft.com/office/drawing/2014/main" id="{3F594D63-51E0-4D63-AB2F-A1FFEA679132}"/>
              </a:ext>
            </a:extLst>
          </p:cNvPr>
          <p:cNvSpPr txBox="1"/>
          <p:nvPr/>
        </p:nvSpPr>
        <p:spPr>
          <a:xfrm>
            <a:off x="1858555" y="1733550"/>
            <a:ext cx="1946366" cy="523220"/>
          </a:xfrm>
          <a:prstGeom prst="rect">
            <a:avLst/>
          </a:prstGeom>
          <a:noFill/>
        </p:spPr>
        <p:txBody>
          <a:bodyPr wrap="none" rtlCol="0">
            <a:spAutoFit/>
          </a:bodyPr>
          <a:lstStyle/>
          <a:p>
            <a:r>
              <a:rPr lang="en-US" sz="2800" dirty="0">
                <a:solidFill>
                  <a:schemeClr val="tx1"/>
                </a:solidFill>
              </a:rPr>
              <a:t>Apr., 2020</a:t>
            </a:r>
          </a:p>
        </p:txBody>
      </p:sp>
    </p:spTree>
    <p:extLst>
      <p:ext uri="{BB962C8B-B14F-4D97-AF65-F5344CB8AC3E}">
        <p14:creationId xmlns:p14="http://schemas.microsoft.com/office/powerpoint/2010/main" val="10492666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A9B3E6-B444-451A-B464-8EE9ADFCFCB2}"/>
              </a:ext>
            </a:extLst>
          </p:cNvPr>
          <p:cNvPicPr>
            <a:picLocks noChangeAspect="1"/>
          </p:cNvPicPr>
          <p:nvPr/>
        </p:nvPicPr>
        <p:blipFill>
          <a:blip r:embed="rId3"/>
          <a:stretch>
            <a:fillRect/>
          </a:stretch>
        </p:blipFill>
        <p:spPr>
          <a:xfrm>
            <a:off x="563866" y="163621"/>
            <a:ext cx="7651143" cy="4816257"/>
          </a:xfrm>
          <a:prstGeom prst="rect">
            <a:avLst/>
          </a:prstGeom>
        </p:spPr>
      </p:pic>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cxnSp>
        <p:nvCxnSpPr>
          <p:cNvPr id="4" name="Straight Arrow Connector 3">
            <a:extLst>
              <a:ext uri="{FF2B5EF4-FFF2-40B4-BE49-F238E27FC236}">
                <a16:creationId xmlns:a16="http://schemas.microsoft.com/office/drawing/2014/main" id="{86623A08-3FBB-47DE-A1A9-A97EF85A85EE}"/>
              </a:ext>
            </a:extLst>
          </p:cNvPr>
          <p:cNvCxnSpPr/>
          <p:nvPr/>
        </p:nvCxnSpPr>
        <p:spPr bwMode="auto">
          <a:xfrm flipV="1">
            <a:off x="4694237" y="3105150"/>
            <a:ext cx="1828800" cy="1066800"/>
          </a:xfrm>
          <a:prstGeom prst="straightConnector1">
            <a:avLst/>
          </a:prstGeom>
          <a:solidFill>
            <a:schemeClr val="accent1"/>
          </a:solidFill>
          <a:ln w="44450" cap="flat" cmpd="sng" algn="ctr">
            <a:solidFill>
              <a:srgbClr val="FFC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51009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6146" name="Picture 2" descr="Israel The Galilee Tiberias Sea Of Galileelake Tiberias Waterfront ...">
            <a:extLst>
              <a:ext uri="{FF2B5EF4-FFF2-40B4-BE49-F238E27FC236}">
                <a16:creationId xmlns:a16="http://schemas.microsoft.com/office/drawing/2014/main" id="{3E975AD1-1A53-4A5F-BB9C-22E70D60C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7" y="233988"/>
            <a:ext cx="7361238" cy="4909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746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So, Israel HAS received good rain this year.   Nevertheless, we are in a time in the Sephira [Counting] of risk.</a:t>
            </a:r>
          </a:p>
          <a:p>
            <a:pPr marL="0" indent="0">
              <a:lnSpc>
                <a:spcPct val="90000"/>
              </a:lnSpc>
              <a:buNone/>
            </a:pPr>
            <a:r>
              <a:rPr lang="en-US" altLang="en-US" dirty="0">
                <a:solidFill>
                  <a:schemeClr val="bg1"/>
                </a:solidFill>
              </a:rPr>
              <a:t>We are also in the midst of a great plague!</a:t>
            </a:r>
          </a:p>
        </p:txBody>
      </p:sp>
    </p:spTree>
    <p:extLst>
      <p:ext uri="{BB962C8B-B14F-4D97-AF65-F5344CB8AC3E}">
        <p14:creationId xmlns:p14="http://schemas.microsoft.com/office/powerpoint/2010/main" val="3215605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a:t> </a:t>
            </a:r>
            <a:endParaRPr lang="en-US" altLang="en-US" dirty="0">
              <a:solidFill>
                <a:schemeClr val="bg1"/>
              </a:solidFill>
            </a:endParaRPr>
          </a:p>
        </p:txBody>
      </p:sp>
      <p:pic>
        <p:nvPicPr>
          <p:cNvPr id="3" name="Picture 2">
            <a:extLst>
              <a:ext uri="{FF2B5EF4-FFF2-40B4-BE49-F238E27FC236}">
                <a16:creationId xmlns:a16="http://schemas.microsoft.com/office/drawing/2014/main" id="{3E0A7135-932F-4136-82BD-5C467653E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52" y="231970"/>
            <a:ext cx="7482369" cy="4932821"/>
          </a:xfrm>
          <a:prstGeom prst="rect">
            <a:avLst/>
          </a:prstGeom>
        </p:spPr>
      </p:pic>
    </p:spTree>
    <p:extLst>
      <p:ext uri="{BB962C8B-B14F-4D97-AF65-F5344CB8AC3E}">
        <p14:creationId xmlns:p14="http://schemas.microsoft.com/office/powerpoint/2010/main" val="22926909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sz="3200" dirty="0"/>
              <a:t>Friday, March 27, </a:t>
            </a:r>
          </a:p>
          <a:p>
            <a:pPr marL="0" indent="0">
              <a:lnSpc>
                <a:spcPct val="90000"/>
              </a:lnSpc>
              <a:buNone/>
            </a:pPr>
            <a:r>
              <a:rPr lang="en-US" altLang="en-US" sz="3200" dirty="0"/>
              <a:t>2020  noon</a:t>
            </a:r>
          </a:p>
        </p:txBody>
      </p:sp>
      <p:pic>
        <p:nvPicPr>
          <p:cNvPr id="6" name="Picture 5">
            <a:extLst>
              <a:ext uri="{FF2B5EF4-FFF2-40B4-BE49-F238E27FC236}">
                <a16:creationId xmlns:a16="http://schemas.microsoft.com/office/drawing/2014/main" id="{4AEC3D10-264D-4672-97A3-EFAA03CB3752}"/>
              </a:ext>
            </a:extLst>
          </p:cNvPr>
          <p:cNvPicPr>
            <a:picLocks noChangeAspect="1"/>
          </p:cNvPicPr>
          <p:nvPr/>
        </p:nvPicPr>
        <p:blipFill>
          <a:blip r:embed="rId3"/>
          <a:stretch>
            <a:fillRect/>
          </a:stretch>
        </p:blipFill>
        <p:spPr>
          <a:xfrm>
            <a:off x="181720" y="1174235"/>
            <a:ext cx="3124201" cy="4037428"/>
          </a:xfrm>
          <a:prstGeom prst="rect">
            <a:avLst/>
          </a:prstGeom>
        </p:spPr>
      </p:pic>
      <p:sp>
        <p:nvSpPr>
          <p:cNvPr id="8" name="TextBox 7">
            <a:extLst>
              <a:ext uri="{FF2B5EF4-FFF2-40B4-BE49-F238E27FC236}">
                <a16:creationId xmlns:a16="http://schemas.microsoft.com/office/drawing/2014/main" id="{2BEF47BC-C2B5-4360-9102-04F6709DC44C}"/>
              </a:ext>
            </a:extLst>
          </p:cNvPr>
          <p:cNvSpPr txBox="1"/>
          <p:nvPr/>
        </p:nvSpPr>
        <p:spPr>
          <a:xfrm>
            <a:off x="4999037" y="97017"/>
            <a:ext cx="3300225" cy="107721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Rounded MT Bold"/>
                <a:ea typeface="+mn-ea"/>
                <a:cs typeface="Arial" charset="0"/>
              </a:rPr>
              <a:t>Friday, April 3, 2020 4 p.m.</a:t>
            </a:r>
          </a:p>
        </p:txBody>
      </p:sp>
      <p:pic>
        <p:nvPicPr>
          <p:cNvPr id="2" name="Picture 1">
            <a:extLst>
              <a:ext uri="{FF2B5EF4-FFF2-40B4-BE49-F238E27FC236}">
                <a16:creationId xmlns:a16="http://schemas.microsoft.com/office/drawing/2014/main" id="{38B314B3-7EEB-46D0-9076-0C7ADE29ABE1}"/>
              </a:ext>
            </a:extLst>
          </p:cNvPr>
          <p:cNvPicPr>
            <a:picLocks noChangeAspect="1"/>
          </p:cNvPicPr>
          <p:nvPr/>
        </p:nvPicPr>
        <p:blipFill>
          <a:blip r:embed="rId4"/>
          <a:stretch>
            <a:fillRect/>
          </a:stretch>
        </p:blipFill>
        <p:spPr>
          <a:xfrm>
            <a:off x="5200743" y="1064533"/>
            <a:ext cx="3300225" cy="4064399"/>
          </a:xfrm>
          <a:prstGeom prst="rect">
            <a:avLst/>
          </a:prstGeom>
        </p:spPr>
      </p:pic>
      <p:sp>
        <p:nvSpPr>
          <p:cNvPr id="3" name="TextBox 2">
            <a:extLst>
              <a:ext uri="{FF2B5EF4-FFF2-40B4-BE49-F238E27FC236}">
                <a16:creationId xmlns:a16="http://schemas.microsoft.com/office/drawing/2014/main" id="{B0C61BE3-DDC8-42F8-ABA6-E18F22A895CA}"/>
              </a:ext>
            </a:extLst>
          </p:cNvPr>
          <p:cNvSpPr txBox="1"/>
          <p:nvPr/>
        </p:nvSpPr>
        <p:spPr>
          <a:xfrm>
            <a:off x="3336865" y="2190750"/>
            <a:ext cx="1910523" cy="156966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90%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Weekly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increase</a:t>
            </a:r>
          </a:p>
        </p:txBody>
      </p:sp>
    </p:spTree>
    <p:extLst>
      <p:ext uri="{BB962C8B-B14F-4D97-AF65-F5344CB8AC3E}">
        <p14:creationId xmlns:p14="http://schemas.microsoft.com/office/powerpoint/2010/main" val="944534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sz="3200" dirty="0"/>
              <a:t>Friday, April 10, </a:t>
            </a:r>
          </a:p>
          <a:p>
            <a:pPr marL="0" indent="0">
              <a:lnSpc>
                <a:spcPct val="90000"/>
              </a:lnSpc>
              <a:buNone/>
            </a:pPr>
            <a:r>
              <a:rPr lang="en-US" altLang="en-US" sz="3200" dirty="0">
                <a:solidFill>
                  <a:schemeClr val="bg1"/>
                </a:solidFill>
              </a:rPr>
              <a:t>2020 4 p.m. </a:t>
            </a:r>
          </a:p>
        </p:txBody>
      </p:sp>
      <p:pic>
        <p:nvPicPr>
          <p:cNvPr id="3" name="Picture 2">
            <a:extLst>
              <a:ext uri="{FF2B5EF4-FFF2-40B4-BE49-F238E27FC236}">
                <a16:creationId xmlns:a16="http://schemas.microsoft.com/office/drawing/2014/main" id="{D3A22BDA-86E3-47AC-8ACD-B5D19F5F29DC}"/>
              </a:ext>
            </a:extLst>
          </p:cNvPr>
          <p:cNvPicPr>
            <a:picLocks noChangeAspect="1"/>
          </p:cNvPicPr>
          <p:nvPr/>
        </p:nvPicPr>
        <p:blipFill>
          <a:blip r:embed="rId3"/>
          <a:stretch>
            <a:fillRect/>
          </a:stretch>
        </p:blipFill>
        <p:spPr>
          <a:xfrm>
            <a:off x="1189037" y="1259805"/>
            <a:ext cx="2949642" cy="3883695"/>
          </a:xfrm>
          <a:prstGeom prst="rect">
            <a:avLst/>
          </a:prstGeom>
        </p:spPr>
      </p:pic>
      <p:sp>
        <p:nvSpPr>
          <p:cNvPr id="5" name="TextBox 4">
            <a:extLst>
              <a:ext uri="{FF2B5EF4-FFF2-40B4-BE49-F238E27FC236}">
                <a16:creationId xmlns:a16="http://schemas.microsoft.com/office/drawing/2014/main" id="{360C44B9-E8E7-4E0B-88C0-2FE2555FFF2F}"/>
              </a:ext>
            </a:extLst>
          </p:cNvPr>
          <p:cNvSpPr txBox="1"/>
          <p:nvPr/>
        </p:nvSpPr>
        <p:spPr>
          <a:xfrm>
            <a:off x="122238" y="1786920"/>
            <a:ext cx="1219199"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+54%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Weekly</a:t>
            </a:r>
          </a:p>
        </p:txBody>
      </p:sp>
      <p:pic>
        <p:nvPicPr>
          <p:cNvPr id="4" name="Picture 3">
            <a:extLst>
              <a:ext uri="{FF2B5EF4-FFF2-40B4-BE49-F238E27FC236}">
                <a16:creationId xmlns:a16="http://schemas.microsoft.com/office/drawing/2014/main" id="{42EB765D-C855-48EE-9142-484012B6AAA0}"/>
              </a:ext>
            </a:extLst>
          </p:cNvPr>
          <p:cNvPicPr>
            <a:picLocks noChangeAspect="1"/>
          </p:cNvPicPr>
          <p:nvPr/>
        </p:nvPicPr>
        <p:blipFill>
          <a:blip r:embed="rId4"/>
          <a:stretch>
            <a:fillRect/>
          </a:stretch>
        </p:blipFill>
        <p:spPr>
          <a:xfrm>
            <a:off x="5600192" y="1233428"/>
            <a:ext cx="2904045" cy="3880333"/>
          </a:xfrm>
          <a:prstGeom prst="rect">
            <a:avLst/>
          </a:prstGeom>
        </p:spPr>
      </p:pic>
      <p:sp>
        <p:nvSpPr>
          <p:cNvPr id="6" name="TextBox 5">
            <a:extLst>
              <a:ext uri="{FF2B5EF4-FFF2-40B4-BE49-F238E27FC236}">
                <a16:creationId xmlns:a16="http://schemas.microsoft.com/office/drawing/2014/main" id="{38E5C99C-94DA-43C9-8737-FED0038B2898}"/>
              </a:ext>
            </a:extLst>
          </p:cNvPr>
          <p:cNvSpPr txBox="1"/>
          <p:nvPr/>
        </p:nvSpPr>
        <p:spPr>
          <a:xfrm>
            <a:off x="4394709" y="1812112"/>
            <a:ext cx="1214884" cy="830997"/>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+33%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Rounded MT Bold" pitchFamily="34" charset="0"/>
                <a:ea typeface="+mn-ea"/>
                <a:cs typeface="Arial" charset="0"/>
              </a:rPr>
              <a:t>weekly</a:t>
            </a:r>
          </a:p>
        </p:txBody>
      </p:sp>
      <p:sp>
        <p:nvSpPr>
          <p:cNvPr id="7" name="TextBox 6">
            <a:extLst>
              <a:ext uri="{FF2B5EF4-FFF2-40B4-BE49-F238E27FC236}">
                <a16:creationId xmlns:a16="http://schemas.microsoft.com/office/drawing/2014/main" id="{09BEBAF3-4D15-4B56-99CD-055AA23D26C3}"/>
              </a:ext>
            </a:extLst>
          </p:cNvPr>
          <p:cNvSpPr txBox="1"/>
          <p:nvPr/>
        </p:nvSpPr>
        <p:spPr>
          <a:xfrm>
            <a:off x="5227637" y="168536"/>
            <a:ext cx="3190682" cy="1077218"/>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Rounded MT Bold"/>
                <a:ea typeface="+mn-ea"/>
                <a:cs typeface="Arial" charset="0"/>
              </a:rPr>
              <a:t>Friday, Apr. 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Rounded MT Bold"/>
                <a:ea typeface="+mn-ea"/>
                <a:cs typeface="Arial" charset="0"/>
              </a:rPr>
              <a:t>2020 8:30 p.m.</a:t>
            </a:r>
          </a:p>
        </p:txBody>
      </p:sp>
    </p:spTree>
    <p:extLst>
      <p:ext uri="{BB962C8B-B14F-4D97-AF65-F5344CB8AC3E}">
        <p14:creationId xmlns:p14="http://schemas.microsoft.com/office/powerpoint/2010/main" val="10134270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2" name="Picture 1">
            <a:extLst>
              <a:ext uri="{FF2B5EF4-FFF2-40B4-BE49-F238E27FC236}">
                <a16:creationId xmlns:a16="http://schemas.microsoft.com/office/drawing/2014/main" id="{7FB7B6EE-FFBB-4325-88C1-8BE391751ABA}"/>
              </a:ext>
            </a:extLst>
          </p:cNvPr>
          <p:cNvPicPr>
            <a:picLocks noChangeAspect="1"/>
          </p:cNvPicPr>
          <p:nvPr/>
        </p:nvPicPr>
        <p:blipFill>
          <a:blip r:embed="rId2"/>
          <a:stretch>
            <a:fillRect/>
          </a:stretch>
        </p:blipFill>
        <p:spPr>
          <a:xfrm>
            <a:off x="262232" y="281313"/>
            <a:ext cx="8254409" cy="4862187"/>
          </a:xfrm>
          <a:prstGeom prst="rect">
            <a:avLst/>
          </a:prstGeom>
        </p:spPr>
      </p:pic>
    </p:spTree>
    <p:extLst>
      <p:ext uri="{BB962C8B-B14F-4D97-AF65-F5344CB8AC3E}">
        <p14:creationId xmlns:p14="http://schemas.microsoft.com/office/powerpoint/2010/main" val="37866277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sz="3600" u="sng" dirty="0"/>
              <a:t>Johnson County COVID-19 Statistics</a:t>
            </a:r>
          </a:p>
          <a:p>
            <a:pPr marL="0" lvl="0" indent="0">
              <a:lnSpc>
                <a:spcPct val="90000"/>
              </a:lnSpc>
              <a:buNone/>
            </a:pPr>
            <a:endParaRPr lang="en-US" sz="2000" dirty="0">
              <a:solidFill>
                <a:srgbClr val="FFFFFF"/>
              </a:solidFill>
            </a:endParaRPr>
          </a:p>
          <a:p>
            <a:pPr marL="0" lvl="0" indent="0">
              <a:lnSpc>
                <a:spcPct val="90000"/>
              </a:lnSpc>
              <a:buNone/>
            </a:pPr>
            <a:r>
              <a:rPr lang="en-US" sz="3600" dirty="0">
                <a:solidFill>
                  <a:srgbClr val="FFFFFF"/>
                </a:solidFill>
              </a:rPr>
              <a:t>Sun., Mar 29, </a:t>
            </a:r>
            <a:r>
              <a:rPr lang="en-US" sz="3600" dirty="0">
                <a:solidFill>
                  <a:srgbClr val="FFFF99"/>
                </a:solidFill>
              </a:rPr>
              <a:t>108</a:t>
            </a:r>
            <a:r>
              <a:rPr lang="en-US" sz="3600" dirty="0">
                <a:solidFill>
                  <a:srgbClr val="FFFFFF"/>
                </a:solidFill>
              </a:rPr>
              <a:t> cases, </a:t>
            </a:r>
            <a:r>
              <a:rPr lang="en-US" sz="3600" dirty="0">
                <a:solidFill>
                  <a:srgbClr val="FFFF99"/>
                </a:solidFill>
              </a:rPr>
              <a:t>2</a:t>
            </a:r>
            <a:r>
              <a:rPr lang="en-US" sz="3600" dirty="0">
                <a:solidFill>
                  <a:srgbClr val="FFFFFF"/>
                </a:solidFill>
              </a:rPr>
              <a:t> deaths</a:t>
            </a:r>
          </a:p>
          <a:p>
            <a:pPr marL="0" indent="0">
              <a:lnSpc>
                <a:spcPct val="90000"/>
              </a:lnSpc>
              <a:buNone/>
            </a:pPr>
            <a:r>
              <a:rPr lang="en-US" sz="3600" dirty="0"/>
              <a:t>Sun., Apr 5,    </a:t>
            </a:r>
            <a:r>
              <a:rPr lang="en-US" sz="3600" dirty="0">
                <a:solidFill>
                  <a:srgbClr val="FFFF99"/>
                </a:solidFill>
              </a:rPr>
              <a:t>192</a:t>
            </a:r>
            <a:r>
              <a:rPr lang="en-US" sz="3600" dirty="0"/>
              <a:t> cases, </a:t>
            </a:r>
            <a:r>
              <a:rPr lang="en-US" sz="3600" dirty="0">
                <a:solidFill>
                  <a:srgbClr val="FFFF99"/>
                </a:solidFill>
              </a:rPr>
              <a:t>8</a:t>
            </a:r>
            <a:r>
              <a:rPr lang="en-US" sz="3600" dirty="0"/>
              <a:t> deaths</a:t>
            </a:r>
          </a:p>
          <a:p>
            <a:pPr marL="0" indent="0">
              <a:lnSpc>
                <a:spcPct val="90000"/>
              </a:lnSpc>
              <a:buNone/>
            </a:pPr>
            <a:r>
              <a:rPr lang="en-US" altLang="en-US" sz="3600" dirty="0"/>
              <a:t>Fri.,   Apr </a:t>
            </a:r>
            <a:r>
              <a:rPr lang="en-US" sz="3600" dirty="0"/>
              <a:t>10,  </a:t>
            </a:r>
            <a:r>
              <a:rPr lang="en-US" sz="3600" dirty="0">
                <a:solidFill>
                  <a:srgbClr val="FFFF99"/>
                </a:solidFill>
              </a:rPr>
              <a:t>263</a:t>
            </a:r>
            <a:r>
              <a:rPr lang="en-US" sz="3600" dirty="0"/>
              <a:t> cases, </a:t>
            </a:r>
            <a:r>
              <a:rPr lang="en-US" sz="3600" dirty="0">
                <a:solidFill>
                  <a:srgbClr val="FFFF99"/>
                </a:solidFill>
              </a:rPr>
              <a:t>12</a:t>
            </a:r>
            <a:r>
              <a:rPr lang="en-US" sz="3600" dirty="0"/>
              <a:t> deaths</a:t>
            </a:r>
          </a:p>
          <a:p>
            <a:pPr marL="0" indent="0">
              <a:lnSpc>
                <a:spcPct val="90000"/>
              </a:lnSpc>
              <a:buNone/>
            </a:pPr>
            <a:r>
              <a:rPr lang="en-US" sz="3600" dirty="0"/>
              <a:t>Fri.,   Apr 17,  </a:t>
            </a:r>
            <a:r>
              <a:rPr lang="en-US" sz="3600" dirty="0">
                <a:solidFill>
                  <a:srgbClr val="FFFF99"/>
                </a:solidFill>
              </a:rPr>
              <a:t>355</a:t>
            </a:r>
            <a:r>
              <a:rPr lang="en-US" sz="3600" dirty="0"/>
              <a:t> cases   </a:t>
            </a:r>
            <a:r>
              <a:rPr lang="en-US" sz="3600" dirty="0">
                <a:solidFill>
                  <a:srgbClr val="FFFF99"/>
                </a:solidFill>
              </a:rPr>
              <a:t>23</a:t>
            </a:r>
            <a:r>
              <a:rPr lang="en-US" sz="3600" dirty="0"/>
              <a:t> deaths </a:t>
            </a:r>
          </a:p>
        </p:txBody>
      </p:sp>
    </p:spTree>
    <p:extLst>
      <p:ext uri="{BB962C8B-B14F-4D97-AF65-F5344CB8AC3E}">
        <p14:creationId xmlns:p14="http://schemas.microsoft.com/office/powerpoint/2010/main" val="13280867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D20811-EBF3-4434-91BB-E7953E8695C9}"/>
              </a:ext>
            </a:extLst>
          </p:cNvPr>
          <p:cNvPicPr>
            <a:picLocks noChangeAspect="1"/>
          </p:cNvPicPr>
          <p:nvPr/>
        </p:nvPicPr>
        <p:blipFill>
          <a:blip r:embed="rId3"/>
          <a:stretch>
            <a:fillRect/>
          </a:stretch>
        </p:blipFill>
        <p:spPr>
          <a:xfrm>
            <a:off x="274637" y="582604"/>
            <a:ext cx="8213164" cy="3970345"/>
          </a:xfrm>
          <a:prstGeom prst="rect">
            <a:avLst/>
          </a:prstGeom>
        </p:spPr>
      </p:pic>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spTree>
    <p:extLst>
      <p:ext uri="{BB962C8B-B14F-4D97-AF65-F5344CB8AC3E}">
        <p14:creationId xmlns:p14="http://schemas.microsoft.com/office/powerpoint/2010/main" val="1964682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a:bodyPr>
          <a:lstStyle/>
          <a:p>
            <a:pPr marL="0" indent="0">
              <a:lnSpc>
                <a:spcPct val="90000"/>
              </a:lnSpc>
              <a:buNone/>
            </a:pPr>
            <a:r>
              <a:rPr lang="en-US" altLang="en-US" dirty="0"/>
              <a:t>The spirit of fear is rampant among people all over the globe. “Men’s hearts will be failing them for fear of the things coming on them.” </a:t>
            </a:r>
            <a:r>
              <a:rPr lang="en-US" altLang="en-US" baseline="30000" dirty="0"/>
              <a:t>(Luke 21:26) </a:t>
            </a:r>
            <a:r>
              <a:rPr lang="en-US" altLang="en-US" dirty="0"/>
              <a:t>There is a spirit in the secular media that exaggerates this virus so badly that you will need to insulate your mind in order to keep yourself free from paranoia.</a:t>
            </a:r>
          </a:p>
        </p:txBody>
      </p:sp>
    </p:spTree>
    <p:extLst>
      <p:ext uri="{BB962C8B-B14F-4D97-AF65-F5344CB8AC3E}">
        <p14:creationId xmlns:p14="http://schemas.microsoft.com/office/powerpoint/2010/main" val="39137908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“…there will be famines, pestilences, and earthquakes in various places. All these are the beginning of sorrows.” </a:t>
            </a:r>
            <a:r>
              <a:rPr lang="en-US" altLang="en-US" baseline="30000" dirty="0"/>
              <a:t>(</a:t>
            </a:r>
            <a:r>
              <a:rPr lang="en-US" altLang="en-US" baseline="30000" dirty="0" err="1"/>
              <a:t>Mtt</a:t>
            </a:r>
            <a:r>
              <a:rPr lang="en-US" altLang="en-US" baseline="30000" dirty="0"/>
              <a:t> 24: 7b-8)</a:t>
            </a:r>
          </a:p>
          <a:p>
            <a:pPr marL="0" indent="0">
              <a:lnSpc>
                <a:spcPct val="90000"/>
              </a:lnSpc>
              <a:buNone/>
            </a:pPr>
            <a:r>
              <a:rPr lang="en-US" altLang="en-US" dirty="0"/>
              <a:t>We are living in a time when the world is in crisis. </a:t>
            </a:r>
          </a:p>
        </p:txBody>
      </p:sp>
    </p:spTree>
    <p:extLst>
      <p:ext uri="{BB962C8B-B14F-4D97-AF65-F5344CB8AC3E}">
        <p14:creationId xmlns:p14="http://schemas.microsoft.com/office/powerpoint/2010/main" val="2434617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t>This can be our finest moment. We have hope.</a:t>
            </a:r>
            <a:endParaRPr lang="en-US" altLang="en-US" baseline="30000" dirty="0"/>
          </a:p>
          <a:p>
            <a:pPr marL="0" indent="0">
              <a:lnSpc>
                <a:spcPct val="90000"/>
              </a:lnSpc>
              <a:buNone/>
            </a:pPr>
            <a:r>
              <a:rPr lang="en-US" altLang="en-US" dirty="0"/>
              <a:t>“God has not given us a spirit of fear, but of love and power and a sound mind.” </a:t>
            </a:r>
            <a:r>
              <a:rPr lang="en-US" altLang="en-US" baseline="30000" dirty="0"/>
              <a:t>(II Timothy 1:7)</a:t>
            </a:r>
          </a:p>
          <a:p>
            <a:pPr marL="0" indent="0">
              <a:lnSpc>
                <a:spcPct val="90000"/>
              </a:lnSpc>
              <a:buNone/>
            </a:pPr>
            <a:r>
              <a:rPr lang="en-US" altLang="en-US" dirty="0"/>
              <a:t>The word “fear” appears 365 times in the Bible, one for each day of the year – for example, “Fear not” and “Be not afraid.”</a:t>
            </a:r>
            <a:endParaRPr lang="en-US" altLang="en-US" dirty="0">
              <a:solidFill>
                <a:schemeClr val="bg1"/>
              </a:solidFill>
            </a:endParaRPr>
          </a:p>
        </p:txBody>
      </p:sp>
    </p:spTree>
    <p:extLst>
      <p:ext uri="{BB962C8B-B14F-4D97-AF65-F5344CB8AC3E}">
        <p14:creationId xmlns:p14="http://schemas.microsoft.com/office/powerpoint/2010/main" val="26348143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F.E.A.R. can be made into an acronym for “False Evidence Appearing Real.” The definition of fear in the Merriam-Webster dictionary is, “Dread, fright, alarm, trepidation, panic, terror.”</a:t>
            </a:r>
            <a:endParaRPr lang="en-US" altLang="en-US" dirty="0">
              <a:solidFill>
                <a:schemeClr val="bg1"/>
              </a:solidFill>
            </a:endParaRPr>
          </a:p>
        </p:txBody>
      </p:sp>
    </p:spTree>
    <p:extLst>
      <p:ext uri="{BB962C8B-B14F-4D97-AF65-F5344CB8AC3E}">
        <p14:creationId xmlns:p14="http://schemas.microsoft.com/office/powerpoint/2010/main" val="4021366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We have assurance, even while the world around us is in darkness. We can use this time to reach those who have not yet given their hearts to the Lord. </a:t>
            </a:r>
          </a:p>
        </p:txBody>
      </p:sp>
    </p:spTree>
    <p:extLst>
      <p:ext uri="{BB962C8B-B14F-4D97-AF65-F5344CB8AC3E}">
        <p14:creationId xmlns:p14="http://schemas.microsoft.com/office/powerpoint/2010/main" val="21265840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a:t> </a:t>
            </a:r>
            <a:endParaRPr lang="en-US" altLang="en-US" dirty="0">
              <a:solidFill>
                <a:schemeClr val="bg1"/>
              </a:solidFill>
            </a:endParaRPr>
          </a:p>
        </p:txBody>
      </p:sp>
      <p:pic>
        <p:nvPicPr>
          <p:cNvPr id="3" name="Picture 2">
            <a:extLst>
              <a:ext uri="{FF2B5EF4-FFF2-40B4-BE49-F238E27FC236}">
                <a16:creationId xmlns:a16="http://schemas.microsoft.com/office/drawing/2014/main" id="{E400A9C3-FAEF-496C-856E-53AB5834B365}"/>
              </a:ext>
            </a:extLst>
          </p:cNvPr>
          <p:cNvPicPr>
            <a:picLocks noChangeAspect="1"/>
          </p:cNvPicPr>
          <p:nvPr/>
        </p:nvPicPr>
        <p:blipFill rotWithShape="1">
          <a:blip r:embed="rId3">
            <a:extLst>
              <a:ext uri="{28A0092B-C50C-407E-A947-70E740481C1C}">
                <a14:useLocalDpi xmlns:a14="http://schemas.microsoft.com/office/drawing/2010/main" val="0"/>
              </a:ext>
            </a:extLst>
          </a:blip>
          <a:srcRect l="2739" t="3414" r="1370" b="3574"/>
          <a:stretch/>
        </p:blipFill>
        <p:spPr>
          <a:xfrm>
            <a:off x="1874837" y="209550"/>
            <a:ext cx="5334000" cy="4933950"/>
          </a:xfrm>
          <a:prstGeom prst="rect">
            <a:avLst/>
          </a:prstGeom>
        </p:spPr>
      </p:pic>
    </p:spTree>
    <p:extLst>
      <p:ext uri="{BB962C8B-B14F-4D97-AF65-F5344CB8AC3E}">
        <p14:creationId xmlns:p14="http://schemas.microsoft.com/office/powerpoint/2010/main" val="651593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“Arise, shine; For your light has come! And the glory of </a:t>
            </a:r>
            <a:r>
              <a:rPr lang="en-US" altLang="en-US" cap="small" dirty="0"/>
              <a:t>Adoni </a:t>
            </a:r>
            <a:r>
              <a:rPr lang="en-US" altLang="en-US" dirty="0"/>
              <a:t>is risen upon you. For behold, the darkness shall cover the earth, And deep darkness the people; But </a:t>
            </a:r>
            <a:r>
              <a:rPr lang="en-US" altLang="en-US" cap="small" dirty="0"/>
              <a:t>Adoni </a:t>
            </a:r>
            <a:r>
              <a:rPr lang="en-US" altLang="en-US" dirty="0"/>
              <a:t>will arise over you, And His glory will be seen upon you.” </a:t>
            </a:r>
            <a:r>
              <a:rPr lang="en-US" altLang="en-US" baseline="30000" dirty="0"/>
              <a:t>(Isaiah 60:1-2)</a:t>
            </a:r>
            <a:endParaRPr lang="en-US" altLang="en-US" baseline="30000" dirty="0">
              <a:solidFill>
                <a:schemeClr val="bg1"/>
              </a:solidFill>
            </a:endParaRPr>
          </a:p>
        </p:txBody>
      </p:sp>
    </p:spTree>
    <p:extLst>
      <p:ext uri="{BB962C8B-B14F-4D97-AF65-F5344CB8AC3E}">
        <p14:creationId xmlns:p14="http://schemas.microsoft.com/office/powerpoint/2010/main" val="2078462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gn="ctr">
              <a:lnSpc>
                <a:spcPct val="90000"/>
              </a:lnSpc>
              <a:buNone/>
            </a:pPr>
            <a:r>
              <a:rPr lang="en-US" altLang="en-US" dirty="0"/>
              <a:t> </a:t>
            </a:r>
          </a:p>
          <a:p>
            <a:pPr marL="0" indent="0" algn="ctr">
              <a:lnSpc>
                <a:spcPct val="90000"/>
              </a:lnSpc>
              <a:buNone/>
            </a:pPr>
            <a:r>
              <a:rPr lang="en-US" altLang="en-US" dirty="0"/>
              <a:t>Some recourse </a:t>
            </a:r>
          </a:p>
          <a:p>
            <a:pPr marL="0" indent="0" algn="ctr">
              <a:lnSpc>
                <a:spcPct val="90000"/>
              </a:lnSpc>
              <a:buNone/>
            </a:pPr>
            <a:r>
              <a:rPr lang="en-US" altLang="en-US" dirty="0"/>
              <a:t>in this time of fear.</a:t>
            </a:r>
          </a:p>
          <a:p>
            <a:pPr marL="0" indent="0" algn="ctr">
              <a:lnSpc>
                <a:spcPct val="90000"/>
              </a:lnSpc>
              <a:buNone/>
            </a:pPr>
            <a:r>
              <a:rPr lang="en-US" altLang="en-US" dirty="0"/>
              <a:t>Spiraling Up to Holiness-- </a:t>
            </a:r>
          </a:p>
          <a:p>
            <a:pPr marL="0" indent="0" algn="ctr">
              <a:lnSpc>
                <a:spcPct val="90000"/>
              </a:lnSpc>
              <a:buNone/>
            </a:pPr>
            <a:r>
              <a:rPr lang="en-US" altLang="en-US" dirty="0"/>
              <a:t>Passover </a:t>
            </a:r>
            <a:r>
              <a:rPr lang="en-US" altLang="en-US" dirty="0">
                <a:sym typeface="Wingdings" panose="05000000000000000000" pitchFamily="2" charset="2"/>
              </a:rPr>
              <a:t></a:t>
            </a:r>
            <a:r>
              <a:rPr lang="en-US" altLang="en-US" dirty="0"/>
              <a:t> Shavuot</a:t>
            </a:r>
          </a:p>
          <a:p>
            <a:pPr marL="0" indent="0" algn="ctr">
              <a:lnSpc>
                <a:spcPct val="90000"/>
              </a:lnSpc>
              <a:buNone/>
            </a:pPr>
            <a:r>
              <a:rPr lang="en-US" altLang="en-US" dirty="0">
                <a:solidFill>
                  <a:srgbClr val="FFFF66"/>
                </a:solidFill>
              </a:rPr>
              <a:t>Sephira</a:t>
            </a:r>
            <a:endParaRPr lang="en-US" altLang="en-US" dirty="0"/>
          </a:p>
          <a:p>
            <a:pPr marL="0" indent="0" algn="ctr">
              <a:lnSpc>
                <a:spcPct val="90000"/>
              </a:lnSpc>
              <a:buNone/>
            </a:pPr>
            <a:endParaRPr lang="en-US" altLang="en-US" dirty="0">
              <a:solidFill>
                <a:schemeClr val="bg1"/>
              </a:solidFill>
            </a:endParaRPr>
          </a:p>
          <a:p>
            <a:pPr marL="0" indent="0" algn="ctr">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23413507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1600200" cy="4933950"/>
          </a:xfrm>
        </p:spPr>
        <p:txBody>
          <a:bodyPr>
            <a:normAutofit/>
          </a:bodyPr>
          <a:lstStyle/>
          <a:p>
            <a:pPr marL="0" indent="0">
              <a:lnSpc>
                <a:spcPct val="90000"/>
              </a:lnSpc>
              <a:buNone/>
            </a:pPr>
            <a:r>
              <a:rPr lang="en-US" altLang="en-US" sz="2800" dirty="0"/>
              <a:t>Drive</a:t>
            </a:r>
          </a:p>
          <a:p>
            <a:pPr marL="0" indent="0">
              <a:lnSpc>
                <a:spcPct val="90000"/>
              </a:lnSpc>
              <a:buNone/>
            </a:pPr>
            <a:r>
              <a:rPr lang="en-US" altLang="en-US" sz="2800" dirty="0"/>
              <a:t>In prayer</a:t>
            </a:r>
          </a:p>
          <a:p>
            <a:pPr marL="0" indent="0">
              <a:lnSpc>
                <a:spcPct val="90000"/>
              </a:lnSpc>
              <a:buNone/>
            </a:pPr>
            <a:r>
              <a:rPr lang="en-US" altLang="en-US" sz="2800" dirty="0"/>
              <a:t>Starting Sunday 1 p.m.</a:t>
            </a:r>
          </a:p>
          <a:p>
            <a:pPr marL="0" indent="0">
              <a:lnSpc>
                <a:spcPct val="90000"/>
              </a:lnSpc>
              <a:buNone/>
            </a:pPr>
            <a:r>
              <a:rPr lang="en-US" altLang="en-US" sz="2000" dirty="0">
                <a:solidFill>
                  <a:srgbClr val="FFFF66"/>
                </a:solidFill>
              </a:rPr>
              <a:t>Tomorrow!!</a:t>
            </a:r>
          </a:p>
        </p:txBody>
      </p:sp>
      <p:pic>
        <p:nvPicPr>
          <p:cNvPr id="2" name="Picture 1">
            <a:extLst>
              <a:ext uri="{FF2B5EF4-FFF2-40B4-BE49-F238E27FC236}">
                <a16:creationId xmlns:a16="http://schemas.microsoft.com/office/drawing/2014/main" id="{FD74BFB7-22E1-4A98-9CB9-3949D706CC9C}"/>
              </a:ext>
            </a:extLst>
          </p:cNvPr>
          <p:cNvPicPr>
            <a:picLocks noChangeAspect="1"/>
          </p:cNvPicPr>
          <p:nvPr/>
        </p:nvPicPr>
        <p:blipFill>
          <a:blip r:embed="rId3"/>
          <a:stretch>
            <a:fillRect/>
          </a:stretch>
        </p:blipFill>
        <p:spPr>
          <a:xfrm>
            <a:off x="1890379" y="438150"/>
            <a:ext cx="6613858" cy="4719746"/>
          </a:xfrm>
          <a:prstGeom prst="rect">
            <a:avLst/>
          </a:prstGeom>
        </p:spPr>
      </p:pic>
    </p:spTree>
    <p:extLst>
      <p:ext uri="{BB962C8B-B14F-4D97-AF65-F5344CB8AC3E}">
        <p14:creationId xmlns:p14="http://schemas.microsoft.com/office/powerpoint/2010/main" val="40122843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“The City of Greenville fined congregants $500 per person for attending these parking lot services. [This happened] while permitting citizens to attend nearby drive-in restaurants, even with their windows open," Barr complained. </a:t>
            </a:r>
            <a:endParaRPr lang="en-US" altLang="en-US" dirty="0">
              <a:solidFill>
                <a:schemeClr val="bg1"/>
              </a:solidFill>
            </a:endParaRPr>
          </a:p>
        </p:txBody>
      </p:sp>
    </p:spTree>
    <p:extLst>
      <p:ext uri="{BB962C8B-B14F-4D97-AF65-F5344CB8AC3E}">
        <p14:creationId xmlns:p14="http://schemas.microsoft.com/office/powerpoint/2010/main" val="18120473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dirty="0"/>
              <a:t>"The City appears to have thereby singled congregations out as the only essential service [as designated by the state of Mississippi] that may not operate. [This] despite following all [Centers for Disease Control and Prevention] (CDC) and state recommendations regarding social distancing," he argued.</a:t>
            </a:r>
            <a:endParaRPr lang="en-US" altLang="en-US" dirty="0">
              <a:solidFill>
                <a:schemeClr val="bg1"/>
              </a:solidFill>
            </a:endParaRPr>
          </a:p>
        </p:txBody>
      </p:sp>
    </p:spTree>
    <p:extLst>
      <p:ext uri="{BB962C8B-B14F-4D97-AF65-F5344CB8AC3E}">
        <p14:creationId xmlns:p14="http://schemas.microsoft.com/office/powerpoint/2010/main" val="5387949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Mayors in Tennessee and Kentucky have also banned drive-in church services for allegedly violating social distancing standards while maintaining that drive-through restaurants do not.</a:t>
            </a:r>
          </a:p>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34279779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dirty="0"/>
              <a:t>However, Barr suggested that authorities should not ban worship services observing social distance guidelines to avoid spreading the coronavirus, COVID-19.</a:t>
            </a:r>
            <a:endParaRPr lang="en-US" altLang="en-US" dirty="0">
              <a:solidFill>
                <a:schemeClr val="bg1"/>
              </a:solidFill>
            </a:endParaRPr>
          </a:p>
        </p:txBody>
      </p:sp>
    </p:spTree>
    <p:extLst>
      <p:ext uri="{BB962C8B-B14F-4D97-AF65-F5344CB8AC3E}">
        <p14:creationId xmlns:p14="http://schemas.microsoft.com/office/powerpoint/2010/main" val="5525922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77D3A5-7FFA-42A5-B496-5896DD1B5E77}"/>
              </a:ext>
            </a:extLst>
          </p:cNvPr>
          <p:cNvPicPr>
            <a:picLocks noChangeAspect="1"/>
          </p:cNvPicPr>
          <p:nvPr/>
        </p:nvPicPr>
        <p:blipFill>
          <a:blip r:embed="rId2"/>
          <a:stretch>
            <a:fillRect/>
          </a:stretch>
        </p:blipFill>
        <p:spPr>
          <a:xfrm>
            <a:off x="1417637" y="213797"/>
            <a:ext cx="6172199" cy="4897286"/>
          </a:xfrm>
          <a:prstGeom prst="rect">
            <a:avLst/>
          </a:prstGeom>
        </p:spPr>
      </p:pic>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spTree>
    <p:extLst>
      <p:ext uri="{BB962C8B-B14F-4D97-AF65-F5344CB8AC3E}">
        <p14:creationId xmlns:p14="http://schemas.microsoft.com/office/powerpoint/2010/main" val="9128087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1893277" cy="4933950"/>
          </a:xfrm>
        </p:spPr>
        <p:txBody>
          <a:bodyPr>
            <a:normAutofit/>
          </a:bodyPr>
          <a:lstStyle/>
          <a:p>
            <a:pPr marL="0" indent="0">
              <a:lnSpc>
                <a:spcPct val="90000"/>
              </a:lnSpc>
              <a:buNone/>
            </a:pPr>
            <a:r>
              <a:rPr lang="en-US" altLang="en-US" sz="3600" dirty="0"/>
              <a:t>James Sarah </a:t>
            </a:r>
            <a:r>
              <a:rPr lang="en-US" altLang="en-US" sz="3600" dirty="0" err="1"/>
              <a:t>Rebba-varapu</a:t>
            </a:r>
            <a:r>
              <a:rPr lang="en-US" altLang="en-US" sz="3600" dirty="0"/>
              <a:t> family </a:t>
            </a:r>
          </a:p>
        </p:txBody>
      </p:sp>
      <p:pic>
        <p:nvPicPr>
          <p:cNvPr id="3" name="Picture 2">
            <a:extLst>
              <a:ext uri="{FF2B5EF4-FFF2-40B4-BE49-F238E27FC236}">
                <a16:creationId xmlns:a16="http://schemas.microsoft.com/office/drawing/2014/main" id="{8C20C1F8-FD1A-48C8-A467-ADCC459BFB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300" t="22224" r="24828" b="17595"/>
          <a:stretch/>
        </p:blipFill>
        <p:spPr>
          <a:xfrm>
            <a:off x="2167914" y="429683"/>
            <a:ext cx="6342184" cy="4580467"/>
          </a:xfrm>
          <a:prstGeom prst="rect">
            <a:avLst/>
          </a:prstGeom>
        </p:spPr>
      </p:pic>
    </p:spTree>
    <p:extLst>
      <p:ext uri="{BB962C8B-B14F-4D97-AF65-F5344CB8AC3E}">
        <p14:creationId xmlns:p14="http://schemas.microsoft.com/office/powerpoint/2010/main" val="40936953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altLang="en-US" dirty="0"/>
              <a:t>30% Indian population Dalits = Untouchables.  Poorest laborers.  If don’t work then don’t eat; no reserves. Indian Prime Minister </a:t>
            </a:r>
            <a:r>
              <a:rPr lang="en-US" dirty="0"/>
              <a:t>Narendra </a:t>
            </a:r>
            <a:r>
              <a:rPr lang="en-US" altLang="en-US" dirty="0"/>
              <a:t>Modi govt is radical Hindu did lock down with 4 hours notice, and doesn’t care about Dalits.  Moreover, many Dalits became Christians, so government </a:t>
            </a:r>
            <a:r>
              <a:rPr lang="en-US" altLang="en-US" dirty="0">
                <a:solidFill>
                  <a:srgbClr val="FFFF66"/>
                </a:solidFill>
              </a:rPr>
              <a:t>really </a:t>
            </a:r>
            <a:r>
              <a:rPr lang="en-US" altLang="en-US" dirty="0"/>
              <a:t>about</a:t>
            </a:r>
            <a:r>
              <a:rPr lang="en-US" altLang="en-US" dirty="0">
                <a:solidFill>
                  <a:srgbClr val="FFFF66"/>
                </a:solidFill>
              </a:rPr>
              <a:t> </a:t>
            </a:r>
            <a:r>
              <a:rPr lang="en-US" altLang="en-US" dirty="0"/>
              <a:t>doesn’t care them.</a:t>
            </a:r>
            <a:endParaRPr lang="en-US" altLang="en-US" dirty="0">
              <a:solidFill>
                <a:schemeClr val="bg1"/>
              </a:solidFill>
            </a:endParaRPr>
          </a:p>
        </p:txBody>
      </p:sp>
    </p:spTree>
    <p:extLst>
      <p:ext uri="{BB962C8B-B14F-4D97-AF65-F5344CB8AC3E}">
        <p14:creationId xmlns:p14="http://schemas.microsoft.com/office/powerpoint/2010/main" val="3036939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9DB2F51-A0FB-4136-82EB-78E0AA40231D}"/>
              </a:ext>
            </a:extLst>
          </p:cNvPr>
          <p:cNvSpPr>
            <a:spLocks noGrp="1" noChangeArrowheads="1"/>
          </p:cNvSpPr>
          <p:nvPr>
            <p:ph type="subTitle" idx="1"/>
          </p:nvPr>
        </p:nvSpPr>
        <p:spPr>
          <a:xfrm>
            <a:off x="350837" y="361950"/>
            <a:ext cx="8001000" cy="4724400"/>
          </a:xfrm>
        </p:spPr>
        <p:txBody>
          <a:bodyPr/>
          <a:lstStyle/>
          <a:p>
            <a:pPr algn="l">
              <a:spcBef>
                <a:spcPct val="0"/>
              </a:spcBef>
            </a:pPr>
            <a:r>
              <a:rPr lang="en-US" altLang="en-US" sz="4000" dirty="0">
                <a:solidFill>
                  <a:schemeClr val="bg1"/>
                </a:solidFill>
                <a:latin typeface="Arial Rounded MT Bold" panose="020F0704030504030204" pitchFamily="34" charset="0"/>
                <a:cs typeface="Vilna" pitchFamily="2" charset="-79"/>
              </a:rPr>
              <a:t> </a:t>
            </a:r>
          </a:p>
        </p:txBody>
      </p:sp>
      <p:pic>
        <p:nvPicPr>
          <p:cNvPr id="1026" name="Picture 2">
            <a:extLst>
              <a:ext uri="{FF2B5EF4-FFF2-40B4-BE49-F238E27FC236}">
                <a16:creationId xmlns:a16="http://schemas.microsoft.com/office/drawing/2014/main" id="{5D53D9D8-3921-44CD-81C3-C01BD28029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837" y="392974"/>
            <a:ext cx="47244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6646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 </a:t>
            </a:r>
            <a:endParaRPr lang="en-US" altLang="en-US" dirty="0">
              <a:solidFill>
                <a:schemeClr val="bg1"/>
              </a:solidFill>
            </a:endParaRPr>
          </a:p>
        </p:txBody>
      </p:sp>
      <p:pic>
        <p:nvPicPr>
          <p:cNvPr id="2" name="Picture 1">
            <a:extLst>
              <a:ext uri="{FF2B5EF4-FFF2-40B4-BE49-F238E27FC236}">
                <a16:creationId xmlns:a16="http://schemas.microsoft.com/office/drawing/2014/main" id="{3E933295-6AB2-4410-8694-C18CC7E4794F}"/>
              </a:ext>
            </a:extLst>
          </p:cNvPr>
          <p:cNvPicPr>
            <a:picLocks noChangeAspect="1"/>
          </p:cNvPicPr>
          <p:nvPr/>
        </p:nvPicPr>
        <p:blipFill>
          <a:blip r:embed="rId3"/>
          <a:stretch>
            <a:fillRect/>
          </a:stretch>
        </p:blipFill>
        <p:spPr>
          <a:xfrm>
            <a:off x="903423" y="285750"/>
            <a:ext cx="7407780" cy="4857750"/>
          </a:xfrm>
          <a:prstGeom prst="rect">
            <a:avLst/>
          </a:prstGeom>
        </p:spPr>
      </p:pic>
    </p:spTree>
    <p:extLst>
      <p:ext uri="{BB962C8B-B14F-4D97-AF65-F5344CB8AC3E}">
        <p14:creationId xmlns:p14="http://schemas.microsoft.com/office/powerpoint/2010/main" val="344261330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Or HaOlam has decided to donate $1000 to ICM, India Christian Ministries.  Sixty five families will have rice for a month with Or </a:t>
            </a:r>
            <a:r>
              <a:rPr lang="en-US" altLang="en-US" dirty="0" err="1"/>
              <a:t>HaOlam’s</a:t>
            </a:r>
            <a:r>
              <a:rPr lang="en-US" altLang="en-US" dirty="0"/>
              <a:t> $1000 donation.  Associated with evangelism and congregation building.</a:t>
            </a:r>
            <a:endParaRPr lang="en-US" altLang="en-US" dirty="0">
              <a:solidFill>
                <a:schemeClr val="bg1"/>
              </a:solidFill>
            </a:endParaRPr>
          </a:p>
        </p:txBody>
      </p:sp>
    </p:spTree>
    <p:extLst>
      <p:ext uri="{BB962C8B-B14F-4D97-AF65-F5344CB8AC3E}">
        <p14:creationId xmlns:p14="http://schemas.microsoft.com/office/powerpoint/2010/main" val="2238205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 </a:t>
            </a:r>
            <a:endParaRPr lang="en-US" altLang="en-US" dirty="0">
              <a:solidFill>
                <a:schemeClr val="bg1"/>
              </a:solidFill>
            </a:endParaRPr>
          </a:p>
        </p:txBody>
      </p:sp>
      <p:pic>
        <p:nvPicPr>
          <p:cNvPr id="2" name="Picture 1">
            <a:extLst>
              <a:ext uri="{FF2B5EF4-FFF2-40B4-BE49-F238E27FC236}">
                <a16:creationId xmlns:a16="http://schemas.microsoft.com/office/drawing/2014/main" id="{0C9AACED-7B71-47AA-8315-D356693999B0}"/>
              </a:ext>
            </a:extLst>
          </p:cNvPr>
          <p:cNvPicPr>
            <a:picLocks noChangeAspect="1"/>
          </p:cNvPicPr>
          <p:nvPr/>
        </p:nvPicPr>
        <p:blipFill rotWithShape="1">
          <a:blip r:embed="rId3"/>
          <a:srcRect r="50000" b="50000"/>
          <a:stretch/>
        </p:blipFill>
        <p:spPr>
          <a:xfrm>
            <a:off x="2027237" y="209550"/>
            <a:ext cx="4933949" cy="4933949"/>
          </a:xfrm>
          <a:prstGeom prst="rect">
            <a:avLst/>
          </a:prstGeom>
        </p:spPr>
      </p:pic>
    </p:spTree>
    <p:extLst>
      <p:ext uri="{BB962C8B-B14F-4D97-AF65-F5344CB8AC3E}">
        <p14:creationId xmlns:p14="http://schemas.microsoft.com/office/powerpoint/2010/main" val="29378382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 </a:t>
            </a:r>
            <a:endParaRPr lang="en-US" altLang="en-US" dirty="0">
              <a:solidFill>
                <a:schemeClr val="bg1"/>
              </a:solidFill>
            </a:endParaRPr>
          </a:p>
        </p:txBody>
      </p:sp>
      <p:pic>
        <p:nvPicPr>
          <p:cNvPr id="2" name="Picture 1">
            <a:extLst>
              <a:ext uri="{FF2B5EF4-FFF2-40B4-BE49-F238E27FC236}">
                <a16:creationId xmlns:a16="http://schemas.microsoft.com/office/drawing/2014/main" id="{0C9AACED-7B71-47AA-8315-D356693999B0}"/>
              </a:ext>
            </a:extLst>
          </p:cNvPr>
          <p:cNvPicPr>
            <a:picLocks noChangeAspect="1"/>
          </p:cNvPicPr>
          <p:nvPr/>
        </p:nvPicPr>
        <p:blipFill rotWithShape="1">
          <a:blip r:embed="rId3"/>
          <a:srcRect l="50000" t="33871" b="33871"/>
          <a:stretch/>
        </p:blipFill>
        <p:spPr>
          <a:xfrm>
            <a:off x="639444" y="187428"/>
            <a:ext cx="7647621" cy="4933950"/>
          </a:xfrm>
          <a:prstGeom prst="rect">
            <a:avLst/>
          </a:prstGeom>
        </p:spPr>
      </p:pic>
    </p:spTree>
    <p:extLst>
      <p:ext uri="{BB962C8B-B14F-4D97-AF65-F5344CB8AC3E}">
        <p14:creationId xmlns:p14="http://schemas.microsoft.com/office/powerpoint/2010/main" val="8942625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2601834" cy="4933950"/>
          </a:xfrm>
        </p:spPr>
        <p:txBody>
          <a:bodyPr>
            <a:normAutofit/>
          </a:bodyPr>
          <a:lstStyle/>
          <a:p>
            <a:pPr marL="0" indent="0">
              <a:lnSpc>
                <a:spcPct val="90000"/>
              </a:lnSpc>
              <a:buNone/>
            </a:pPr>
            <a:r>
              <a:rPr lang="en-US" altLang="en-US" sz="3600" dirty="0"/>
              <a:t>Operation Saturation</a:t>
            </a:r>
          </a:p>
          <a:p>
            <a:pPr marL="0" indent="0">
              <a:lnSpc>
                <a:spcPct val="90000"/>
              </a:lnSpc>
              <a:buNone/>
            </a:pPr>
            <a:r>
              <a:rPr lang="en-US" sz="2000" dirty="0">
                <a:hlinkClick r:id="rId3"/>
              </a:rPr>
              <a:t>http://icmin.org/</a:t>
            </a:r>
            <a:endParaRPr lang="en-US" altLang="en-US" sz="2000" dirty="0">
              <a:solidFill>
                <a:schemeClr val="bg1"/>
              </a:solidFill>
            </a:endParaRPr>
          </a:p>
        </p:txBody>
      </p:sp>
      <p:pic>
        <p:nvPicPr>
          <p:cNvPr id="2" name="Picture 1">
            <a:extLst>
              <a:ext uri="{FF2B5EF4-FFF2-40B4-BE49-F238E27FC236}">
                <a16:creationId xmlns:a16="http://schemas.microsoft.com/office/drawing/2014/main" id="{61A1EC2B-AB96-4871-8E4C-390E2AE50725}"/>
              </a:ext>
            </a:extLst>
          </p:cNvPr>
          <p:cNvPicPr>
            <a:picLocks noChangeAspect="1"/>
          </p:cNvPicPr>
          <p:nvPr/>
        </p:nvPicPr>
        <p:blipFill>
          <a:blip r:embed="rId4"/>
          <a:stretch>
            <a:fillRect/>
          </a:stretch>
        </p:blipFill>
        <p:spPr>
          <a:xfrm>
            <a:off x="2876471" y="374774"/>
            <a:ext cx="5646909" cy="4602879"/>
          </a:xfrm>
          <a:prstGeom prst="rect">
            <a:avLst/>
          </a:prstGeom>
        </p:spPr>
      </p:pic>
    </p:spTree>
    <p:extLst>
      <p:ext uri="{BB962C8B-B14F-4D97-AF65-F5344CB8AC3E}">
        <p14:creationId xmlns:p14="http://schemas.microsoft.com/office/powerpoint/2010/main" val="31403026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 </a:t>
            </a:r>
            <a:endParaRPr lang="en-US" altLang="en-US" dirty="0">
              <a:solidFill>
                <a:schemeClr val="bg1"/>
              </a:solidFill>
            </a:endParaRPr>
          </a:p>
        </p:txBody>
      </p:sp>
      <p:pic>
        <p:nvPicPr>
          <p:cNvPr id="3" name="Picture 2">
            <a:extLst>
              <a:ext uri="{FF2B5EF4-FFF2-40B4-BE49-F238E27FC236}">
                <a16:creationId xmlns:a16="http://schemas.microsoft.com/office/drawing/2014/main" id="{C496956E-2EC9-41A0-A943-95E683E7E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637" y="787788"/>
            <a:ext cx="8153400" cy="3864372"/>
          </a:xfrm>
          <a:prstGeom prst="rect">
            <a:avLst/>
          </a:prstGeom>
        </p:spPr>
      </p:pic>
    </p:spTree>
    <p:extLst>
      <p:ext uri="{BB962C8B-B14F-4D97-AF65-F5344CB8AC3E}">
        <p14:creationId xmlns:p14="http://schemas.microsoft.com/office/powerpoint/2010/main" val="1594809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2050" name="Picture 2">
            <a:extLst>
              <a:ext uri="{FF2B5EF4-FFF2-40B4-BE49-F238E27FC236}">
                <a16:creationId xmlns:a16="http://schemas.microsoft.com/office/drawing/2014/main" id="{665A900D-D13D-4089-9752-A86FCAB5E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638" y="1200150"/>
            <a:ext cx="8229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138173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10000"/>
          </a:bodyPr>
          <a:lstStyle/>
          <a:p>
            <a:pPr marL="0" indent="0">
              <a:lnSpc>
                <a:spcPct val="90000"/>
              </a:lnSpc>
              <a:buNone/>
            </a:pPr>
            <a:r>
              <a:rPr lang="en-US" dirty="0"/>
              <a:t>If you listen to the pundits, the conventional wisdom is that this quarantine is fracturing marriages in an unprecedented way. We hear about China’s divorce filings spiking as soon as their lockdown let up, and divorce requests breaking a city’s single-day record. We hear that we too will soon see a wave of divorces</a:t>
            </a:r>
            <a:endParaRPr lang="en-US" altLang="en-US" dirty="0">
              <a:solidFill>
                <a:schemeClr val="bg1"/>
              </a:solidFill>
            </a:endParaRPr>
          </a:p>
        </p:txBody>
      </p:sp>
    </p:spTree>
    <p:extLst>
      <p:ext uri="{BB962C8B-B14F-4D97-AF65-F5344CB8AC3E}">
        <p14:creationId xmlns:p14="http://schemas.microsoft.com/office/powerpoint/2010/main" val="24371101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t>One of the most sneakily simple actions that makes marriages better is to simply hang out more often. </a:t>
            </a:r>
          </a:p>
          <a:p>
            <a:pPr marL="0" indent="0">
              <a:lnSpc>
                <a:spcPct val="90000"/>
              </a:lnSpc>
              <a:buNone/>
            </a:pPr>
            <a:r>
              <a:rPr lang="en-US" altLang="en-US" dirty="0"/>
              <a:t>Well, we’re all hanging out a lot more than we used to, aren’t we?! So why does it matter, and how do we use it to strengthen our marriage?  </a:t>
            </a:r>
          </a:p>
        </p:txBody>
      </p:sp>
    </p:spTree>
    <p:extLst>
      <p:ext uri="{BB962C8B-B14F-4D97-AF65-F5344CB8AC3E}">
        <p14:creationId xmlns:p14="http://schemas.microsoft.com/office/powerpoint/2010/main" val="36559383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20000"/>
          </a:bodyPr>
          <a:lstStyle/>
          <a:p>
            <a:pPr marL="0" indent="0">
              <a:lnSpc>
                <a:spcPct val="90000"/>
              </a:lnSpc>
              <a:buNone/>
            </a:pPr>
            <a:r>
              <a:rPr lang="en-US" altLang="en-US" dirty="0"/>
              <a:t>Why it matters: It turns out, the happiest couples treat each other first and foremost as best friends. Think about it: When you are very, very close friends with someone, you don’t just love each other—you like each other. And you like and care for one other so much that you can and will work through very difficult things in order to keep the friendship intact. </a:t>
            </a:r>
            <a:endParaRPr lang="en-US" altLang="en-US" dirty="0">
              <a:solidFill>
                <a:schemeClr val="bg1"/>
              </a:solidFill>
            </a:endParaRPr>
          </a:p>
        </p:txBody>
      </p:sp>
    </p:spTree>
    <p:extLst>
      <p:ext uri="{BB962C8B-B14F-4D97-AF65-F5344CB8AC3E}">
        <p14:creationId xmlns:p14="http://schemas.microsoft.com/office/powerpoint/2010/main" val="2324186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gn="ctr">
              <a:lnSpc>
                <a:spcPct val="90000"/>
              </a:lnSpc>
              <a:buNone/>
            </a:pPr>
            <a:r>
              <a:rPr lang="en-US" altLang="en-US" dirty="0">
                <a:solidFill>
                  <a:schemeClr val="bg1"/>
                </a:solidFill>
              </a:rPr>
              <a:t>We are in the </a:t>
            </a:r>
            <a:endParaRPr lang="he-IL" altLang="en-US" dirty="0">
              <a:solidFill>
                <a:schemeClr val="bg1"/>
              </a:solidFill>
            </a:endParaRPr>
          </a:p>
          <a:p>
            <a:pPr marL="0" indent="0" algn="ctr">
              <a:lnSpc>
                <a:spcPct val="90000"/>
              </a:lnSpc>
              <a:buNone/>
            </a:pPr>
            <a:r>
              <a:rPr lang="en-US" altLang="en-US" dirty="0">
                <a:solidFill>
                  <a:schemeClr val="bg1"/>
                </a:solidFill>
              </a:rPr>
              <a:t>Omer counting time, the Sephira</a:t>
            </a:r>
            <a:r>
              <a:rPr lang="he-IL" sz="4400" b="1" dirty="0">
                <a:solidFill>
                  <a:srgbClr val="FFFF66"/>
                </a:solidFill>
                <a:latin typeface="David" panose="020E0502060401010101" pitchFamily="34" charset="-79"/>
                <a:cs typeface="David" panose="020E0502060401010101" pitchFamily="34" charset="-79"/>
              </a:rPr>
              <a:t>סְפִירַה</a:t>
            </a:r>
            <a:r>
              <a:rPr lang="he-IL" b="1" dirty="0">
                <a:solidFill>
                  <a:srgbClr val="FFFF66"/>
                </a:solidFill>
                <a:latin typeface="David" panose="020E0502060401010101" pitchFamily="34" charset="-79"/>
                <a:cs typeface="David" panose="020E0502060401010101" pitchFamily="34" charset="-79"/>
              </a:rPr>
              <a:t>  </a:t>
            </a:r>
            <a:r>
              <a:rPr lang="en-US" altLang="en-US" dirty="0">
                <a:solidFill>
                  <a:schemeClr val="bg1"/>
                </a:solidFill>
              </a:rPr>
              <a:t> </a:t>
            </a:r>
          </a:p>
        </p:txBody>
      </p:sp>
    </p:spTree>
    <p:extLst>
      <p:ext uri="{BB962C8B-B14F-4D97-AF65-F5344CB8AC3E}">
        <p14:creationId xmlns:p14="http://schemas.microsoft.com/office/powerpoint/2010/main" val="39642110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4D2403-EA97-43D1-AA45-B3671517F1C8}"/>
              </a:ext>
            </a:extLst>
          </p:cNvPr>
          <p:cNvPicPr>
            <a:picLocks noChangeAspect="1"/>
          </p:cNvPicPr>
          <p:nvPr/>
        </p:nvPicPr>
        <p:blipFill>
          <a:blip r:embed="rId2"/>
          <a:stretch>
            <a:fillRect/>
          </a:stretch>
        </p:blipFill>
        <p:spPr>
          <a:xfrm>
            <a:off x="274636" y="312644"/>
            <a:ext cx="8139793" cy="4468906"/>
          </a:xfrm>
          <a:prstGeom prst="rect">
            <a:avLst/>
          </a:prstGeom>
        </p:spPr>
      </p:pic>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spTree>
    <p:extLst>
      <p:ext uri="{BB962C8B-B14F-4D97-AF65-F5344CB8AC3E}">
        <p14:creationId xmlns:p14="http://schemas.microsoft.com/office/powerpoint/2010/main" val="28551321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t>The Jewish thinker Abraham Joshua Heschel classically described the Sabbath as “sanctuary in time,” noting that, “The Sabbaths are our great cathedrals, the Jewish equivalent of sacred architecture.”</a:t>
            </a:r>
          </a:p>
          <a:p>
            <a:pPr marL="0" indent="0">
              <a:lnSpc>
                <a:spcPct val="90000"/>
              </a:lnSpc>
              <a:buNone/>
            </a:pPr>
            <a:r>
              <a:rPr lang="en-US" altLang="en-US" dirty="0"/>
              <a:t>What exactly did he mean?</a:t>
            </a:r>
          </a:p>
          <a:p>
            <a:pPr marL="0" indent="0">
              <a:lnSpc>
                <a:spcPct val="90000"/>
              </a:lnSpc>
              <a:buNone/>
            </a:pPr>
            <a:endParaRPr lang="en-US" altLang="en-US" dirty="0"/>
          </a:p>
        </p:txBody>
      </p:sp>
    </p:spTree>
    <p:extLst>
      <p:ext uri="{BB962C8B-B14F-4D97-AF65-F5344CB8AC3E}">
        <p14:creationId xmlns:p14="http://schemas.microsoft.com/office/powerpoint/2010/main" val="30970584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lnSpcReduction="10000"/>
          </a:bodyPr>
          <a:lstStyle/>
          <a:p>
            <a:pPr marL="0" indent="0">
              <a:lnSpc>
                <a:spcPct val="90000"/>
              </a:lnSpc>
              <a:buNone/>
            </a:pPr>
            <a:r>
              <a:rPr lang="en-US" altLang="en-US" dirty="0"/>
              <a:t>He noted that, “One of the most distinguished words in the Bible is the word </a:t>
            </a:r>
            <a:r>
              <a:rPr lang="en-US" altLang="en-US" dirty="0" err="1"/>
              <a:t>kadosh</a:t>
            </a:r>
            <a:r>
              <a:rPr lang="en-US" altLang="en-US" dirty="0"/>
              <a:t>, “holy,” a word which more than any other is representative of the mystery and majesty of the divine. Now what was the </a:t>
            </a:r>
            <a:r>
              <a:rPr lang="en-US" altLang="en-US" u="sng" dirty="0"/>
              <a:t>first</a:t>
            </a:r>
            <a:r>
              <a:rPr lang="en-US" altLang="en-US" dirty="0"/>
              <a:t> holy object in the history of the world? Was it a mountain? Was it an altar?”</a:t>
            </a:r>
            <a:endParaRPr lang="en-US" altLang="en-US" dirty="0">
              <a:solidFill>
                <a:schemeClr val="bg1"/>
              </a:solidFill>
            </a:endParaRPr>
          </a:p>
        </p:txBody>
      </p:sp>
    </p:spTree>
    <p:extLst>
      <p:ext uri="{BB962C8B-B14F-4D97-AF65-F5344CB8AC3E}">
        <p14:creationId xmlns:p14="http://schemas.microsoft.com/office/powerpoint/2010/main" val="18132283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t>Heschel answers, “It is, indeed, a unique occasion at which the distinguished word </a:t>
            </a:r>
            <a:r>
              <a:rPr lang="en-US" altLang="en-US" dirty="0" err="1"/>
              <a:t>kadosh</a:t>
            </a:r>
            <a:r>
              <a:rPr lang="en-US" altLang="en-US" dirty="0"/>
              <a:t> is used for the first time: in the book of Genesis at the end of the story of creation. How extremely significant is the fact that it is applied to time:</a:t>
            </a:r>
            <a:endParaRPr lang="en-US" altLang="en-US" dirty="0">
              <a:solidFill>
                <a:schemeClr val="bg1"/>
              </a:solidFill>
            </a:endParaRPr>
          </a:p>
        </p:txBody>
      </p:sp>
    </p:spTree>
    <p:extLst>
      <p:ext uri="{BB962C8B-B14F-4D97-AF65-F5344CB8AC3E}">
        <p14:creationId xmlns:p14="http://schemas.microsoft.com/office/powerpoint/2010/main" val="35145858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fontScale="92500" lnSpcReduction="20000"/>
          </a:bodyPr>
          <a:lstStyle/>
          <a:p>
            <a:pPr marL="0" indent="0">
              <a:lnSpc>
                <a:spcPct val="90000"/>
              </a:lnSpc>
              <a:buNone/>
            </a:pPr>
            <a:r>
              <a:rPr lang="en-US" altLang="en-US" dirty="0"/>
              <a:t>‘And God blessed the seventh day and made it holy.’ There is no reference in the record of creation to any object in space that would be endowed with the quality of holiness.”</a:t>
            </a:r>
          </a:p>
          <a:p>
            <a:pPr marL="0" indent="0">
              <a:lnSpc>
                <a:spcPct val="90000"/>
              </a:lnSpc>
              <a:buNone/>
            </a:pPr>
            <a:r>
              <a:rPr lang="en-US" altLang="en-US" dirty="0"/>
              <a:t>So, it is a day, a period of time, which is called holy. Those who enter into Sabbath rest enter into its holiness. It is, in that sense, a “sanctuary in time.” What does this mean for us today?</a:t>
            </a:r>
            <a:endParaRPr lang="en-US" altLang="en-US" dirty="0">
              <a:solidFill>
                <a:schemeClr val="bg1"/>
              </a:solidFill>
            </a:endParaRPr>
          </a:p>
        </p:txBody>
      </p:sp>
    </p:spTree>
    <p:extLst>
      <p:ext uri="{BB962C8B-B14F-4D97-AF65-F5344CB8AC3E}">
        <p14:creationId xmlns:p14="http://schemas.microsoft.com/office/powerpoint/2010/main" val="3652686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dirty="0"/>
              <a:t>Holocaust Survivor Thanks You!</a:t>
            </a:r>
          </a:p>
          <a:p>
            <a:pPr marL="0" indent="0">
              <a:lnSpc>
                <a:spcPct val="90000"/>
              </a:lnSpc>
              <a:buNone/>
            </a:pPr>
            <a:endParaRPr lang="en-US" altLang="en-US" dirty="0">
              <a:solidFill>
                <a:schemeClr val="bg1"/>
              </a:solidFill>
            </a:endParaRPr>
          </a:p>
        </p:txBody>
      </p:sp>
      <p:pic>
        <p:nvPicPr>
          <p:cNvPr id="2" name="Online Media 1" title="Holocaust Survivor Michael shares greetings!">
            <a:hlinkClick r:id="" action="ppaction://media"/>
            <a:extLst>
              <a:ext uri="{FF2B5EF4-FFF2-40B4-BE49-F238E27FC236}">
                <a16:creationId xmlns:a16="http://schemas.microsoft.com/office/drawing/2014/main" id="{165C9243-E668-4082-8C0D-D4BDEC003BB0}"/>
              </a:ext>
            </a:extLst>
          </p:cNvPr>
          <p:cNvPicPr>
            <a:picLocks noRot="1" noChangeAspect="1"/>
          </p:cNvPicPr>
          <p:nvPr>
            <a:videoFile r:link="rId1"/>
          </p:nvPr>
        </p:nvPicPr>
        <p:blipFill>
          <a:blip r:embed="rId4"/>
          <a:stretch>
            <a:fillRect/>
          </a:stretch>
        </p:blipFill>
        <p:spPr>
          <a:xfrm>
            <a:off x="460905" y="857250"/>
            <a:ext cx="7662332" cy="4310062"/>
          </a:xfrm>
          <a:prstGeom prst="rect">
            <a:avLst/>
          </a:prstGeom>
        </p:spPr>
      </p:pic>
    </p:spTree>
    <p:extLst>
      <p:ext uri="{BB962C8B-B14F-4D97-AF65-F5344CB8AC3E}">
        <p14:creationId xmlns:p14="http://schemas.microsoft.com/office/powerpoint/2010/main" val="415851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a:solidFill>
                  <a:schemeClr val="bg1"/>
                </a:solidFill>
              </a:rPr>
              <a:t> </a:t>
            </a:r>
            <a:endParaRPr lang="en-US" altLang="en-US" dirty="0">
              <a:solidFill>
                <a:schemeClr val="bg1"/>
              </a:solidFill>
            </a:endParaRPr>
          </a:p>
        </p:txBody>
      </p:sp>
      <p:pic>
        <p:nvPicPr>
          <p:cNvPr id="1026" name="Picture 2" descr="Corona numbers up as Israel prepares to ease restrictions">
            <a:extLst>
              <a:ext uri="{FF2B5EF4-FFF2-40B4-BE49-F238E27FC236}">
                <a16:creationId xmlns:a16="http://schemas.microsoft.com/office/drawing/2014/main" id="{1165CA56-8EC3-4C0F-8B42-D4432B8A6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062" y="361950"/>
            <a:ext cx="8286750" cy="4419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DFEAC58-F5EF-4F91-AD02-3AE7A3200C75}"/>
              </a:ext>
            </a:extLst>
          </p:cNvPr>
          <p:cNvSpPr txBox="1"/>
          <p:nvPr/>
        </p:nvSpPr>
        <p:spPr>
          <a:xfrm>
            <a:off x="122237" y="3893315"/>
            <a:ext cx="8534400" cy="954107"/>
          </a:xfrm>
          <a:prstGeom prst="rect">
            <a:avLst/>
          </a:prstGeom>
          <a:noFill/>
        </p:spPr>
        <p:txBody>
          <a:bodyPr wrap="square" rtlCol="0">
            <a:spAutoFit/>
          </a:bodyPr>
          <a:lstStyle/>
          <a:p>
            <a:pPr algn="l"/>
            <a:r>
              <a:rPr lang="en-US" sz="2800" dirty="0">
                <a:solidFill>
                  <a:srgbClr val="C00000"/>
                </a:solidFill>
                <a:effectLst>
                  <a:outerShdw blurRad="38100" dist="38100" dir="2700000" algn="tl">
                    <a:srgbClr val="000000">
                      <a:alpha val="43137"/>
                    </a:srgbClr>
                  </a:outerShdw>
                </a:effectLst>
              </a:rPr>
              <a:t>A coronavirus test station that keeps the tester </a:t>
            </a:r>
          </a:p>
          <a:p>
            <a:pPr algn="l"/>
            <a:r>
              <a:rPr lang="en-US" sz="2800" dirty="0">
                <a:solidFill>
                  <a:srgbClr val="C00000"/>
                </a:solidFill>
                <a:effectLst>
                  <a:outerShdw blurRad="38100" dist="38100" dir="2700000" algn="tl">
                    <a:srgbClr val="000000">
                      <a:alpha val="43137"/>
                    </a:srgbClr>
                  </a:outerShdw>
                </a:effectLst>
              </a:rPr>
              <a:t>isolated from those being tested.</a:t>
            </a:r>
            <a:r>
              <a:rPr lang="en-US" sz="1800" dirty="0">
                <a:solidFill>
                  <a:srgbClr val="C00000"/>
                </a:solidFill>
                <a:effectLst>
                  <a:outerShdw blurRad="38100" dist="38100" dir="2700000" algn="tl">
                    <a:srgbClr val="000000">
                      <a:alpha val="43137"/>
                    </a:srgbClr>
                  </a:outerShdw>
                </a:effectLst>
              </a:rPr>
              <a:t> </a:t>
            </a:r>
            <a:r>
              <a:rPr lang="en-US" sz="1600" dirty="0">
                <a:solidFill>
                  <a:srgbClr val="C00000"/>
                </a:solidFill>
                <a:effectLst>
                  <a:outerShdw blurRad="38100" dist="38100" dir="2700000" algn="tl">
                    <a:srgbClr val="000000">
                      <a:alpha val="43137"/>
                    </a:srgbClr>
                  </a:outerShdw>
                </a:effectLst>
              </a:rPr>
              <a:t>(Maccabi Health Services</a:t>
            </a:r>
            <a:endParaRPr lang="en-US" sz="18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996363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sz="2800" dirty="0">
                <a:hlinkClick r:id="rId2"/>
              </a:rPr>
              <a:t>https://youtu.be/P69lF3Rao5w</a:t>
            </a:r>
            <a:r>
              <a:rPr lang="en-US" altLang="en-US" sz="2800" dirty="0"/>
              <a:t>  Isaiah 19 Hwy</a:t>
            </a:r>
            <a:endParaRPr lang="en-US" altLang="en-US" sz="2800" dirty="0">
              <a:solidFill>
                <a:schemeClr val="bg1"/>
              </a:solidFill>
            </a:endParaRPr>
          </a:p>
        </p:txBody>
      </p:sp>
      <p:pic>
        <p:nvPicPr>
          <p:cNvPr id="2" name="Picture 1">
            <a:extLst>
              <a:ext uri="{FF2B5EF4-FFF2-40B4-BE49-F238E27FC236}">
                <a16:creationId xmlns:a16="http://schemas.microsoft.com/office/drawing/2014/main" id="{5391A3CD-5F9A-4DF6-B6A1-61F631BE2F9D}"/>
              </a:ext>
            </a:extLst>
          </p:cNvPr>
          <p:cNvPicPr>
            <a:picLocks noChangeAspect="1"/>
          </p:cNvPicPr>
          <p:nvPr/>
        </p:nvPicPr>
        <p:blipFill>
          <a:blip r:embed="rId3"/>
          <a:stretch>
            <a:fillRect/>
          </a:stretch>
        </p:blipFill>
        <p:spPr>
          <a:xfrm>
            <a:off x="702133" y="895350"/>
            <a:ext cx="7401274" cy="4119577"/>
          </a:xfrm>
          <a:prstGeom prst="rect">
            <a:avLst/>
          </a:prstGeom>
        </p:spPr>
      </p:pic>
    </p:spTree>
    <p:extLst>
      <p:ext uri="{BB962C8B-B14F-4D97-AF65-F5344CB8AC3E}">
        <p14:creationId xmlns:p14="http://schemas.microsoft.com/office/powerpoint/2010/main" val="16714833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p>
          <a:p>
            <a:pPr marL="0" indent="0" algn="ctr">
              <a:lnSpc>
                <a:spcPct val="90000"/>
              </a:lnSpc>
              <a:buNone/>
            </a:pPr>
            <a:r>
              <a:rPr lang="en-US" altLang="en-US" dirty="0"/>
              <a:t>Let’s DO the significance of the Omer counting =</a:t>
            </a:r>
            <a:endParaRPr lang="he-IL" altLang="en-US" dirty="0"/>
          </a:p>
          <a:p>
            <a:pPr marL="0" indent="0" algn="ctr">
              <a:lnSpc>
                <a:spcPct val="90000"/>
              </a:lnSpc>
              <a:buNone/>
            </a:pPr>
            <a:r>
              <a:rPr lang="en-US" altLang="en-US" i="1" dirty="0" err="1">
                <a:solidFill>
                  <a:srgbClr val="FFFF66"/>
                </a:solidFill>
              </a:rPr>
              <a:t>Sephirat</a:t>
            </a:r>
            <a:r>
              <a:rPr lang="en-US" altLang="en-US" i="1" dirty="0">
                <a:solidFill>
                  <a:srgbClr val="FFFF66"/>
                </a:solidFill>
              </a:rPr>
              <a:t> </a:t>
            </a:r>
            <a:r>
              <a:rPr lang="en-US" altLang="en-US" i="1" dirty="0" err="1">
                <a:solidFill>
                  <a:srgbClr val="FFFF66"/>
                </a:solidFill>
              </a:rPr>
              <a:t>HaOmer</a:t>
            </a:r>
            <a:r>
              <a:rPr lang="en-US" altLang="en-US" i="1" dirty="0">
                <a:solidFill>
                  <a:srgbClr val="FFFF66"/>
                </a:solidFill>
              </a:rPr>
              <a:t>  </a:t>
            </a:r>
            <a:r>
              <a:rPr lang="he-IL" sz="4400" b="1" dirty="0">
                <a:solidFill>
                  <a:srgbClr val="FFFF66"/>
                </a:solidFill>
                <a:latin typeface="David" panose="020E0502060401010101" pitchFamily="34" charset="-79"/>
                <a:cs typeface="David" panose="020E0502060401010101" pitchFamily="34" charset="-79"/>
              </a:rPr>
              <a:t>סְפִירַת הָעוֹמֶר</a:t>
            </a:r>
            <a:endParaRPr lang="en-US" altLang="en-US" b="1" dirty="0">
              <a:solidFill>
                <a:srgbClr val="FFFF66"/>
              </a:solidFill>
              <a:latin typeface="David" panose="020E0502060401010101" pitchFamily="34" charset="-79"/>
              <a:cs typeface="David" panose="020E0502060401010101" pitchFamily="34" charset="-79"/>
            </a:endParaRPr>
          </a:p>
          <a:p>
            <a:pPr marL="0" indent="0" algn="ctr">
              <a:lnSpc>
                <a:spcPct val="90000"/>
              </a:lnSpc>
              <a:buNone/>
            </a:pPr>
            <a:r>
              <a:rPr lang="en-US" altLang="en-US" dirty="0"/>
              <a:t>Spiraling Up to Holiness-- </a:t>
            </a:r>
          </a:p>
          <a:p>
            <a:pPr marL="0" indent="0" algn="ctr">
              <a:lnSpc>
                <a:spcPct val="90000"/>
              </a:lnSpc>
              <a:buNone/>
            </a:pPr>
            <a:r>
              <a:rPr lang="en-US" altLang="en-US" dirty="0"/>
              <a:t>Passover </a:t>
            </a:r>
            <a:r>
              <a:rPr lang="en-US" altLang="en-US" dirty="0">
                <a:sym typeface="Wingdings" panose="05000000000000000000" pitchFamily="2" charset="2"/>
              </a:rPr>
              <a:t></a:t>
            </a:r>
            <a:r>
              <a:rPr lang="en-US" altLang="en-US" dirty="0"/>
              <a:t> Shavuot</a:t>
            </a:r>
          </a:p>
          <a:p>
            <a:pPr marL="0" indent="0" algn="ctr">
              <a:lnSpc>
                <a:spcPct val="90000"/>
              </a:lnSpc>
              <a:buNone/>
            </a:pPr>
            <a:r>
              <a:rPr lang="en-US" altLang="en-US" dirty="0">
                <a:solidFill>
                  <a:srgbClr val="FFFF66"/>
                </a:solidFill>
              </a:rPr>
              <a:t>Sephira</a:t>
            </a:r>
          </a:p>
        </p:txBody>
      </p:sp>
    </p:spTree>
    <p:extLst>
      <p:ext uri="{BB962C8B-B14F-4D97-AF65-F5344CB8AC3E}">
        <p14:creationId xmlns:p14="http://schemas.microsoft.com/office/powerpoint/2010/main" val="18119555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Prayer and intercession.</a:t>
            </a:r>
          </a:p>
          <a:p>
            <a:pPr>
              <a:lnSpc>
                <a:spcPct val="90000"/>
              </a:lnSpc>
            </a:pPr>
            <a:r>
              <a:rPr lang="en-US" altLang="en-US" dirty="0"/>
              <a:t>Pick a private prayer time.</a:t>
            </a:r>
          </a:p>
          <a:p>
            <a:pPr>
              <a:lnSpc>
                <a:spcPct val="90000"/>
              </a:lnSpc>
            </a:pPr>
            <a:r>
              <a:rPr lang="en-US" altLang="en-US" dirty="0">
                <a:solidFill>
                  <a:schemeClr val="bg1"/>
                </a:solidFill>
              </a:rPr>
              <a:t>Join in many Zoom prayer </a:t>
            </a:r>
            <a:r>
              <a:rPr lang="en-US" altLang="en-US" dirty="0" err="1">
                <a:solidFill>
                  <a:schemeClr val="bg1"/>
                </a:solidFill>
              </a:rPr>
              <a:t>meeings</a:t>
            </a:r>
            <a:r>
              <a:rPr lang="en-US" altLang="en-US" dirty="0">
                <a:solidFill>
                  <a:schemeClr val="bg1"/>
                </a:solidFill>
              </a:rPr>
              <a:t>.</a:t>
            </a:r>
          </a:p>
          <a:p>
            <a:pPr>
              <a:lnSpc>
                <a:spcPct val="90000"/>
              </a:lnSpc>
            </a:pPr>
            <a:r>
              <a:rPr lang="en-US" altLang="en-US" dirty="0"/>
              <a:t>Join ours after 15 minute break, and again Tuesday at 7.  If you don’t have the link, email admin@orhaOlam.com</a:t>
            </a:r>
            <a:endParaRPr lang="en-US" altLang="en-US" dirty="0">
              <a:solidFill>
                <a:schemeClr val="bg1"/>
              </a:solidFill>
            </a:endParaRPr>
          </a:p>
        </p:txBody>
      </p:sp>
    </p:spTree>
    <p:extLst>
      <p:ext uri="{BB962C8B-B14F-4D97-AF65-F5344CB8AC3E}">
        <p14:creationId xmlns:p14="http://schemas.microsoft.com/office/powerpoint/2010/main" val="2834104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a:t> </a:t>
            </a:r>
            <a:endParaRPr lang="en-US" altLang="en-US" dirty="0">
              <a:solidFill>
                <a:schemeClr val="bg1"/>
              </a:solidFill>
            </a:endParaRPr>
          </a:p>
        </p:txBody>
      </p:sp>
      <p:pic>
        <p:nvPicPr>
          <p:cNvPr id="25602" name="Picture 2" descr="Lag B'Omer Coloring Sheets (With images) | Jewish feasts ...">
            <a:extLst>
              <a:ext uri="{FF2B5EF4-FFF2-40B4-BE49-F238E27FC236}">
                <a16:creationId xmlns:a16="http://schemas.microsoft.com/office/drawing/2014/main" id="{ADB21B54-A82D-408B-A337-C6CE69683F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27" y="0"/>
            <a:ext cx="3984625"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5780 / 2020 Counting The Omer Calendar | HIS-ISRAEL">
            <a:extLst>
              <a:ext uri="{FF2B5EF4-FFF2-40B4-BE49-F238E27FC236}">
                <a16:creationId xmlns:a16="http://schemas.microsoft.com/office/drawing/2014/main" id="{9EF778D1-B929-4CEE-8595-905D0EFE0A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838" r="9288"/>
          <a:stretch/>
        </p:blipFill>
        <p:spPr bwMode="auto">
          <a:xfrm>
            <a:off x="4313620" y="800100"/>
            <a:ext cx="4190617"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3733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a:lnSpc>
                <a:spcPct val="90000"/>
              </a:lnSpc>
            </a:pPr>
            <a:r>
              <a:rPr lang="en-US" altLang="en-US" dirty="0">
                <a:solidFill>
                  <a:schemeClr val="bg1"/>
                </a:solidFill>
              </a:rPr>
              <a:t>Reach out and bless someone.  Or HaOlam care phone tree.</a:t>
            </a:r>
          </a:p>
          <a:p>
            <a:pPr>
              <a:lnSpc>
                <a:spcPct val="90000"/>
              </a:lnSpc>
            </a:pPr>
            <a:r>
              <a:rPr lang="en-US" altLang="en-US" dirty="0"/>
              <a:t>Bless your family.   Spend time!</a:t>
            </a:r>
          </a:p>
          <a:p>
            <a:pPr>
              <a:lnSpc>
                <a:spcPct val="90000"/>
              </a:lnSpc>
            </a:pPr>
            <a:r>
              <a:rPr lang="en-US" altLang="en-US" dirty="0">
                <a:solidFill>
                  <a:schemeClr val="bg1"/>
                </a:solidFill>
              </a:rPr>
              <a:t>Give to G-</a:t>
            </a:r>
            <a:r>
              <a:rPr lang="en-US" altLang="en-US" dirty="0" err="1">
                <a:solidFill>
                  <a:schemeClr val="bg1"/>
                </a:solidFill>
              </a:rPr>
              <a:t>dly</a:t>
            </a:r>
            <a:r>
              <a:rPr lang="en-US" altLang="en-US" dirty="0">
                <a:solidFill>
                  <a:schemeClr val="bg1"/>
                </a:solidFill>
              </a:rPr>
              <a:t> causes.</a:t>
            </a:r>
          </a:p>
          <a:p>
            <a:pPr>
              <a:lnSpc>
                <a:spcPct val="90000"/>
              </a:lnSpc>
            </a:pPr>
            <a:r>
              <a:rPr lang="en-US" altLang="en-US" dirty="0"/>
              <a:t>Join us for drive in prayer.</a:t>
            </a:r>
            <a:endParaRPr lang="en-US" altLang="en-US" dirty="0">
              <a:solidFill>
                <a:schemeClr val="bg1"/>
              </a:solidFill>
            </a:endParaRPr>
          </a:p>
        </p:txBody>
      </p:sp>
    </p:spTree>
    <p:extLst>
      <p:ext uri="{BB962C8B-B14F-4D97-AF65-F5344CB8AC3E}">
        <p14:creationId xmlns:p14="http://schemas.microsoft.com/office/powerpoint/2010/main" val="22250316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r>
              <a:rPr lang="en-US" altLang="en-US" dirty="0">
                <a:solidFill>
                  <a:schemeClr val="bg1"/>
                </a:solidFill>
              </a:rPr>
              <a:t>  </a:t>
            </a:r>
          </a:p>
        </p:txBody>
      </p:sp>
      <p:pic>
        <p:nvPicPr>
          <p:cNvPr id="3" name="Picture 2">
            <a:extLst>
              <a:ext uri="{FF2B5EF4-FFF2-40B4-BE49-F238E27FC236}">
                <a16:creationId xmlns:a16="http://schemas.microsoft.com/office/drawing/2014/main" id="{CCA04238-2A4C-44B6-8E3E-66165B1B2424}"/>
              </a:ext>
            </a:extLst>
          </p:cNvPr>
          <p:cNvPicPr>
            <a:picLocks noChangeAspect="1"/>
          </p:cNvPicPr>
          <p:nvPr/>
        </p:nvPicPr>
        <p:blipFill>
          <a:blip r:embed="rId3"/>
          <a:stretch>
            <a:fillRect/>
          </a:stretch>
        </p:blipFill>
        <p:spPr>
          <a:xfrm>
            <a:off x="1646237" y="168616"/>
            <a:ext cx="5632150" cy="4933950"/>
          </a:xfrm>
          <a:prstGeom prst="rect">
            <a:avLst/>
          </a:prstGeom>
        </p:spPr>
      </p:pic>
    </p:spTree>
    <p:extLst>
      <p:ext uri="{BB962C8B-B14F-4D97-AF65-F5344CB8AC3E}">
        <p14:creationId xmlns:p14="http://schemas.microsoft.com/office/powerpoint/2010/main" val="19985301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91A3573-F535-4F28-B8B1-0EFCF1BD5F2F}"/>
              </a:ext>
            </a:extLst>
          </p:cNvPr>
          <p:cNvSpPr>
            <a:spLocks noGrp="1" noChangeArrowheads="1"/>
          </p:cNvSpPr>
          <p:nvPr>
            <p:ph type="body" idx="1"/>
          </p:nvPr>
        </p:nvSpPr>
        <p:spPr>
          <a:xfrm>
            <a:off x="274637" y="209550"/>
            <a:ext cx="8229600" cy="4933950"/>
          </a:xfrm>
        </p:spPr>
        <p:txBody>
          <a:bodyPr>
            <a:normAutofit/>
          </a:bodyPr>
          <a:lstStyle/>
          <a:p>
            <a:pPr marL="0" indent="0">
              <a:lnSpc>
                <a:spcPct val="90000"/>
              </a:lnSpc>
              <a:buNone/>
            </a:pPr>
            <a:endParaRPr lang="en-US" altLang="en-US" dirty="0">
              <a:solidFill>
                <a:schemeClr val="bg1"/>
              </a:solidFill>
            </a:endParaRPr>
          </a:p>
        </p:txBody>
      </p:sp>
    </p:spTree>
    <p:extLst>
      <p:ext uri="{BB962C8B-B14F-4D97-AF65-F5344CB8AC3E}">
        <p14:creationId xmlns:p14="http://schemas.microsoft.com/office/powerpoint/2010/main" val="41728548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C55B88-9FDE-4C3A-8A01-E7DB95CCBF56}"/>
              </a:ext>
            </a:extLst>
          </p:cNvPr>
          <p:cNvPicPr>
            <a:picLocks noChangeAspect="1"/>
          </p:cNvPicPr>
          <p:nvPr/>
        </p:nvPicPr>
        <p:blipFill>
          <a:blip r:embed="rId3"/>
          <a:stretch>
            <a:fillRect/>
          </a:stretch>
        </p:blipFill>
        <p:spPr>
          <a:xfrm>
            <a:off x="432983" y="551789"/>
            <a:ext cx="7912908" cy="4039923"/>
          </a:xfrm>
          <a:prstGeom prst="rect">
            <a:avLst/>
          </a:prstGeom>
        </p:spPr>
      </p:pic>
    </p:spTree>
    <p:extLst>
      <p:ext uri="{BB962C8B-B14F-4D97-AF65-F5344CB8AC3E}">
        <p14:creationId xmlns:p14="http://schemas.microsoft.com/office/powerpoint/2010/main" val="3110118803"/>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Arial Rounded MT Bold" pitchFamily="34"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r"/>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4000" b="0" i="0" u="none" strike="noStrike" cap="none" normalizeH="0" baseline="0" smtClean="0">
            <a:ln>
              <a:noFill/>
            </a:ln>
            <a:solidFill>
              <a:schemeClr val="bg1"/>
            </a:solidFill>
            <a:effectLst/>
            <a:latin typeface="r"/>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Rounded MT Bold"/>
        <a:ea typeface=""/>
        <a:cs typeface="Arial"/>
      </a:majorFont>
      <a:minorFont>
        <a:latin typeface="Arial Rounded MT Bol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123146</TotalTime>
  <Words>4403</Words>
  <Application>Microsoft Office PowerPoint</Application>
  <PresentationFormat>Custom</PresentationFormat>
  <Paragraphs>428</Paragraphs>
  <Slides>93</Slides>
  <Notes>64</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93</vt:i4>
      </vt:variant>
    </vt:vector>
  </HeadingPairs>
  <TitlesOfParts>
    <vt:vector size="103" baseType="lpstr">
      <vt:lpstr>Arial</vt:lpstr>
      <vt:lpstr>Arial Rounded MT Bold</vt:lpstr>
      <vt:lpstr>Calibri</vt:lpstr>
      <vt:lpstr>Calibri Light</vt:lpstr>
      <vt:lpstr>David</vt:lpstr>
      <vt:lpstr>1_Default Design</vt:lpstr>
      <vt:lpstr>Office Theme</vt:lpstr>
      <vt:lpstr>3_Default Design</vt:lpstr>
      <vt:lpstr>9_Default Design</vt:lpstr>
      <vt:lpstr>10_Default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 HaOlam Messianic Congregation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Shmuel Wolkenfeld</dc:creator>
  <cp:lastModifiedBy>Shmuel</cp:lastModifiedBy>
  <cp:revision>3597</cp:revision>
  <dcterms:created xsi:type="dcterms:W3CDTF">2006-04-21T19:34:43Z</dcterms:created>
  <dcterms:modified xsi:type="dcterms:W3CDTF">2020-04-18T13:50:40Z</dcterms:modified>
</cp:coreProperties>
</file>