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102"/>
  </p:notesMasterIdLst>
  <p:handoutMasterIdLst>
    <p:handoutMasterId r:id="rId103"/>
  </p:handoutMasterIdLst>
  <p:sldIdLst>
    <p:sldId id="2045" r:id="rId3"/>
    <p:sldId id="64148" r:id="rId4"/>
    <p:sldId id="64218" r:id="rId5"/>
    <p:sldId id="64225" r:id="rId6"/>
    <p:sldId id="64264" r:id="rId7"/>
    <p:sldId id="64183" r:id="rId8"/>
    <p:sldId id="64176" r:id="rId9"/>
    <p:sldId id="64242" r:id="rId10"/>
    <p:sldId id="64228" r:id="rId11"/>
    <p:sldId id="64186" r:id="rId12"/>
    <p:sldId id="64226" r:id="rId13"/>
    <p:sldId id="64227" r:id="rId14"/>
    <p:sldId id="64263" r:id="rId15"/>
    <p:sldId id="64281" r:id="rId16"/>
    <p:sldId id="64282" r:id="rId17"/>
    <p:sldId id="64189" r:id="rId18"/>
    <p:sldId id="64214" r:id="rId19"/>
    <p:sldId id="64266" r:id="rId20"/>
    <p:sldId id="64265" r:id="rId21"/>
    <p:sldId id="64187" r:id="rId22"/>
    <p:sldId id="64229" r:id="rId23"/>
    <p:sldId id="64232" r:id="rId24"/>
    <p:sldId id="64188" r:id="rId25"/>
    <p:sldId id="64219" r:id="rId26"/>
    <p:sldId id="64220" r:id="rId27"/>
    <p:sldId id="64234" r:id="rId28"/>
    <p:sldId id="64217" r:id="rId29"/>
    <p:sldId id="64235" r:id="rId30"/>
    <p:sldId id="64236" r:id="rId31"/>
    <p:sldId id="64223" r:id="rId32"/>
    <p:sldId id="64221" r:id="rId33"/>
    <p:sldId id="64224" r:id="rId34"/>
    <p:sldId id="64222" r:id="rId35"/>
    <p:sldId id="64275" r:id="rId36"/>
    <p:sldId id="64253" r:id="rId37"/>
    <p:sldId id="64256" r:id="rId38"/>
    <p:sldId id="64185" r:id="rId39"/>
    <p:sldId id="64262" r:id="rId40"/>
    <p:sldId id="64243" r:id="rId41"/>
    <p:sldId id="64245" r:id="rId42"/>
    <p:sldId id="64276" r:id="rId43"/>
    <p:sldId id="64277" r:id="rId44"/>
    <p:sldId id="64278" r:id="rId45"/>
    <p:sldId id="64246" r:id="rId46"/>
    <p:sldId id="64244" r:id="rId47"/>
    <p:sldId id="64230" r:id="rId48"/>
    <p:sldId id="64231" r:id="rId49"/>
    <p:sldId id="64247" r:id="rId50"/>
    <p:sldId id="64250" r:id="rId51"/>
    <p:sldId id="64251" r:id="rId52"/>
    <p:sldId id="64252" r:id="rId53"/>
    <p:sldId id="64249" r:id="rId54"/>
    <p:sldId id="64283" r:id="rId55"/>
    <p:sldId id="64284" r:id="rId56"/>
    <p:sldId id="64255" r:id="rId57"/>
    <p:sldId id="64261" r:id="rId58"/>
    <p:sldId id="64258" r:id="rId59"/>
    <p:sldId id="64257" r:id="rId60"/>
    <p:sldId id="64254" r:id="rId61"/>
    <p:sldId id="64248" r:id="rId62"/>
    <p:sldId id="257" r:id="rId63"/>
    <p:sldId id="258" r:id="rId64"/>
    <p:sldId id="259" r:id="rId65"/>
    <p:sldId id="260" r:id="rId66"/>
    <p:sldId id="261"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64280" r:id="rId82"/>
    <p:sldId id="64190" r:id="rId83"/>
    <p:sldId id="64238" r:id="rId84"/>
    <p:sldId id="64191" r:id="rId85"/>
    <p:sldId id="64239" r:id="rId86"/>
    <p:sldId id="64179" r:id="rId87"/>
    <p:sldId id="64180" r:id="rId88"/>
    <p:sldId id="64260" r:id="rId89"/>
    <p:sldId id="64178" r:id="rId90"/>
    <p:sldId id="64177" r:id="rId91"/>
    <p:sldId id="64175" r:id="rId92"/>
    <p:sldId id="64267" r:id="rId93"/>
    <p:sldId id="64268" r:id="rId94"/>
    <p:sldId id="64269" r:id="rId95"/>
    <p:sldId id="64270" r:id="rId96"/>
    <p:sldId id="64271" r:id="rId97"/>
    <p:sldId id="64272" r:id="rId98"/>
    <p:sldId id="64273" r:id="rId99"/>
    <p:sldId id="63289" r:id="rId100"/>
    <p:sldId id="64182" r:id="rId10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244"/>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AvinuMalkenu Our Father Our King  </a:t>
            </a:r>
            <a:r>
              <a:rPr lang="he-IL" altLang="en-US"/>
              <a:t>אָבִינוּ מַלְכֵּנוּ.</a:t>
            </a:r>
            <a:r>
              <a:rPr lang="en-US" altLang="en-US"/>
              <a:t>ppt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27.2022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AvinuMalkenu Our Father Our King  </a:t>
            </a:r>
            <a:r>
              <a:rPr lang="he-IL" altLang="en-US"/>
              <a:t>אָבִינוּ מַלְכֵּנוּ.</a:t>
            </a:r>
            <a:r>
              <a:rPr lang="en-US" altLang="en-US"/>
              <a:t>ppt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27.2022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Ob-kLBNzVS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rriam-webster.com/thesaurus/fath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ppt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27.2022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58637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13360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 resonated in my spirit as the Ruakh download for today.</a:t>
            </a:r>
          </a:p>
          <a:p>
            <a:r>
              <a:rPr lang="en-US" dirty="0"/>
              <a:t>Note transliteration varies.</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16472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18546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Yeshua</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0919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Yeshua</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415049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90197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Pulpit </a:t>
            </a:r>
            <a:r>
              <a:rPr lang="en-US" dirty="0" err="1"/>
              <a:t>Humash</a:t>
            </a:r>
            <a:r>
              <a:rPr lang="en-US" dirty="0"/>
              <a:t> / Bible: Torah and Haftorah and commentary of my youth</a:t>
            </a:r>
          </a:p>
          <a:p>
            <a:r>
              <a:rPr lang="en-US" dirty="0"/>
              <a:t>https://en.wikipedia.org/wiki/Avinu_Malkeinu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405001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https://actors.bible/about</a:t>
            </a:r>
          </a:p>
          <a:p>
            <a:r>
              <a:rPr lang="en-US" dirty="0"/>
              <a:t>https://www.youtube.com/watch?v=Ob-kLBNzVSY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https://youtu.be/Ob-kLBNzVSY</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87590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https://actors.bible/about</a:t>
            </a:r>
          </a:p>
          <a:p>
            <a:r>
              <a:rPr lang="en-US" dirty="0"/>
              <a:t>https://www.youtube.com/watch?v=Ob-kLBNzVSY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https://youtu.be/Ob-kLBNzVSY</a:t>
            </a: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One couple already signed up!!</a:t>
            </a:r>
          </a:p>
          <a:p>
            <a:pPr>
              <a:defRPr/>
            </a:pPr>
            <a:r>
              <a:rPr lang="en-US" dirty="0"/>
              <a:t>Build on that: G-d is our Father and our King, in Messiah!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87590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a:t>
            </a:r>
            <a:r>
              <a:rPr lang="en-US"/>
              <a:t>Bob Mendelsohn</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ppt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27.2022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8667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25879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https://www.merriam-webster.com/thesaurus/father</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25802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https://www.merriam-webster.com/thesaurus/father</a:t>
            </a:r>
            <a:endParaRPr lang="en-US" dirty="0"/>
          </a:p>
          <a:p>
            <a:endParaRPr lang="en-US" dirty="0"/>
          </a:p>
          <a:p>
            <a:r>
              <a:rPr lang="en-US" dirty="0"/>
              <a:t>Many of us don’t have this in our </a:t>
            </a:r>
            <a:r>
              <a:rPr lang="en-US" dirty="0" err="1"/>
              <a:t>kishkas</a:t>
            </a:r>
            <a:r>
              <a:rPr lang="en-US" dirty="0"/>
              <a:t>.   Trying to build.</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035303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848729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92718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Messiah Yeshua, in His coming, death, resurrection, and Aliyah/ascent brought BOTH</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75707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https://en.wikipedia.org/wiki/Avinu_Malkeinu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55568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https://en.wikipedia.org/wiki/Avinu_Malkeinu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4044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https://en.wikipedia.org/wiki/Avinu_Malkeinu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575593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91884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713227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opposite of salvation by works.   We have no deeds.   So essential to the thrust of G-</a:t>
            </a:r>
            <a:r>
              <a:rPr lang="en-US" dirty="0" err="1"/>
              <a:t>dliness</a:t>
            </a:r>
            <a:r>
              <a:rPr lang="en-US" dirty="0"/>
              <a:t>, focused in this season.   </a:t>
            </a:r>
          </a:p>
          <a:p>
            <a:r>
              <a:rPr lang="en-US" dirty="0"/>
              <a:t>“I’m right, and violated”</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951191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399"/>
            <a:ext cx="6400800" cy="4419601"/>
          </a:xfrm>
        </p:spPr>
        <p:txBody>
          <a:bodyPr/>
          <a:lstStyle/>
          <a:p>
            <a:r>
              <a:rPr lang="en-US" dirty="0"/>
              <a:t>Make us…implies we need divine intervention.  We can “white knuckle” our righteousness, a friend wrote, and sometimes have to.  But ultimately it’s Ruakh intervention.  That is where the Yeshua dimension of our faith is central, foundational.</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330548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526900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783504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252030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886389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736869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279124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092172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https://www.chabad.org/library/article_cdo/aid/4491743/jewish/Avinu-Malkeinu-HebrewEnglish-Text.htm#AvinuMalkeinu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07261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Rukhel Fields</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299341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https://www.chabad.org/library/article_cdo/aid/4491743/jewish/Avinu-Malkeinu-HebrewEnglish-Text.htm#AvinuMalkeinu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324664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66901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Yeshua</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766636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Yeshua</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4255984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https://en.wikipedia.org/wiki/Avinu_Malkeinu</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https://www.chabad.org/library/article_cdo/aid/4491743/jewish/Avinu-Malkeinu-HebrewEnglish-Text.htm#AvinuMalkeinu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037713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https://en.wikipedia.org/wiki/Avinu_Malkeinu</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https://www.chabad.org/library/article_cdo/aid/4491743/jewish/Avinu-Malkeinu-HebrewEnglish-Text.htm#AvinuMalkeinu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118324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https://www.chabad.org/library/article_cdo/aid/4491743/jewish/Avinu-Malkeinu-HebrewEnglish-Text.htm#AvinuMalkeinu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914610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https://www.chabad.org/library/article_cdo/aid/4491743/jewish/Avinu-Malkeinu-HebrewEnglish-Text.htm#AvinuMalkeinu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78447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https://www.chabad.org/library/article_cdo/aid/4491743/jewish/Avinu-Malkeinu-HebrewEnglish-Text.htm#AvinuMalkeinu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4051030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https://www.chabad.org/library/article_cdo/aid/4491743/jewish/Avinu-Malkeinu-HebrewEnglish-Text.htm#AvinuMalkeinu</a:t>
            </a:r>
          </a:p>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27398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124297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https://www.chabad.org/library/article_cdo/aid/4491743/jewish/Avinu-Malkeinu-HebrewEnglish-Text.htm#AvinuMalkeinu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34998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https://www.chabad.org/library/article_cdo/aid/4491743/jewish/Avinu-Malkeinu-HebrewEnglish-Text.htm#AvinuMalkeinu</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454456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648034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640022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Yeshua</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786460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159100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4241435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064445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5274145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81764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https://www.thejkc.org/jewish-experiences/day-of-discovery/</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3834583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984281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Assurance of salvation</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258673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Assurance of salvation</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6710424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https://en.wikipedia.org/wiki/Book_of_Life</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451480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https://en.wikipedia.org/wiki/Unetanneh_Tokef</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5121043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https://en.wikipedia.org/wiki/Unetanneh_Tokef</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36157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idea of special repentance and accountability between Rosh </a:t>
            </a:r>
            <a:r>
              <a:rPr lang="en-US" dirty="0" err="1"/>
              <a:t>HaShannah</a:t>
            </a:r>
            <a:r>
              <a:rPr lang="en-US" dirty="0"/>
              <a:t> and Yom Kippur is a good emphasis, but NOT a scriptural, Biblical mandate.</a:t>
            </a:r>
          </a:p>
          <a:p>
            <a:r>
              <a:rPr lang="en-US" dirty="0"/>
              <a:t>https://en.wikipedia.org/wiki/Unetanneh_Tokef</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4232013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8315924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983160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54504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love the </a:t>
            </a:r>
            <a:r>
              <a:rPr lang="en-US" dirty="0" err="1"/>
              <a:t>Modeh</a:t>
            </a:r>
            <a:r>
              <a:rPr lang="en-US" dirty="0"/>
              <a:t> Ani prayer, Nefesh Mountain and other renditions.</a:t>
            </a:r>
          </a:p>
          <a:p>
            <a:r>
              <a:rPr lang="en-US" dirty="0"/>
              <a:t>OK.  Not endorsing, but I know at least two people who do yoga and are VERY scrupulous to say no Hindu mantras, or even fact the image that is in the room.  Just stretching, balance, etc.</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6270416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4534462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https://www.patheos.com/blogs/askshaunti/</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ppt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27.2022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359477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https://www.patheos.com/blogs/askshaunti/</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ppt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27.2022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70217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https://www.patheos.com/blogs/askshaunti/</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ppt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27.2022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186177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https://www.patheos.com/blogs/askshaunti/</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ppt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27.2022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851726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opposite of salvation by works.   We have no deeds.   So essential to the thrust of G-</a:t>
            </a:r>
            <a:r>
              <a:rPr lang="en-US" dirty="0" err="1"/>
              <a:t>dliness</a:t>
            </a:r>
            <a:r>
              <a:rPr lang="en-US" dirty="0"/>
              <a:t>, focused in this season.   </a:t>
            </a:r>
          </a:p>
          <a:p>
            <a:r>
              <a:rPr lang="en-US" dirty="0"/>
              <a:t>“I’m right, and violated”</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22120278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us…implies we need divine intervention.  We can “white knuckle” our righteousness, a friend wrote, and sometimes have to.  But ultimately it’s Ruakh intervention.  That is where the Yeshua dimension of our faith is central, foundational.</a:t>
            </a:r>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2760567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AvinuMalkenu Our Father Our King  </a:t>
            </a: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אָבִינוּ מַלְכֵּנוּ.</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ppt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27.2022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016511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378558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41627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AvinuMalkenu Our Father Our King  </a:t>
            </a:r>
            <a:r>
              <a:rPr lang="he-IL" altLang="en-US"/>
              <a:t>אָבִינוּ מַלְכֵּנוּ.</a:t>
            </a:r>
            <a:r>
              <a:rPr lang="en-US" altLang="en-US"/>
              <a:t>ppt</a:t>
            </a:r>
          </a:p>
        </p:txBody>
      </p:sp>
      <p:sp>
        <p:nvSpPr>
          <p:cNvPr id="5" name="Date Placeholder 4"/>
          <p:cNvSpPr>
            <a:spLocks noGrp="1"/>
          </p:cNvSpPr>
          <p:nvPr>
            <p:ph type="dt" idx="1"/>
          </p:nvPr>
        </p:nvSpPr>
        <p:spPr/>
        <p:txBody>
          <a:bodyPr/>
          <a:lstStyle/>
          <a:p>
            <a:r>
              <a:rPr lang="en-US" altLang="en-US"/>
              <a:t>Aug. 27.2022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92125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17B5A7-9DFF-33ED-4002-3D3C0450BBE0}"/>
              </a:ext>
            </a:extLst>
          </p:cNvPr>
          <p:cNvSpPr>
            <a:spLocks noGrp="1" noChangeArrowheads="1"/>
          </p:cNvSpPr>
          <p:nvPr>
            <p:ph type="dt" sz="half" idx="10"/>
          </p:nvPr>
        </p:nvSpPr>
        <p:spPr>
          <a:ln/>
        </p:spPr>
        <p:txBody>
          <a:bodyPr/>
          <a:lstStyle>
            <a:lvl1pPr>
              <a:defRPr/>
            </a:lvl1pPr>
          </a:lstStyle>
          <a:p>
            <a:pPr algn="l" defTabSz="685800">
              <a:defRPr/>
            </a:pPr>
            <a:endParaRPr lang="en-US">
              <a:solidFill>
                <a:srgbClr val="000000"/>
              </a:solidFill>
            </a:endParaRPr>
          </a:p>
        </p:txBody>
      </p:sp>
      <p:sp>
        <p:nvSpPr>
          <p:cNvPr id="5" name="Rectangle 5">
            <a:extLst>
              <a:ext uri="{FF2B5EF4-FFF2-40B4-BE49-F238E27FC236}">
                <a16:creationId xmlns:a16="http://schemas.microsoft.com/office/drawing/2014/main" id="{96E849D3-B9BD-0ED0-BB7A-E21E091FA907}"/>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0000"/>
              </a:solidFill>
            </a:endParaRPr>
          </a:p>
        </p:txBody>
      </p:sp>
      <p:sp>
        <p:nvSpPr>
          <p:cNvPr id="6" name="Rectangle 6">
            <a:extLst>
              <a:ext uri="{FF2B5EF4-FFF2-40B4-BE49-F238E27FC236}">
                <a16:creationId xmlns:a16="http://schemas.microsoft.com/office/drawing/2014/main" id="{9780BE28-78D5-E986-0C07-C2D36B6E237A}"/>
              </a:ext>
            </a:extLst>
          </p:cNvPr>
          <p:cNvSpPr>
            <a:spLocks noGrp="1" noChangeArrowheads="1"/>
          </p:cNvSpPr>
          <p:nvPr>
            <p:ph type="sldNum" sz="quarter" idx="12"/>
          </p:nvPr>
        </p:nvSpPr>
        <p:spPr>
          <a:ln/>
        </p:spPr>
        <p:txBody>
          <a:bodyPr/>
          <a:lstStyle>
            <a:lvl1pPr>
              <a:defRPr/>
            </a:lvl1pPr>
          </a:lstStyle>
          <a:p>
            <a:pPr defTabSz="685800"/>
            <a:fld id="{F67EDD0F-D932-4A59-80B6-5AC12CF63255}" type="slidenum">
              <a:rPr lang="en-US" altLang="en-US" smtClean="0">
                <a:solidFill>
                  <a:srgbClr val="000000"/>
                </a:solidFill>
                <a:latin typeface="Arial" panose="020B0604020202020204" pitchFamily="34" charset="0"/>
                <a:cs typeface="Arial" panose="020B0604020202020204" pitchFamily="34" charset="0"/>
              </a:rPr>
              <a:pPr defTabSz="685800"/>
              <a:t>‹#›</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87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0FFDAF-4B28-9C2C-4E34-F279779270BE}"/>
              </a:ext>
            </a:extLst>
          </p:cNvPr>
          <p:cNvSpPr>
            <a:spLocks noGrp="1" noChangeArrowheads="1"/>
          </p:cNvSpPr>
          <p:nvPr>
            <p:ph type="dt" sz="half" idx="10"/>
          </p:nvPr>
        </p:nvSpPr>
        <p:spPr>
          <a:ln/>
        </p:spPr>
        <p:txBody>
          <a:bodyPr/>
          <a:lstStyle>
            <a:lvl1pPr>
              <a:defRPr/>
            </a:lvl1pPr>
          </a:lstStyle>
          <a:p>
            <a:pPr algn="l" defTabSz="685800">
              <a:defRPr/>
            </a:pPr>
            <a:endParaRPr lang="en-US">
              <a:solidFill>
                <a:srgbClr val="000000"/>
              </a:solidFill>
            </a:endParaRPr>
          </a:p>
        </p:txBody>
      </p:sp>
      <p:sp>
        <p:nvSpPr>
          <p:cNvPr id="5" name="Rectangle 5">
            <a:extLst>
              <a:ext uri="{FF2B5EF4-FFF2-40B4-BE49-F238E27FC236}">
                <a16:creationId xmlns:a16="http://schemas.microsoft.com/office/drawing/2014/main" id="{0A8E61DC-44D6-2216-41DC-994520C3C3EE}"/>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0000"/>
              </a:solidFill>
            </a:endParaRPr>
          </a:p>
        </p:txBody>
      </p:sp>
      <p:sp>
        <p:nvSpPr>
          <p:cNvPr id="6" name="Rectangle 6">
            <a:extLst>
              <a:ext uri="{FF2B5EF4-FFF2-40B4-BE49-F238E27FC236}">
                <a16:creationId xmlns:a16="http://schemas.microsoft.com/office/drawing/2014/main" id="{715A9C47-CDD6-CD6E-255A-A0C4B0C24EA3}"/>
              </a:ext>
            </a:extLst>
          </p:cNvPr>
          <p:cNvSpPr>
            <a:spLocks noGrp="1" noChangeArrowheads="1"/>
          </p:cNvSpPr>
          <p:nvPr>
            <p:ph type="sldNum" sz="quarter" idx="12"/>
          </p:nvPr>
        </p:nvSpPr>
        <p:spPr>
          <a:ln/>
        </p:spPr>
        <p:txBody>
          <a:bodyPr/>
          <a:lstStyle>
            <a:lvl1pPr>
              <a:defRPr/>
            </a:lvl1pPr>
          </a:lstStyle>
          <a:p>
            <a:pPr defTabSz="685800"/>
            <a:fld id="{6EEAD9AD-2CF7-4541-8A4C-8FFBA90AED98}" type="slidenum">
              <a:rPr lang="en-US" altLang="en-US" smtClean="0">
                <a:solidFill>
                  <a:srgbClr val="000000"/>
                </a:solidFill>
                <a:latin typeface="Arial" panose="020B0604020202020204" pitchFamily="34" charset="0"/>
                <a:cs typeface="Arial" panose="020B0604020202020204" pitchFamily="34" charset="0"/>
              </a:rPr>
              <a:pPr defTabSz="685800"/>
              <a:t>‹#›</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41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3F0B25-2A12-DDDE-E2CE-B8FC5989F844}"/>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85E78ED-7B5C-A832-E183-5BD937362F48}"/>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601452-30B2-52C1-1221-5203D9AE56B3}"/>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F8612F3-1187-DCA5-3A3A-F9C996457E78}"/>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C1C7595-4BB3-FC68-F656-CD84DC0EF911}"/>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FFF3A115-4A1B-40E6-AEE8-4506FB26EEA1}" type="slidenum">
              <a:rPr lang="en-US" altLang="en-US"/>
              <a:pPr/>
              <a:t>‹#›</a:t>
            </a:fld>
            <a:endParaRPr lang="en-US" altLang="en-US"/>
          </a:p>
        </p:txBody>
      </p:sp>
    </p:spTree>
    <p:extLst>
      <p:ext uri="{BB962C8B-B14F-4D97-AF65-F5344CB8AC3E}">
        <p14:creationId xmlns:p14="http://schemas.microsoft.com/office/powerpoint/2010/main" val="3778659078"/>
      </p:ext>
    </p:extLst>
  </p:cSld>
  <p:clrMap bg1="lt1" tx1="dk1" bg2="lt2" tx2="dk2" accent1="accent1" accent2="accent2" accent3="accent3" accent4="accent4" accent5="accent5" accent6="accent6" hlink="hlink" folHlink="folHlink"/>
  <p:sldLayoutIdLst>
    <p:sldLayoutId id="2147483837" r:id="rId1"/>
    <p:sldLayoutId id="2147483838"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I were to ask you, What are the three sounds of these Holy Days,” you would probably tell me?</a:t>
            </a:r>
          </a:p>
          <a:p>
            <a:r>
              <a:rPr lang="en-US" sz="4000" dirty="0"/>
              <a:t>“The blasts of the Shofar</a:t>
            </a:r>
          </a:p>
          <a:p>
            <a:pPr marL="0" indent="0">
              <a:buNone/>
            </a:pPr>
            <a:endParaRPr lang="en-US" sz="4000" dirty="0"/>
          </a:p>
        </p:txBody>
      </p:sp>
    </p:spTree>
    <p:extLst>
      <p:ext uri="{BB962C8B-B14F-4D97-AF65-F5344CB8AC3E}">
        <p14:creationId xmlns:p14="http://schemas.microsoft.com/office/powerpoint/2010/main" val="239636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I were to ask you, What are the three sounds of these Holy Days,” you would probably tell me?</a:t>
            </a:r>
          </a:p>
          <a:p>
            <a:r>
              <a:rPr lang="en-US" sz="4000" dirty="0"/>
              <a:t>“The blasts of the Shofar</a:t>
            </a:r>
          </a:p>
          <a:p>
            <a:r>
              <a:rPr lang="en-US" sz="4000" dirty="0"/>
              <a:t>The chanting of the Kol Nidre</a:t>
            </a:r>
          </a:p>
          <a:p>
            <a:pPr marL="0" indent="0">
              <a:buNone/>
            </a:pPr>
            <a:endParaRPr lang="en-US" sz="4000" dirty="0"/>
          </a:p>
        </p:txBody>
      </p:sp>
    </p:spTree>
    <p:extLst>
      <p:ext uri="{BB962C8B-B14F-4D97-AF65-F5344CB8AC3E}">
        <p14:creationId xmlns:p14="http://schemas.microsoft.com/office/powerpoint/2010/main" val="402642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“If I were to ask you, What are the three sounds of these Holy Days,” you would probably tell me?</a:t>
            </a:r>
          </a:p>
          <a:p>
            <a:r>
              <a:rPr lang="en-US" sz="4000" dirty="0"/>
              <a:t>“The blasts of the Shofar</a:t>
            </a:r>
          </a:p>
          <a:p>
            <a:r>
              <a:rPr lang="en-US" sz="4000" dirty="0"/>
              <a:t>The chanting of the Kol Nidre</a:t>
            </a:r>
          </a:p>
          <a:p>
            <a:r>
              <a:rPr lang="en-US" sz="4000" dirty="0"/>
              <a:t>The </a:t>
            </a:r>
            <a:r>
              <a:rPr lang="en-US" sz="4000" dirty="0" err="1"/>
              <a:t>Avinu</a:t>
            </a:r>
            <a:r>
              <a:rPr lang="en-US" sz="4000" dirty="0"/>
              <a:t> </a:t>
            </a:r>
            <a:r>
              <a:rPr lang="en-US" sz="4000" dirty="0" err="1"/>
              <a:t>Malkeinu</a:t>
            </a:r>
            <a:r>
              <a:rPr lang="en-US" sz="4000" dirty="0"/>
              <a:t>.” </a:t>
            </a:r>
            <a:r>
              <a:rPr lang="he-IL" altLang="en-US" sz="4800" b="1" dirty="0">
                <a:cs typeface="Vilna" pitchFamily="2" charset="-79"/>
              </a:rPr>
              <a:t>אָבִינוּ מַלְכֵּנוּ</a:t>
            </a:r>
            <a:endParaRPr lang="en-US" sz="4800" dirty="0"/>
          </a:p>
        </p:txBody>
      </p:sp>
    </p:spTree>
    <p:extLst>
      <p:ext uri="{BB962C8B-B14F-4D97-AF65-F5344CB8AC3E}">
        <p14:creationId xmlns:p14="http://schemas.microsoft.com/office/powerpoint/2010/main" val="28921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F026539D-9BBC-AEAA-C9FC-B48DB4BCB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DD1775-2EB2-BFA0-E913-0E2F60DDC28A}"/>
              </a:ext>
            </a:extLst>
          </p:cNvPr>
          <p:cNvSpPr txBox="1"/>
          <p:nvPr/>
        </p:nvSpPr>
        <p:spPr>
          <a:xfrm>
            <a:off x="2590800" y="514350"/>
            <a:ext cx="3408305" cy="1015663"/>
          </a:xfrm>
          <a:prstGeom prst="rect">
            <a:avLst/>
          </a:prstGeom>
          <a:noFill/>
        </p:spPr>
        <p:txBody>
          <a:bodyPr wrap="none" rtlCol="0">
            <a:spAutoFit/>
          </a:bodyPr>
          <a:lstStyle/>
          <a:p>
            <a:r>
              <a:rPr lang="he-IL" altLang="en-US" sz="6000" b="1" dirty="0">
                <a:effectLst>
                  <a:outerShdw blurRad="38100" dist="38100" dir="2700000" algn="tl">
                    <a:srgbClr val="000000">
                      <a:alpha val="43137"/>
                    </a:srgbClr>
                  </a:outerShdw>
                </a:effectLst>
                <a:cs typeface="Vilna" pitchFamily="2" charset="-79"/>
              </a:rPr>
              <a:t>אָבִינוּ מַלְכֵּנוּ</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41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err="1"/>
              <a:t>Avinu</a:t>
            </a:r>
            <a:r>
              <a:rPr lang="en-US" sz="4000" dirty="0"/>
              <a:t> </a:t>
            </a:r>
            <a:r>
              <a:rPr lang="en-US" sz="4000" dirty="0" err="1"/>
              <a:t>Malkenu</a:t>
            </a:r>
            <a:r>
              <a:rPr lang="en-US" sz="4000" dirty="0"/>
              <a:t>, </a:t>
            </a:r>
            <a:r>
              <a:rPr lang="he-IL" altLang="en-US" sz="4000" b="1" dirty="0">
                <a:effectLst>
                  <a:outerShdw blurRad="38100" dist="38100" dir="2700000" algn="tl">
                    <a:srgbClr val="000000">
                      <a:alpha val="43137"/>
                    </a:srgbClr>
                  </a:outerShdw>
                </a:effectLst>
                <a:cs typeface="Vilna" pitchFamily="2" charset="-79"/>
              </a:rPr>
              <a:t>אָבִינוּ מַלְכֵּנוּ</a:t>
            </a:r>
            <a:endParaRPr lang="en-US" sz="4000" dirty="0">
              <a:effectLst>
                <a:outerShdw blurRad="38100" dist="38100" dir="2700000" algn="tl">
                  <a:srgbClr val="000000">
                    <a:alpha val="43137"/>
                  </a:srgbClr>
                </a:outerShdw>
              </a:effectLst>
            </a:endParaRPr>
          </a:p>
          <a:p>
            <a:pPr marL="512763" indent="-512763">
              <a:buFont typeface="+mj-lt"/>
              <a:buAutoNum type="arabicPeriod"/>
            </a:pPr>
            <a:r>
              <a:rPr lang="en-US" sz="4000" dirty="0"/>
              <a:t>Context and history</a:t>
            </a:r>
          </a:p>
          <a:p>
            <a:pPr marL="512763" indent="-512763">
              <a:buFont typeface="+mj-lt"/>
              <a:buAutoNum type="arabicPeriod"/>
            </a:pPr>
            <a:r>
              <a:rPr lang="en-US" sz="4000" dirty="0"/>
              <a:t>Praying it, selected verses</a:t>
            </a:r>
          </a:p>
          <a:p>
            <a:pPr marL="512763" indent="-512763">
              <a:buFont typeface="+mj-lt"/>
              <a:buAutoNum type="arabicPeriod"/>
            </a:pPr>
            <a:r>
              <a:rPr lang="en-US" sz="4000" dirty="0"/>
              <a:t>Applications and implications</a:t>
            </a:r>
          </a:p>
        </p:txBody>
      </p:sp>
    </p:spTree>
    <p:extLst>
      <p:ext uri="{BB962C8B-B14F-4D97-AF65-F5344CB8AC3E}">
        <p14:creationId xmlns:p14="http://schemas.microsoft.com/office/powerpoint/2010/main" val="134945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err="1"/>
              <a:t>Avinu</a:t>
            </a:r>
            <a:r>
              <a:rPr lang="en-US" sz="4000" dirty="0"/>
              <a:t> </a:t>
            </a:r>
            <a:r>
              <a:rPr lang="en-US" sz="4000" dirty="0" err="1"/>
              <a:t>Malkenu</a:t>
            </a:r>
            <a:r>
              <a:rPr lang="en-US" sz="4000" dirty="0"/>
              <a:t>, </a:t>
            </a:r>
            <a:r>
              <a:rPr lang="he-IL" altLang="en-US" sz="4000" b="1" dirty="0">
                <a:effectLst>
                  <a:outerShdw blurRad="38100" dist="38100" dir="2700000" algn="tl">
                    <a:srgbClr val="000000">
                      <a:alpha val="43137"/>
                    </a:srgbClr>
                  </a:outerShdw>
                </a:effectLst>
                <a:cs typeface="Vilna" pitchFamily="2" charset="-79"/>
              </a:rPr>
              <a:t>אָבִינוּ מַלְכֵּנוּ</a:t>
            </a:r>
            <a:endParaRPr lang="en-US" sz="4000" dirty="0">
              <a:effectLst>
                <a:outerShdw blurRad="38100" dist="38100" dir="2700000" algn="tl">
                  <a:srgbClr val="000000">
                    <a:alpha val="43137"/>
                  </a:srgbClr>
                </a:outerShdw>
              </a:effectLst>
            </a:endParaRPr>
          </a:p>
          <a:p>
            <a:pPr marL="512763" indent="-512763">
              <a:buFont typeface="+mj-lt"/>
              <a:buAutoNum type="arabicPeriod"/>
            </a:pPr>
            <a:r>
              <a:rPr lang="en-US" sz="4000" u="sng" dirty="0">
                <a:solidFill>
                  <a:srgbClr val="FFFF66"/>
                </a:solidFill>
              </a:rPr>
              <a:t>Context and history</a:t>
            </a:r>
          </a:p>
          <a:p>
            <a:pPr marL="512763" indent="-512763">
              <a:buFont typeface="+mj-lt"/>
              <a:buAutoNum type="arabicPeriod"/>
            </a:pPr>
            <a:r>
              <a:rPr lang="en-US" sz="4000" dirty="0"/>
              <a:t>Praying it, selected verses</a:t>
            </a:r>
          </a:p>
          <a:p>
            <a:pPr marL="512763" indent="-512763">
              <a:buFont typeface="+mj-lt"/>
              <a:buAutoNum type="arabicPeriod"/>
            </a:pPr>
            <a:r>
              <a:rPr lang="en-US" sz="4000" dirty="0"/>
              <a:t>Applications and implications</a:t>
            </a:r>
          </a:p>
        </p:txBody>
      </p:sp>
    </p:spTree>
    <p:extLst>
      <p:ext uri="{BB962C8B-B14F-4D97-AF65-F5344CB8AC3E}">
        <p14:creationId xmlns:p14="http://schemas.microsoft.com/office/powerpoint/2010/main" val="211708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dirty="0" err="1"/>
              <a:t>Avinu</a:t>
            </a:r>
            <a:r>
              <a:rPr lang="en-US" sz="4000" dirty="0"/>
              <a:t> </a:t>
            </a:r>
            <a:r>
              <a:rPr lang="en-US" sz="4000" dirty="0" err="1"/>
              <a:t>Malkenu</a:t>
            </a:r>
            <a:r>
              <a:rPr lang="en-US" sz="4000" dirty="0"/>
              <a:t>    </a:t>
            </a:r>
            <a:r>
              <a:rPr lang="he-IL" altLang="en-US" sz="4000" b="1" dirty="0">
                <a:cs typeface="Vilna" pitchFamily="2" charset="-79"/>
              </a:rPr>
              <a:t>אָבִינוּ מַלְכֵּנוּ</a:t>
            </a:r>
            <a:r>
              <a:rPr lang="en-US" sz="4000" dirty="0"/>
              <a:t> </a:t>
            </a:r>
          </a:p>
          <a:p>
            <a:pPr marL="0" indent="0">
              <a:buNone/>
            </a:pPr>
            <a:r>
              <a:rPr lang="en-US" sz="4000" dirty="0"/>
              <a:t>Our Father our King</a:t>
            </a:r>
          </a:p>
          <a:p>
            <a:pPr marL="0" indent="0">
              <a:buNone/>
            </a:pPr>
            <a:r>
              <a:rPr lang="en-US" sz="4000" dirty="0"/>
              <a:t>Two opposite yet complementary attributes of G-d.  </a:t>
            </a:r>
          </a:p>
          <a:p>
            <a:pPr marL="0" indent="0">
              <a:buNone/>
            </a:pPr>
            <a:r>
              <a:rPr lang="en-US" sz="4000" dirty="0"/>
              <a:t>Loving Father, Just Ruler</a:t>
            </a:r>
          </a:p>
        </p:txBody>
      </p:sp>
    </p:spTree>
    <p:extLst>
      <p:ext uri="{BB962C8B-B14F-4D97-AF65-F5344CB8AC3E}">
        <p14:creationId xmlns:p14="http://schemas.microsoft.com/office/powerpoint/2010/main" val="54093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183527" y="10543"/>
            <a:ext cx="3630200" cy="50758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described </a:t>
            </a:r>
            <a:r>
              <a:rPr lang="en-US" sz="4000" dirty="0" err="1"/>
              <a:t>Avinu</a:t>
            </a:r>
            <a:r>
              <a:rPr lang="en-US" sz="4000" dirty="0"/>
              <a:t> </a:t>
            </a:r>
            <a:r>
              <a:rPr lang="en-US" sz="4000" dirty="0" err="1"/>
              <a:t>Malkenu</a:t>
            </a:r>
            <a:r>
              <a:rPr lang="en-US" sz="4000" dirty="0"/>
              <a:t>  as “the oldest and </a:t>
            </a:r>
            <a:r>
              <a:rPr lang="en-US" sz="4000" u="sng" dirty="0"/>
              <a:t>most moving</a:t>
            </a:r>
            <a:r>
              <a:rPr lang="en-US" sz="4000" dirty="0"/>
              <a:t> of all the litanies of the Jewish Year.”</a:t>
            </a:r>
          </a:p>
        </p:txBody>
      </p:sp>
      <p:pic>
        <p:nvPicPr>
          <p:cNvPr id="2050" name="Picture 2">
            <a:extLst>
              <a:ext uri="{FF2B5EF4-FFF2-40B4-BE49-F238E27FC236}">
                <a16:creationId xmlns:a16="http://schemas.microsoft.com/office/drawing/2014/main" id="{20997E99-0E06-A5BF-A718-95682B6706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6" y="-8878"/>
            <a:ext cx="519906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42FADE-1B1C-2B14-ADBA-EF48C94BB2F9}"/>
              </a:ext>
            </a:extLst>
          </p:cNvPr>
          <p:cNvSpPr txBox="1"/>
          <p:nvPr/>
        </p:nvSpPr>
        <p:spPr>
          <a:xfrm>
            <a:off x="87271" y="3118572"/>
            <a:ext cx="5096256" cy="2062103"/>
          </a:xfrm>
          <a:prstGeom prst="rect">
            <a:avLst/>
          </a:prstGeom>
          <a:noFill/>
        </p:spPr>
        <p:txBody>
          <a:bodyPr wrap="square" rtlCol="0">
            <a:spAutoFit/>
          </a:bodyPr>
          <a:lstStyle/>
          <a:p>
            <a:pPr algn="l"/>
            <a:r>
              <a:rPr lang="en-US" sz="3200" dirty="0"/>
              <a:t>R. J.H. Hertz, </a:t>
            </a:r>
          </a:p>
          <a:p>
            <a:pPr algn="l"/>
            <a:r>
              <a:rPr lang="en-US" sz="3200" dirty="0"/>
              <a:t>chief rabbi of the British</a:t>
            </a:r>
          </a:p>
          <a:p>
            <a:pPr algn="l"/>
            <a:r>
              <a:rPr lang="en-US" sz="3200" dirty="0"/>
              <a:t> Empire, 1913 until his death in 1946.</a:t>
            </a:r>
          </a:p>
        </p:txBody>
      </p:sp>
    </p:spTree>
    <p:extLst>
      <p:ext uri="{BB962C8B-B14F-4D97-AF65-F5344CB8AC3E}">
        <p14:creationId xmlns:p14="http://schemas.microsoft.com/office/powerpoint/2010/main" val="239676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Last Shabbat on </a:t>
            </a:r>
          </a:p>
          <a:p>
            <a:pPr marL="0" indent="0">
              <a:buNone/>
            </a:pPr>
            <a:r>
              <a:rPr lang="en-US" sz="4000" dirty="0"/>
              <a:t>The Father’s Love, and the epidemic of fatherlessness.</a:t>
            </a:r>
          </a:p>
        </p:txBody>
      </p:sp>
    </p:spTree>
    <p:extLst>
      <p:ext uri="{BB962C8B-B14F-4D97-AF65-F5344CB8AC3E}">
        <p14:creationId xmlns:p14="http://schemas.microsoft.com/office/powerpoint/2010/main" val="546103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E9DFAC1-EEDF-5034-ED98-CBC239D6371C}"/>
              </a:ext>
            </a:extLst>
          </p:cNvPr>
          <p:cNvPicPr>
            <a:picLocks noChangeAspect="1"/>
          </p:cNvPicPr>
          <p:nvPr/>
        </p:nvPicPr>
        <p:blipFill>
          <a:blip r:embed="rId3"/>
          <a:stretch>
            <a:fillRect/>
          </a:stretch>
        </p:blipFill>
        <p:spPr>
          <a:xfrm>
            <a:off x="846131" y="0"/>
            <a:ext cx="7451737" cy="5143500"/>
          </a:xfrm>
          <a:prstGeom prst="rect">
            <a:avLst/>
          </a:prstGeom>
        </p:spPr>
      </p:pic>
    </p:spTree>
    <p:extLst>
      <p:ext uri="{BB962C8B-B14F-4D97-AF65-F5344CB8AC3E}">
        <p14:creationId xmlns:p14="http://schemas.microsoft.com/office/powerpoint/2010/main" val="138511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May be a cartoon of text that says 'THIS WARNING is AN INCLUSIVE SOLIETY AND IF WE FEEL You ARE TALKING, THINKING OR BEHAVING IN A NON-INCLUSIVE WAY You WILL BE EXCLUDED'">
            <a:extLst>
              <a:ext uri="{FF2B5EF4-FFF2-40B4-BE49-F238E27FC236}">
                <a16:creationId xmlns:a16="http://schemas.microsoft.com/office/drawing/2014/main" id="{255EE9E4-A5BB-3BFC-B2B8-413F0A4CA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0"/>
            <a:ext cx="75057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8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Our Father </a:t>
            </a:r>
          </a:p>
          <a:p>
            <a:pPr marL="0" indent="0">
              <a:buNone/>
            </a:pPr>
            <a:r>
              <a:rPr lang="en-US" sz="4000" baseline="30000" dirty="0" err="1"/>
              <a:t>Yeshyahu</a:t>
            </a:r>
            <a:r>
              <a:rPr lang="en-US" sz="4000" baseline="30000" dirty="0"/>
              <a:t> /Is 63:16 </a:t>
            </a:r>
            <a:r>
              <a:rPr lang="en-US" sz="4000" dirty="0"/>
              <a:t>You are our Father—even if Abraham would not know us or Israel not recognize us.</a:t>
            </a:r>
          </a:p>
          <a:p>
            <a:pPr marL="0" indent="0">
              <a:buNone/>
            </a:pPr>
            <a:r>
              <a:rPr lang="en-US" sz="4000" u="sng" dirty="0">
                <a:solidFill>
                  <a:srgbClr val="FFFF66"/>
                </a:solidFill>
              </a:rPr>
              <a:t>You, </a:t>
            </a:r>
            <a:r>
              <a:rPr lang="en-US" sz="4000" u="sng" cap="small" dirty="0">
                <a:solidFill>
                  <a:srgbClr val="FFFF66"/>
                </a:solidFill>
              </a:rPr>
              <a:t>Adoni</a:t>
            </a:r>
            <a:r>
              <a:rPr lang="en-US" sz="4000" u="sng" dirty="0">
                <a:solidFill>
                  <a:srgbClr val="FFFF66"/>
                </a:solidFill>
              </a:rPr>
              <a:t>, are our Father</a:t>
            </a:r>
            <a:r>
              <a:rPr lang="en-US" sz="4000" dirty="0"/>
              <a:t>, our Redeemer— from everlasting is Your Name.</a:t>
            </a:r>
          </a:p>
        </p:txBody>
      </p:sp>
    </p:spTree>
    <p:extLst>
      <p:ext uri="{BB962C8B-B14F-4D97-AF65-F5344CB8AC3E}">
        <p14:creationId xmlns:p14="http://schemas.microsoft.com/office/powerpoint/2010/main" val="421898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Father</a:t>
            </a:r>
          </a:p>
          <a:p>
            <a:pPr marL="457200" indent="-457200">
              <a:buAutoNum type="arabicPeriod"/>
            </a:pPr>
            <a:r>
              <a:rPr lang="en-US" sz="4000" dirty="0"/>
              <a:t>a male human parent</a:t>
            </a:r>
          </a:p>
          <a:p>
            <a:pPr marL="457200" indent="-457200">
              <a:buAutoNum type="arabicPeriod"/>
            </a:pPr>
            <a:r>
              <a:rPr lang="en-US" sz="4000" dirty="0"/>
              <a:t>a person who establishes a whole new field of endeavor:  Sir Isaac Newton is regarded by many as the father of modern science</a:t>
            </a:r>
          </a:p>
        </p:txBody>
      </p:sp>
      <p:pic>
        <p:nvPicPr>
          <p:cNvPr id="3" name="Picture 2">
            <a:extLst>
              <a:ext uri="{FF2B5EF4-FFF2-40B4-BE49-F238E27FC236}">
                <a16:creationId xmlns:a16="http://schemas.microsoft.com/office/drawing/2014/main" id="{20DD6A66-B6D4-4AFF-2C77-DD94F09F0A99}"/>
              </a:ext>
            </a:extLst>
          </p:cNvPr>
          <p:cNvPicPr>
            <a:picLocks noChangeAspect="1"/>
          </p:cNvPicPr>
          <p:nvPr/>
        </p:nvPicPr>
        <p:blipFill>
          <a:blip r:embed="rId3"/>
          <a:stretch>
            <a:fillRect/>
          </a:stretch>
        </p:blipFill>
        <p:spPr>
          <a:xfrm>
            <a:off x="6600470" y="0"/>
            <a:ext cx="2543530" cy="1114581"/>
          </a:xfrm>
          <a:prstGeom prst="rect">
            <a:avLst/>
          </a:prstGeom>
        </p:spPr>
      </p:pic>
    </p:spTree>
    <p:extLst>
      <p:ext uri="{BB962C8B-B14F-4D97-AF65-F5344CB8AC3E}">
        <p14:creationId xmlns:p14="http://schemas.microsoft.com/office/powerpoint/2010/main" val="249575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300" u="sng" dirty="0"/>
              <a:t>Father</a:t>
            </a:r>
          </a:p>
          <a:p>
            <a:pPr marL="0" indent="0">
              <a:buNone/>
            </a:pPr>
            <a:endParaRPr lang="en-US" sz="1700" dirty="0"/>
          </a:p>
          <a:p>
            <a:pPr marL="457200" indent="-457200">
              <a:buFont typeface="+mj-lt"/>
              <a:buAutoNum type="arabicPeriod" startAt="3"/>
            </a:pPr>
            <a:r>
              <a:rPr lang="en-US" sz="4000" dirty="0"/>
              <a:t>Synonyms for father: author, begetter, creator, establisher, founder, founding father, generator, inaugurator, initiator, instituter (or institutor), originator, sire, </a:t>
            </a:r>
            <a:r>
              <a:rPr lang="en-US" sz="4000" u="sng" dirty="0">
                <a:solidFill>
                  <a:srgbClr val="FFFF66"/>
                </a:solidFill>
              </a:rPr>
              <a:t>encourager, galvanizer, inspiration, inspirer</a:t>
            </a:r>
          </a:p>
        </p:txBody>
      </p:sp>
      <p:pic>
        <p:nvPicPr>
          <p:cNvPr id="3" name="Picture 2">
            <a:extLst>
              <a:ext uri="{FF2B5EF4-FFF2-40B4-BE49-F238E27FC236}">
                <a16:creationId xmlns:a16="http://schemas.microsoft.com/office/drawing/2014/main" id="{20DD6A66-B6D4-4AFF-2C77-DD94F09F0A99}"/>
              </a:ext>
            </a:extLst>
          </p:cNvPr>
          <p:cNvPicPr>
            <a:picLocks noChangeAspect="1"/>
          </p:cNvPicPr>
          <p:nvPr/>
        </p:nvPicPr>
        <p:blipFill>
          <a:blip r:embed="rId3"/>
          <a:stretch>
            <a:fillRect/>
          </a:stretch>
        </p:blipFill>
        <p:spPr>
          <a:xfrm>
            <a:off x="6553200" y="0"/>
            <a:ext cx="2543530" cy="1114581"/>
          </a:xfrm>
          <a:prstGeom prst="rect">
            <a:avLst/>
          </a:prstGeom>
        </p:spPr>
      </p:pic>
    </p:spTree>
    <p:extLst>
      <p:ext uri="{BB962C8B-B14F-4D97-AF65-F5344CB8AC3E}">
        <p14:creationId xmlns:p14="http://schemas.microsoft.com/office/powerpoint/2010/main" val="210150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“Our King” </a:t>
            </a:r>
          </a:p>
          <a:p>
            <a:pPr marL="0" indent="0">
              <a:buNone/>
            </a:pPr>
            <a:r>
              <a:rPr lang="en-US" sz="4000" baseline="30000" dirty="0"/>
              <a:t>Yeshayahu/ Is 33:22 </a:t>
            </a:r>
            <a:r>
              <a:rPr lang="en-US" sz="4000" dirty="0"/>
              <a:t>For </a:t>
            </a:r>
            <a:r>
              <a:rPr lang="en-US" sz="4000" cap="small" dirty="0"/>
              <a:t>Adoni</a:t>
            </a:r>
            <a:r>
              <a:rPr lang="en-US" sz="4000" dirty="0"/>
              <a:t> is our judge, </a:t>
            </a:r>
            <a:r>
              <a:rPr lang="en-US" sz="4000" cap="small" dirty="0"/>
              <a:t>Adoni</a:t>
            </a:r>
            <a:r>
              <a:rPr lang="en-US" sz="4000" dirty="0"/>
              <a:t> is our lawgiver,</a:t>
            </a:r>
          </a:p>
          <a:p>
            <a:pPr marL="0" indent="0">
              <a:buNone/>
            </a:pPr>
            <a:r>
              <a:rPr lang="en-US" sz="4000" u="sng" cap="small" dirty="0">
                <a:solidFill>
                  <a:srgbClr val="FFFF66"/>
                </a:solidFill>
              </a:rPr>
              <a:t>Adoni</a:t>
            </a:r>
            <a:r>
              <a:rPr lang="en-US" sz="4000" u="sng" dirty="0">
                <a:solidFill>
                  <a:srgbClr val="FFFF66"/>
                </a:solidFill>
              </a:rPr>
              <a:t> is our king</a:t>
            </a:r>
            <a:r>
              <a:rPr lang="en-US" sz="4000" dirty="0"/>
              <a:t>. He will save us.</a:t>
            </a:r>
          </a:p>
        </p:txBody>
      </p:sp>
    </p:spTree>
    <p:extLst>
      <p:ext uri="{BB962C8B-B14F-4D97-AF65-F5344CB8AC3E}">
        <p14:creationId xmlns:p14="http://schemas.microsoft.com/office/powerpoint/2010/main" val="144884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King </a:t>
            </a:r>
            <a:r>
              <a:rPr lang="he-IL" sz="4800" b="1" dirty="0">
                <a:latin typeface="David" panose="020E0502060401010101" pitchFamily="34" charset="-79"/>
                <a:cs typeface="David" panose="020E0502060401010101" pitchFamily="34" charset="-79"/>
              </a:rPr>
              <a:t>מֶלֶךְ</a:t>
            </a:r>
            <a:r>
              <a:rPr lang="he-IL" sz="4000" dirty="0"/>
              <a:t> </a:t>
            </a:r>
            <a:endParaRPr lang="en-US" sz="4000" dirty="0"/>
          </a:p>
          <a:p>
            <a:pPr marL="0" indent="0">
              <a:buNone/>
            </a:pPr>
            <a:r>
              <a:rPr lang="en-US" sz="4000" dirty="0"/>
              <a:t>A person who embodies the supreme power in a monarchical regime. He is usually crowned for life, and his rule is usually inherited.</a:t>
            </a:r>
          </a:p>
        </p:txBody>
      </p:sp>
    </p:spTree>
    <p:extLst>
      <p:ext uri="{BB962C8B-B14F-4D97-AF65-F5344CB8AC3E}">
        <p14:creationId xmlns:p14="http://schemas.microsoft.com/office/powerpoint/2010/main" val="214691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44A6D5-1657-377B-CF1E-A0A20830F1C0}"/>
              </a:ext>
            </a:extLst>
          </p:cNvPr>
          <p:cNvSpPr>
            <a:spLocks noGrp="1" noChangeArrowheads="1"/>
          </p:cNvSpPr>
          <p:nvPr>
            <p:ph type="ctrTitle"/>
          </p:nvPr>
        </p:nvSpPr>
        <p:spPr>
          <a:xfrm>
            <a:off x="1143000" y="0"/>
            <a:ext cx="6858000" cy="800100"/>
          </a:xfrm>
        </p:spPr>
        <p:txBody>
          <a:bodyPr anchor="ctr"/>
          <a:lstStyle/>
          <a:p>
            <a:r>
              <a:rPr lang="he-IL" altLang="en-US" sz="3300">
                <a:latin typeface="FrankRuehl" panose="020E0503060101010101" pitchFamily="34" charset="-79"/>
                <a:cs typeface="FrankRuehl" panose="020E0503060101010101" pitchFamily="34" charset="-79"/>
              </a:rPr>
              <a:t>אָבִֽינוּ מַלְכֵּֽנוּ</a:t>
            </a:r>
            <a:br>
              <a:rPr lang="en-US" altLang="en-US" sz="3300">
                <a:latin typeface="FrankRuehl" panose="020E0503060101010101" pitchFamily="34" charset="-79"/>
                <a:cs typeface="FrankRuehl" panose="020E0503060101010101" pitchFamily="34" charset="-79"/>
              </a:rPr>
            </a:br>
            <a:r>
              <a:rPr lang="en-US" altLang="en-US" sz="3300" i="1"/>
              <a:t>A-vee-noo mal-kay-noo</a:t>
            </a:r>
          </a:p>
        </p:txBody>
      </p:sp>
      <p:sp>
        <p:nvSpPr>
          <p:cNvPr id="2051" name="Rectangle 3">
            <a:extLst>
              <a:ext uri="{FF2B5EF4-FFF2-40B4-BE49-F238E27FC236}">
                <a16:creationId xmlns:a16="http://schemas.microsoft.com/office/drawing/2014/main" id="{97FA371D-3962-E609-25CE-248AE1E48312}"/>
              </a:ext>
            </a:extLst>
          </p:cNvPr>
          <p:cNvSpPr>
            <a:spLocks noGrp="1" noChangeArrowheads="1"/>
          </p:cNvSpPr>
          <p:nvPr>
            <p:ph type="subTitle" idx="1"/>
          </p:nvPr>
        </p:nvSpPr>
        <p:spPr>
          <a:xfrm>
            <a:off x="381000" y="285750"/>
            <a:ext cx="8458200" cy="4572000"/>
          </a:xfrm>
        </p:spPr>
        <p:txBody>
          <a:bodyPr/>
          <a:lstStyle/>
          <a:p>
            <a:pPr>
              <a:spcBef>
                <a:spcPct val="0"/>
              </a:spcBef>
            </a:pPr>
            <a:endParaRPr lang="en-US" altLang="en-US" sz="4000" dirty="0"/>
          </a:p>
          <a:p>
            <a:pPr>
              <a:spcBef>
                <a:spcPct val="0"/>
              </a:spcBef>
            </a:pPr>
            <a:r>
              <a:rPr lang="en-US" altLang="en-US" sz="4000" dirty="0"/>
              <a:t>There is a midrash that says that </a:t>
            </a:r>
          </a:p>
          <a:p>
            <a:pPr>
              <a:spcBef>
                <a:spcPct val="0"/>
              </a:spcBef>
            </a:pPr>
            <a:r>
              <a:rPr lang="en-US" altLang="en-US" sz="4000" dirty="0"/>
              <a:t>the world is balanced </a:t>
            </a:r>
          </a:p>
          <a:p>
            <a:pPr>
              <a:spcBef>
                <a:spcPct val="0"/>
              </a:spcBef>
            </a:pPr>
            <a:r>
              <a:rPr lang="en-US" altLang="en-US" sz="4000" dirty="0"/>
              <a:t>between absolute compassion and rigorous justice.</a:t>
            </a:r>
          </a:p>
          <a:p>
            <a:pPr>
              <a:spcBef>
                <a:spcPct val="0"/>
              </a:spcBef>
            </a:pPr>
            <a:endParaRPr lang="en-US" altLang="en-US" sz="3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History: </a:t>
            </a:r>
          </a:p>
          <a:p>
            <a:r>
              <a:rPr lang="en-US" sz="4000" dirty="0"/>
              <a:t>began as a simple folk prayer</a:t>
            </a:r>
          </a:p>
          <a:p>
            <a:r>
              <a:rPr lang="en-US" sz="4000" dirty="0"/>
              <a:t>2</a:t>
            </a:r>
            <a:r>
              <a:rPr lang="en-US" sz="4000" baseline="30000" dirty="0"/>
              <a:t>nd</a:t>
            </a:r>
            <a:r>
              <a:rPr lang="en-US" sz="4000" dirty="0"/>
              <a:t> century the Talmud records Rabbi </a:t>
            </a:r>
            <a:r>
              <a:rPr lang="en-US" sz="4000" dirty="0" err="1"/>
              <a:t>Akiva</a:t>
            </a:r>
            <a:r>
              <a:rPr lang="en-US" sz="4000" dirty="0"/>
              <a:t> (died 135 CE) reciting two verses each beginning “Our Father, Our King”</a:t>
            </a:r>
          </a:p>
          <a:p>
            <a:r>
              <a:rPr lang="en-US" sz="4000" dirty="0"/>
              <a:t>The prayer book of Amram Gaon (9</a:t>
            </a:r>
            <a:r>
              <a:rPr lang="en-US" sz="4000" baseline="30000" dirty="0"/>
              <a:t>th</a:t>
            </a:r>
            <a:r>
              <a:rPr lang="en-US" sz="4000" dirty="0"/>
              <a:t> C) had 25 verses.</a:t>
            </a:r>
          </a:p>
          <a:p>
            <a:pPr marL="0" indent="0">
              <a:buNone/>
            </a:pPr>
            <a:endParaRPr lang="en-US" sz="4000" dirty="0"/>
          </a:p>
        </p:txBody>
      </p:sp>
    </p:spTree>
    <p:extLst>
      <p:ext uri="{BB962C8B-B14F-4D97-AF65-F5344CB8AC3E}">
        <p14:creationId xmlns:p14="http://schemas.microsoft.com/office/powerpoint/2010/main" val="640368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err="1"/>
              <a:t>Mahzor</a:t>
            </a:r>
            <a:r>
              <a:rPr lang="en-US" sz="4000" dirty="0"/>
              <a:t> Vitry (early 12</a:t>
            </a:r>
            <a:r>
              <a:rPr lang="en-US" sz="4000" baseline="30000" dirty="0"/>
              <a:t>th</a:t>
            </a:r>
            <a:r>
              <a:rPr lang="en-US" sz="4000" dirty="0"/>
              <a:t> C France) has more than 40 verses</a:t>
            </a:r>
          </a:p>
          <a:p>
            <a:endParaRPr lang="en-US" sz="4000" dirty="0"/>
          </a:p>
          <a:p>
            <a:pPr marL="0" indent="0">
              <a:buNone/>
            </a:pPr>
            <a:r>
              <a:rPr lang="en-US" sz="4000" dirty="0"/>
              <a:t>High Holiday Prayer book = </a:t>
            </a:r>
            <a:r>
              <a:rPr lang="en-US" sz="4000" dirty="0" err="1"/>
              <a:t>Makhzor</a:t>
            </a:r>
            <a:r>
              <a:rPr lang="en-US" sz="4000" dirty="0"/>
              <a:t> chorus:</a:t>
            </a:r>
          </a:p>
        </p:txBody>
      </p:sp>
    </p:spTree>
    <p:extLst>
      <p:ext uri="{BB962C8B-B14F-4D97-AF65-F5344CB8AC3E}">
        <p14:creationId xmlns:p14="http://schemas.microsoft.com/office/powerpoint/2010/main" val="231197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Each line of the prayer begins with the words "</a:t>
            </a:r>
            <a:r>
              <a:rPr lang="en-US" sz="4000" dirty="0" err="1"/>
              <a:t>Avinu</a:t>
            </a:r>
            <a:r>
              <a:rPr lang="en-US" sz="4000" dirty="0"/>
              <a:t> </a:t>
            </a:r>
            <a:r>
              <a:rPr lang="en-US" sz="4000" dirty="0" err="1"/>
              <a:t>Malkeinu</a:t>
            </a:r>
            <a:r>
              <a:rPr lang="en-US" sz="4000" dirty="0"/>
              <a:t>" ["Our Father, Our King"] and is then followed by varying phrases, mostly supplicatory. </a:t>
            </a:r>
          </a:p>
        </p:txBody>
      </p:sp>
    </p:spTree>
    <p:extLst>
      <p:ext uri="{BB962C8B-B14F-4D97-AF65-F5344CB8AC3E}">
        <p14:creationId xmlns:p14="http://schemas.microsoft.com/office/powerpoint/2010/main" val="63651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44A6D5-1657-377B-CF1E-A0A20830F1C0}"/>
              </a:ext>
            </a:extLst>
          </p:cNvPr>
          <p:cNvSpPr>
            <a:spLocks noGrp="1" noChangeArrowheads="1"/>
          </p:cNvSpPr>
          <p:nvPr>
            <p:ph type="ctrTitle"/>
          </p:nvPr>
        </p:nvSpPr>
        <p:spPr>
          <a:xfrm>
            <a:off x="1143000" y="0"/>
            <a:ext cx="6858000" cy="800100"/>
          </a:xfrm>
        </p:spPr>
        <p:txBody>
          <a:bodyPr anchor="ctr"/>
          <a:lstStyle/>
          <a:p>
            <a:r>
              <a:rPr lang="he-IL" altLang="en-US" sz="3300">
                <a:latin typeface="FrankRuehl" panose="020E0503060101010101" pitchFamily="34" charset="-79"/>
                <a:cs typeface="FrankRuehl" panose="020E0503060101010101" pitchFamily="34" charset="-79"/>
              </a:rPr>
              <a:t>אָבִֽינוּ מַלְכֵּֽנוּ</a:t>
            </a:r>
            <a:br>
              <a:rPr lang="en-US" altLang="en-US" sz="3300">
                <a:latin typeface="FrankRuehl" panose="020E0503060101010101" pitchFamily="34" charset="-79"/>
                <a:cs typeface="FrankRuehl" panose="020E0503060101010101" pitchFamily="34" charset="-79"/>
              </a:rPr>
            </a:br>
            <a:r>
              <a:rPr lang="en-US" altLang="en-US" sz="3300" i="1"/>
              <a:t>A-vee-noo mal-kay-noo</a:t>
            </a:r>
          </a:p>
        </p:txBody>
      </p:sp>
      <p:sp>
        <p:nvSpPr>
          <p:cNvPr id="2051" name="Rectangle 3">
            <a:extLst>
              <a:ext uri="{FF2B5EF4-FFF2-40B4-BE49-F238E27FC236}">
                <a16:creationId xmlns:a16="http://schemas.microsoft.com/office/drawing/2014/main" id="{97FA371D-3962-E609-25CE-248AE1E48312}"/>
              </a:ext>
            </a:extLst>
          </p:cNvPr>
          <p:cNvSpPr>
            <a:spLocks noGrp="1" noChangeArrowheads="1"/>
          </p:cNvSpPr>
          <p:nvPr>
            <p:ph type="subTitle" idx="1"/>
          </p:nvPr>
        </p:nvSpPr>
        <p:spPr>
          <a:xfrm>
            <a:off x="381000" y="285750"/>
            <a:ext cx="8458200" cy="4572000"/>
          </a:xfrm>
        </p:spPr>
        <p:txBody>
          <a:bodyPr/>
          <a:lstStyle/>
          <a:p>
            <a:pPr rtl="1">
              <a:spcBef>
                <a:spcPct val="0"/>
              </a:spcBef>
            </a:pPr>
            <a:endParaRPr lang="en-US" altLang="en-US" sz="4800" b="1" dirty="0">
              <a:latin typeface="David" panose="020E0502060401010101" pitchFamily="34" charset="-79"/>
              <a:cs typeface="David" panose="020E0502060401010101" pitchFamily="34" charset="-79"/>
            </a:endParaRPr>
          </a:p>
          <a:p>
            <a:pPr rtl="1">
              <a:spcBef>
                <a:spcPct val="0"/>
              </a:spcBef>
            </a:pPr>
            <a:r>
              <a:rPr lang="he-IL" altLang="en-US" sz="4800" b="1" dirty="0">
                <a:latin typeface="David" panose="020E0502060401010101" pitchFamily="34" charset="-79"/>
                <a:cs typeface="David" panose="020E0502060401010101" pitchFamily="34" charset="-79"/>
              </a:rPr>
              <a:t>אָבִֽינוּ מַלְכֵּֽנוּ!  אָבִֽינוּ מַלְכֵּֽנוּ</a:t>
            </a:r>
            <a:r>
              <a:rPr lang="en-US" altLang="en-US" sz="4800" b="1" dirty="0">
                <a:latin typeface="David" panose="020E0502060401010101" pitchFamily="34" charset="-79"/>
                <a:cs typeface="David" panose="020E0502060401010101" pitchFamily="34" charset="-79"/>
              </a:rPr>
              <a:t>!</a:t>
            </a:r>
            <a:endParaRPr lang="he-IL" altLang="en-US" sz="3600" b="1" dirty="0">
              <a:latin typeface="David" panose="020E0502060401010101" pitchFamily="34" charset="-79"/>
              <a:cs typeface="David" panose="020E0502060401010101" pitchFamily="34" charset="-79"/>
            </a:endParaRPr>
          </a:p>
          <a:p>
            <a:pPr>
              <a:spcBef>
                <a:spcPct val="0"/>
              </a:spcBef>
            </a:pPr>
            <a:r>
              <a:rPr lang="en-US" altLang="en-US" sz="3600" i="1" dirty="0"/>
              <a:t>A-vee-</a:t>
            </a:r>
            <a:r>
              <a:rPr lang="en-US" altLang="en-US" sz="3600" i="1" dirty="0" err="1"/>
              <a:t>noo</a:t>
            </a:r>
            <a:r>
              <a:rPr lang="en-US" altLang="en-US" sz="3600" i="1" dirty="0"/>
              <a:t> mal-kay-</a:t>
            </a:r>
            <a:r>
              <a:rPr lang="en-US" altLang="en-US" sz="3600" i="1" dirty="0" err="1"/>
              <a:t>noo</a:t>
            </a:r>
            <a:r>
              <a:rPr lang="en-US" altLang="en-US" sz="3600" i="1" dirty="0"/>
              <a:t>!   </a:t>
            </a:r>
          </a:p>
          <a:p>
            <a:pPr>
              <a:spcBef>
                <a:spcPct val="0"/>
              </a:spcBef>
            </a:pPr>
            <a:r>
              <a:rPr lang="en-US" altLang="en-US" sz="3600" dirty="0"/>
              <a:t>Our Father and our King 2x</a:t>
            </a:r>
          </a:p>
          <a:p>
            <a:pPr>
              <a:spcBef>
                <a:spcPct val="0"/>
              </a:spcBef>
            </a:pPr>
            <a:endParaRPr lang="en-US" altLang="en-US" sz="3000" i="1" dirty="0"/>
          </a:p>
        </p:txBody>
      </p:sp>
    </p:spTree>
    <p:extLst>
      <p:ext uri="{BB962C8B-B14F-4D97-AF65-F5344CB8AC3E}">
        <p14:creationId xmlns:p14="http://schemas.microsoft.com/office/powerpoint/2010/main" val="359501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3AEFB08-1289-9B6E-24D9-06631A9E2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335" y="0"/>
            <a:ext cx="4181329" cy="5143500"/>
          </a:xfrm>
          <a:prstGeom prst="rect">
            <a:avLst/>
          </a:prstGeom>
        </p:spPr>
      </p:pic>
      <p:sp>
        <p:nvSpPr>
          <p:cNvPr id="5" name="Rectangle 4">
            <a:extLst>
              <a:ext uri="{FF2B5EF4-FFF2-40B4-BE49-F238E27FC236}">
                <a16:creationId xmlns:a16="http://schemas.microsoft.com/office/drawing/2014/main" id="{F4E04DF7-D1B0-88F9-BDC8-999DA981CE28}"/>
              </a:ext>
            </a:extLst>
          </p:cNvPr>
          <p:cNvSpPr/>
          <p:nvPr/>
        </p:nvSpPr>
        <p:spPr bwMode="auto">
          <a:xfrm>
            <a:off x="3200400" y="666750"/>
            <a:ext cx="2743200" cy="304800"/>
          </a:xfrm>
          <a:prstGeom prst="rect">
            <a:avLst/>
          </a:prstGeom>
          <a:solidFill>
            <a:srgbClr val="3333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548472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44A6D5-1657-377B-CF1E-A0A20830F1C0}"/>
              </a:ext>
            </a:extLst>
          </p:cNvPr>
          <p:cNvSpPr>
            <a:spLocks noGrp="1" noChangeArrowheads="1"/>
          </p:cNvSpPr>
          <p:nvPr>
            <p:ph type="ctrTitle"/>
          </p:nvPr>
        </p:nvSpPr>
        <p:spPr>
          <a:xfrm>
            <a:off x="1143000" y="0"/>
            <a:ext cx="6858000" cy="800100"/>
          </a:xfrm>
        </p:spPr>
        <p:txBody>
          <a:bodyPr anchor="ctr"/>
          <a:lstStyle/>
          <a:p>
            <a:r>
              <a:rPr lang="he-IL" altLang="en-US" sz="3300">
                <a:latin typeface="FrankRuehl" panose="020E0503060101010101" pitchFamily="34" charset="-79"/>
                <a:cs typeface="FrankRuehl" panose="020E0503060101010101" pitchFamily="34" charset="-79"/>
              </a:rPr>
              <a:t>אָבִֽינוּ מַלְכֵּֽנוּ</a:t>
            </a:r>
            <a:br>
              <a:rPr lang="en-US" altLang="en-US" sz="3300">
                <a:latin typeface="FrankRuehl" panose="020E0503060101010101" pitchFamily="34" charset="-79"/>
                <a:cs typeface="FrankRuehl" panose="020E0503060101010101" pitchFamily="34" charset="-79"/>
              </a:rPr>
            </a:br>
            <a:r>
              <a:rPr lang="en-US" altLang="en-US" sz="3300" i="1"/>
              <a:t>A-vee-noo mal-kay-noo</a:t>
            </a:r>
          </a:p>
        </p:txBody>
      </p:sp>
      <p:sp>
        <p:nvSpPr>
          <p:cNvPr id="2051" name="Rectangle 3">
            <a:extLst>
              <a:ext uri="{FF2B5EF4-FFF2-40B4-BE49-F238E27FC236}">
                <a16:creationId xmlns:a16="http://schemas.microsoft.com/office/drawing/2014/main" id="{97FA371D-3962-E609-25CE-248AE1E48312}"/>
              </a:ext>
            </a:extLst>
          </p:cNvPr>
          <p:cNvSpPr>
            <a:spLocks noGrp="1" noChangeArrowheads="1"/>
          </p:cNvSpPr>
          <p:nvPr>
            <p:ph type="subTitle" idx="1"/>
          </p:nvPr>
        </p:nvSpPr>
        <p:spPr>
          <a:xfrm>
            <a:off x="228600" y="285750"/>
            <a:ext cx="8610600" cy="4572000"/>
          </a:xfrm>
        </p:spPr>
        <p:txBody>
          <a:bodyPr/>
          <a:lstStyle/>
          <a:p>
            <a:pPr rtl="1">
              <a:spcBef>
                <a:spcPct val="0"/>
              </a:spcBef>
            </a:pPr>
            <a:r>
              <a:rPr lang="he-IL" altLang="en-US" sz="4000" b="1" dirty="0">
                <a:latin typeface="David" panose="020E0502060401010101" pitchFamily="34" charset="-79"/>
                <a:cs typeface="David" panose="020E0502060401010101" pitchFamily="34" charset="-79"/>
              </a:rPr>
              <a:t>א</a:t>
            </a:r>
            <a:r>
              <a:rPr lang="he-IL" altLang="en-US" sz="4200" b="1" dirty="0">
                <a:latin typeface="David" panose="020E0502060401010101" pitchFamily="34" charset="-79"/>
                <a:cs typeface="David" panose="020E0502060401010101" pitchFamily="34" charset="-79"/>
              </a:rPr>
              <a:t>ָבִֽינוּ מַלְכֵּֽנוּ! חָנֵּֽנוּ וַעֲנֵֽנוּ, כִּי אֵין בָּֽנוּ מַעֲשִׂים</a:t>
            </a:r>
            <a:r>
              <a:rPr lang="he-IL" altLang="en-US" sz="4000" b="1" dirty="0">
                <a:latin typeface="David" panose="020E0502060401010101" pitchFamily="34" charset="-79"/>
                <a:cs typeface="David" panose="020E0502060401010101" pitchFamily="34" charset="-79"/>
              </a:rPr>
              <a:t>,</a:t>
            </a:r>
          </a:p>
          <a:p>
            <a:pPr>
              <a:spcBef>
                <a:spcPct val="0"/>
              </a:spcBef>
            </a:pPr>
            <a:endParaRPr lang="en-US" altLang="en-US" sz="1800" i="1" dirty="0"/>
          </a:p>
          <a:p>
            <a:pPr>
              <a:spcBef>
                <a:spcPct val="0"/>
              </a:spcBef>
            </a:pPr>
            <a:r>
              <a:rPr lang="en-US" altLang="en-US" sz="3600" i="1" dirty="0"/>
              <a:t>A-vee-</a:t>
            </a:r>
            <a:r>
              <a:rPr lang="en-US" altLang="en-US" sz="3600" i="1" dirty="0" err="1"/>
              <a:t>noo</a:t>
            </a:r>
            <a:r>
              <a:rPr lang="en-US" altLang="en-US" sz="3600" i="1" dirty="0"/>
              <a:t> mal-kay-</a:t>
            </a:r>
            <a:r>
              <a:rPr lang="en-US" altLang="en-US" sz="3600" i="1" dirty="0" err="1"/>
              <a:t>noo</a:t>
            </a:r>
            <a:r>
              <a:rPr lang="en-US" altLang="en-US" sz="3600" i="1" dirty="0"/>
              <a:t>!  Kha-nay-</a:t>
            </a:r>
            <a:r>
              <a:rPr lang="en-US" altLang="en-US" sz="3600" i="1" dirty="0" err="1"/>
              <a:t>noo</a:t>
            </a:r>
            <a:r>
              <a:rPr lang="en-US" altLang="en-US" sz="3600" i="1" dirty="0"/>
              <a:t>-</a:t>
            </a:r>
            <a:r>
              <a:rPr lang="en-US" altLang="en-US" sz="3600" i="1" dirty="0" err="1"/>
              <a:t>va</a:t>
            </a:r>
            <a:r>
              <a:rPr lang="en-US" altLang="en-US" sz="3600" i="1" dirty="0"/>
              <a:t>-ah-nay-</a:t>
            </a:r>
            <a:r>
              <a:rPr lang="en-US" altLang="en-US" sz="3600" i="1" dirty="0" err="1"/>
              <a:t>noo</a:t>
            </a:r>
            <a:r>
              <a:rPr lang="en-US" altLang="en-US" sz="3600" i="1" dirty="0"/>
              <a:t>, </a:t>
            </a:r>
          </a:p>
          <a:p>
            <a:pPr>
              <a:spcBef>
                <a:spcPct val="0"/>
              </a:spcBef>
            </a:pPr>
            <a:r>
              <a:rPr lang="en-US" altLang="en-US" sz="3600" i="1" dirty="0" err="1"/>
              <a:t>kee</a:t>
            </a:r>
            <a:r>
              <a:rPr lang="en-US" altLang="en-US" sz="3600" i="1" dirty="0"/>
              <a:t> </a:t>
            </a:r>
            <a:r>
              <a:rPr lang="en-US" altLang="en-US" sz="3600" i="1" dirty="0" err="1"/>
              <a:t>ayn</a:t>
            </a:r>
            <a:r>
              <a:rPr lang="en-US" altLang="en-US" sz="3600" i="1" dirty="0"/>
              <a:t> </a:t>
            </a:r>
            <a:r>
              <a:rPr lang="en-US" altLang="en-US" sz="3600" i="1" dirty="0" err="1"/>
              <a:t>ba-noo</a:t>
            </a:r>
            <a:r>
              <a:rPr lang="en-US" altLang="en-US" sz="3600" i="1" dirty="0"/>
              <a:t> ma-a-seem.</a:t>
            </a:r>
          </a:p>
          <a:p>
            <a:pPr>
              <a:spcBef>
                <a:spcPct val="0"/>
              </a:spcBef>
            </a:pPr>
            <a:endParaRPr lang="en-US" altLang="en-US" sz="1400" dirty="0"/>
          </a:p>
          <a:p>
            <a:pPr>
              <a:spcBef>
                <a:spcPct val="0"/>
              </a:spcBef>
            </a:pPr>
            <a:r>
              <a:rPr lang="en-US" altLang="en-US" sz="3500" dirty="0"/>
              <a:t>Our father, Our King, </a:t>
            </a:r>
          </a:p>
          <a:p>
            <a:pPr>
              <a:spcBef>
                <a:spcPct val="0"/>
              </a:spcBef>
            </a:pPr>
            <a:r>
              <a:rPr lang="en-US" altLang="en-US" sz="3500" dirty="0"/>
              <a:t>be merciful to us, and answer us</a:t>
            </a:r>
          </a:p>
          <a:p>
            <a:pPr>
              <a:spcBef>
                <a:spcPct val="0"/>
              </a:spcBef>
            </a:pPr>
            <a:r>
              <a:rPr lang="en-US" altLang="en-US" sz="3500" dirty="0"/>
              <a:t>For we have no deeds </a:t>
            </a:r>
            <a:r>
              <a:rPr lang="en-US" altLang="en-US" sz="3200" dirty="0"/>
              <a:t>[to commend us.]</a:t>
            </a:r>
          </a:p>
          <a:p>
            <a:pPr>
              <a:spcBef>
                <a:spcPct val="0"/>
              </a:spcBef>
            </a:pPr>
            <a:endParaRPr lang="en-US" altLang="en-US" sz="3600" dirty="0"/>
          </a:p>
          <a:p>
            <a:pPr>
              <a:spcBef>
                <a:spcPct val="0"/>
              </a:spcBef>
            </a:pPr>
            <a:endParaRPr lang="en-US" altLang="en-US" sz="3000" i="1" dirty="0"/>
          </a:p>
        </p:txBody>
      </p:sp>
    </p:spTree>
    <p:extLst>
      <p:ext uri="{BB962C8B-B14F-4D97-AF65-F5344CB8AC3E}">
        <p14:creationId xmlns:p14="http://schemas.microsoft.com/office/powerpoint/2010/main" val="324492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3B7F1D1-43DB-036C-5F5B-A1E7FDF5E491}"/>
              </a:ext>
            </a:extLst>
          </p:cNvPr>
          <p:cNvSpPr>
            <a:spLocks noGrp="1" noChangeArrowheads="1"/>
          </p:cNvSpPr>
          <p:nvPr>
            <p:ph type="subTitle" idx="1"/>
          </p:nvPr>
        </p:nvSpPr>
        <p:spPr>
          <a:xfrm>
            <a:off x="304800" y="209550"/>
            <a:ext cx="8610600" cy="4648200"/>
          </a:xfrm>
        </p:spPr>
        <p:txBody>
          <a:bodyPr/>
          <a:lstStyle/>
          <a:p>
            <a:pPr rtl="1">
              <a:spcBef>
                <a:spcPct val="0"/>
              </a:spcBef>
            </a:pPr>
            <a:r>
              <a:rPr lang="he-IL" altLang="en-US" sz="4000" b="1" dirty="0">
                <a:latin typeface="David" panose="020E0502060401010101" pitchFamily="34" charset="-79"/>
                <a:cs typeface="David" panose="020E0502060401010101" pitchFamily="34" charset="-79"/>
              </a:rPr>
              <a:t>ע</a:t>
            </a:r>
            <a:r>
              <a:rPr lang="he-IL" altLang="en-US" sz="4400" b="1" dirty="0">
                <a:latin typeface="David" panose="020E0502060401010101" pitchFamily="34" charset="-79"/>
                <a:cs typeface="David" panose="020E0502060401010101" pitchFamily="34" charset="-79"/>
              </a:rPr>
              <a:t>ֲשֵׂה עִמָּנוּ צְדָקָה וָחֶסֶד</a:t>
            </a:r>
            <a:endParaRPr lang="he-IL" altLang="en-US" sz="4000" b="1" dirty="0">
              <a:latin typeface="David" panose="020E0502060401010101" pitchFamily="34" charset="-79"/>
              <a:cs typeface="David" panose="020E0502060401010101" pitchFamily="34" charset="-79"/>
            </a:endParaRPr>
          </a:p>
          <a:p>
            <a:pPr>
              <a:spcBef>
                <a:spcPct val="0"/>
              </a:spcBef>
            </a:pPr>
            <a:endParaRPr lang="en-US" altLang="en-US" sz="4000" i="1" dirty="0"/>
          </a:p>
          <a:p>
            <a:pPr>
              <a:spcBef>
                <a:spcPct val="0"/>
              </a:spcBef>
            </a:pPr>
            <a:r>
              <a:rPr lang="en-US" altLang="en-US" sz="4000" i="1" dirty="0"/>
              <a:t>A-say </a:t>
            </a:r>
            <a:r>
              <a:rPr lang="en-US" altLang="en-US" sz="4000" i="1" dirty="0" err="1"/>
              <a:t>ee</a:t>
            </a:r>
            <a:r>
              <a:rPr lang="en-US" altLang="en-US" sz="4000" i="1" dirty="0"/>
              <a:t>-ma-</a:t>
            </a:r>
            <a:r>
              <a:rPr lang="en-US" altLang="en-US" sz="4000" i="1" dirty="0" err="1"/>
              <a:t>noo</a:t>
            </a:r>
            <a:r>
              <a:rPr lang="en-US" altLang="en-US" sz="4000" i="1" dirty="0"/>
              <a:t> </a:t>
            </a:r>
          </a:p>
          <a:p>
            <a:pPr>
              <a:spcBef>
                <a:spcPct val="0"/>
              </a:spcBef>
            </a:pPr>
            <a:r>
              <a:rPr lang="en-US" altLang="en-US" sz="4000" i="1" dirty="0" err="1"/>
              <a:t>tz'da</a:t>
            </a:r>
            <a:r>
              <a:rPr lang="en-US" altLang="en-US" sz="4000" i="1" dirty="0"/>
              <a:t>-ka </a:t>
            </a:r>
            <a:r>
              <a:rPr lang="en-US" altLang="en-US" sz="4000" i="1" dirty="0" err="1"/>
              <a:t>va</a:t>
            </a:r>
            <a:r>
              <a:rPr lang="en-US" altLang="en-US" sz="4000" i="1" dirty="0"/>
              <a:t>-</a:t>
            </a:r>
            <a:r>
              <a:rPr lang="en-US" altLang="en-US" sz="4000" i="1" dirty="0" err="1"/>
              <a:t>khe</a:t>
            </a:r>
            <a:r>
              <a:rPr lang="en-US" altLang="en-US" sz="4000" i="1" dirty="0"/>
              <a:t>-sed.</a:t>
            </a:r>
          </a:p>
          <a:p>
            <a:pPr>
              <a:spcBef>
                <a:spcPct val="0"/>
              </a:spcBef>
            </a:pPr>
            <a:endParaRPr lang="en-US" altLang="en-US" sz="4000" dirty="0"/>
          </a:p>
          <a:p>
            <a:pPr>
              <a:spcBef>
                <a:spcPct val="0"/>
              </a:spcBef>
            </a:pPr>
            <a:r>
              <a:rPr lang="en-US" altLang="en-US" sz="4000" dirty="0"/>
              <a:t>Make us righteous and loving,</a:t>
            </a:r>
          </a:p>
          <a:p>
            <a:pPr>
              <a:spcBef>
                <a:spcPct val="0"/>
              </a:spcBef>
            </a:pPr>
            <a:endParaRPr lang="en-US" altLang="en-US" sz="4000" i="1" dirty="0"/>
          </a:p>
          <a:p>
            <a:pPr>
              <a:spcBef>
                <a:spcPct val="0"/>
              </a:spcBef>
            </a:pPr>
            <a:endParaRPr lang="en-US" altLang="en-US" sz="4000" i="1" dirty="0"/>
          </a:p>
          <a:p>
            <a:pPr rtl="1">
              <a:spcBef>
                <a:spcPct val="0"/>
              </a:spcBef>
            </a:pPr>
            <a:endParaRPr lang="en-US" altLang="en-US" sz="4000" i="1" dirty="0"/>
          </a:p>
        </p:txBody>
      </p:sp>
    </p:spTree>
    <p:extLst>
      <p:ext uri="{BB962C8B-B14F-4D97-AF65-F5344CB8AC3E}">
        <p14:creationId xmlns:p14="http://schemas.microsoft.com/office/powerpoint/2010/main" val="1794928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3B7F1D1-43DB-036C-5F5B-A1E7FDF5E491}"/>
              </a:ext>
            </a:extLst>
          </p:cNvPr>
          <p:cNvSpPr>
            <a:spLocks noGrp="1" noChangeArrowheads="1"/>
          </p:cNvSpPr>
          <p:nvPr>
            <p:ph type="subTitle" idx="1"/>
          </p:nvPr>
        </p:nvSpPr>
        <p:spPr>
          <a:xfrm>
            <a:off x="304800" y="209550"/>
            <a:ext cx="8610600" cy="4648200"/>
          </a:xfrm>
        </p:spPr>
        <p:txBody>
          <a:bodyPr/>
          <a:lstStyle/>
          <a:p>
            <a:pPr rtl="1">
              <a:spcBef>
                <a:spcPct val="0"/>
              </a:spcBef>
            </a:pPr>
            <a:r>
              <a:rPr lang="he-IL" altLang="en-US" sz="4400" b="1" dirty="0">
                <a:latin typeface="David" panose="020E0502060401010101" pitchFamily="34" charset="-79"/>
                <a:cs typeface="David" panose="020E0502060401010101" pitchFamily="34" charset="-79"/>
              </a:rPr>
              <a:t>עֲשֵׂה עִמָּנוּ צְדָקָה וָחֶסֶד וְהוֹשִׁיעֵֽנוּ.</a:t>
            </a:r>
          </a:p>
          <a:p>
            <a:pPr>
              <a:spcBef>
                <a:spcPct val="0"/>
              </a:spcBef>
            </a:pPr>
            <a:endParaRPr lang="en-US" altLang="en-US" sz="4000" i="1" dirty="0"/>
          </a:p>
          <a:p>
            <a:pPr>
              <a:spcBef>
                <a:spcPct val="0"/>
              </a:spcBef>
            </a:pPr>
            <a:r>
              <a:rPr lang="en-US" altLang="en-US" sz="4000" i="1" dirty="0"/>
              <a:t>A-say </a:t>
            </a:r>
            <a:r>
              <a:rPr lang="en-US" altLang="en-US" sz="4000" i="1" dirty="0" err="1"/>
              <a:t>ee</a:t>
            </a:r>
            <a:r>
              <a:rPr lang="en-US" altLang="en-US" sz="4000" i="1" dirty="0"/>
              <a:t>-ma-nu </a:t>
            </a:r>
            <a:r>
              <a:rPr lang="en-US" altLang="en-US" sz="4000" i="1" dirty="0" err="1"/>
              <a:t>tz'da</a:t>
            </a:r>
            <a:r>
              <a:rPr lang="en-US" altLang="en-US" sz="4000" i="1" dirty="0"/>
              <a:t>-ka </a:t>
            </a:r>
          </a:p>
          <a:p>
            <a:pPr>
              <a:spcBef>
                <a:spcPct val="0"/>
              </a:spcBef>
            </a:pPr>
            <a:r>
              <a:rPr lang="en-US" altLang="en-US" sz="4000" i="1" dirty="0" err="1"/>
              <a:t>va</a:t>
            </a:r>
            <a:r>
              <a:rPr lang="en-US" altLang="en-US" sz="4000" i="1" dirty="0"/>
              <a:t>-</a:t>
            </a:r>
            <a:r>
              <a:rPr lang="en-US" altLang="en-US" sz="4000" i="1" dirty="0" err="1"/>
              <a:t>khe</a:t>
            </a:r>
            <a:r>
              <a:rPr lang="en-US" altLang="en-US" sz="4000" i="1" dirty="0"/>
              <a:t>-sed, </a:t>
            </a:r>
            <a:r>
              <a:rPr lang="en-US" altLang="en-US" sz="4000" i="1" dirty="0" err="1"/>
              <a:t>v'ho</a:t>
            </a:r>
            <a:r>
              <a:rPr lang="en-US" altLang="en-US" sz="4000" i="1" dirty="0"/>
              <a:t>-</a:t>
            </a:r>
            <a:r>
              <a:rPr lang="en-US" altLang="en-US" sz="4000" i="1" dirty="0" err="1"/>
              <a:t>shee</a:t>
            </a:r>
            <a:r>
              <a:rPr lang="en-US" altLang="en-US" sz="4000" i="1" dirty="0"/>
              <a:t>-ay-nu.</a:t>
            </a:r>
          </a:p>
          <a:p>
            <a:pPr>
              <a:spcBef>
                <a:spcPct val="0"/>
              </a:spcBef>
            </a:pPr>
            <a:endParaRPr lang="en-US" altLang="en-US" sz="4000" dirty="0"/>
          </a:p>
          <a:p>
            <a:pPr>
              <a:spcBef>
                <a:spcPct val="0"/>
              </a:spcBef>
            </a:pPr>
            <a:r>
              <a:rPr lang="en-US" altLang="en-US" sz="4000" dirty="0"/>
              <a:t>Make us righteous and loving, </a:t>
            </a:r>
          </a:p>
          <a:p>
            <a:pPr>
              <a:spcBef>
                <a:spcPct val="0"/>
              </a:spcBef>
            </a:pPr>
            <a:r>
              <a:rPr lang="en-US" altLang="en-US" sz="4000" dirty="0"/>
              <a:t>and save us!</a:t>
            </a:r>
          </a:p>
          <a:p>
            <a:pPr>
              <a:spcBef>
                <a:spcPct val="0"/>
              </a:spcBef>
            </a:pPr>
            <a:endParaRPr lang="en-US" altLang="en-US" sz="4000" i="1" dirty="0"/>
          </a:p>
        </p:txBody>
      </p:sp>
    </p:spTree>
    <p:extLst>
      <p:ext uri="{BB962C8B-B14F-4D97-AF65-F5344CB8AC3E}">
        <p14:creationId xmlns:p14="http://schemas.microsoft.com/office/powerpoint/2010/main" val="869068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266F893-8DAA-310F-D626-C02BB7F1E87B}"/>
              </a:ext>
            </a:extLst>
          </p:cNvPr>
          <p:cNvSpPr>
            <a:spLocks noGrp="1" noChangeArrowheads="1"/>
          </p:cNvSpPr>
          <p:nvPr>
            <p:ph type="subTitle" idx="1"/>
          </p:nvPr>
        </p:nvSpPr>
        <p:spPr>
          <a:xfrm>
            <a:off x="228600" y="171450"/>
            <a:ext cx="8686800" cy="4762500"/>
          </a:xfrm>
        </p:spPr>
        <p:txBody>
          <a:bodyPr/>
          <a:lstStyle/>
          <a:p>
            <a:pPr>
              <a:spcBef>
                <a:spcPct val="0"/>
              </a:spcBef>
            </a:pPr>
            <a:r>
              <a:rPr lang="en-US" altLang="en-US" sz="4000" dirty="0"/>
              <a:t>Our Father and our King, be merciful to us,</a:t>
            </a:r>
          </a:p>
          <a:p>
            <a:pPr>
              <a:spcBef>
                <a:spcPct val="0"/>
              </a:spcBef>
            </a:pPr>
            <a:r>
              <a:rPr lang="en-US" altLang="en-US" sz="4000" dirty="0"/>
              <a:t> and answer us, </a:t>
            </a:r>
          </a:p>
          <a:p>
            <a:pPr>
              <a:spcBef>
                <a:spcPct val="0"/>
              </a:spcBef>
            </a:pPr>
            <a:r>
              <a:rPr lang="en-US" altLang="en-US" sz="4000" dirty="0"/>
              <a:t>for we have no deeds </a:t>
            </a:r>
          </a:p>
          <a:p>
            <a:pPr>
              <a:spcBef>
                <a:spcPct val="0"/>
              </a:spcBef>
            </a:pPr>
            <a:r>
              <a:rPr lang="en-US" altLang="en-US" sz="4000" dirty="0"/>
              <a:t>to commend us.</a:t>
            </a:r>
          </a:p>
          <a:p>
            <a:pPr>
              <a:spcBef>
                <a:spcPct val="0"/>
              </a:spcBef>
            </a:pPr>
            <a:r>
              <a:rPr lang="en-US" altLang="en-US" sz="4000" dirty="0"/>
              <a:t>Make us righteous and loving, </a:t>
            </a:r>
          </a:p>
          <a:p>
            <a:pPr>
              <a:spcBef>
                <a:spcPct val="0"/>
              </a:spcBef>
            </a:pPr>
            <a:r>
              <a:rPr lang="en-US" altLang="en-US" sz="4000" dirty="0"/>
              <a:t>and save us!</a:t>
            </a:r>
          </a:p>
        </p:txBody>
      </p:sp>
    </p:spTree>
    <p:extLst>
      <p:ext uri="{BB962C8B-B14F-4D97-AF65-F5344CB8AC3E}">
        <p14:creationId xmlns:p14="http://schemas.microsoft.com/office/powerpoint/2010/main" val="40747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Similar </a:t>
            </a:r>
            <a:r>
              <a:rPr lang="en-US" sz="4000" u="sng" dirty="0"/>
              <a:t>in concept</a:t>
            </a:r>
            <a:r>
              <a:rPr lang="en-US" sz="4000" dirty="0"/>
              <a:t> to Shaul/Paul’s statement and prayer for continued growth, purification in Messiah.</a:t>
            </a:r>
          </a:p>
        </p:txBody>
      </p:sp>
    </p:spTree>
    <p:extLst>
      <p:ext uri="{BB962C8B-B14F-4D97-AF65-F5344CB8AC3E}">
        <p14:creationId xmlns:p14="http://schemas.microsoft.com/office/powerpoint/2010/main" val="2857134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Phil. 3.12-14  </a:t>
            </a:r>
            <a:r>
              <a:rPr lang="en-US" sz="4000" dirty="0"/>
              <a:t>Not that I have already obtained this or been perfected, but I press on if only I might take hold of that for which Messiah Yeshua took hold of me. Brothers and sisters, I do not consider myself as having taken hold of this. But this one thing I do:</a:t>
            </a:r>
          </a:p>
        </p:txBody>
      </p:sp>
    </p:spTree>
    <p:extLst>
      <p:ext uri="{BB962C8B-B14F-4D97-AF65-F5344CB8AC3E}">
        <p14:creationId xmlns:p14="http://schemas.microsoft.com/office/powerpoint/2010/main" val="2412157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3.12-14   </a:t>
            </a:r>
            <a:r>
              <a:rPr lang="en-US" sz="4000" dirty="0"/>
              <a:t>forgetting what is behind and straining toward what is ahead, I press on toward the goal for the reward of the upward calling of God in Messiah Yeshua.</a:t>
            </a:r>
          </a:p>
        </p:txBody>
      </p:sp>
    </p:spTree>
    <p:extLst>
      <p:ext uri="{BB962C8B-B14F-4D97-AF65-F5344CB8AC3E}">
        <p14:creationId xmlns:p14="http://schemas.microsoft.com/office/powerpoint/2010/main" val="187611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Phil 3.7-9 </a:t>
            </a:r>
            <a:r>
              <a:rPr lang="en-US" sz="4000" dirty="0"/>
              <a:t>But whatever things were gain to me, these I have considered as loss for the sake of the Messiah.  More than that, I consider all things to be loss in comparison to the surpassing value of the knowledge of Messiah Yeshua my Lord. </a:t>
            </a:r>
          </a:p>
        </p:txBody>
      </p:sp>
    </p:spTree>
    <p:extLst>
      <p:ext uri="{BB962C8B-B14F-4D97-AF65-F5344CB8AC3E}">
        <p14:creationId xmlns:p14="http://schemas.microsoft.com/office/powerpoint/2010/main" val="1011856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3.7-9 </a:t>
            </a:r>
            <a:r>
              <a:rPr lang="en-US" sz="4000" dirty="0"/>
              <a:t>Because of Him I have suffered the loss of all things; and I consider them garbage in order that I might gain Messiah and be found in Him.</a:t>
            </a:r>
          </a:p>
        </p:txBody>
      </p:sp>
    </p:spTree>
    <p:extLst>
      <p:ext uri="{BB962C8B-B14F-4D97-AF65-F5344CB8AC3E}">
        <p14:creationId xmlns:p14="http://schemas.microsoft.com/office/powerpoint/2010/main" val="2184739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8AF8D84-0AB0-4A16-CD80-3B39E1CC71B1}"/>
              </a:ext>
            </a:extLst>
          </p:cNvPr>
          <p:cNvPicPr>
            <a:picLocks noChangeAspect="1"/>
          </p:cNvPicPr>
          <p:nvPr/>
        </p:nvPicPr>
        <p:blipFill>
          <a:blip r:embed="rId3"/>
          <a:stretch>
            <a:fillRect/>
          </a:stretch>
        </p:blipFill>
        <p:spPr>
          <a:xfrm>
            <a:off x="4556760" y="-9906"/>
            <a:ext cx="3840388" cy="5143500"/>
          </a:xfrm>
          <a:prstGeom prst="rect">
            <a:avLst/>
          </a:prstGeom>
        </p:spPr>
      </p:pic>
      <p:pic>
        <p:nvPicPr>
          <p:cNvPr id="6" name="Picture 5">
            <a:extLst>
              <a:ext uri="{FF2B5EF4-FFF2-40B4-BE49-F238E27FC236}">
                <a16:creationId xmlns:a16="http://schemas.microsoft.com/office/drawing/2014/main" id="{CACCBFA6-F807-40AD-28FC-CF252F35E4DA}"/>
              </a:ext>
            </a:extLst>
          </p:cNvPr>
          <p:cNvPicPr>
            <a:picLocks noChangeAspect="1"/>
          </p:cNvPicPr>
          <p:nvPr/>
        </p:nvPicPr>
        <p:blipFill>
          <a:blip r:embed="rId4"/>
          <a:stretch>
            <a:fillRect/>
          </a:stretch>
        </p:blipFill>
        <p:spPr>
          <a:xfrm>
            <a:off x="516843" y="-9906"/>
            <a:ext cx="3827875" cy="5143500"/>
          </a:xfrm>
          <a:prstGeom prst="rect">
            <a:avLst/>
          </a:prstGeom>
        </p:spPr>
      </p:pic>
    </p:spTree>
    <p:extLst>
      <p:ext uri="{BB962C8B-B14F-4D97-AF65-F5344CB8AC3E}">
        <p14:creationId xmlns:p14="http://schemas.microsoft.com/office/powerpoint/2010/main" val="211208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3AEFB08-1289-9B6E-24D9-06631A9E2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335" y="0"/>
            <a:ext cx="4181329" cy="5143500"/>
          </a:xfrm>
          <a:prstGeom prst="rect">
            <a:avLst/>
          </a:prstGeom>
        </p:spPr>
      </p:pic>
    </p:spTree>
    <p:extLst>
      <p:ext uri="{BB962C8B-B14F-4D97-AF65-F5344CB8AC3E}">
        <p14:creationId xmlns:p14="http://schemas.microsoft.com/office/powerpoint/2010/main" val="4042907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C1D610E-0996-7C0B-2A98-C9B47617189E}"/>
              </a:ext>
            </a:extLst>
          </p:cNvPr>
          <p:cNvPicPr>
            <a:picLocks noChangeAspect="1"/>
          </p:cNvPicPr>
          <p:nvPr/>
        </p:nvPicPr>
        <p:blipFill>
          <a:blip r:embed="rId3"/>
          <a:stretch>
            <a:fillRect/>
          </a:stretch>
        </p:blipFill>
        <p:spPr>
          <a:xfrm>
            <a:off x="1871285" y="309247"/>
            <a:ext cx="5401429" cy="4525006"/>
          </a:xfrm>
          <a:prstGeom prst="rect">
            <a:avLst/>
          </a:prstGeom>
        </p:spPr>
      </p:pic>
    </p:spTree>
    <p:extLst>
      <p:ext uri="{BB962C8B-B14F-4D97-AF65-F5344CB8AC3E}">
        <p14:creationId xmlns:p14="http://schemas.microsoft.com/office/powerpoint/2010/main" val="295152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F026539D-9BBC-AEAA-C9FC-B48DB4BCB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DD1775-2EB2-BFA0-E913-0E2F60DDC28A}"/>
              </a:ext>
            </a:extLst>
          </p:cNvPr>
          <p:cNvSpPr txBox="1"/>
          <p:nvPr/>
        </p:nvSpPr>
        <p:spPr>
          <a:xfrm>
            <a:off x="2590800" y="514350"/>
            <a:ext cx="3408305" cy="1015663"/>
          </a:xfrm>
          <a:prstGeom prst="rect">
            <a:avLst/>
          </a:prstGeom>
          <a:noFill/>
        </p:spPr>
        <p:txBody>
          <a:bodyPr wrap="none" rtlCol="0">
            <a:spAutoFit/>
          </a:bodyPr>
          <a:lstStyle/>
          <a:p>
            <a:r>
              <a:rPr lang="he-IL" altLang="en-US" sz="6000" b="1" dirty="0">
                <a:effectLst>
                  <a:outerShdw blurRad="38100" dist="38100" dir="2700000" algn="tl">
                    <a:srgbClr val="000000">
                      <a:alpha val="43137"/>
                    </a:srgbClr>
                  </a:outerShdw>
                </a:effectLst>
                <a:cs typeface="Vilna" pitchFamily="2" charset="-79"/>
              </a:rPr>
              <a:t>אָבִינוּ מַלְכֵּנוּ</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9206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err="1"/>
              <a:t>Avinu</a:t>
            </a:r>
            <a:r>
              <a:rPr lang="en-US" sz="4000" dirty="0"/>
              <a:t> </a:t>
            </a:r>
            <a:r>
              <a:rPr lang="en-US" sz="4000" dirty="0" err="1"/>
              <a:t>Malkenu</a:t>
            </a:r>
            <a:r>
              <a:rPr lang="en-US" sz="4000" dirty="0"/>
              <a:t>, </a:t>
            </a:r>
            <a:r>
              <a:rPr lang="he-IL" altLang="en-US" sz="4000" b="1" dirty="0">
                <a:effectLst>
                  <a:outerShdw blurRad="38100" dist="38100" dir="2700000" algn="tl">
                    <a:srgbClr val="000000">
                      <a:alpha val="43137"/>
                    </a:srgbClr>
                  </a:outerShdw>
                </a:effectLst>
                <a:cs typeface="Vilna" pitchFamily="2" charset="-79"/>
              </a:rPr>
              <a:t>אָבִינוּ מַלְכֵּנוּ</a:t>
            </a:r>
            <a:endParaRPr lang="en-US" sz="4000" dirty="0">
              <a:effectLst>
                <a:outerShdw blurRad="38100" dist="38100" dir="2700000" algn="tl">
                  <a:srgbClr val="000000">
                    <a:alpha val="43137"/>
                  </a:srgbClr>
                </a:outerShdw>
              </a:effectLst>
            </a:endParaRPr>
          </a:p>
          <a:p>
            <a:pPr marL="512763" indent="-512763">
              <a:buFont typeface="+mj-lt"/>
              <a:buAutoNum type="arabicPeriod"/>
            </a:pPr>
            <a:r>
              <a:rPr lang="en-US" sz="4000" dirty="0"/>
              <a:t>Context and history</a:t>
            </a:r>
          </a:p>
          <a:p>
            <a:pPr marL="512763" indent="-512763">
              <a:buFont typeface="+mj-lt"/>
              <a:buAutoNum type="arabicPeriod"/>
            </a:pPr>
            <a:r>
              <a:rPr lang="en-US" sz="4000" u="sng" dirty="0">
                <a:solidFill>
                  <a:srgbClr val="FFFF66"/>
                </a:solidFill>
              </a:rPr>
              <a:t>Praying it, selected verses</a:t>
            </a:r>
          </a:p>
          <a:p>
            <a:pPr marL="512763" indent="-512763">
              <a:buFont typeface="+mj-lt"/>
              <a:buAutoNum type="arabicPeriod"/>
            </a:pPr>
            <a:r>
              <a:rPr lang="en-US" sz="4000" dirty="0"/>
              <a:t>Applications and implications</a:t>
            </a:r>
          </a:p>
        </p:txBody>
      </p:sp>
    </p:spTree>
    <p:extLst>
      <p:ext uri="{BB962C8B-B14F-4D97-AF65-F5344CB8AC3E}">
        <p14:creationId xmlns:p14="http://schemas.microsoft.com/office/powerpoint/2010/main" val="301499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 Is. 9.6 </a:t>
            </a:r>
            <a:r>
              <a:rPr lang="en-US" sz="4000" dirty="0"/>
              <a:t>For a child is born to us, a son is given to us; dominion will rest on his shoulders, and he will be given the name </a:t>
            </a:r>
            <a:r>
              <a:rPr lang="en-US" sz="4000" i="1" dirty="0"/>
              <a:t>Pele-</a:t>
            </a:r>
            <a:r>
              <a:rPr lang="en-US" sz="4000" i="1" dirty="0" err="1"/>
              <a:t>Yo‘etz</a:t>
            </a:r>
            <a:r>
              <a:rPr lang="en-US" sz="4000" i="1" dirty="0"/>
              <a:t> El </a:t>
            </a:r>
            <a:r>
              <a:rPr lang="en-US" sz="4000" i="1" dirty="0" err="1"/>
              <a:t>Gibbor</a:t>
            </a:r>
            <a:r>
              <a:rPr lang="en-US" sz="4000" i="1" dirty="0"/>
              <a:t> </a:t>
            </a:r>
            <a:r>
              <a:rPr lang="en-US" sz="4000" i="1" u="sng" dirty="0" err="1">
                <a:solidFill>
                  <a:srgbClr val="FFFF66"/>
                </a:solidFill>
              </a:rPr>
              <a:t>Avi</a:t>
            </a:r>
            <a:r>
              <a:rPr lang="en-US" sz="4000" i="1" u="sng" dirty="0">
                <a:solidFill>
                  <a:srgbClr val="FFFF66"/>
                </a:solidFill>
              </a:rPr>
              <a:t>-‘Ad </a:t>
            </a:r>
            <a:r>
              <a:rPr lang="en-US" sz="4000" i="1" dirty="0"/>
              <a:t>Sar-Shalom</a:t>
            </a:r>
            <a:r>
              <a:rPr lang="en-US" sz="4000" dirty="0"/>
              <a:t>  Wonder of a Counselor, Mighty God, </a:t>
            </a:r>
            <a:r>
              <a:rPr lang="en-US" sz="4000" u="sng" dirty="0">
                <a:solidFill>
                  <a:srgbClr val="FFFF66"/>
                </a:solidFill>
              </a:rPr>
              <a:t>Father of Eternity</a:t>
            </a:r>
            <a:r>
              <a:rPr lang="en-US" sz="4000" dirty="0"/>
              <a:t>, Prince of Peace.</a:t>
            </a:r>
          </a:p>
        </p:txBody>
      </p:sp>
    </p:spTree>
    <p:extLst>
      <p:ext uri="{BB962C8B-B14F-4D97-AF65-F5344CB8AC3E}">
        <p14:creationId xmlns:p14="http://schemas.microsoft.com/office/powerpoint/2010/main" val="344946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Our Father, our King, we have sinned before You. </a:t>
            </a:r>
          </a:p>
          <a:p>
            <a:r>
              <a:rPr lang="en-US" sz="4000" dirty="0"/>
              <a:t>Our Father, our King, we have no King but You. </a:t>
            </a:r>
          </a:p>
          <a:p>
            <a:r>
              <a:rPr lang="en-US" sz="4000" dirty="0"/>
              <a:t>Our Father, our King, act [benevolently] with us for the sake of Your Name.</a:t>
            </a:r>
          </a:p>
        </p:txBody>
      </p:sp>
    </p:spTree>
    <p:extLst>
      <p:ext uri="{BB962C8B-B14F-4D97-AF65-F5344CB8AC3E}">
        <p14:creationId xmlns:p14="http://schemas.microsoft.com/office/powerpoint/2010/main" val="3628239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Our Father, our King, remove from us all harsh decrees.</a:t>
            </a:r>
          </a:p>
          <a:p>
            <a:r>
              <a:rPr lang="en-US" sz="4000" dirty="0"/>
              <a:t>Our Father, our King, annul the intentions of our enemies.</a:t>
            </a:r>
          </a:p>
          <a:p>
            <a:r>
              <a:rPr lang="en-US" sz="4000" dirty="0"/>
              <a:t>Our Father, our King, foil the plans of our foes.</a:t>
            </a:r>
          </a:p>
        </p:txBody>
      </p:sp>
    </p:spTree>
    <p:extLst>
      <p:ext uri="{BB962C8B-B14F-4D97-AF65-F5344CB8AC3E}">
        <p14:creationId xmlns:p14="http://schemas.microsoft.com/office/powerpoint/2010/main" val="2681993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Our Father, our King, wipe out every oppressor and adversary from against us.</a:t>
            </a:r>
          </a:p>
          <a:p>
            <a:pPr marL="0" indent="0">
              <a:buNone/>
            </a:pPr>
            <a:r>
              <a:rPr lang="en-US" sz="4000" dirty="0"/>
              <a:t>Our Father, our King, close the mouths of our adversaries and accusers.</a:t>
            </a:r>
          </a:p>
          <a:p>
            <a:pPr marL="0" indent="0">
              <a:buNone/>
            </a:pPr>
            <a:r>
              <a:rPr lang="en-US" sz="4000" dirty="0"/>
              <a:t>Our Father, our King, remove pestilence, sword, famine, captivity, and destruction from the members of Your covenant.</a:t>
            </a:r>
          </a:p>
        </p:txBody>
      </p:sp>
    </p:spTree>
    <p:extLst>
      <p:ext uri="{BB962C8B-B14F-4D97-AF65-F5344CB8AC3E}">
        <p14:creationId xmlns:p14="http://schemas.microsoft.com/office/powerpoint/2010/main" val="2885741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Our Father, our King, erase in Your abounding mercies all the records of our debts [sins].</a:t>
            </a:r>
          </a:p>
          <a:p>
            <a:pPr marL="0" indent="0">
              <a:buNone/>
            </a:pPr>
            <a:r>
              <a:rPr lang="en-US" sz="4000" dirty="0"/>
              <a:t>Our Father, our King, bring us back to You in wholehearted repentance.</a:t>
            </a:r>
          </a:p>
          <a:p>
            <a:pPr marL="0" indent="0">
              <a:buNone/>
            </a:pPr>
            <a:r>
              <a:rPr lang="en-US" sz="4000" dirty="0"/>
              <a:t>Our Father, our King, send a complete healing to the sick of Your people.</a:t>
            </a:r>
          </a:p>
        </p:txBody>
      </p:sp>
    </p:spTree>
    <p:extLst>
      <p:ext uri="{BB962C8B-B14F-4D97-AF65-F5344CB8AC3E}">
        <p14:creationId xmlns:p14="http://schemas.microsoft.com/office/powerpoint/2010/main" val="985139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Our Father, our King, remember us for redemption and deliverance.</a:t>
            </a:r>
          </a:p>
          <a:p>
            <a:pPr marL="0" indent="0">
              <a:buNone/>
            </a:pPr>
            <a:r>
              <a:rPr lang="en-US" sz="4000" dirty="0"/>
              <a:t>Our Father, our King, remember us for livelihood and sustenance.</a:t>
            </a:r>
          </a:p>
        </p:txBody>
      </p:sp>
    </p:spTree>
    <p:extLst>
      <p:ext uri="{BB962C8B-B14F-4D97-AF65-F5344CB8AC3E}">
        <p14:creationId xmlns:p14="http://schemas.microsoft.com/office/powerpoint/2010/main" val="2947992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Our Father, our King, remember us for pardon and forgiveness</a:t>
            </a:r>
          </a:p>
          <a:p>
            <a:r>
              <a:rPr lang="en-US" sz="4000" dirty="0"/>
              <a:t>Our Father, our King, cause deliverance to flourish for us soon.</a:t>
            </a:r>
          </a:p>
          <a:p>
            <a:r>
              <a:rPr lang="en-US" sz="4000" dirty="0"/>
              <a:t>Our Father, our King, exalt the glory of Israel Your people.</a:t>
            </a:r>
          </a:p>
          <a:p>
            <a:r>
              <a:rPr lang="en-US" sz="4000" dirty="0"/>
              <a:t>Our Father, our King, exalt the glory of Your anointed one.</a:t>
            </a:r>
          </a:p>
        </p:txBody>
      </p:sp>
    </p:spTree>
    <p:extLst>
      <p:ext uri="{BB962C8B-B14F-4D97-AF65-F5344CB8AC3E}">
        <p14:creationId xmlns:p14="http://schemas.microsoft.com/office/powerpoint/2010/main" val="256027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402315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r>
              <a:rPr lang="en-US" sz="4000" dirty="0"/>
              <a:t>Our Father, our King, accept our prayer with mercy and with favor.</a:t>
            </a:r>
          </a:p>
          <a:p>
            <a:r>
              <a:rPr lang="en-US" sz="4000" dirty="0"/>
              <a:t>Our Father, our King, open the gates of heaven to our prayer.</a:t>
            </a:r>
          </a:p>
          <a:p>
            <a:r>
              <a:rPr lang="en-US" sz="4000" dirty="0"/>
              <a:t>Our Father, our King, let it be remembered that we are but dust.</a:t>
            </a:r>
          </a:p>
          <a:p>
            <a:r>
              <a:rPr lang="en-US" sz="4000" dirty="0"/>
              <a:t>Our Father, our King, we beseech You, do not turn us away from You empty-handed.</a:t>
            </a:r>
          </a:p>
        </p:txBody>
      </p:sp>
    </p:spTree>
    <p:extLst>
      <p:ext uri="{BB962C8B-B14F-4D97-AF65-F5344CB8AC3E}">
        <p14:creationId xmlns:p14="http://schemas.microsoft.com/office/powerpoint/2010/main" val="1425391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r>
              <a:rPr lang="en-US" sz="4000" dirty="0"/>
              <a:t>Our Father, our King, have compassion upon us, and upon our infants and children. </a:t>
            </a:r>
          </a:p>
          <a:p>
            <a:r>
              <a:rPr lang="en-US" sz="4000" dirty="0"/>
              <a:t>Our Father, our King, do it for Your sake, and deliver us.</a:t>
            </a:r>
          </a:p>
          <a:p>
            <a:r>
              <a:rPr lang="en-US" sz="4000" dirty="0"/>
              <a:t>Our Father, our King, do it for the sake of Your abounding mercies.</a:t>
            </a:r>
          </a:p>
          <a:p>
            <a:r>
              <a:rPr lang="en-US" sz="4000" dirty="0"/>
              <a:t>Our Father, our King, do it for the sake of Your great, mighty and awesome Name which is proclaimed over us.</a:t>
            </a:r>
          </a:p>
        </p:txBody>
      </p:sp>
    </p:spTree>
    <p:extLst>
      <p:ext uri="{BB962C8B-B14F-4D97-AF65-F5344CB8AC3E}">
        <p14:creationId xmlns:p14="http://schemas.microsoft.com/office/powerpoint/2010/main" val="1585241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dirty="0"/>
              <a:t>Our Father, our King, withhold the plague from Your inheritance.</a:t>
            </a:r>
          </a:p>
          <a:p>
            <a:r>
              <a:rPr lang="en-US" sz="4000" dirty="0"/>
              <a:t>Our Father, our King, pardon and forgive all our iniquities.</a:t>
            </a:r>
          </a:p>
          <a:p>
            <a:r>
              <a:rPr lang="en-US" sz="4000" dirty="0"/>
              <a:t>Our Father, our King, blot out and remove our transgressions from before Your eyes.</a:t>
            </a:r>
          </a:p>
        </p:txBody>
      </p:sp>
    </p:spTree>
    <p:extLst>
      <p:ext uri="{BB962C8B-B14F-4D97-AF65-F5344CB8AC3E}">
        <p14:creationId xmlns:p14="http://schemas.microsoft.com/office/powerpoint/2010/main" val="200640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F026539D-9BBC-AEAA-C9FC-B48DB4BCB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DD1775-2EB2-BFA0-E913-0E2F60DDC28A}"/>
              </a:ext>
            </a:extLst>
          </p:cNvPr>
          <p:cNvSpPr txBox="1"/>
          <p:nvPr/>
        </p:nvSpPr>
        <p:spPr>
          <a:xfrm>
            <a:off x="2590800" y="514350"/>
            <a:ext cx="3408305" cy="1015663"/>
          </a:xfrm>
          <a:prstGeom prst="rect">
            <a:avLst/>
          </a:prstGeom>
          <a:noFill/>
        </p:spPr>
        <p:txBody>
          <a:bodyPr wrap="none" rtlCol="0">
            <a:spAutoFit/>
          </a:bodyPr>
          <a:lstStyle/>
          <a:p>
            <a:r>
              <a:rPr lang="he-IL" altLang="en-US" sz="6000" b="1" dirty="0">
                <a:effectLst>
                  <a:outerShdw blurRad="38100" dist="38100" dir="2700000" algn="tl">
                    <a:srgbClr val="000000">
                      <a:alpha val="43137"/>
                    </a:srgbClr>
                  </a:outerShdw>
                </a:effectLst>
                <a:cs typeface="Vilna" pitchFamily="2" charset="-79"/>
              </a:rPr>
              <a:t>אָבִינוּ מַלְכֵּנוּ</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4592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err="1"/>
              <a:t>Avinu</a:t>
            </a:r>
            <a:r>
              <a:rPr lang="en-US" sz="4000" dirty="0"/>
              <a:t> </a:t>
            </a:r>
            <a:r>
              <a:rPr lang="en-US" sz="4000" dirty="0" err="1"/>
              <a:t>Malkenu</a:t>
            </a:r>
            <a:r>
              <a:rPr lang="en-US" sz="4000" dirty="0"/>
              <a:t>, </a:t>
            </a:r>
            <a:r>
              <a:rPr lang="he-IL" altLang="en-US" sz="4000" b="1" dirty="0">
                <a:effectLst>
                  <a:outerShdw blurRad="38100" dist="38100" dir="2700000" algn="tl">
                    <a:srgbClr val="000000">
                      <a:alpha val="43137"/>
                    </a:srgbClr>
                  </a:outerShdw>
                </a:effectLst>
                <a:cs typeface="Vilna" pitchFamily="2" charset="-79"/>
              </a:rPr>
              <a:t>אָבִינוּ מַלְכֵּנוּ</a:t>
            </a:r>
            <a:endParaRPr lang="en-US" sz="4000" dirty="0">
              <a:effectLst>
                <a:outerShdw blurRad="38100" dist="38100" dir="2700000" algn="tl">
                  <a:srgbClr val="000000">
                    <a:alpha val="43137"/>
                  </a:srgbClr>
                </a:outerShdw>
              </a:effectLst>
            </a:endParaRPr>
          </a:p>
          <a:p>
            <a:pPr marL="512763" indent="-512763">
              <a:buFont typeface="+mj-lt"/>
              <a:buAutoNum type="arabicPeriod"/>
            </a:pPr>
            <a:r>
              <a:rPr lang="en-US" sz="4000" dirty="0"/>
              <a:t>Context and history</a:t>
            </a:r>
          </a:p>
          <a:p>
            <a:pPr marL="512763" indent="-512763">
              <a:buFont typeface="+mj-lt"/>
              <a:buAutoNum type="arabicPeriod"/>
            </a:pPr>
            <a:r>
              <a:rPr lang="en-US" sz="4000" dirty="0"/>
              <a:t>Praying it, selected verses</a:t>
            </a:r>
          </a:p>
          <a:p>
            <a:pPr marL="512763" indent="-512763">
              <a:buFont typeface="+mj-lt"/>
              <a:buAutoNum type="arabicPeriod"/>
            </a:pPr>
            <a:r>
              <a:rPr lang="en-US" sz="4000" u="sng" dirty="0">
                <a:solidFill>
                  <a:srgbClr val="FFFF66"/>
                </a:solidFill>
              </a:rPr>
              <a:t>Applications and implications</a:t>
            </a:r>
          </a:p>
        </p:txBody>
      </p:sp>
    </p:spTree>
    <p:extLst>
      <p:ext uri="{BB962C8B-B14F-4D97-AF65-F5344CB8AC3E}">
        <p14:creationId xmlns:p14="http://schemas.microsoft.com/office/powerpoint/2010/main" val="2352743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2 Cor 12.14-15</a:t>
            </a:r>
            <a:r>
              <a:rPr lang="en-US" sz="4000" dirty="0"/>
              <a:t>  Look, I am ready this third time to come and visit you; and I will not be a burden to you; for it is not what you own that I want, but you! Children are not supposed to save up for their parents, but parents for their children. </a:t>
            </a:r>
          </a:p>
        </p:txBody>
      </p:sp>
    </p:spTree>
    <p:extLst>
      <p:ext uri="{BB962C8B-B14F-4D97-AF65-F5344CB8AC3E}">
        <p14:creationId xmlns:p14="http://schemas.microsoft.com/office/powerpoint/2010/main" val="1104874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12.14-15</a:t>
            </a:r>
            <a:r>
              <a:rPr lang="en-US" sz="4000" dirty="0"/>
              <a:t>  And as for me, I will most gladly spend everything I have and be spent myself too for your sakes. If I love you more, am I to be loved less?</a:t>
            </a:r>
          </a:p>
        </p:txBody>
      </p:sp>
    </p:spTree>
    <p:extLst>
      <p:ext uri="{BB962C8B-B14F-4D97-AF65-F5344CB8AC3E}">
        <p14:creationId xmlns:p14="http://schemas.microsoft.com/office/powerpoint/2010/main" val="1398405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211-12</a:t>
            </a:r>
            <a:r>
              <a:rPr lang="en-US" sz="4000" dirty="0"/>
              <a:t> For you know that we </a:t>
            </a:r>
            <a:r>
              <a:rPr lang="en-US" sz="4000" u="sng" dirty="0">
                <a:solidFill>
                  <a:srgbClr val="FFFF66"/>
                </a:solidFill>
              </a:rPr>
              <a:t>treated each one of you the way a father treats his children</a:t>
            </a:r>
            <a:r>
              <a:rPr lang="en-US" sz="4000" dirty="0">
                <a:solidFill>
                  <a:srgbClr val="FFFF66"/>
                </a:solidFill>
              </a:rPr>
              <a:t> </a:t>
            </a:r>
            <a:r>
              <a:rPr lang="en-US" sz="4000" dirty="0"/>
              <a:t>—  we encouraged you and comforted you and appealed to you to lead lives worthy of God, who calls you into his Kingdom and glory.</a:t>
            </a:r>
          </a:p>
        </p:txBody>
      </p:sp>
    </p:spTree>
    <p:extLst>
      <p:ext uri="{BB962C8B-B14F-4D97-AF65-F5344CB8AC3E}">
        <p14:creationId xmlns:p14="http://schemas.microsoft.com/office/powerpoint/2010/main" val="157177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Mk 13.12-13</a:t>
            </a:r>
            <a:r>
              <a:rPr lang="en-US" sz="4000" dirty="0"/>
              <a:t> Brother will betray brother to death, and a father his child. And children will rise up against parents and have them put to death. And you will be hated by all because of My name, but the one who endures to the end will be saved.</a:t>
            </a:r>
          </a:p>
        </p:txBody>
      </p:sp>
    </p:spTree>
    <p:extLst>
      <p:ext uri="{BB962C8B-B14F-4D97-AF65-F5344CB8AC3E}">
        <p14:creationId xmlns:p14="http://schemas.microsoft.com/office/powerpoint/2010/main" val="4132884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Mishlei/Prov 13.1 </a:t>
            </a:r>
            <a:r>
              <a:rPr lang="en-US" sz="4000" dirty="0"/>
              <a:t>A son who heeds his father’s discipline is wise, but a scoffer doesn’t listen to rebuke.</a:t>
            </a:r>
          </a:p>
          <a:p>
            <a:pPr marL="0" indent="0">
              <a:buNone/>
            </a:pPr>
            <a:r>
              <a:rPr lang="en-US" sz="4000" baseline="30000" dirty="0"/>
              <a:t>Mishlei/Prov 13.24   </a:t>
            </a:r>
            <a:r>
              <a:rPr lang="en-US" sz="4000" dirty="0"/>
              <a:t>He who fails to use a stick hates his son, but he who loves him is careful to discipline him.</a:t>
            </a:r>
          </a:p>
        </p:txBody>
      </p:sp>
    </p:spTree>
    <p:extLst>
      <p:ext uri="{BB962C8B-B14F-4D97-AF65-F5344CB8AC3E}">
        <p14:creationId xmlns:p14="http://schemas.microsoft.com/office/powerpoint/2010/main" val="176441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C449648-F5C4-4C9B-BCEC-52774174BAF7}"/>
              </a:ext>
            </a:extLst>
          </p:cNvPr>
          <p:cNvPicPr>
            <a:picLocks noChangeAspect="1"/>
          </p:cNvPicPr>
          <p:nvPr/>
        </p:nvPicPr>
        <p:blipFill>
          <a:blip r:embed="rId3"/>
          <a:stretch>
            <a:fillRect/>
          </a:stretch>
        </p:blipFill>
        <p:spPr>
          <a:xfrm>
            <a:off x="0" y="1247554"/>
            <a:ext cx="9144000" cy="2648391"/>
          </a:xfrm>
          <a:prstGeom prst="rect">
            <a:avLst/>
          </a:prstGeom>
        </p:spPr>
      </p:pic>
    </p:spTree>
    <p:extLst>
      <p:ext uri="{BB962C8B-B14F-4D97-AF65-F5344CB8AC3E}">
        <p14:creationId xmlns:p14="http://schemas.microsoft.com/office/powerpoint/2010/main" val="785888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925316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A1523EB-37FB-9D78-B9AB-51C6C0E47356}"/>
              </a:ext>
            </a:extLst>
          </p:cNvPr>
          <p:cNvSpPr>
            <a:spLocks noGrp="1" noChangeArrowheads="1"/>
          </p:cNvSpPr>
          <p:nvPr>
            <p:ph type="ctrTitle"/>
          </p:nvPr>
        </p:nvSpPr>
        <p:spPr>
          <a:xfrm>
            <a:off x="1657350" y="628650"/>
            <a:ext cx="5829300" cy="1102519"/>
          </a:xfrm>
        </p:spPr>
        <p:txBody>
          <a:bodyPr/>
          <a:lstStyle/>
          <a:p>
            <a:pPr rtl="1" eaLnBrk="1" hangingPunct="1"/>
            <a:br>
              <a:rPr lang="en-US" altLang="en-US" dirty="0"/>
            </a:br>
            <a:r>
              <a:rPr lang="he-IL" altLang="en-US" sz="6000" b="1" dirty="0">
                <a:cs typeface="Vilna" pitchFamily="2" charset="-79"/>
              </a:rPr>
              <a:t>אָבִינוּ מַלְכֵּנוּ</a:t>
            </a:r>
            <a:r>
              <a:rPr lang="he-IL" altLang="en-US" sz="4500" dirty="0"/>
              <a:t> </a:t>
            </a:r>
            <a:br>
              <a:rPr lang="he-IL" altLang="en-US" sz="4500" dirty="0"/>
            </a:br>
            <a:r>
              <a:rPr lang="en-US" altLang="en-US" sz="3600" dirty="0" err="1"/>
              <a:t>Aveenu</a:t>
            </a:r>
            <a:r>
              <a:rPr lang="en-US" altLang="en-US" sz="3600" dirty="0"/>
              <a:t> </a:t>
            </a:r>
            <a:r>
              <a:rPr lang="en-US" altLang="en-US" sz="3600" dirty="0" err="1"/>
              <a:t>Malkaynu</a:t>
            </a:r>
            <a:br>
              <a:rPr lang="en-US" altLang="en-US" dirty="0"/>
            </a:br>
            <a:r>
              <a:rPr lang="en-US" altLang="en-US" sz="2700" dirty="0"/>
              <a:t>(Our Father, Our King)</a:t>
            </a:r>
            <a:br>
              <a:rPr lang="en-US" altLang="en-US" dirty="0"/>
            </a:br>
            <a:r>
              <a:rPr lang="en-US" altLang="en-US" sz="2100" i="1" dirty="0"/>
              <a:t>Holy Day Version</a:t>
            </a:r>
          </a:p>
        </p:txBody>
      </p:sp>
      <p:sp>
        <p:nvSpPr>
          <p:cNvPr id="2051" name="Rectangle 3">
            <a:extLst>
              <a:ext uri="{FF2B5EF4-FFF2-40B4-BE49-F238E27FC236}">
                <a16:creationId xmlns:a16="http://schemas.microsoft.com/office/drawing/2014/main" id="{1DFC6DA4-55BD-F93C-DCE7-4679C268FF0A}"/>
              </a:ext>
            </a:extLst>
          </p:cNvPr>
          <p:cNvSpPr>
            <a:spLocks noGrp="1" noChangeArrowheads="1"/>
          </p:cNvSpPr>
          <p:nvPr>
            <p:ph type="subTitle" idx="1"/>
          </p:nvPr>
        </p:nvSpPr>
        <p:spPr>
          <a:xfrm>
            <a:off x="1828800" y="3257550"/>
            <a:ext cx="5486400" cy="914400"/>
          </a:xfrm>
        </p:spPr>
        <p:txBody>
          <a:bodyPr/>
          <a:lstStyle/>
          <a:p>
            <a:pPr eaLnBrk="1" hangingPunct="1">
              <a:lnSpc>
                <a:spcPct val="80000"/>
              </a:lnSpc>
            </a:pPr>
            <a:r>
              <a:rPr lang="en-US" altLang="en-US" sz="1800"/>
              <a:t>Max Janowski rendition of a prayer                                          in the Makhzor </a:t>
            </a:r>
          </a:p>
          <a:p>
            <a:pPr eaLnBrk="1" hangingPunct="1">
              <a:lnSpc>
                <a:spcPct val="80000"/>
              </a:lnSpc>
            </a:pPr>
            <a:r>
              <a:rPr lang="en-US" altLang="en-US" sz="1800"/>
              <a:t>Used by permission, CCLI license #2412213</a:t>
            </a:r>
          </a:p>
        </p:txBody>
      </p:sp>
    </p:spTree>
    <p:extLst>
      <p:ext uri="{BB962C8B-B14F-4D97-AF65-F5344CB8AC3E}">
        <p14:creationId xmlns:p14="http://schemas.microsoft.com/office/powerpoint/2010/main" val="2995612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661296-993A-1F58-DDAF-5F3140EB49F8}"/>
              </a:ext>
            </a:extLst>
          </p:cNvPr>
          <p:cNvSpPr>
            <a:spLocks noGrp="1" noChangeArrowheads="1"/>
          </p:cNvSpPr>
          <p:nvPr>
            <p:ph type="body" idx="1"/>
          </p:nvPr>
        </p:nvSpPr>
        <p:spPr>
          <a:xfrm>
            <a:off x="1485900" y="195263"/>
            <a:ext cx="6172200" cy="3726656"/>
          </a:xfrm>
        </p:spPr>
        <p:txBody>
          <a:bodyPr/>
          <a:lstStyle/>
          <a:p>
            <a:pPr marL="0" indent="0" algn="ctr" rtl="1" eaLnBrk="1" hangingPunct="1">
              <a:lnSpc>
                <a:spcPct val="80000"/>
              </a:lnSpc>
              <a:spcBef>
                <a:spcPct val="0"/>
              </a:spcBef>
            </a:pPr>
            <a:r>
              <a:rPr lang="he-IL" altLang="en-US" sz="5400" b="1" dirty="0">
                <a:latin typeface="Times New Roman" panose="02020603050405020304" pitchFamily="18" charset="0"/>
                <a:cs typeface="Vilna" pitchFamily="2" charset="-79"/>
              </a:rPr>
              <a:t>אָבִינוּ מַלְכֵּנוּ </a:t>
            </a:r>
            <a:endParaRPr lang="en-US" altLang="en-US" sz="5400" b="1" dirty="0">
              <a:latin typeface="Times New Roman" panose="02020603050405020304" pitchFamily="18" charset="0"/>
              <a:cs typeface="Vilna" pitchFamily="2" charset="-79"/>
            </a:endParaRPr>
          </a:p>
          <a:p>
            <a:pPr marL="0" indent="0" algn="ctr" rtl="1" eaLnBrk="1" hangingPunct="1">
              <a:lnSpc>
                <a:spcPct val="80000"/>
              </a:lnSpc>
              <a:spcBef>
                <a:spcPct val="0"/>
              </a:spcBef>
            </a:pPr>
            <a:r>
              <a:rPr lang="he-IL" altLang="en-US" sz="5400" b="1" dirty="0">
                <a:latin typeface="Times New Roman" panose="02020603050405020304" pitchFamily="18" charset="0"/>
                <a:cs typeface="Vilna" pitchFamily="2" charset="-79"/>
              </a:rPr>
              <a:t>שְׁמַע קוֹלֵנוּ</a:t>
            </a:r>
            <a:r>
              <a:rPr lang="en-US" altLang="en-US" sz="4050" b="1" dirty="0">
                <a:latin typeface="Times New Roman" panose="02020603050405020304" pitchFamily="18" charset="0"/>
                <a:cs typeface="Narkisim" panose="020E0502050101010101" pitchFamily="34" charset="-79"/>
              </a:rPr>
              <a:t> </a:t>
            </a:r>
            <a:endParaRPr lang="en-US" altLang="en-US" sz="4050" b="1" dirty="0">
              <a:latin typeface="Times New Roman" panose="02020603050405020304" pitchFamily="18" charset="0"/>
            </a:endParaRPr>
          </a:p>
          <a:p>
            <a:pPr marL="0" indent="0" algn="ctr" eaLnBrk="1" hangingPunct="1">
              <a:lnSpc>
                <a:spcPct val="80000"/>
              </a:lnSpc>
              <a:spcBef>
                <a:spcPct val="0"/>
              </a:spcBef>
            </a:pPr>
            <a:r>
              <a:rPr lang="en-US" altLang="en-US" dirty="0"/>
              <a:t>Ah-vee-nu Mal-kay-nu </a:t>
            </a:r>
          </a:p>
          <a:p>
            <a:pPr marL="0" indent="0" algn="ctr" eaLnBrk="1" hangingPunct="1">
              <a:lnSpc>
                <a:spcPct val="80000"/>
              </a:lnSpc>
              <a:spcBef>
                <a:spcPct val="0"/>
              </a:spcBef>
            </a:pPr>
            <a:r>
              <a:rPr lang="en-US" altLang="en-US" dirty="0" err="1"/>
              <a:t>Sh’ma</a:t>
            </a:r>
            <a:r>
              <a:rPr lang="en-US" altLang="en-US" dirty="0"/>
              <a:t> Ko-lay-nu</a:t>
            </a:r>
          </a:p>
          <a:p>
            <a:pPr marL="0" indent="0" algn="ctr" eaLnBrk="1" hangingPunct="1">
              <a:lnSpc>
                <a:spcPct val="80000"/>
              </a:lnSpc>
              <a:spcBef>
                <a:spcPct val="0"/>
              </a:spcBef>
            </a:pPr>
            <a:endParaRPr lang="en-US" altLang="en-US" sz="1800" i="1" dirty="0"/>
          </a:p>
          <a:p>
            <a:pPr marL="0" indent="0" algn="ctr" eaLnBrk="1" hangingPunct="1">
              <a:lnSpc>
                <a:spcPct val="80000"/>
              </a:lnSpc>
              <a:spcBef>
                <a:spcPct val="0"/>
              </a:spcBef>
            </a:pPr>
            <a:r>
              <a:rPr lang="en-US" altLang="en-US" sz="4000" i="1" dirty="0"/>
              <a:t>[Our Father, Our King</a:t>
            </a:r>
          </a:p>
          <a:p>
            <a:pPr marL="0" indent="0" algn="ctr" eaLnBrk="1" hangingPunct="1">
              <a:lnSpc>
                <a:spcPct val="80000"/>
              </a:lnSpc>
              <a:spcBef>
                <a:spcPct val="0"/>
              </a:spcBef>
            </a:pPr>
            <a:r>
              <a:rPr lang="en-US" altLang="en-US" sz="4000" i="1" dirty="0"/>
              <a:t>	Listen to our voice]</a:t>
            </a:r>
          </a:p>
          <a:p>
            <a:pPr marL="0" indent="0" algn="ctr" eaLnBrk="1" hangingPunct="1">
              <a:lnSpc>
                <a:spcPct val="80000"/>
              </a:lnSpc>
              <a:spcBef>
                <a:spcPct val="0"/>
              </a:spcBef>
            </a:pPr>
            <a:endParaRPr lang="en-US" altLang="en-US" sz="2400" dirty="0"/>
          </a:p>
        </p:txBody>
      </p:sp>
    </p:spTree>
    <p:extLst>
      <p:ext uri="{BB962C8B-B14F-4D97-AF65-F5344CB8AC3E}">
        <p14:creationId xmlns:p14="http://schemas.microsoft.com/office/powerpoint/2010/main" val="680092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D3A83E-09C2-E911-8442-F386E8CD9854}"/>
              </a:ext>
            </a:extLst>
          </p:cNvPr>
          <p:cNvSpPr>
            <a:spLocks noGrp="1" noChangeArrowheads="1"/>
          </p:cNvSpPr>
          <p:nvPr>
            <p:ph type="body" idx="1"/>
          </p:nvPr>
        </p:nvSpPr>
        <p:spPr>
          <a:xfrm>
            <a:off x="381000" y="195263"/>
            <a:ext cx="8458200" cy="4267200"/>
          </a:xfrm>
        </p:spPr>
        <p:txBody>
          <a:bodyPr/>
          <a:lstStyle/>
          <a:p>
            <a:pPr marL="0" indent="0" algn="ctr" rtl="1" eaLnBrk="1" hangingPunct="1">
              <a:spcBef>
                <a:spcPct val="0"/>
              </a:spcBef>
            </a:pPr>
            <a:r>
              <a:rPr lang="he-IL" altLang="en-US" sz="5400" b="1" dirty="0">
                <a:latin typeface="Times New Roman" panose="02020603050405020304" pitchFamily="18" charset="0"/>
                <a:cs typeface="Vilna" pitchFamily="2" charset="-79"/>
              </a:rPr>
              <a:t>אָבִינוּ מַלְכֵּנוּ </a:t>
            </a:r>
            <a:endParaRPr lang="en-US" altLang="en-US" sz="5400" b="1" dirty="0">
              <a:latin typeface="Times New Roman" panose="02020603050405020304" pitchFamily="18" charset="0"/>
              <a:cs typeface="Vilna" pitchFamily="2" charset="-79"/>
            </a:endParaRPr>
          </a:p>
          <a:p>
            <a:pPr marL="0" indent="0" algn="ctr" rtl="1" eaLnBrk="1" hangingPunct="1">
              <a:spcBef>
                <a:spcPct val="0"/>
              </a:spcBef>
            </a:pPr>
            <a:r>
              <a:rPr lang="he-IL" altLang="en-US" sz="5400" b="1" dirty="0">
                <a:latin typeface="Times New Roman" panose="02020603050405020304" pitchFamily="18" charset="0"/>
                <a:cs typeface="Vilna" pitchFamily="2" charset="-79"/>
              </a:rPr>
              <a:t>חָטָאנוּ לְפָנֶיךָ</a:t>
            </a:r>
          </a:p>
          <a:p>
            <a:pPr marL="0" indent="0" algn="ctr" eaLnBrk="1" hangingPunct="1">
              <a:spcBef>
                <a:spcPct val="0"/>
              </a:spcBef>
            </a:pPr>
            <a:r>
              <a:rPr lang="en-US" altLang="en-US" dirty="0">
                <a:cs typeface="Narkisim" panose="020E0502050101010101" pitchFamily="34" charset="-79"/>
              </a:rPr>
              <a:t>Ah-vee-nu Mal-kay-nu</a:t>
            </a:r>
          </a:p>
          <a:p>
            <a:pPr marL="0" indent="0" algn="ctr" eaLnBrk="1" hangingPunct="1">
              <a:spcBef>
                <a:spcPct val="0"/>
              </a:spcBef>
            </a:pPr>
            <a:r>
              <a:rPr lang="en-US" altLang="en-US" dirty="0">
                <a:cs typeface="Narkisim" panose="020E0502050101010101" pitchFamily="34" charset="-79"/>
              </a:rPr>
              <a:t>Kha-ta-nu </a:t>
            </a:r>
            <a:r>
              <a:rPr lang="en-US" altLang="en-US" dirty="0" err="1">
                <a:cs typeface="Narkisim" panose="020E0502050101010101" pitchFamily="34" charset="-79"/>
              </a:rPr>
              <a:t>l'fa</a:t>
            </a:r>
            <a:r>
              <a:rPr lang="en-US" altLang="en-US" dirty="0">
                <a:cs typeface="Narkisim" panose="020E0502050101010101" pitchFamily="34" charset="-79"/>
              </a:rPr>
              <a:t>-</a:t>
            </a:r>
            <a:r>
              <a:rPr lang="en-US" altLang="en-US" dirty="0" err="1">
                <a:cs typeface="Narkisim" panose="020E0502050101010101" pitchFamily="34" charset="-79"/>
              </a:rPr>
              <a:t>ney</a:t>
            </a:r>
            <a:r>
              <a:rPr lang="en-US" altLang="en-US" dirty="0">
                <a:cs typeface="Narkisim" panose="020E0502050101010101" pitchFamily="34" charset="-79"/>
              </a:rPr>
              <a:t>-kha</a:t>
            </a:r>
          </a:p>
          <a:p>
            <a:pPr marL="0" indent="0" algn="ctr" eaLnBrk="1" hangingPunct="1">
              <a:spcBef>
                <a:spcPct val="0"/>
              </a:spcBef>
            </a:pPr>
            <a:endParaRPr lang="en-US" altLang="en-US" sz="1800" i="1" dirty="0">
              <a:cs typeface="Narkisim" panose="020E0502050101010101" pitchFamily="34" charset="-79"/>
            </a:endParaRPr>
          </a:p>
          <a:p>
            <a:pPr marL="0" indent="0" algn="ctr" eaLnBrk="1" hangingPunct="1">
              <a:spcBef>
                <a:spcPct val="0"/>
              </a:spcBef>
            </a:pPr>
            <a:r>
              <a:rPr lang="en-US" altLang="en-US" sz="4000" i="1" dirty="0">
                <a:cs typeface="Narkisim" panose="020E0502050101010101" pitchFamily="34" charset="-79"/>
              </a:rPr>
              <a:t>[Our Father, Our King</a:t>
            </a:r>
          </a:p>
          <a:p>
            <a:pPr marL="0" indent="0" algn="ctr" eaLnBrk="1" hangingPunct="1">
              <a:spcBef>
                <a:spcPct val="0"/>
              </a:spcBef>
            </a:pPr>
            <a:r>
              <a:rPr lang="en-US" altLang="en-US" sz="4000" i="1" dirty="0">
                <a:cs typeface="Narkisim" panose="020E0502050101010101" pitchFamily="34" charset="-79"/>
              </a:rPr>
              <a:t>We have sinned against You]</a:t>
            </a:r>
            <a:endParaRPr lang="en-US" altLang="en-US" sz="4000" i="1" dirty="0">
              <a:latin typeface="Times New Roman" panose="02020603050405020304" pitchFamily="18" charset="0"/>
              <a:cs typeface="Narkisim" panose="020E0502050101010101" pitchFamily="34" charset="-79"/>
            </a:endParaRPr>
          </a:p>
        </p:txBody>
      </p:sp>
    </p:spTree>
    <p:extLst>
      <p:ext uri="{BB962C8B-B14F-4D97-AF65-F5344CB8AC3E}">
        <p14:creationId xmlns:p14="http://schemas.microsoft.com/office/powerpoint/2010/main" val="2119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CFEAFBF-DEAF-1C9D-B58E-AEF2C7D82401}"/>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5123" name="Rectangle 3">
            <a:extLst>
              <a:ext uri="{FF2B5EF4-FFF2-40B4-BE49-F238E27FC236}">
                <a16:creationId xmlns:a16="http://schemas.microsoft.com/office/drawing/2014/main" id="{CF437188-D9AE-34C3-2EDC-0E909C96A011}"/>
              </a:ext>
            </a:extLst>
          </p:cNvPr>
          <p:cNvSpPr>
            <a:spLocks noGrp="1" noChangeArrowheads="1"/>
          </p:cNvSpPr>
          <p:nvPr>
            <p:ph type="body" idx="1"/>
          </p:nvPr>
        </p:nvSpPr>
        <p:spPr>
          <a:xfrm>
            <a:off x="457200" y="250030"/>
            <a:ext cx="8382000" cy="3159920"/>
          </a:xfrm>
        </p:spPr>
        <p:txBody>
          <a:bodyPr/>
          <a:lstStyle/>
          <a:p>
            <a:pPr algn="ctr" rtl="1" eaLnBrk="1" hangingPunct="1">
              <a:lnSpc>
                <a:spcPct val="80000"/>
              </a:lnSpc>
            </a:pPr>
            <a:r>
              <a:rPr lang="he-IL" altLang="en-US" sz="2100" b="1" dirty="0"/>
              <a:t> </a:t>
            </a:r>
            <a:r>
              <a:rPr lang="he-IL" altLang="en-US" sz="5400" b="1" dirty="0">
                <a:latin typeface="Times New Roman" panose="02020603050405020304" pitchFamily="18" charset="0"/>
                <a:cs typeface="Vilna" pitchFamily="2" charset="-79"/>
              </a:rPr>
              <a:t>אָבִינוּ מַלְכֵּנוּ</a:t>
            </a:r>
            <a:endParaRPr lang="en-US" altLang="en-US" dirty="0">
              <a:latin typeface="Times New Roman" panose="02020603050405020304" pitchFamily="18" charset="0"/>
            </a:endParaRPr>
          </a:p>
          <a:p>
            <a:pPr algn="ctr" eaLnBrk="1" hangingPunct="1">
              <a:lnSpc>
                <a:spcPct val="80000"/>
              </a:lnSpc>
            </a:pPr>
            <a:r>
              <a:rPr lang="en-US" altLang="en-US" dirty="0">
                <a:cs typeface="David" panose="020E0502060401010101" pitchFamily="34" charset="-79"/>
              </a:rPr>
              <a:t>Ah-vee-nu Mal-kay-nu</a:t>
            </a:r>
            <a:r>
              <a:rPr lang="en-US" altLang="en-US" sz="2400" dirty="0">
                <a:cs typeface="David" panose="020E0502060401010101" pitchFamily="34" charset="-79"/>
              </a:rPr>
              <a:t> </a:t>
            </a:r>
          </a:p>
          <a:p>
            <a:pPr algn="ctr" eaLnBrk="1" hangingPunct="1">
              <a:lnSpc>
                <a:spcPct val="80000"/>
              </a:lnSpc>
            </a:pPr>
            <a:endParaRPr lang="en-US" altLang="en-US" sz="1500" i="1" dirty="0">
              <a:cs typeface="David" panose="020E0502060401010101" pitchFamily="34" charset="-79"/>
            </a:endParaRPr>
          </a:p>
          <a:p>
            <a:pPr algn="ctr" eaLnBrk="1" hangingPunct="1">
              <a:lnSpc>
                <a:spcPct val="80000"/>
              </a:lnSpc>
            </a:pPr>
            <a:r>
              <a:rPr lang="en-US" altLang="en-US" sz="4000" i="1" dirty="0">
                <a:cs typeface="David" panose="020E0502060401010101" pitchFamily="34" charset="-79"/>
              </a:rPr>
              <a:t>[Our Father, Our King]</a:t>
            </a:r>
            <a:r>
              <a:rPr lang="en-US" altLang="en-US" sz="2400" i="1" dirty="0">
                <a:cs typeface="David" panose="020E0502060401010101" pitchFamily="34" charset="-79"/>
              </a:rPr>
              <a:t> </a:t>
            </a:r>
            <a:endParaRPr lang="en-US" altLang="en-US" sz="4000" i="1" dirty="0">
              <a:latin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501646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803BC00-D798-83C4-3CE7-73EC5EBF998D}"/>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6147" name="Rectangle 3">
            <a:extLst>
              <a:ext uri="{FF2B5EF4-FFF2-40B4-BE49-F238E27FC236}">
                <a16:creationId xmlns:a16="http://schemas.microsoft.com/office/drawing/2014/main" id="{526E3F44-8625-5528-7DAE-1316AB8C0456}"/>
              </a:ext>
            </a:extLst>
          </p:cNvPr>
          <p:cNvSpPr>
            <a:spLocks noGrp="1" noChangeArrowheads="1"/>
          </p:cNvSpPr>
          <p:nvPr>
            <p:ph type="body" idx="1"/>
          </p:nvPr>
        </p:nvSpPr>
        <p:spPr>
          <a:xfrm>
            <a:off x="304800" y="195263"/>
            <a:ext cx="8458200" cy="4357687"/>
          </a:xfrm>
        </p:spPr>
        <p:txBody>
          <a:bodyPr/>
          <a:lstStyle/>
          <a:p>
            <a:pPr marL="0" indent="0" algn="ctr" rtl="1" eaLnBrk="1" hangingPunct="1">
              <a:spcBef>
                <a:spcPct val="0"/>
              </a:spcBef>
            </a:pPr>
            <a:r>
              <a:rPr lang="he-IL" altLang="en-US" sz="5400" b="1" dirty="0">
                <a:latin typeface="Times New Roman" panose="02020603050405020304" pitchFamily="18" charset="0"/>
                <a:cs typeface="Vilna" pitchFamily="2" charset="-79"/>
              </a:rPr>
              <a:t>חֲמוֹל עָלֵינוּ וְעַל עוֹלָלֵנוּ </a:t>
            </a:r>
            <a:r>
              <a:rPr lang="he-IL" altLang="en-US" sz="5400" b="1" dirty="0" err="1">
                <a:latin typeface="Times New Roman" panose="02020603050405020304" pitchFamily="18" charset="0"/>
                <a:cs typeface="Vilna" pitchFamily="2" charset="-79"/>
              </a:rPr>
              <a:t>וְטַפֵּנו</a:t>
            </a:r>
            <a:r>
              <a:rPr lang="he-IL" altLang="en-US" sz="5400" b="1" dirty="0">
                <a:latin typeface="Times New Roman" panose="02020603050405020304" pitchFamily="18" charset="0"/>
                <a:cs typeface="Vilna" pitchFamily="2" charset="-79"/>
              </a:rPr>
              <a:t>ּ</a:t>
            </a:r>
            <a:endParaRPr lang="en-US" altLang="en-US" dirty="0">
              <a:latin typeface="Times New Roman" panose="02020603050405020304" pitchFamily="18" charset="0"/>
            </a:endParaRPr>
          </a:p>
          <a:p>
            <a:pPr marL="0" indent="0" algn="ctr" eaLnBrk="1" hangingPunct="1">
              <a:spcBef>
                <a:spcPct val="0"/>
              </a:spcBef>
            </a:pPr>
            <a:r>
              <a:rPr lang="en-US" altLang="en-US" dirty="0">
                <a:cs typeface="David" panose="020E0502060401010101" pitchFamily="34" charset="-79"/>
              </a:rPr>
              <a:t>Kha-mol a-lay-nu </a:t>
            </a:r>
            <a:r>
              <a:rPr lang="en-US" altLang="en-US" dirty="0" err="1">
                <a:cs typeface="David" panose="020E0502060401010101" pitchFamily="34" charset="-79"/>
              </a:rPr>
              <a:t>v’al</a:t>
            </a:r>
            <a:r>
              <a:rPr lang="en-US" altLang="en-US" dirty="0">
                <a:cs typeface="David" panose="020E0502060401010101" pitchFamily="34" charset="-79"/>
              </a:rPr>
              <a:t> </a:t>
            </a:r>
          </a:p>
          <a:p>
            <a:pPr marL="0" indent="0" algn="ctr" eaLnBrk="1" hangingPunct="1">
              <a:spcBef>
                <a:spcPct val="0"/>
              </a:spcBef>
            </a:pPr>
            <a:r>
              <a:rPr lang="en-US" altLang="en-US" dirty="0">
                <a:cs typeface="David" panose="020E0502060401010101" pitchFamily="34" charset="-79"/>
              </a:rPr>
              <a:t>o-la-lay-nu </a:t>
            </a:r>
            <a:r>
              <a:rPr lang="en-US" altLang="en-US" dirty="0" err="1">
                <a:cs typeface="David" panose="020E0502060401010101" pitchFamily="34" charset="-79"/>
              </a:rPr>
              <a:t>v'ta</a:t>
            </a:r>
            <a:r>
              <a:rPr lang="en-US" altLang="en-US" dirty="0">
                <a:cs typeface="David" panose="020E0502060401010101" pitchFamily="34" charset="-79"/>
              </a:rPr>
              <a:t>-pay-nu</a:t>
            </a:r>
            <a:r>
              <a:rPr lang="en-US" altLang="en-US" b="1" dirty="0">
                <a:latin typeface="Times New Roman" panose="02020603050405020304" pitchFamily="18" charset="0"/>
                <a:cs typeface="David" panose="020E0502060401010101" pitchFamily="34" charset="-79"/>
              </a:rPr>
              <a:t> </a:t>
            </a:r>
          </a:p>
          <a:p>
            <a:pPr marL="0" indent="0" algn="ctr" eaLnBrk="1" hangingPunct="1">
              <a:spcBef>
                <a:spcPct val="0"/>
              </a:spcBef>
            </a:pPr>
            <a:endParaRPr lang="en-US" altLang="en-US" sz="1800" i="1" dirty="0">
              <a:cs typeface="David" panose="020E0502060401010101" pitchFamily="34" charset="-79"/>
            </a:endParaRPr>
          </a:p>
          <a:p>
            <a:pPr marL="0" indent="0" algn="ctr" eaLnBrk="1" hangingPunct="1">
              <a:spcBef>
                <a:spcPct val="0"/>
              </a:spcBef>
            </a:pPr>
            <a:r>
              <a:rPr lang="en-US" altLang="en-US" sz="4000" i="1" dirty="0">
                <a:cs typeface="David" panose="020E0502060401010101" pitchFamily="34" charset="-79"/>
              </a:rPr>
              <a:t>[Have compassion on us</a:t>
            </a:r>
          </a:p>
          <a:p>
            <a:pPr marL="0" indent="0" algn="ctr" eaLnBrk="1" hangingPunct="1">
              <a:spcBef>
                <a:spcPct val="0"/>
              </a:spcBef>
            </a:pPr>
            <a:r>
              <a:rPr lang="en-US" altLang="en-US" sz="4000" i="1" dirty="0">
                <a:cs typeface="David" panose="020E0502060401010101" pitchFamily="34" charset="-79"/>
              </a:rPr>
              <a:t>and on our babies and our children]</a:t>
            </a:r>
          </a:p>
        </p:txBody>
      </p:sp>
    </p:spTree>
    <p:extLst>
      <p:ext uri="{BB962C8B-B14F-4D97-AF65-F5344CB8AC3E}">
        <p14:creationId xmlns:p14="http://schemas.microsoft.com/office/powerpoint/2010/main" val="602226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E21E122-2942-6785-EDC3-BB39A56CD2F0}"/>
              </a:ext>
            </a:extLst>
          </p:cNvPr>
          <p:cNvSpPr>
            <a:spLocks noGrp="1" noChangeArrowheads="1"/>
          </p:cNvSpPr>
          <p:nvPr>
            <p:ph type="body" idx="1"/>
          </p:nvPr>
        </p:nvSpPr>
        <p:spPr>
          <a:xfrm>
            <a:off x="533400" y="195262"/>
            <a:ext cx="8382000" cy="3976688"/>
          </a:xfrm>
        </p:spPr>
        <p:txBody>
          <a:bodyPr/>
          <a:lstStyle/>
          <a:p>
            <a:pPr algn="ctr" rtl="1" eaLnBrk="1" hangingPunct="1"/>
            <a:r>
              <a:rPr lang="he-IL" altLang="en-US" sz="2100" b="1" dirty="0"/>
              <a:t> </a:t>
            </a:r>
            <a:r>
              <a:rPr lang="he-IL" altLang="en-US" sz="5400" b="1" dirty="0">
                <a:latin typeface="Times New Roman" panose="02020603050405020304" pitchFamily="18" charset="0"/>
                <a:cs typeface="Vilna" pitchFamily="2" charset="-79"/>
              </a:rPr>
              <a:t>אָבִינוּ מַלְכֵּנוּ</a:t>
            </a:r>
            <a:endParaRPr lang="en-US" altLang="en-US" dirty="0">
              <a:latin typeface="Times New Roman" panose="02020603050405020304" pitchFamily="18" charset="0"/>
            </a:endParaRPr>
          </a:p>
          <a:p>
            <a:pPr algn="ctr" eaLnBrk="1" hangingPunct="1"/>
            <a:r>
              <a:rPr lang="en-US" altLang="en-US" dirty="0">
                <a:cs typeface="David" panose="020E0502060401010101" pitchFamily="34" charset="-79"/>
              </a:rPr>
              <a:t>Ah-vee-nu Mal-kay-nu</a:t>
            </a:r>
            <a:r>
              <a:rPr lang="en-US" altLang="en-US" sz="2400" dirty="0">
                <a:cs typeface="David" panose="020E0502060401010101" pitchFamily="34" charset="-79"/>
              </a:rPr>
              <a:t> </a:t>
            </a:r>
          </a:p>
          <a:p>
            <a:pPr algn="ctr" eaLnBrk="1" hangingPunct="1"/>
            <a:endParaRPr lang="en-US" altLang="en-US" sz="1500" i="1" dirty="0">
              <a:cs typeface="David" panose="020E0502060401010101" pitchFamily="34" charset="-79"/>
            </a:endParaRPr>
          </a:p>
          <a:p>
            <a:pPr algn="ctr" eaLnBrk="1" hangingPunct="1"/>
            <a:r>
              <a:rPr lang="en-US" altLang="en-US" sz="4000" i="1" dirty="0">
                <a:cs typeface="David" panose="020E0502060401010101" pitchFamily="34" charset="-79"/>
              </a:rPr>
              <a:t>[Our Father, Our King]</a:t>
            </a:r>
            <a:r>
              <a:rPr lang="en-US" altLang="en-US" sz="2400" i="1" dirty="0">
                <a:cs typeface="David" panose="020E0502060401010101" pitchFamily="34" charset="-79"/>
              </a:rPr>
              <a:t> </a:t>
            </a:r>
          </a:p>
        </p:txBody>
      </p:sp>
    </p:spTree>
    <p:extLst>
      <p:ext uri="{BB962C8B-B14F-4D97-AF65-F5344CB8AC3E}">
        <p14:creationId xmlns:p14="http://schemas.microsoft.com/office/powerpoint/2010/main" val="3757338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A40D40-C9F3-72BF-D022-E6AE1184F797}"/>
              </a:ext>
            </a:extLst>
          </p:cNvPr>
          <p:cNvSpPr>
            <a:spLocks noGrp="1" noChangeArrowheads="1"/>
          </p:cNvSpPr>
          <p:nvPr>
            <p:ph type="body" idx="1"/>
          </p:nvPr>
        </p:nvSpPr>
        <p:spPr>
          <a:xfrm>
            <a:off x="457200" y="195263"/>
            <a:ext cx="8458200" cy="4738687"/>
          </a:xfrm>
        </p:spPr>
        <p:txBody>
          <a:bodyPr/>
          <a:lstStyle/>
          <a:p>
            <a:pPr algn="ctr" rtl="1" eaLnBrk="1" hangingPunct="1"/>
            <a:r>
              <a:rPr lang="he-IL" altLang="en-US" sz="5400" b="1" dirty="0">
                <a:latin typeface="Times New Roman" panose="02020603050405020304" pitchFamily="18" charset="0"/>
                <a:cs typeface="Vilna" pitchFamily="2" charset="-79"/>
              </a:rPr>
              <a:t>כַּלֵּה דֶּבֶר וְחֶרֶב וְרָעָב מֵעָלֵינוּ</a:t>
            </a:r>
            <a:endParaRPr lang="en-US" altLang="en-US" dirty="0">
              <a:latin typeface="Times New Roman" panose="02020603050405020304" pitchFamily="18" charset="0"/>
            </a:endParaRPr>
          </a:p>
          <a:p>
            <a:pPr algn="ctr" eaLnBrk="1" hangingPunct="1"/>
            <a:r>
              <a:rPr lang="en-US" altLang="en-US" dirty="0" err="1"/>
              <a:t>Kah</a:t>
            </a:r>
            <a:r>
              <a:rPr lang="en-US" altLang="en-US" dirty="0"/>
              <a:t>-lay </a:t>
            </a:r>
            <a:r>
              <a:rPr lang="en-US" altLang="en-US" dirty="0" err="1"/>
              <a:t>deh-ver</a:t>
            </a:r>
            <a:r>
              <a:rPr lang="en-US" altLang="en-US" dirty="0"/>
              <a:t>                                     </a:t>
            </a:r>
            <a:r>
              <a:rPr lang="en-US" altLang="en-US" dirty="0" err="1"/>
              <a:t>v'kheh</a:t>
            </a:r>
            <a:r>
              <a:rPr lang="en-US" altLang="en-US" dirty="0"/>
              <a:t>-rev </a:t>
            </a:r>
            <a:r>
              <a:rPr lang="en-US" altLang="en-US" dirty="0" err="1"/>
              <a:t>v'rah</a:t>
            </a:r>
            <a:r>
              <a:rPr lang="en-US" altLang="en-US" dirty="0"/>
              <a:t>-av may-ah-lay-nu</a:t>
            </a:r>
          </a:p>
          <a:p>
            <a:pPr algn="ctr" eaLnBrk="1" hangingPunct="1"/>
            <a:endParaRPr lang="en-US" altLang="en-US" sz="1500" i="1" dirty="0"/>
          </a:p>
          <a:p>
            <a:pPr algn="ctr" eaLnBrk="1" hangingPunct="1"/>
            <a:r>
              <a:rPr lang="en-US" altLang="en-US" sz="4000" i="1" dirty="0"/>
              <a:t>[Make an end to sickness, and war (sword) and famine upon us]</a:t>
            </a:r>
          </a:p>
        </p:txBody>
      </p:sp>
    </p:spTree>
    <p:extLst>
      <p:ext uri="{BB962C8B-B14F-4D97-AF65-F5344CB8AC3E}">
        <p14:creationId xmlns:p14="http://schemas.microsoft.com/office/powerpoint/2010/main" val="3560016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C66ADDE-60FF-9669-A6FB-B1660545FFFE}"/>
              </a:ext>
            </a:extLst>
          </p:cNvPr>
          <p:cNvSpPr>
            <a:spLocks noGrp="1" noChangeArrowheads="1"/>
          </p:cNvSpPr>
          <p:nvPr>
            <p:ph type="body" idx="1"/>
          </p:nvPr>
        </p:nvSpPr>
        <p:spPr>
          <a:xfrm>
            <a:off x="1485900" y="195263"/>
            <a:ext cx="6172200" cy="2657475"/>
          </a:xfrm>
        </p:spPr>
        <p:txBody>
          <a:bodyPr/>
          <a:lstStyle/>
          <a:p>
            <a:pPr algn="ctr" rtl="1" eaLnBrk="1" hangingPunct="1"/>
            <a:r>
              <a:rPr lang="he-IL" altLang="en-US" sz="2100" b="1" dirty="0"/>
              <a:t> </a:t>
            </a:r>
            <a:r>
              <a:rPr lang="he-IL" altLang="en-US" sz="5400" b="1" dirty="0">
                <a:latin typeface="Times New Roman" panose="02020603050405020304" pitchFamily="18" charset="0"/>
                <a:cs typeface="Vilna" pitchFamily="2" charset="-79"/>
              </a:rPr>
              <a:t>אָבִינוּ מַלְכֵּנוּ</a:t>
            </a:r>
            <a:endParaRPr lang="en-US" altLang="en-US" dirty="0">
              <a:latin typeface="Times New Roman" panose="02020603050405020304" pitchFamily="18" charset="0"/>
            </a:endParaRPr>
          </a:p>
          <a:p>
            <a:pPr algn="ctr" eaLnBrk="1" hangingPunct="1"/>
            <a:r>
              <a:rPr lang="en-US" altLang="en-US" dirty="0">
                <a:cs typeface="David" panose="020E0502060401010101" pitchFamily="34" charset="-79"/>
              </a:rPr>
              <a:t>Ah-vee-nu Mal-kay-nu</a:t>
            </a:r>
            <a:r>
              <a:rPr lang="en-US" altLang="en-US" sz="2400" dirty="0">
                <a:cs typeface="David" panose="020E0502060401010101" pitchFamily="34" charset="-79"/>
              </a:rPr>
              <a:t> </a:t>
            </a:r>
          </a:p>
          <a:p>
            <a:pPr algn="ctr" eaLnBrk="1" hangingPunct="1"/>
            <a:endParaRPr lang="en-US" altLang="en-US" sz="1500" i="1" dirty="0">
              <a:cs typeface="David" panose="020E0502060401010101" pitchFamily="34" charset="-79"/>
            </a:endParaRPr>
          </a:p>
          <a:p>
            <a:pPr algn="ctr" eaLnBrk="1" hangingPunct="1"/>
            <a:r>
              <a:rPr lang="en-US" altLang="en-US" sz="4000" i="1" dirty="0"/>
              <a:t>[Our Father, Our King] </a:t>
            </a:r>
          </a:p>
        </p:txBody>
      </p:sp>
    </p:spTree>
    <p:extLst>
      <p:ext uri="{BB962C8B-B14F-4D97-AF65-F5344CB8AC3E}">
        <p14:creationId xmlns:p14="http://schemas.microsoft.com/office/powerpoint/2010/main" val="4335357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6450875-0B7D-82E4-CFD0-D14F05DD7EAC}"/>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10243" name="Rectangle 3">
            <a:extLst>
              <a:ext uri="{FF2B5EF4-FFF2-40B4-BE49-F238E27FC236}">
                <a16:creationId xmlns:a16="http://schemas.microsoft.com/office/drawing/2014/main" id="{9D01C70B-CB01-7843-4BFA-1A71796B03A8}"/>
              </a:ext>
            </a:extLst>
          </p:cNvPr>
          <p:cNvSpPr>
            <a:spLocks noGrp="1" noChangeArrowheads="1"/>
          </p:cNvSpPr>
          <p:nvPr>
            <p:ph type="body" idx="1"/>
          </p:nvPr>
        </p:nvSpPr>
        <p:spPr>
          <a:xfrm>
            <a:off x="304800" y="141685"/>
            <a:ext cx="8534400" cy="4795836"/>
          </a:xfrm>
        </p:spPr>
        <p:txBody>
          <a:bodyPr/>
          <a:lstStyle/>
          <a:p>
            <a:pPr algn="ctr" rtl="1" eaLnBrk="1" hangingPunct="1"/>
            <a:r>
              <a:rPr lang="he-IL" altLang="en-US" sz="5400" b="1" dirty="0">
                <a:latin typeface="Times New Roman" panose="02020603050405020304" pitchFamily="18" charset="0"/>
                <a:cs typeface="Vilna" pitchFamily="2" charset="-79"/>
              </a:rPr>
              <a:t>כַּלֵּה כָּל צַר</a:t>
            </a:r>
            <a:r>
              <a:rPr lang="en-US"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וּמַשְׂטִין מֵעָלֵינוּ</a:t>
            </a:r>
            <a:endParaRPr lang="en-US" altLang="en-US" dirty="0">
              <a:latin typeface="Times New Roman" panose="02020603050405020304" pitchFamily="18" charset="0"/>
            </a:endParaRPr>
          </a:p>
          <a:p>
            <a:pPr algn="ctr" eaLnBrk="1" hangingPunct="1">
              <a:spcBef>
                <a:spcPct val="0"/>
              </a:spcBef>
            </a:pPr>
            <a:r>
              <a:rPr lang="en-US" altLang="en-US" dirty="0" err="1">
                <a:cs typeface="David" panose="020E0502060401010101" pitchFamily="34" charset="-79"/>
              </a:rPr>
              <a:t>Kah</a:t>
            </a:r>
            <a:r>
              <a:rPr lang="en-US" altLang="en-US" dirty="0">
                <a:cs typeface="David" panose="020E0502060401010101" pitchFamily="34" charset="-79"/>
              </a:rPr>
              <a:t>-lay </a:t>
            </a:r>
            <a:r>
              <a:rPr lang="en-US" altLang="en-US" dirty="0" err="1">
                <a:cs typeface="David" panose="020E0502060401010101" pitchFamily="34" charset="-79"/>
              </a:rPr>
              <a:t>kawl</a:t>
            </a:r>
            <a:r>
              <a:rPr lang="en-US" altLang="en-US" dirty="0">
                <a:cs typeface="David" panose="020E0502060401010101" pitchFamily="34" charset="-79"/>
              </a:rPr>
              <a:t> tsar </a:t>
            </a:r>
          </a:p>
          <a:p>
            <a:pPr algn="ctr" eaLnBrk="1" hangingPunct="1">
              <a:spcBef>
                <a:spcPct val="0"/>
              </a:spcBef>
            </a:pPr>
            <a:r>
              <a:rPr lang="en-US" altLang="en-US" dirty="0" err="1">
                <a:cs typeface="David" panose="020E0502060401010101" pitchFamily="34" charset="-79"/>
              </a:rPr>
              <a:t>oo</a:t>
            </a:r>
            <a:r>
              <a:rPr lang="en-US" altLang="en-US" dirty="0">
                <a:cs typeface="David" panose="020E0502060401010101" pitchFamily="34" charset="-79"/>
              </a:rPr>
              <a:t>-mas-teen may-ah-lay-nu</a:t>
            </a:r>
          </a:p>
          <a:p>
            <a:pPr algn="ctr" eaLnBrk="1" hangingPunct="1">
              <a:spcBef>
                <a:spcPct val="0"/>
              </a:spcBef>
            </a:pPr>
            <a:endParaRPr lang="en-US" altLang="en-US" sz="1500" i="1" dirty="0">
              <a:cs typeface="David" panose="020E0502060401010101" pitchFamily="34" charset="-79"/>
            </a:endParaRPr>
          </a:p>
          <a:p>
            <a:pPr algn="ctr" eaLnBrk="1" hangingPunct="1"/>
            <a:r>
              <a:rPr lang="en-US" altLang="en-US" sz="4000" i="1" dirty="0"/>
              <a:t>[Make an end to all oppression and Satanic accusation from upon us]</a:t>
            </a:r>
          </a:p>
        </p:txBody>
      </p:sp>
    </p:spTree>
    <p:extLst>
      <p:ext uri="{BB962C8B-B14F-4D97-AF65-F5344CB8AC3E}">
        <p14:creationId xmlns:p14="http://schemas.microsoft.com/office/powerpoint/2010/main" val="301249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0070C0"/>
                </a:solidFill>
              </a:rPr>
              <a:t>SESSION I - 9:30-10:45 a.m. </a:t>
            </a:r>
          </a:p>
          <a:p>
            <a:pPr marL="0" indent="0">
              <a:buNone/>
            </a:pPr>
            <a:r>
              <a:rPr lang="en-US" sz="4000" dirty="0" err="1"/>
              <a:t>Modeh</a:t>
            </a:r>
            <a:r>
              <a:rPr lang="en-US" sz="4000" dirty="0"/>
              <a:t> Ani Embodied: yoga </a:t>
            </a:r>
          </a:p>
        </p:txBody>
      </p:sp>
    </p:spTree>
    <p:extLst>
      <p:ext uri="{BB962C8B-B14F-4D97-AF65-F5344CB8AC3E}">
        <p14:creationId xmlns:p14="http://schemas.microsoft.com/office/powerpoint/2010/main" val="1925856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5133104-56FE-D9C2-42FA-EFCE43067C80}"/>
              </a:ext>
            </a:extLst>
          </p:cNvPr>
          <p:cNvSpPr>
            <a:spLocks noGrp="1" noChangeArrowheads="1"/>
          </p:cNvSpPr>
          <p:nvPr>
            <p:ph type="body" idx="1"/>
          </p:nvPr>
        </p:nvSpPr>
        <p:spPr>
          <a:xfrm>
            <a:off x="1494235" y="148829"/>
            <a:ext cx="6172200" cy="857250"/>
          </a:xfrm>
        </p:spPr>
        <p:txBody>
          <a:bodyPr/>
          <a:lstStyle/>
          <a:p>
            <a:pPr algn="ctr" eaLnBrk="1" hangingPunct="1">
              <a:lnSpc>
                <a:spcPct val="90000"/>
              </a:lnSpc>
              <a:spcBef>
                <a:spcPct val="50000"/>
              </a:spcBef>
            </a:pPr>
            <a:r>
              <a:rPr lang="en-US" altLang="en-US"/>
              <a:t>[Selah]</a:t>
            </a:r>
            <a:r>
              <a:rPr lang="en-US" altLang="en-US" sz="3000"/>
              <a:t>     </a:t>
            </a:r>
            <a:r>
              <a:rPr lang="he-IL" altLang="en-US" sz="5400" b="1">
                <a:cs typeface="Vilna" pitchFamily="2" charset="-79"/>
              </a:rPr>
              <a:t>סֶלָה</a:t>
            </a:r>
            <a:r>
              <a:rPr lang="he-IL" altLang="en-US" sz="5400" b="1"/>
              <a:t> </a:t>
            </a:r>
            <a:endParaRPr lang="en-US" altLang="en-US" sz="3000"/>
          </a:p>
        </p:txBody>
      </p:sp>
    </p:spTree>
    <p:extLst>
      <p:ext uri="{BB962C8B-B14F-4D97-AF65-F5344CB8AC3E}">
        <p14:creationId xmlns:p14="http://schemas.microsoft.com/office/powerpoint/2010/main" val="1584116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213F68-5A59-70B3-128C-CDE59AD3A811}"/>
              </a:ext>
            </a:extLst>
          </p:cNvPr>
          <p:cNvSpPr>
            <a:spLocks noGrp="1" noChangeArrowheads="1"/>
          </p:cNvSpPr>
          <p:nvPr>
            <p:ph type="body" idx="1"/>
          </p:nvPr>
        </p:nvSpPr>
        <p:spPr>
          <a:xfrm>
            <a:off x="304800" y="209550"/>
            <a:ext cx="8610600" cy="4800600"/>
          </a:xfrm>
        </p:spPr>
        <p:txBody>
          <a:bodyPr/>
          <a:lstStyle/>
          <a:p>
            <a:pPr algn="ctr" rtl="1" eaLnBrk="1" hangingPunct="1"/>
            <a:r>
              <a:rPr lang="he-IL" altLang="en-US" sz="2100" b="1" dirty="0"/>
              <a:t> </a:t>
            </a:r>
            <a:r>
              <a:rPr lang="he-IL" altLang="en-US" sz="5400" b="1" dirty="0">
                <a:latin typeface="Times New Roman" panose="02020603050405020304" pitchFamily="18" charset="0"/>
                <a:cs typeface="Vilna" pitchFamily="2" charset="-79"/>
              </a:rPr>
              <a:t>אָבִינוּ מַלְכֵּנוּ</a:t>
            </a:r>
            <a:endParaRPr lang="en-US" altLang="en-US" sz="5400" b="1" dirty="0">
              <a:latin typeface="Times New Roman" panose="02020603050405020304" pitchFamily="18" charset="0"/>
              <a:cs typeface="Vilna" pitchFamily="2" charset="-79"/>
            </a:endParaRPr>
          </a:p>
          <a:p>
            <a:pPr algn="ctr" rtl="1" eaLnBrk="1" hangingPunct="1"/>
            <a:r>
              <a:rPr lang="he-IL" altLang="en-US" sz="5400" b="1" dirty="0">
                <a:latin typeface="Times New Roman" panose="02020603050405020304" pitchFamily="18" charset="0"/>
                <a:cs typeface="Vilna" pitchFamily="2" charset="-79"/>
              </a:rPr>
              <a:t>אָבִינוּ מַלְכֵּנוּ</a:t>
            </a:r>
            <a:endParaRPr lang="en-US" altLang="en-US" sz="2400" dirty="0">
              <a:cs typeface="David" panose="020E0502060401010101" pitchFamily="34" charset="-79"/>
            </a:endParaRPr>
          </a:p>
          <a:p>
            <a:pPr algn="ctr" eaLnBrk="1" hangingPunct="1">
              <a:spcBef>
                <a:spcPct val="0"/>
              </a:spcBef>
            </a:pPr>
            <a:r>
              <a:rPr lang="en-US" altLang="en-US" dirty="0">
                <a:cs typeface="David" panose="020E0502060401010101" pitchFamily="34" charset="-79"/>
              </a:rPr>
              <a:t>Ah-vee-nu Mal-kay-nu</a:t>
            </a:r>
          </a:p>
          <a:p>
            <a:pPr algn="ctr" eaLnBrk="1" hangingPunct="1">
              <a:spcBef>
                <a:spcPct val="0"/>
              </a:spcBef>
            </a:pPr>
            <a:r>
              <a:rPr lang="en-US" altLang="en-US" dirty="0">
                <a:cs typeface="David" panose="020E0502060401010101" pitchFamily="34" charset="-79"/>
              </a:rPr>
              <a:t>Ah-vee-nu Mal-kay-nu</a:t>
            </a:r>
          </a:p>
          <a:p>
            <a:pPr algn="ctr" eaLnBrk="1" hangingPunct="1">
              <a:spcBef>
                <a:spcPct val="0"/>
              </a:spcBef>
            </a:pPr>
            <a:endParaRPr lang="en-US" altLang="en-US" sz="1500"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[Our Father, Our King</a:t>
            </a:r>
          </a:p>
          <a:p>
            <a:pPr algn="ctr" eaLnBrk="1" hangingPunct="1">
              <a:spcBef>
                <a:spcPct val="0"/>
              </a:spcBef>
            </a:pPr>
            <a:r>
              <a:rPr lang="en-US" altLang="en-US" sz="4000" i="1" dirty="0">
                <a:cs typeface="David" panose="020E0502060401010101" pitchFamily="34" charset="-79"/>
              </a:rPr>
              <a:t>Our Father, Our King] </a:t>
            </a:r>
            <a:endParaRPr lang="en-US" altLang="en-US" sz="4000" i="1" dirty="0">
              <a:latin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814004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DC2DEA2-F588-F78B-1CB5-862FF0952577}"/>
              </a:ext>
            </a:extLst>
          </p:cNvPr>
          <p:cNvSpPr>
            <a:spLocks noGrp="1" noChangeArrowheads="1"/>
          </p:cNvSpPr>
          <p:nvPr>
            <p:ph type="body" idx="1"/>
          </p:nvPr>
        </p:nvSpPr>
        <p:spPr>
          <a:xfrm>
            <a:off x="304800" y="250031"/>
            <a:ext cx="8610600" cy="4760119"/>
          </a:xfrm>
        </p:spPr>
        <p:txBody>
          <a:bodyPr/>
          <a:lstStyle/>
          <a:p>
            <a:pPr algn="ctr" rtl="1" eaLnBrk="1" hangingPunct="1"/>
            <a:r>
              <a:rPr lang="he-IL" altLang="en-US" sz="5400" b="1" dirty="0">
                <a:latin typeface="Times New Roman" panose="02020603050405020304" pitchFamily="18" charset="0"/>
                <a:cs typeface="Vilna" pitchFamily="2" charset="-79"/>
              </a:rPr>
              <a:t>כָּתְבֵנוּ בְּסֵפֶר חַיִּים טוֹבִים</a:t>
            </a:r>
          </a:p>
          <a:p>
            <a:pPr algn="ctr" eaLnBrk="1" hangingPunct="1">
              <a:spcBef>
                <a:spcPct val="0"/>
              </a:spcBef>
            </a:pPr>
            <a:r>
              <a:rPr lang="en-US" altLang="en-US" dirty="0" err="1">
                <a:cs typeface="David" panose="020E0502060401010101" pitchFamily="34" charset="-79"/>
              </a:rPr>
              <a:t>Kaht</a:t>
            </a:r>
            <a:r>
              <a:rPr lang="en-US" altLang="en-US" dirty="0">
                <a:cs typeface="David" panose="020E0502060401010101" pitchFamily="34" charset="-79"/>
              </a:rPr>
              <a:t>-</a:t>
            </a:r>
            <a:r>
              <a:rPr lang="en-US" altLang="en-US" dirty="0" err="1">
                <a:cs typeface="David" panose="020E0502060401010101" pitchFamily="34" charset="-79"/>
              </a:rPr>
              <a:t>vay</a:t>
            </a:r>
            <a:r>
              <a:rPr lang="en-US" altLang="en-US" dirty="0">
                <a:cs typeface="David" panose="020E0502060401010101" pitchFamily="34" charset="-79"/>
              </a:rPr>
              <a:t>-nu </a:t>
            </a:r>
            <a:r>
              <a:rPr lang="en-US" altLang="en-US" dirty="0" err="1">
                <a:cs typeface="David" panose="020E0502060401010101" pitchFamily="34" charset="-79"/>
              </a:rPr>
              <a:t>b'say-fehr</a:t>
            </a:r>
            <a:r>
              <a:rPr lang="en-US" altLang="en-US" dirty="0">
                <a:cs typeface="David" panose="020E0502060401010101" pitchFamily="34" charset="-79"/>
              </a:rPr>
              <a:t> </a:t>
            </a:r>
            <a:r>
              <a:rPr lang="en-US" altLang="en-US" dirty="0" err="1">
                <a:cs typeface="David" panose="020E0502060401010101" pitchFamily="34" charset="-79"/>
              </a:rPr>
              <a:t>khi-yeem</a:t>
            </a:r>
            <a:r>
              <a:rPr lang="en-US" altLang="en-US" dirty="0">
                <a:cs typeface="David" panose="020E0502060401010101" pitchFamily="34" charset="-79"/>
              </a:rPr>
              <a:t> to-</a:t>
            </a:r>
            <a:r>
              <a:rPr lang="en-US" altLang="en-US" dirty="0" err="1">
                <a:cs typeface="David" panose="020E0502060401010101" pitchFamily="34" charset="-79"/>
              </a:rPr>
              <a:t>veem</a:t>
            </a:r>
            <a:endParaRPr lang="en-US" altLang="en-US" dirty="0">
              <a:cs typeface="David" panose="020E0502060401010101" pitchFamily="34" charset="-79"/>
            </a:endParaRPr>
          </a:p>
          <a:p>
            <a:pPr algn="ctr" eaLnBrk="1" hangingPunct="1">
              <a:spcBef>
                <a:spcPct val="0"/>
              </a:spcBef>
            </a:pPr>
            <a:endParaRPr lang="en-US" altLang="en-US" sz="1800"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[Inscribe us in the </a:t>
            </a:r>
          </a:p>
          <a:p>
            <a:pPr algn="ctr" eaLnBrk="1" hangingPunct="1">
              <a:spcBef>
                <a:spcPct val="0"/>
              </a:spcBef>
            </a:pPr>
            <a:r>
              <a:rPr lang="en-US" altLang="en-US" sz="4000" i="1" dirty="0">
                <a:cs typeface="David" panose="020E0502060401010101" pitchFamily="34" charset="-79"/>
              </a:rPr>
              <a:t>Book of Life for good]</a:t>
            </a:r>
          </a:p>
        </p:txBody>
      </p:sp>
    </p:spTree>
    <p:extLst>
      <p:ext uri="{BB962C8B-B14F-4D97-AF65-F5344CB8AC3E}">
        <p14:creationId xmlns:p14="http://schemas.microsoft.com/office/powerpoint/2010/main" val="2793253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C4813AD-5B9C-AF63-6401-DD9FB9C7482A}"/>
              </a:ext>
            </a:extLst>
          </p:cNvPr>
          <p:cNvSpPr>
            <a:spLocks noGrp="1" noChangeArrowheads="1"/>
          </p:cNvSpPr>
          <p:nvPr>
            <p:ph type="body" idx="1"/>
          </p:nvPr>
        </p:nvSpPr>
        <p:spPr>
          <a:xfrm>
            <a:off x="457200" y="303610"/>
            <a:ext cx="8534400" cy="3258740"/>
          </a:xfrm>
        </p:spPr>
        <p:txBody>
          <a:bodyPr/>
          <a:lstStyle/>
          <a:p>
            <a:pPr algn="ctr" rtl="1" eaLnBrk="1" hangingPunct="1">
              <a:lnSpc>
                <a:spcPct val="80000"/>
              </a:lnSpc>
            </a:pPr>
            <a:r>
              <a:rPr lang="he-IL" altLang="en-US" sz="2100" b="1" dirty="0"/>
              <a:t> </a:t>
            </a:r>
            <a:r>
              <a:rPr lang="he-IL" altLang="en-US" sz="5400" b="1" dirty="0">
                <a:latin typeface="Times New Roman" panose="02020603050405020304" pitchFamily="18" charset="0"/>
                <a:cs typeface="Vilna" pitchFamily="2" charset="-79"/>
              </a:rPr>
              <a:t>אָבִינוּ מַלְכֵּנוּ</a:t>
            </a:r>
            <a:endParaRPr lang="en-US" altLang="en-US" dirty="0">
              <a:latin typeface="Times New Roman" panose="02020603050405020304" pitchFamily="18" charset="0"/>
            </a:endParaRPr>
          </a:p>
          <a:p>
            <a:pPr algn="ctr" eaLnBrk="1" hangingPunct="1">
              <a:lnSpc>
                <a:spcPct val="80000"/>
              </a:lnSpc>
            </a:pPr>
            <a:r>
              <a:rPr lang="en-US" altLang="en-US" dirty="0">
                <a:cs typeface="David" panose="020E0502060401010101" pitchFamily="34" charset="-79"/>
              </a:rPr>
              <a:t>Ah-vee-nu Mal-kay-nu</a:t>
            </a:r>
            <a:r>
              <a:rPr lang="en-US" altLang="en-US" sz="2400" dirty="0">
                <a:cs typeface="David" panose="020E0502060401010101" pitchFamily="34" charset="-79"/>
              </a:rPr>
              <a:t> </a:t>
            </a:r>
          </a:p>
          <a:p>
            <a:pPr algn="ctr" eaLnBrk="1" hangingPunct="1">
              <a:lnSpc>
                <a:spcPct val="80000"/>
              </a:lnSpc>
            </a:pPr>
            <a:endParaRPr lang="en-US" altLang="en-US" sz="1500" i="1" dirty="0">
              <a:cs typeface="David" panose="020E0502060401010101" pitchFamily="34" charset="-79"/>
            </a:endParaRPr>
          </a:p>
          <a:p>
            <a:pPr algn="ctr" eaLnBrk="1" hangingPunct="1">
              <a:lnSpc>
                <a:spcPct val="80000"/>
              </a:lnSpc>
            </a:pPr>
            <a:r>
              <a:rPr lang="en-US" altLang="en-US" sz="4000" i="1" dirty="0">
                <a:cs typeface="David" panose="020E0502060401010101" pitchFamily="34" charset="-79"/>
              </a:rPr>
              <a:t>[Our Father, Our King] </a:t>
            </a:r>
          </a:p>
        </p:txBody>
      </p:sp>
    </p:spTree>
    <p:extLst>
      <p:ext uri="{BB962C8B-B14F-4D97-AF65-F5344CB8AC3E}">
        <p14:creationId xmlns:p14="http://schemas.microsoft.com/office/powerpoint/2010/main" val="317505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157F2E2-94D3-5B27-AC4C-8DA88AA2C944}"/>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15363" name="Rectangle 3">
            <a:extLst>
              <a:ext uri="{FF2B5EF4-FFF2-40B4-BE49-F238E27FC236}">
                <a16:creationId xmlns:a16="http://schemas.microsoft.com/office/drawing/2014/main" id="{A34C1490-25DD-671C-7692-A4CEE6248A5B}"/>
              </a:ext>
            </a:extLst>
          </p:cNvPr>
          <p:cNvSpPr>
            <a:spLocks noGrp="1" noChangeArrowheads="1"/>
          </p:cNvSpPr>
          <p:nvPr>
            <p:ph type="body" idx="1"/>
          </p:nvPr>
        </p:nvSpPr>
        <p:spPr>
          <a:xfrm>
            <a:off x="381000" y="86916"/>
            <a:ext cx="8534400" cy="5056584"/>
          </a:xfrm>
        </p:spPr>
        <p:txBody>
          <a:bodyPr/>
          <a:lstStyle/>
          <a:p>
            <a:pPr algn="ctr" rtl="1" eaLnBrk="1" hangingPunct="1">
              <a:spcBef>
                <a:spcPct val="0"/>
              </a:spcBef>
            </a:pPr>
            <a:r>
              <a:rPr lang="he-IL" altLang="en-US" sz="5400" b="1" dirty="0">
                <a:latin typeface="Times New Roman" panose="02020603050405020304" pitchFamily="18" charset="0"/>
                <a:cs typeface="Vilna" pitchFamily="2" charset="-79"/>
              </a:rPr>
              <a:t>חַדֵּשׁ עָלֵינוּ</a:t>
            </a:r>
            <a:endParaRPr lang="en-US" altLang="en-US" sz="5400" b="1" dirty="0">
              <a:latin typeface="Times New Roman" panose="02020603050405020304" pitchFamily="18" charset="0"/>
              <a:cs typeface="Vilna" pitchFamily="2" charset="-79"/>
            </a:endParaRPr>
          </a:p>
          <a:p>
            <a:pPr algn="ctr" rtl="1" eaLnBrk="1" hangingPunct="1">
              <a:spcBef>
                <a:spcPct val="0"/>
              </a:spcBef>
            </a:pPr>
            <a:r>
              <a:rPr lang="he-IL" altLang="en-US" sz="5400" b="1" dirty="0">
                <a:latin typeface="Times New Roman" panose="02020603050405020304" pitchFamily="18" charset="0"/>
                <a:cs typeface="Vilna" pitchFamily="2" charset="-79"/>
              </a:rPr>
              <a:t>חַדֵּשׁ עָלֵינוּ שָׁנָה טוֹבָה</a:t>
            </a:r>
            <a:r>
              <a:rPr lang="en-US" altLang="en-US" dirty="0">
                <a:latin typeface="Times New Roman" panose="02020603050405020304" pitchFamily="18" charset="0"/>
              </a:rPr>
              <a:t>.</a:t>
            </a:r>
          </a:p>
          <a:p>
            <a:pPr algn="ctr" eaLnBrk="1" hangingPunct="1">
              <a:spcBef>
                <a:spcPct val="0"/>
              </a:spcBef>
            </a:pPr>
            <a:r>
              <a:rPr lang="en-US" altLang="en-US" dirty="0">
                <a:cs typeface="Vilna" pitchFamily="2" charset="-79"/>
              </a:rPr>
              <a:t>Kha-</a:t>
            </a:r>
            <a:r>
              <a:rPr lang="en-US" altLang="en-US" dirty="0" err="1">
                <a:cs typeface="Vilna" pitchFamily="2" charset="-79"/>
              </a:rPr>
              <a:t>daysh</a:t>
            </a:r>
            <a:r>
              <a:rPr lang="en-US" altLang="en-US" dirty="0">
                <a:cs typeface="Vilna" pitchFamily="2" charset="-79"/>
              </a:rPr>
              <a:t> a-lay-nu</a:t>
            </a:r>
          </a:p>
          <a:p>
            <a:pPr algn="ctr" eaLnBrk="1" hangingPunct="1">
              <a:spcBef>
                <a:spcPct val="0"/>
              </a:spcBef>
            </a:pPr>
            <a:r>
              <a:rPr lang="en-US" altLang="en-US" dirty="0">
                <a:cs typeface="Vilna" pitchFamily="2" charset="-79"/>
              </a:rPr>
              <a:t>Kha-</a:t>
            </a:r>
            <a:r>
              <a:rPr lang="en-US" altLang="en-US" dirty="0" err="1">
                <a:cs typeface="Vilna" pitchFamily="2" charset="-79"/>
              </a:rPr>
              <a:t>daysh</a:t>
            </a:r>
            <a:r>
              <a:rPr lang="en-US" altLang="en-US" dirty="0">
                <a:cs typeface="Vilna" pitchFamily="2" charset="-79"/>
              </a:rPr>
              <a:t> a-lay-nu</a:t>
            </a:r>
          </a:p>
          <a:p>
            <a:pPr algn="ctr" eaLnBrk="1" hangingPunct="1">
              <a:spcBef>
                <a:spcPct val="0"/>
              </a:spcBef>
            </a:pPr>
            <a:r>
              <a:rPr lang="en-US" altLang="en-US" dirty="0">
                <a:cs typeface="Vilna" pitchFamily="2" charset="-79"/>
              </a:rPr>
              <a:t>Sha-nah to-</a:t>
            </a:r>
            <a:r>
              <a:rPr lang="en-US" altLang="en-US" dirty="0" err="1">
                <a:cs typeface="Vilna" pitchFamily="2" charset="-79"/>
              </a:rPr>
              <a:t>vah</a:t>
            </a:r>
            <a:endParaRPr lang="en-US" altLang="en-US" dirty="0">
              <a:cs typeface="Vilna" pitchFamily="2" charset="-79"/>
            </a:endParaRPr>
          </a:p>
          <a:p>
            <a:pPr algn="ctr" eaLnBrk="1" hangingPunct="1">
              <a:spcBef>
                <a:spcPct val="0"/>
              </a:spcBef>
            </a:pPr>
            <a:endParaRPr lang="en-US" altLang="en-US" sz="1800"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[Renew us, renew us for a good year]</a:t>
            </a:r>
            <a:endParaRPr lang="en-US" altLang="en-US" sz="4000" b="1" dirty="0">
              <a:cs typeface="David" panose="020E0502060401010101" pitchFamily="34" charset="-79"/>
            </a:endParaRPr>
          </a:p>
        </p:txBody>
      </p:sp>
    </p:spTree>
    <p:extLst>
      <p:ext uri="{BB962C8B-B14F-4D97-AF65-F5344CB8AC3E}">
        <p14:creationId xmlns:p14="http://schemas.microsoft.com/office/powerpoint/2010/main" val="1419483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1562C57-09C6-C0B8-2B58-031C306B15B6}"/>
              </a:ext>
            </a:extLst>
          </p:cNvPr>
          <p:cNvSpPr>
            <a:spLocks noGrp="1" noChangeArrowheads="1"/>
          </p:cNvSpPr>
          <p:nvPr>
            <p:ph type="body" idx="1"/>
          </p:nvPr>
        </p:nvSpPr>
        <p:spPr>
          <a:xfrm>
            <a:off x="1494235" y="40481"/>
            <a:ext cx="6172200" cy="857250"/>
          </a:xfrm>
        </p:spPr>
        <p:txBody>
          <a:bodyPr/>
          <a:lstStyle/>
          <a:p>
            <a:pPr algn="ctr" eaLnBrk="1" hangingPunct="1">
              <a:lnSpc>
                <a:spcPct val="90000"/>
              </a:lnSpc>
              <a:spcBef>
                <a:spcPct val="50000"/>
              </a:spcBef>
            </a:pPr>
            <a:r>
              <a:rPr lang="en-US" altLang="en-US"/>
              <a:t>[Selah]</a:t>
            </a:r>
            <a:r>
              <a:rPr lang="en-US" altLang="en-US" sz="3000"/>
              <a:t>     </a:t>
            </a:r>
            <a:r>
              <a:rPr lang="he-IL" altLang="en-US" sz="5400" b="1">
                <a:cs typeface="Vilna" pitchFamily="2" charset="-79"/>
              </a:rPr>
              <a:t>סֶלָה</a:t>
            </a:r>
            <a:r>
              <a:rPr lang="he-IL" altLang="en-US" sz="5400" b="1"/>
              <a:t> </a:t>
            </a:r>
            <a:endParaRPr lang="en-US" altLang="en-US" sz="5400" b="1"/>
          </a:p>
        </p:txBody>
      </p:sp>
    </p:spTree>
    <p:extLst>
      <p:ext uri="{BB962C8B-B14F-4D97-AF65-F5344CB8AC3E}">
        <p14:creationId xmlns:p14="http://schemas.microsoft.com/office/powerpoint/2010/main" val="2424483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0ECCA9B8-9A25-51B3-0CAE-2528178648C9}"/>
              </a:ext>
            </a:extLst>
          </p:cNvPr>
          <p:cNvSpPr>
            <a:spLocks noGrp="1" noChangeArrowheads="1"/>
          </p:cNvSpPr>
          <p:nvPr>
            <p:ph type="body" idx="1"/>
          </p:nvPr>
        </p:nvSpPr>
        <p:spPr>
          <a:xfrm>
            <a:off x="1494235" y="141685"/>
            <a:ext cx="6172200" cy="2686050"/>
          </a:xfrm>
        </p:spPr>
        <p:txBody>
          <a:bodyPr/>
          <a:lstStyle/>
          <a:p>
            <a:pPr algn="ctr" rtl="1" eaLnBrk="1" hangingPunct="1"/>
            <a:r>
              <a:rPr lang="he-IL" altLang="en-US" dirty="0"/>
              <a:t> </a:t>
            </a:r>
            <a:r>
              <a:rPr lang="he-IL" altLang="en-US" sz="5400" b="1" dirty="0">
                <a:latin typeface="Times New Roman" panose="02020603050405020304" pitchFamily="18" charset="0"/>
                <a:cs typeface="Vilna" pitchFamily="2" charset="-79"/>
              </a:rPr>
              <a:t>אָבִינוּ מַלְכֵּנוּ</a:t>
            </a:r>
            <a:endParaRPr lang="en-US" altLang="en-US" sz="5400" b="1" dirty="0">
              <a:latin typeface="Times New Roman" panose="02020603050405020304" pitchFamily="18" charset="0"/>
              <a:cs typeface="Vilna" pitchFamily="2" charset="-79"/>
            </a:endParaRPr>
          </a:p>
          <a:p>
            <a:pPr algn="ctr" eaLnBrk="1" hangingPunct="1"/>
            <a:r>
              <a:rPr lang="en-US" altLang="en-US" dirty="0">
                <a:cs typeface="David" panose="020E0502060401010101" pitchFamily="34" charset="-79"/>
              </a:rPr>
              <a:t>Ah-vee-nu Mal-kay-nu</a:t>
            </a:r>
          </a:p>
          <a:p>
            <a:pPr algn="ctr" eaLnBrk="1" hangingPunct="1">
              <a:spcBef>
                <a:spcPct val="0"/>
              </a:spcBef>
            </a:pPr>
            <a:endParaRPr lang="en-US" altLang="en-US"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[Our Father, Our King]</a:t>
            </a:r>
          </a:p>
        </p:txBody>
      </p:sp>
    </p:spTree>
    <p:extLst>
      <p:ext uri="{BB962C8B-B14F-4D97-AF65-F5344CB8AC3E}">
        <p14:creationId xmlns:p14="http://schemas.microsoft.com/office/powerpoint/2010/main" val="3896393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D8ECDC-1E26-B1BC-378E-47F86656878F}"/>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18435" name="Rectangle 3">
            <a:extLst>
              <a:ext uri="{FF2B5EF4-FFF2-40B4-BE49-F238E27FC236}">
                <a16:creationId xmlns:a16="http://schemas.microsoft.com/office/drawing/2014/main" id="{2DD26847-2F26-3F2A-FA6D-6503CF9305BC}"/>
              </a:ext>
            </a:extLst>
          </p:cNvPr>
          <p:cNvSpPr>
            <a:spLocks noGrp="1" noChangeArrowheads="1"/>
          </p:cNvSpPr>
          <p:nvPr>
            <p:ph type="body" idx="1"/>
          </p:nvPr>
        </p:nvSpPr>
        <p:spPr>
          <a:xfrm>
            <a:off x="304800" y="86917"/>
            <a:ext cx="8610600" cy="4850604"/>
          </a:xfrm>
        </p:spPr>
        <p:txBody>
          <a:bodyPr/>
          <a:lstStyle/>
          <a:p>
            <a:pPr algn="ctr" rtl="1" eaLnBrk="1" hangingPunct="1">
              <a:spcBef>
                <a:spcPct val="0"/>
              </a:spcBef>
            </a:pPr>
            <a:r>
              <a:rPr lang="he-IL" altLang="en-US" sz="5400" b="1" dirty="0">
                <a:latin typeface="Times New Roman" panose="02020603050405020304" pitchFamily="18" charset="0"/>
                <a:cs typeface="Vilna" pitchFamily="2" charset="-79"/>
              </a:rPr>
              <a:t>חַדֵּשׁ עָלֵינוּ</a:t>
            </a:r>
            <a:r>
              <a:rPr lang="en-US"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חַדֵּשׁ עָלֵינוּ </a:t>
            </a:r>
            <a:endParaRPr lang="en-US" altLang="en-US" sz="5400" b="1" dirty="0">
              <a:latin typeface="Times New Roman" panose="02020603050405020304" pitchFamily="18" charset="0"/>
              <a:cs typeface="Vilna" pitchFamily="2" charset="-79"/>
            </a:endParaRPr>
          </a:p>
          <a:p>
            <a:pPr algn="ctr" rtl="1" eaLnBrk="1" hangingPunct="1">
              <a:spcBef>
                <a:spcPct val="0"/>
              </a:spcBef>
            </a:pPr>
            <a:r>
              <a:rPr lang="he-IL" altLang="en-US" sz="5400" b="1" dirty="0">
                <a:latin typeface="Times New Roman" panose="02020603050405020304" pitchFamily="18" charset="0"/>
                <a:cs typeface="Vilna" pitchFamily="2" charset="-79"/>
              </a:rPr>
              <a:t>שָׁנָה טוֹבָה</a:t>
            </a:r>
            <a:r>
              <a:rPr lang="en-US" altLang="en-US" dirty="0">
                <a:latin typeface="Times New Roman" panose="02020603050405020304" pitchFamily="18" charset="0"/>
              </a:rPr>
              <a:t>.</a:t>
            </a:r>
          </a:p>
          <a:p>
            <a:pPr algn="ctr" eaLnBrk="1" hangingPunct="1">
              <a:spcBef>
                <a:spcPct val="0"/>
              </a:spcBef>
            </a:pPr>
            <a:r>
              <a:rPr lang="en-US" altLang="en-US" dirty="0">
                <a:cs typeface="Vilna" pitchFamily="2" charset="-79"/>
              </a:rPr>
              <a:t>Kha-</a:t>
            </a:r>
            <a:r>
              <a:rPr lang="en-US" altLang="en-US" dirty="0" err="1">
                <a:cs typeface="Vilna" pitchFamily="2" charset="-79"/>
              </a:rPr>
              <a:t>daysh</a:t>
            </a:r>
            <a:r>
              <a:rPr lang="en-US" altLang="en-US" dirty="0">
                <a:cs typeface="Vilna" pitchFamily="2" charset="-79"/>
              </a:rPr>
              <a:t> a-lay-nu</a:t>
            </a:r>
          </a:p>
          <a:p>
            <a:pPr algn="ctr" eaLnBrk="1" hangingPunct="1">
              <a:spcBef>
                <a:spcPct val="0"/>
              </a:spcBef>
            </a:pPr>
            <a:r>
              <a:rPr lang="en-US" altLang="en-US" dirty="0">
                <a:cs typeface="Vilna" pitchFamily="2" charset="-79"/>
              </a:rPr>
              <a:t>Kha-</a:t>
            </a:r>
            <a:r>
              <a:rPr lang="en-US" altLang="en-US" dirty="0" err="1">
                <a:cs typeface="Vilna" pitchFamily="2" charset="-79"/>
              </a:rPr>
              <a:t>daysh</a:t>
            </a:r>
            <a:r>
              <a:rPr lang="en-US" altLang="en-US" dirty="0">
                <a:cs typeface="Vilna" pitchFamily="2" charset="-79"/>
              </a:rPr>
              <a:t> a-lay-nu</a:t>
            </a:r>
          </a:p>
          <a:p>
            <a:pPr algn="ctr" eaLnBrk="1" hangingPunct="1">
              <a:spcBef>
                <a:spcPct val="0"/>
              </a:spcBef>
            </a:pPr>
            <a:r>
              <a:rPr lang="en-US" altLang="en-US" dirty="0">
                <a:cs typeface="Vilna" pitchFamily="2" charset="-79"/>
              </a:rPr>
              <a:t>Sha-nah to-</a:t>
            </a:r>
            <a:r>
              <a:rPr lang="en-US" altLang="en-US" dirty="0" err="1">
                <a:cs typeface="Vilna" pitchFamily="2" charset="-79"/>
              </a:rPr>
              <a:t>vah</a:t>
            </a:r>
            <a:endParaRPr lang="en-US" altLang="en-US" dirty="0">
              <a:cs typeface="Vilna" pitchFamily="2" charset="-79"/>
            </a:endParaRPr>
          </a:p>
          <a:p>
            <a:pPr algn="ctr" eaLnBrk="1" hangingPunct="1">
              <a:spcBef>
                <a:spcPct val="0"/>
              </a:spcBef>
            </a:pPr>
            <a:endParaRPr lang="en-US" altLang="en-US" sz="1800"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[Renew us, </a:t>
            </a:r>
          </a:p>
          <a:p>
            <a:pPr algn="ctr" eaLnBrk="1" hangingPunct="1">
              <a:spcBef>
                <a:spcPct val="0"/>
              </a:spcBef>
            </a:pPr>
            <a:r>
              <a:rPr lang="en-US" altLang="en-US" sz="4000" i="1" dirty="0">
                <a:cs typeface="David" panose="020E0502060401010101" pitchFamily="34" charset="-79"/>
              </a:rPr>
              <a:t>renew us for a good year]</a:t>
            </a:r>
          </a:p>
        </p:txBody>
      </p:sp>
    </p:spTree>
    <p:extLst>
      <p:ext uri="{BB962C8B-B14F-4D97-AF65-F5344CB8AC3E}">
        <p14:creationId xmlns:p14="http://schemas.microsoft.com/office/powerpoint/2010/main" val="3480124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AEF32CB-14AB-2255-39CA-610AEBEF7CC3}"/>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19459" name="Rectangle 3">
            <a:extLst>
              <a:ext uri="{FF2B5EF4-FFF2-40B4-BE49-F238E27FC236}">
                <a16:creationId xmlns:a16="http://schemas.microsoft.com/office/drawing/2014/main" id="{F541D4A2-53FE-83D7-A05C-4218B726B28F}"/>
              </a:ext>
            </a:extLst>
          </p:cNvPr>
          <p:cNvSpPr>
            <a:spLocks noGrp="1" noChangeArrowheads="1"/>
          </p:cNvSpPr>
          <p:nvPr>
            <p:ph type="body" idx="1"/>
          </p:nvPr>
        </p:nvSpPr>
        <p:spPr>
          <a:xfrm>
            <a:off x="228600" y="86916"/>
            <a:ext cx="8686800" cy="3856434"/>
          </a:xfrm>
        </p:spPr>
        <p:txBody>
          <a:bodyPr/>
          <a:lstStyle/>
          <a:p>
            <a:pPr algn="ctr" rtl="1" eaLnBrk="1" hangingPunct="1"/>
            <a:r>
              <a:rPr lang="he-IL" altLang="en-US" sz="3000" dirty="0"/>
              <a:t> </a:t>
            </a:r>
            <a:r>
              <a:rPr lang="he-IL" altLang="en-US" sz="5400" b="1" dirty="0">
                <a:latin typeface="Times New Roman" panose="02020603050405020304" pitchFamily="18" charset="0"/>
                <a:cs typeface="Vilna" pitchFamily="2" charset="-79"/>
              </a:rPr>
              <a:t>אָבִינוּ מַלְכֵּנוּ</a:t>
            </a:r>
            <a:endParaRPr lang="en-US" altLang="en-US" sz="5400" b="1" dirty="0">
              <a:latin typeface="Times New Roman" panose="02020603050405020304" pitchFamily="18" charset="0"/>
              <a:cs typeface="Vilna" pitchFamily="2" charset="-79"/>
            </a:endParaRPr>
          </a:p>
          <a:p>
            <a:pPr algn="ctr" eaLnBrk="1" hangingPunct="1"/>
            <a:r>
              <a:rPr lang="en-US" altLang="en-US" dirty="0">
                <a:cs typeface="David" panose="020E0502060401010101" pitchFamily="34" charset="-79"/>
              </a:rPr>
              <a:t>Ah-vee-nu Mal-kay-nu</a:t>
            </a:r>
          </a:p>
          <a:p>
            <a:pPr algn="ctr" eaLnBrk="1" hangingPunct="1">
              <a:spcBef>
                <a:spcPct val="0"/>
              </a:spcBef>
            </a:pPr>
            <a:endParaRPr lang="en-US" altLang="en-US" sz="2400"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[Our Father, Our King]</a:t>
            </a:r>
          </a:p>
        </p:txBody>
      </p:sp>
    </p:spTree>
    <p:extLst>
      <p:ext uri="{BB962C8B-B14F-4D97-AF65-F5344CB8AC3E}">
        <p14:creationId xmlns:p14="http://schemas.microsoft.com/office/powerpoint/2010/main" val="3657541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2B963C7-09CC-4706-3FFC-98683E03471C}"/>
              </a:ext>
            </a:extLst>
          </p:cNvPr>
          <p:cNvSpPr>
            <a:spLocks noGrp="1" noChangeArrowheads="1"/>
          </p:cNvSpPr>
          <p:nvPr>
            <p:ph type="title"/>
          </p:nvPr>
        </p:nvSpPr>
        <p:spPr/>
        <p:txBody>
          <a:bodyPr/>
          <a:lstStyle/>
          <a:p>
            <a:pPr algn="r" eaLnBrk="1" hangingPunct="1"/>
            <a:r>
              <a:rPr lang="en-US" altLang="en-US" sz="4050"/>
              <a:t> </a:t>
            </a:r>
            <a:endParaRPr lang="en-US" altLang="en-US" sz="3000"/>
          </a:p>
        </p:txBody>
      </p:sp>
      <p:sp>
        <p:nvSpPr>
          <p:cNvPr id="20483" name="Rectangle 3">
            <a:extLst>
              <a:ext uri="{FF2B5EF4-FFF2-40B4-BE49-F238E27FC236}">
                <a16:creationId xmlns:a16="http://schemas.microsoft.com/office/drawing/2014/main" id="{B4B0E712-5CDD-B7F6-B00E-251D9B1A1F1A}"/>
              </a:ext>
            </a:extLst>
          </p:cNvPr>
          <p:cNvSpPr>
            <a:spLocks noGrp="1" noChangeArrowheads="1"/>
          </p:cNvSpPr>
          <p:nvPr>
            <p:ph type="body" idx="1"/>
          </p:nvPr>
        </p:nvSpPr>
        <p:spPr>
          <a:xfrm>
            <a:off x="304800" y="0"/>
            <a:ext cx="8534400" cy="4937521"/>
          </a:xfrm>
        </p:spPr>
        <p:txBody>
          <a:bodyPr/>
          <a:lstStyle/>
          <a:p>
            <a:pPr marL="0" indent="0" algn="ctr" rtl="1" eaLnBrk="1" hangingPunct="1"/>
            <a:r>
              <a:rPr lang="he-IL" altLang="en-US" sz="5400" b="1" dirty="0">
                <a:latin typeface="Times New Roman" panose="02020603050405020304" pitchFamily="18" charset="0"/>
                <a:cs typeface="Vilna" pitchFamily="2" charset="-79"/>
              </a:rPr>
              <a:t>שְׁמַע קוֹלֵנוּ</a:t>
            </a:r>
            <a:r>
              <a:rPr lang="en-US"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שְׁמַע קוֹלֵנוּ</a:t>
            </a:r>
            <a:endParaRPr lang="en-US" altLang="en-US" sz="5400" b="1" dirty="0">
              <a:latin typeface="Times New Roman" panose="02020603050405020304" pitchFamily="18" charset="0"/>
              <a:cs typeface="Vilna" pitchFamily="2" charset="-79"/>
            </a:endParaRPr>
          </a:p>
          <a:p>
            <a:pPr marL="0" indent="0" algn="ctr" rtl="1" eaLnBrk="1" hangingPunct="1"/>
            <a:r>
              <a:rPr lang="he-IL" altLang="en-US" sz="5400" b="1" dirty="0">
                <a:latin typeface="Times New Roman" panose="02020603050405020304" pitchFamily="18" charset="0"/>
                <a:cs typeface="Vilna" pitchFamily="2" charset="-79"/>
              </a:rPr>
              <a:t>שְׁמַע קוֹלֵנוּ</a:t>
            </a:r>
            <a:r>
              <a:rPr lang="en-US" altLang="en-US" sz="4050" dirty="0">
                <a:latin typeface="Times New Roman" panose="02020603050405020304" pitchFamily="18" charset="0"/>
              </a:rPr>
              <a:t> </a:t>
            </a:r>
          </a:p>
          <a:p>
            <a:pPr marL="0" indent="0" algn="ctr" eaLnBrk="1" hangingPunct="1">
              <a:spcBef>
                <a:spcPct val="0"/>
              </a:spcBef>
            </a:pPr>
            <a:r>
              <a:rPr lang="en-US" altLang="en-US" dirty="0" err="1">
                <a:cs typeface="David" panose="020E0502060401010101" pitchFamily="34" charset="-79"/>
              </a:rPr>
              <a:t>Sh'ma</a:t>
            </a:r>
            <a:r>
              <a:rPr lang="en-US" altLang="en-US" dirty="0">
                <a:cs typeface="David" panose="020E0502060401010101" pitchFamily="34" charset="-79"/>
              </a:rPr>
              <a:t> Ko-lay-nu, </a:t>
            </a:r>
            <a:r>
              <a:rPr lang="en-US" altLang="en-US" dirty="0" err="1">
                <a:cs typeface="David" panose="020E0502060401010101" pitchFamily="34" charset="-79"/>
              </a:rPr>
              <a:t>Sh'ma</a:t>
            </a:r>
            <a:r>
              <a:rPr lang="en-US" altLang="en-US" dirty="0">
                <a:cs typeface="David" panose="020E0502060401010101" pitchFamily="34" charset="-79"/>
              </a:rPr>
              <a:t> Ko-lay-nu,</a:t>
            </a:r>
          </a:p>
          <a:p>
            <a:pPr marL="0" indent="0" algn="ctr" eaLnBrk="1" hangingPunct="1">
              <a:spcBef>
                <a:spcPct val="0"/>
              </a:spcBef>
            </a:pPr>
            <a:r>
              <a:rPr lang="en-US" altLang="en-US" dirty="0" err="1">
                <a:cs typeface="David" panose="020E0502060401010101" pitchFamily="34" charset="-79"/>
              </a:rPr>
              <a:t>Sh'ma</a:t>
            </a:r>
            <a:r>
              <a:rPr lang="en-US" altLang="en-US" dirty="0">
                <a:cs typeface="David" panose="020E0502060401010101" pitchFamily="34" charset="-79"/>
              </a:rPr>
              <a:t> Ko-lay-nu</a:t>
            </a:r>
          </a:p>
          <a:p>
            <a:pPr marL="0" indent="0" algn="ctr" eaLnBrk="1" hangingPunct="1">
              <a:spcBef>
                <a:spcPct val="0"/>
              </a:spcBef>
            </a:pPr>
            <a:endParaRPr lang="en-US" altLang="en-US" sz="2400" i="1" dirty="0"/>
          </a:p>
          <a:p>
            <a:pPr marL="0" indent="0" algn="ctr" eaLnBrk="1" hangingPunct="1">
              <a:spcBef>
                <a:spcPct val="0"/>
              </a:spcBef>
            </a:pPr>
            <a:r>
              <a:rPr lang="en-US" altLang="en-US" sz="4000" i="1" dirty="0"/>
              <a:t>[Hear our voice, Hear our voice</a:t>
            </a:r>
          </a:p>
          <a:p>
            <a:pPr marL="0" indent="0" algn="ctr" eaLnBrk="1" hangingPunct="1">
              <a:spcBef>
                <a:spcPct val="0"/>
              </a:spcBef>
            </a:pPr>
            <a:r>
              <a:rPr lang="en-US" altLang="en-US" sz="4000" i="1" dirty="0"/>
              <a:t>Hear our voice]</a:t>
            </a:r>
            <a:endParaRPr lang="en-US" altLang="en-US" sz="4000" b="1" dirty="0">
              <a:cs typeface="David" panose="020E0502060401010101" pitchFamily="34" charset="-79"/>
            </a:endParaRPr>
          </a:p>
        </p:txBody>
      </p:sp>
    </p:spTree>
    <p:extLst>
      <p:ext uri="{BB962C8B-B14F-4D97-AF65-F5344CB8AC3E}">
        <p14:creationId xmlns:p14="http://schemas.microsoft.com/office/powerpoint/2010/main" val="425904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0070C0"/>
                </a:solidFill>
              </a:rPr>
              <a:t>SESSION II - 11 a.m.-12:15 p.m.</a:t>
            </a:r>
          </a:p>
          <a:p>
            <a:pPr marL="0" indent="0">
              <a:buNone/>
            </a:pPr>
            <a:r>
              <a:rPr lang="en-US" sz="4000" dirty="0"/>
              <a:t>Spiritual Preparation for the High Holy Days </a:t>
            </a:r>
          </a:p>
          <a:p>
            <a:r>
              <a:rPr lang="en-US" sz="3200" b="0" dirty="0">
                <a:effectLst/>
              </a:rPr>
              <a:t>Rabbi Beryl </a:t>
            </a:r>
            <a:r>
              <a:rPr lang="en-US" sz="3200" b="0" dirty="0" err="1">
                <a:effectLst/>
              </a:rPr>
              <a:t>Padorr</a:t>
            </a:r>
            <a:r>
              <a:rPr lang="en-US" sz="3200" b="0" dirty="0">
                <a:effectLst/>
              </a:rPr>
              <a:t>, Associate Rabbi, Congregation Beth Shalom, Overlan</a:t>
            </a:r>
            <a:r>
              <a:rPr lang="en-US" sz="3200" dirty="0"/>
              <a:t>d Park</a:t>
            </a:r>
            <a:r>
              <a:rPr lang="en-US" sz="3200" b="0" dirty="0">
                <a:effectLst/>
              </a:rPr>
              <a:t>. </a:t>
            </a:r>
          </a:p>
          <a:p>
            <a:r>
              <a:rPr lang="en-US" sz="3200" b="0" dirty="0">
                <a:effectLst/>
              </a:rPr>
              <a:t>Rabbi Linda </a:t>
            </a:r>
            <a:r>
              <a:rPr lang="en-US" sz="3200" b="0" dirty="0" err="1">
                <a:effectLst/>
              </a:rPr>
              <a:t>Steigman</a:t>
            </a:r>
            <a:r>
              <a:rPr lang="en-US" sz="3200" b="0" dirty="0">
                <a:effectLst/>
              </a:rPr>
              <a:t>, Temple Adath Joseph, St. Joseph, MO.</a:t>
            </a:r>
            <a:endParaRPr lang="en-US" sz="3200" dirty="0"/>
          </a:p>
        </p:txBody>
      </p:sp>
    </p:spTree>
    <p:extLst>
      <p:ext uri="{BB962C8B-B14F-4D97-AF65-F5344CB8AC3E}">
        <p14:creationId xmlns:p14="http://schemas.microsoft.com/office/powerpoint/2010/main" val="23721467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DC2DEA2-F588-F78B-1CB5-862FF0952577}"/>
              </a:ext>
            </a:extLst>
          </p:cNvPr>
          <p:cNvSpPr>
            <a:spLocks noGrp="1" noChangeArrowheads="1"/>
          </p:cNvSpPr>
          <p:nvPr>
            <p:ph type="body" idx="1"/>
          </p:nvPr>
        </p:nvSpPr>
        <p:spPr>
          <a:xfrm>
            <a:off x="304800" y="250031"/>
            <a:ext cx="8610600" cy="4760119"/>
          </a:xfrm>
        </p:spPr>
        <p:txBody>
          <a:bodyPr/>
          <a:lstStyle/>
          <a:p>
            <a:pPr algn="ctr" rtl="1" eaLnBrk="1" hangingPunct="1"/>
            <a:r>
              <a:rPr lang="he-IL" altLang="en-US" sz="5400" b="1" dirty="0">
                <a:latin typeface="Times New Roman" panose="02020603050405020304" pitchFamily="18" charset="0"/>
                <a:cs typeface="Vilna" pitchFamily="2" charset="-79"/>
              </a:rPr>
              <a:t>כָּתְבֵנוּ בְּסֵפֶר חַיִּים טוֹבִים</a:t>
            </a:r>
          </a:p>
          <a:p>
            <a:pPr algn="ctr" eaLnBrk="1" hangingPunct="1">
              <a:spcBef>
                <a:spcPct val="0"/>
              </a:spcBef>
            </a:pPr>
            <a:r>
              <a:rPr lang="en-US" altLang="en-US" dirty="0" err="1">
                <a:cs typeface="David" panose="020E0502060401010101" pitchFamily="34" charset="-79"/>
              </a:rPr>
              <a:t>Kaht</a:t>
            </a:r>
            <a:r>
              <a:rPr lang="en-US" altLang="en-US" dirty="0">
                <a:cs typeface="David" panose="020E0502060401010101" pitchFamily="34" charset="-79"/>
              </a:rPr>
              <a:t>-</a:t>
            </a:r>
            <a:r>
              <a:rPr lang="en-US" altLang="en-US" dirty="0" err="1">
                <a:cs typeface="David" panose="020E0502060401010101" pitchFamily="34" charset="-79"/>
              </a:rPr>
              <a:t>vay</a:t>
            </a:r>
            <a:r>
              <a:rPr lang="en-US" altLang="en-US" dirty="0">
                <a:cs typeface="David" panose="020E0502060401010101" pitchFamily="34" charset="-79"/>
              </a:rPr>
              <a:t>-nu </a:t>
            </a:r>
            <a:r>
              <a:rPr lang="en-US" altLang="en-US" dirty="0" err="1">
                <a:cs typeface="David" panose="020E0502060401010101" pitchFamily="34" charset="-79"/>
              </a:rPr>
              <a:t>b'say-fehr</a:t>
            </a:r>
            <a:r>
              <a:rPr lang="en-US" altLang="en-US" dirty="0">
                <a:cs typeface="David" panose="020E0502060401010101" pitchFamily="34" charset="-79"/>
              </a:rPr>
              <a:t> </a:t>
            </a:r>
            <a:r>
              <a:rPr lang="en-US" altLang="en-US" dirty="0" err="1">
                <a:cs typeface="David" panose="020E0502060401010101" pitchFamily="34" charset="-79"/>
              </a:rPr>
              <a:t>khi-yeem</a:t>
            </a:r>
            <a:r>
              <a:rPr lang="en-US" altLang="en-US" dirty="0">
                <a:cs typeface="David" panose="020E0502060401010101" pitchFamily="34" charset="-79"/>
              </a:rPr>
              <a:t> to-</a:t>
            </a:r>
            <a:r>
              <a:rPr lang="en-US" altLang="en-US" dirty="0" err="1">
                <a:cs typeface="David" panose="020E0502060401010101" pitchFamily="34" charset="-79"/>
              </a:rPr>
              <a:t>veem</a:t>
            </a:r>
            <a:endParaRPr lang="en-US" altLang="en-US" dirty="0">
              <a:cs typeface="David" panose="020E0502060401010101" pitchFamily="34" charset="-79"/>
            </a:endParaRPr>
          </a:p>
          <a:p>
            <a:pPr algn="ctr" eaLnBrk="1" hangingPunct="1">
              <a:spcBef>
                <a:spcPct val="0"/>
              </a:spcBef>
            </a:pPr>
            <a:endParaRPr lang="en-US" altLang="en-US" sz="1800" i="1" dirty="0">
              <a:cs typeface="David" panose="020E0502060401010101" pitchFamily="34" charset="-79"/>
            </a:endParaRPr>
          </a:p>
          <a:p>
            <a:pPr algn="ctr" eaLnBrk="1" hangingPunct="1">
              <a:spcBef>
                <a:spcPct val="0"/>
              </a:spcBef>
            </a:pPr>
            <a:r>
              <a:rPr lang="en-US" altLang="en-US" sz="4000" i="1" dirty="0">
                <a:cs typeface="David" panose="020E0502060401010101" pitchFamily="34" charset="-79"/>
              </a:rPr>
              <a:t>[Inscribe us in the </a:t>
            </a:r>
          </a:p>
          <a:p>
            <a:pPr algn="ctr" eaLnBrk="1" hangingPunct="1">
              <a:spcBef>
                <a:spcPct val="0"/>
              </a:spcBef>
            </a:pPr>
            <a:r>
              <a:rPr lang="en-US" altLang="en-US" sz="4000" i="1" dirty="0">
                <a:cs typeface="David" panose="020E0502060401010101" pitchFamily="34" charset="-79"/>
              </a:rPr>
              <a:t>Book of Life for good]</a:t>
            </a:r>
          </a:p>
        </p:txBody>
      </p:sp>
    </p:spTree>
    <p:extLst>
      <p:ext uri="{BB962C8B-B14F-4D97-AF65-F5344CB8AC3E}">
        <p14:creationId xmlns:p14="http://schemas.microsoft.com/office/powerpoint/2010/main" val="1961705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Rabbinic theology, The Book of Life, </a:t>
            </a:r>
            <a:r>
              <a:rPr lang="he-IL" sz="4000" b="1" dirty="0">
                <a:latin typeface="David" panose="020E0502060401010101" pitchFamily="34" charset="-79"/>
                <a:cs typeface="David" panose="020E0502060401010101" pitchFamily="34" charset="-79"/>
              </a:rPr>
              <a:t>ספר החיים</a:t>
            </a:r>
            <a:r>
              <a:rPr lang="en-US" sz="4000" dirty="0"/>
              <a:t>, </a:t>
            </a:r>
            <a:r>
              <a:rPr lang="en-US" sz="4000" i="1" dirty="0" err="1"/>
              <a:t>Sefer</a:t>
            </a:r>
            <a:r>
              <a:rPr lang="en-US" sz="4000" i="1" dirty="0"/>
              <a:t> </a:t>
            </a:r>
            <a:r>
              <a:rPr lang="en-US" sz="4000" i="1" dirty="0" err="1"/>
              <a:t>HaKhaim</a:t>
            </a:r>
            <a:r>
              <a:rPr lang="en-US" sz="4000" dirty="0"/>
              <a:t>; is the book in which God records the names of every person who is destined for Heaven and the World to Come. According to the Talmud it is open on Rosh Hashanah, as is its analog for the wicked, the Book of the Dead. </a:t>
            </a:r>
          </a:p>
        </p:txBody>
      </p:sp>
    </p:spTree>
    <p:extLst>
      <p:ext uri="{BB962C8B-B14F-4D97-AF65-F5344CB8AC3E}">
        <p14:creationId xmlns:p14="http://schemas.microsoft.com/office/powerpoint/2010/main" val="3982614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Babylonian Talmud, Rosh Hashana 16b  </a:t>
            </a:r>
            <a:r>
              <a:rPr lang="en-US" sz="4000" dirty="0"/>
              <a:t>On Rosh Hashana, three books are opened [in Heaven] – one for the thoroughly wicked, one for the thoroughly righteous, and one for those in-between. The thoroughly righteous are immediately inscribed clearly in the Book of Life. </a:t>
            </a:r>
          </a:p>
        </p:txBody>
      </p:sp>
    </p:spTree>
    <p:extLst>
      <p:ext uri="{BB962C8B-B14F-4D97-AF65-F5344CB8AC3E}">
        <p14:creationId xmlns:p14="http://schemas.microsoft.com/office/powerpoint/2010/main" val="1930687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Babylonian Talmud, Rosh Hashana 16b  </a:t>
            </a:r>
            <a:r>
              <a:rPr lang="en-US" sz="4000" dirty="0"/>
              <a:t>The thoroughly wicked are immediately inscribed clearly in the Book of Death. The fate of those in-between is postponed from Rosh Hashana until Yom Kippur, at which time those who are deserving are then inscribed in the Book of Life, </a:t>
            </a:r>
          </a:p>
        </p:txBody>
      </p:sp>
    </p:spTree>
    <p:extLst>
      <p:ext uri="{BB962C8B-B14F-4D97-AF65-F5344CB8AC3E}">
        <p14:creationId xmlns:p14="http://schemas.microsoft.com/office/powerpoint/2010/main" val="35079575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Babylonian Talmud, Rosh Hashana 16b   </a:t>
            </a:r>
            <a:r>
              <a:rPr lang="en-US" sz="4000" dirty="0"/>
              <a:t>those who are undeserving are then inscribed in the Book of Death.</a:t>
            </a:r>
          </a:p>
        </p:txBody>
      </p:sp>
    </p:spTree>
    <p:extLst>
      <p:ext uri="{BB962C8B-B14F-4D97-AF65-F5344CB8AC3E}">
        <p14:creationId xmlns:p14="http://schemas.microsoft.com/office/powerpoint/2010/main" val="770040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solidFill>
                  <a:srgbClr val="FFFF66"/>
                </a:solidFill>
              </a:rPr>
              <a:t>Eph.6.11-17</a:t>
            </a:r>
            <a:r>
              <a:rPr lang="en-US" sz="4000" dirty="0">
                <a:solidFill>
                  <a:srgbClr val="FFFF66"/>
                </a:solidFill>
              </a:rPr>
              <a:t> </a:t>
            </a:r>
            <a:r>
              <a:rPr lang="en-US" sz="4000" u="sng" dirty="0">
                <a:solidFill>
                  <a:srgbClr val="FFFF66"/>
                </a:solidFill>
              </a:rPr>
              <a:t>Put on the full armor of God, so that you are able to stand against the schemes of the devil</a:t>
            </a:r>
            <a:r>
              <a:rPr lang="en-US" sz="4000" dirty="0">
                <a:solidFill>
                  <a:srgbClr val="FFFF66"/>
                </a:solidFill>
              </a:rPr>
              <a:t>. </a:t>
            </a:r>
            <a:r>
              <a:rPr lang="en-US" sz="4000" dirty="0"/>
              <a:t>For our struggle is not against flesh and blood, but against the rulers, against the powers, against the worldly forces of this darkness, and against the spiritual forces of wickedness in the heavenly places.  </a:t>
            </a:r>
          </a:p>
        </p:txBody>
      </p:sp>
    </p:spTree>
    <p:extLst>
      <p:ext uri="{BB962C8B-B14F-4D97-AF65-F5344CB8AC3E}">
        <p14:creationId xmlns:p14="http://schemas.microsoft.com/office/powerpoint/2010/main" val="1316429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solidFill>
                  <a:srgbClr val="FFFF66"/>
                </a:solidFill>
              </a:rPr>
              <a:t>Eph.6.11-17</a:t>
            </a:r>
            <a:r>
              <a:rPr lang="en-US" sz="4000" dirty="0">
                <a:solidFill>
                  <a:srgbClr val="FFFF66"/>
                </a:solidFill>
              </a:rPr>
              <a:t> </a:t>
            </a:r>
            <a:r>
              <a:rPr lang="en-US" sz="4000" dirty="0"/>
              <a:t>Therefore, take up the full armor of God, so that you may be able to resist when the times are evil, and after you have done everything, to stand firm. </a:t>
            </a:r>
            <a:r>
              <a:rPr lang="en-US" sz="4000" u="sng" dirty="0">
                <a:solidFill>
                  <a:srgbClr val="FFFF66"/>
                </a:solidFill>
              </a:rPr>
              <a:t>Stand firm then! Buckle the belt of truth around your waist</a:t>
            </a:r>
            <a:r>
              <a:rPr lang="en-US" sz="4000" dirty="0"/>
              <a:t>, and put on the breastplate of righteousness. </a:t>
            </a:r>
          </a:p>
        </p:txBody>
      </p:sp>
    </p:spTree>
    <p:extLst>
      <p:ext uri="{BB962C8B-B14F-4D97-AF65-F5344CB8AC3E}">
        <p14:creationId xmlns:p14="http://schemas.microsoft.com/office/powerpoint/2010/main" val="2580653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solidFill>
                  <a:srgbClr val="FFFF66"/>
                </a:solidFill>
              </a:rPr>
              <a:t>Eph.6.11-17</a:t>
            </a:r>
            <a:r>
              <a:rPr lang="en-US" sz="4000" dirty="0">
                <a:solidFill>
                  <a:srgbClr val="FFFF66"/>
                </a:solidFill>
              </a:rPr>
              <a:t> </a:t>
            </a:r>
            <a:r>
              <a:rPr lang="en-US" sz="4000" dirty="0"/>
              <a:t>Strap up your feet in readiness with the Good News of shalom. </a:t>
            </a:r>
            <a:r>
              <a:rPr lang="en-US" sz="4000" u="sng" dirty="0">
                <a:solidFill>
                  <a:srgbClr val="FFFF66"/>
                </a:solidFill>
              </a:rPr>
              <a:t>Above all, take up the shield of faith with which you will be able to extinguish all the flaming arrows of the evil one</a:t>
            </a:r>
            <a:r>
              <a:rPr lang="en-US" sz="4000" dirty="0"/>
              <a:t>. And take the helmet of salvation and the sword of the Spirit, which is the word of God.</a:t>
            </a:r>
          </a:p>
        </p:txBody>
      </p:sp>
    </p:spTree>
    <p:extLst>
      <p:ext uri="{BB962C8B-B14F-4D97-AF65-F5344CB8AC3E}">
        <p14:creationId xmlns:p14="http://schemas.microsoft.com/office/powerpoint/2010/main" val="3496416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419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Put on the full armor of God, so that you are able to stand against the schemes of the devil… Stand firm then! Stand firm then! Buckle the belt of truth around your waist… </a:t>
            </a:r>
            <a:r>
              <a:rPr lang="en-US" sz="4000" u="sng" dirty="0">
                <a:solidFill>
                  <a:srgbClr val="FFFF66"/>
                </a:solidFill>
              </a:rPr>
              <a:t>take up the shield of faith with which you will be able to extinguish all the flaming arrows of the evil one</a:t>
            </a:r>
            <a:endParaRPr lang="en-US" sz="4000" dirty="0"/>
          </a:p>
        </p:txBody>
      </p:sp>
      <p:pic>
        <p:nvPicPr>
          <p:cNvPr id="1026" name="Picture 2" descr="DeSantis bold">
            <a:extLst>
              <a:ext uri="{FF2B5EF4-FFF2-40B4-BE49-F238E27FC236}">
                <a16:creationId xmlns:a16="http://schemas.microsoft.com/office/drawing/2014/main" id="{DBD77D44-AD9F-6B47-6618-309E4A436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712" y="0"/>
            <a:ext cx="42497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184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91DF1761-BBE7-C0B7-F941-846E06594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4762500"/>
          </a:xfrm>
          <a:prstGeom prst="rect">
            <a:avLst/>
          </a:prstGeom>
        </p:spPr>
      </p:pic>
    </p:spTree>
    <p:extLst>
      <p:ext uri="{BB962C8B-B14F-4D97-AF65-F5344CB8AC3E}">
        <p14:creationId xmlns:p14="http://schemas.microsoft.com/office/powerpoint/2010/main" val="39955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I were to ask you, What are the three sounds of these Holy Days,” you would probably tell me?</a:t>
            </a:r>
          </a:p>
          <a:p>
            <a:pPr marL="0" indent="0">
              <a:buNone/>
            </a:pPr>
            <a:endParaRPr lang="en-US" sz="4000" dirty="0"/>
          </a:p>
        </p:txBody>
      </p:sp>
    </p:spTree>
    <p:extLst>
      <p:ext uri="{BB962C8B-B14F-4D97-AF65-F5344CB8AC3E}">
        <p14:creationId xmlns:p14="http://schemas.microsoft.com/office/powerpoint/2010/main" val="3507525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err="1"/>
              <a:t>Shaunti</a:t>
            </a:r>
            <a:r>
              <a:rPr lang="en-US" sz="4000" dirty="0"/>
              <a:t> </a:t>
            </a:r>
            <a:r>
              <a:rPr lang="en-US" sz="4000" dirty="0" err="1"/>
              <a:t>Feldhan</a:t>
            </a:r>
            <a:r>
              <a:rPr lang="en-US" sz="4000" dirty="0"/>
              <a:t>: Boarding the airplane back was very different. I rolled my heavy suitcase on and struggled to lift it up high enough to get it into the bin. I could see four men in nearby rows watching my efforts—yet none of them said anything. But here’s the thing: I could tell each of them wanted to.</a:t>
            </a:r>
          </a:p>
          <a:p>
            <a:pPr marL="0" indent="0">
              <a:buNone/>
            </a:pPr>
            <a:endParaRPr lang="en-US" sz="4000" dirty="0"/>
          </a:p>
        </p:txBody>
      </p:sp>
    </p:spTree>
    <p:extLst>
      <p:ext uri="{BB962C8B-B14F-4D97-AF65-F5344CB8AC3E}">
        <p14:creationId xmlns:p14="http://schemas.microsoft.com/office/powerpoint/2010/main" val="1398346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Out of the corner of my eyes, I could see their reactions. Each individual guy was struggling to not jump up. To not say, “Can I help you?” I could feel their conflict. One in particular—a thirty-something guy dressed in business casual—looked very torn. He literally had his hands on his arm rests, as if he wanted to push himself to his feet. But he didn’t.</a:t>
            </a:r>
          </a:p>
        </p:txBody>
      </p:sp>
    </p:spTree>
    <p:extLst>
      <p:ext uri="{BB962C8B-B14F-4D97-AF65-F5344CB8AC3E}">
        <p14:creationId xmlns:p14="http://schemas.microsoft.com/office/powerpoint/2010/main" val="342679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 gave up momentarily, put the suitcase down heavily, and rubbed my shoulder. I was saved by a young college guy coming down the aisle after me. He was wearing a Wake Forest University sweatshirt and was probably 18 years old—too young to have the concerns the other men did.</a:t>
            </a:r>
          </a:p>
        </p:txBody>
      </p:sp>
    </p:spTree>
    <p:extLst>
      <p:ext uri="{BB962C8B-B14F-4D97-AF65-F5344CB8AC3E}">
        <p14:creationId xmlns:p14="http://schemas.microsoft.com/office/powerpoint/2010/main" val="786800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44A6D5-1657-377B-CF1E-A0A20830F1C0}"/>
              </a:ext>
            </a:extLst>
          </p:cNvPr>
          <p:cNvSpPr>
            <a:spLocks noGrp="1" noChangeArrowheads="1"/>
          </p:cNvSpPr>
          <p:nvPr>
            <p:ph type="ctrTitle"/>
          </p:nvPr>
        </p:nvSpPr>
        <p:spPr>
          <a:xfrm>
            <a:off x="1143000" y="0"/>
            <a:ext cx="6858000" cy="800100"/>
          </a:xfrm>
        </p:spPr>
        <p:txBody>
          <a:bodyPr anchor="ctr"/>
          <a:lstStyle/>
          <a:p>
            <a:r>
              <a:rPr lang="he-IL" altLang="en-US" sz="3300">
                <a:latin typeface="FrankRuehl" panose="020E0503060101010101" pitchFamily="34" charset="-79"/>
                <a:cs typeface="FrankRuehl" panose="020E0503060101010101" pitchFamily="34" charset="-79"/>
              </a:rPr>
              <a:t>אָבִֽינוּ מַלְכֵּֽנוּ</a:t>
            </a:r>
            <a:br>
              <a:rPr lang="en-US" altLang="en-US" sz="3300">
                <a:latin typeface="FrankRuehl" panose="020E0503060101010101" pitchFamily="34" charset="-79"/>
                <a:cs typeface="FrankRuehl" panose="020E0503060101010101" pitchFamily="34" charset="-79"/>
              </a:rPr>
            </a:br>
            <a:r>
              <a:rPr lang="en-US" altLang="en-US" sz="3300" i="1"/>
              <a:t>A-vee-noo mal-kay-noo</a:t>
            </a:r>
          </a:p>
        </p:txBody>
      </p:sp>
      <p:sp>
        <p:nvSpPr>
          <p:cNvPr id="2051" name="Rectangle 3">
            <a:extLst>
              <a:ext uri="{FF2B5EF4-FFF2-40B4-BE49-F238E27FC236}">
                <a16:creationId xmlns:a16="http://schemas.microsoft.com/office/drawing/2014/main" id="{97FA371D-3962-E609-25CE-248AE1E48312}"/>
              </a:ext>
            </a:extLst>
          </p:cNvPr>
          <p:cNvSpPr>
            <a:spLocks noGrp="1" noChangeArrowheads="1"/>
          </p:cNvSpPr>
          <p:nvPr>
            <p:ph type="subTitle" idx="1"/>
          </p:nvPr>
        </p:nvSpPr>
        <p:spPr>
          <a:xfrm>
            <a:off x="381000" y="285750"/>
            <a:ext cx="8458200" cy="4572000"/>
          </a:xfrm>
        </p:spPr>
        <p:txBody>
          <a:bodyPr/>
          <a:lstStyle/>
          <a:p>
            <a:pPr rtl="1">
              <a:spcBef>
                <a:spcPct val="0"/>
              </a:spcBef>
            </a:pPr>
            <a:r>
              <a:rPr lang="he-IL" altLang="en-US" sz="4800" b="1" dirty="0">
                <a:latin typeface="David" panose="020E0502060401010101" pitchFamily="34" charset="-79"/>
                <a:cs typeface="David" panose="020E0502060401010101" pitchFamily="34" charset="-79"/>
              </a:rPr>
              <a:t>אָבִֽינוּ מַלְכֵּֽנוּ!  אָבִֽינוּ מַלְכֵּֽנוּ</a:t>
            </a:r>
            <a:r>
              <a:rPr lang="en-US" altLang="en-US" sz="4800" b="1" dirty="0">
                <a:latin typeface="David" panose="020E0502060401010101" pitchFamily="34" charset="-79"/>
                <a:cs typeface="David" panose="020E0502060401010101" pitchFamily="34" charset="-79"/>
              </a:rPr>
              <a:t>!</a:t>
            </a:r>
            <a:endParaRPr lang="he-IL" altLang="en-US" sz="3600" b="1" dirty="0">
              <a:latin typeface="David" panose="020E0502060401010101" pitchFamily="34" charset="-79"/>
              <a:cs typeface="David" panose="020E0502060401010101" pitchFamily="34" charset="-79"/>
            </a:endParaRPr>
          </a:p>
          <a:p>
            <a:pPr>
              <a:spcBef>
                <a:spcPct val="0"/>
              </a:spcBef>
            </a:pPr>
            <a:r>
              <a:rPr lang="en-US" altLang="en-US" sz="3600" i="1" dirty="0"/>
              <a:t>A-vee-</a:t>
            </a:r>
            <a:r>
              <a:rPr lang="en-US" altLang="en-US" sz="3600" i="1" dirty="0" err="1"/>
              <a:t>noo</a:t>
            </a:r>
            <a:r>
              <a:rPr lang="en-US" altLang="en-US" sz="3600" i="1" dirty="0"/>
              <a:t> mal-kay-</a:t>
            </a:r>
            <a:r>
              <a:rPr lang="en-US" altLang="en-US" sz="3600" i="1" dirty="0" err="1"/>
              <a:t>noo</a:t>
            </a:r>
            <a:r>
              <a:rPr lang="en-US" altLang="en-US" sz="3600" i="1" dirty="0"/>
              <a:t>!   </a:t>
            </a:r>
          </a:p>
          <a:p>
            <a:pPr>
              <a:spcBef>
                <a:spcPct val="0"/>
              </a:spcBef>
            </a:pPr>
            <a:r>
              <a:rPr lang="en-US" altLang="en-US" sz="3600" dirty="0"/>
              <a:t>Our Father and our King 2x</a:t>
            </a:r>
          </a:p>
          <a:p>
            <a:pPr>
              <a:spcBef>
                <a:spcPct val="0"/>
              </a:spcBef>
            </a:pPr>
            <a:endParaRPr lang="en-US" altLang="en-US" sz="3000" i="1" dirty="0"/>
          </a:p>
        </p:txBody>
      </p:sp>
    </p:spTree>
    <p:extLst>
      <p:ext uri="{BB962C8B-B14F-4D97-AF65-F5344CB8AC3E}">
        <p14:creationId xmlns:p14="http://schemas.microsoft.com/office/powerpoint/2010/main" val="13376334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44A6D5-1657-377B-CF1E-A0A20830F1C0}"/>
              </a:ext>
            </a:extLst>
          </p:cNvPr>
          <p:cNvSpPr>
            <a:spLocks noGrp="1" noChangeArrowheads="1"/>
          </p:cNvSpPr>
          <p:nvPr>
            <p:ph type="ctrTitle"/>
          </p:nvPr>
        </p:nvSpPr>
        <p:spPr>
          <a:xfrm>
            <a:off x="1143000" y="0"/>
            <a:ext cx="6858000" cy="800100"/>
          </a:xfrm>
        </p:spPr>
        <p:txBody>
          <a:bodyPr anchor="ctr"/>
          <a:lstStyle/>
          <a:p>
            <a:r>
              <a:rPr lang="he-IL" altLang="en-US" sz="3300">
                <a:latin typeface="FrankRuehl" panose="020E0503060101010101" pitchFamily="34" charset="-79"/>
                <a:cs typeface="FrankRuehl" panose="020E0503060101010101" pitchFamily="34" charset="-79"/>
              </a:rPr>
              <a:t>אָבִֽינוּ מַלְכֵּֽנוּ</a:t>
            </a:r>
            <a:br>
              <a:rPr lang="en-US" altLang="en-US" sz="3300">
                <a:latin typeface="FrankRuehl" panose="020E0503060101010101" pitchFamily="34" charset="-79"/>
                <a:cs typeface="FrankRuehl" panose="020E0503060101010101" pitchFamily="34" charset="-79"/>
              </a:rPr>
            </a:br>
            <a:r>
              <a:rPr lang="en-US" altLang="en-US" sz="3300" i="1"/>
              <a:t>A-vee-noo mal-kay-noo</a:t>
            </a:r>
          </a:p>
        </p:txBody>
      </p:sp>
      <p:sp>
        <p:nvSpPr>
          <p:cNvPr id="2051" name="Rectangle 3">
            <a:extLst>
              <a:ext uri="{FF2B5EF4-FFF2-40B4-BE49-F238E27FC236}">
                <a16:creationId xmlns:a16="http://schemas.microsoft.com/office/drawing/2014/main" id="{97FA371D-3962-E609-25CE-248AE1E48312}"/>
              </a:ext>
            </a:extLst>
          </p:cNvPr>
          <p:cNvSpPr>
            <a:spLocks noGrp="1" noChangeArrowheads="1"/>
          </p:cNvSpPr>
          <p:nvPr>
            <p:ph type="subTitle" idx="1"/>
          </p:nvPr>
        </p:nvSpPr>
        <p:spPr>
          <a:xfrm>
            <a:off x="228600" y="285750"/>
            <a:ext cx="8610600" cy="4572000"/>
          </a:xfrm>
        </p:spPr>
        <p:txBody>
          <a:bodyPr/>
          <a:lstStyle/>
          <a:p>
            <a:pPr rtl="1">
              <a:spcBef>
                <a:spcPct val="0"/>
              </a:spcBef>
            </a:pPr>
            <a:r>
              <a:rPr lang="he-IL" altLang="en-US" sz="4000" b="1" dirty="0">
                <a:latin typeface="David" panose="020E0502060401010101" pitchFamily="34" charset="-79"/>
                <a:cs typeface="David" panose="020E0502060401010101" pitchFamily="34" charset="-79"/>
              </a:rPr>
              <a:t>אָבִֽינוּ מַלְכֵּֽנוּ!  חָנֵּֽנוּ וַעֲנֵֽנוּ, כִּי אֵין בָּֽנוּ מַעֲשִׂים,</a:t>
            </a:r>
          </a:p>
          <a:p>
            <a:pPr>
              <a:spcBef>
                <a:spcPct val="0"/>
              </a:spcBef>
            </a:pPr>
            <a:endParaRPr lang="en-US" altLang="en-US" sz="1800" i="1" dirty="0"/>
          </a:p>
          <a:p>
            <a:pPr>
              <a:spcBef>
                <a:spcPct val="0"/>
              </a:spcBef>
            </a:pPr>
            <a:r>
              <a:rPr lang="en-US" altLang="en-US" sz="3600" i="1" dirty="0"/>
              <a:t>A-vee-</a:t>
            </a:r>
            <a:r>
              <a:rPr lang="en-US" altLang="en-US" sz="3600" i="1" dirty="0" err="1"/>
              <a:t>noo</a:t>
            </a:r>
            <a:r>
              <a:rPr lang="en-US" altLang="en-US" sz="3600" i="1" dirty="0"/>
              <a:t> mal-kay-</a:t>
            </a:r>
            <a:r>
              <a:rPr lang="en-US" altLang="en-US" sz="3600" i="1" dirty="0" err="1"/>
              <a:t>noo</a:t>
            </a:r>
            <a:r>
              <a:rPr lang="en-US" altLang="en-US" sz="3600" i="1" dirty="0"/>
              <a:t>!  Kha-nay-</a:t>
            </a:r>
            <a:r>
              <a:rPr lang="en-US" altLang="en-US" sz="3600" i="1" dirty="0" err="1"/>
              <a:t>noo</a:t>
            </a:r>
            <a:r>
              <a:rPr lang="en-US" altLang="en-US" sz="3600" i="1" dirty="0"/>
              <a:t>-</a:t>
            </a:r>
            <a:r>
              <a:rPr lang="en-US" altLang="en-US" sz="3600" i="1" dirty="0" err="1"/>
              <a:t>va</a:t>
            </a:r>
            <a:r>
              <a:rPr lang="en-US" altLang="en-US" sz="3600" i="1" dirty="0"/>
              <a:t>-ah-nay-</a:t>
            </a:r>
            <a:r>
              <a:rPr lang="en-US" altLang="en-US" sz="3600" i="1" dirty="0" err="1"/>
              <a:t>noo</a:t>
            </a:r>
            <a:r>
              <a:rPr lang="en-US" altLang="en-US" sz="3600" i="1" dirty="0"/>
              <a:t>, </a:t>
            </a:r>
          </a:p>
          <a:p>
            <a:pPr>
              <a:spcBef>
                <a:spcPct val="0"/>
              </a:spcBef>
            </a:pPr>
            <a:r>
              <a:rPr lang="en-US" altLang="en-US" sz="3600" i="1" dirty="0" err="1"/>
              <a:t>kee</a:t>
            </a:r>
            <a:r>
              <a:rPr lang="en-US" altLang="en-US" sz="3600" i="1" dirty="0"/>
              <a:t> </a:t>
            </a:r>
            <a:r>
              <a:rPr lang="en-US" altLang="en-US" sz="3600" i="1" dirty="0" err="1"/>
              <a:t>ayn</a:t>
            </a:r>
            <a:r>
              <a:rPr lang="en-US" altLang="en-US" sz="3600" i="1" dirty="0"/>
              <a:t> </a:t>
            </a:r>
            <a:r>
              <a:rPr lang="en-US" altLang="en-US" sz="3600" i="1" dirty="0" err="1"/>
              <a:t>ba-noo</a:t>
            </a:r>
            <a:r>
              <a:rPr lang="en-US" altLang="en-US" sz="3600" i="1" dirty="0"/>
              <a:t> ma-a-seem.</a:t>
            </a:r>
          </a:p>
          <a:p>
            <a:pPr>
              <a:spcBef>
                <a:spcPct val="0"/>
              </a:spcBef>
            </a:pPr>
            <a:endParaRPr lang="en-US" altLang="en-US" sz="1400" dirty="0"/>
          </a:p>
          <a:p>
            <a:pPr>
              <a:spcBef>
                <a:spcPct val="0"/>
              </a:spcBef>
            </a:pPr>
            <a:r>
              <a:rPr lang="en-US" altLang="en-US" sz="3500" dirty="0"/>
              <a:t>Our father, Our King, </a:t>
            </a:r>
          </a:p>
          <a:p>
            <a:pPr>
              <a:spcBef>
                <a:spcPct val="0"/>
              </a:spcBef>
            </a:pPr>
            <a:r>
              <a:rPr lang="en-US" altLang="en-US" sz="3500" dirty="0"/>
              <a:t>be merciful to us, and answer us</a:t>
            </a:r>
          </a:p>
          <a:p>
            <a:pPr>
              <a:spcBef>
                <a:spcPct val="0"/>
              </a:spcBef>
            </a:pPr>
            <a:r>
              <a:rPr lang="en-US" altLang="en-US" sz="3500" dirty="0"/>
              <a:t>For we have no deeds </a:t>
            </a:r>
            <a:r>
              <a:rPr lang="en-US" altLang="en-US" sz="3200" dirty="0"/>
              <a:t>[to commend us.]</a:t>
            </a:r>
          </a:p>
          <a:p>
            <a:pPr>
              <a:spcBef>
                <a:spcPct val="0"/>
              </a:spcBef>
            </a:pPr>
            <a:endParaRPr lang="en-US" altLang="en-US" sz="3600" dirty="0"/>
          </a:p>
          <a:p>
            <a:pPr>
              <a:spcBef>
                <a:spcPct val="0"/>
              </a:spcBef>
            </a:pPr>
            <a:endParaRPr lang="en-US" altLang="en-US" sz="3000" i="1" dirty="0"/>
          </a:p>
        </p:txBody>
      </p:sp>
    </p:spTree>
    <p:extLst>
      <p:ext uri="{BB962C8B-B14F-4D97-AF65-F5344CB8AC3E}">
        <p14:creationId xmlns:p14="http://schemas.microsoft.com/office/powerpoint/2010/main" val="5798133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3B7F1D1-43DB-036C-5F5B-A1E7FDF5E491}"/>
              </a:ext>
            </a:extLst>
          </p:cNvPr>
          <p:cNvSpPr>
            <a:spLocks noGrp="1" noChangeArrowheads="1"/>
          </p:cNvSpPr>
          <p:nvPr>
            <p:ph type="subTitle" idx="1"/>
          </p:nvPr>
        </p:nvSpPr>
        <p:spPr>
          <a:xfrm>
            <a:off x="304800" y="209550"/>
            <a:ext cx="8610600" cy="4648200"/>
          </a:xfrm>
        </p:spPr>
        <p:txBody>
          <a:bodyPr/>
          <a:lstStyle/>
          <a:p>
            <a:pPr rtl="1">
              <a:spcBef>
                <a:spcPct val="0"/>
              </a:spcBef>
            </a:pPr>
            <a:r>
              <a:rPr lang="he-IL" altLang="en-US" sz="4000" b="1" dirty="0">
                <a:latin typeface="David" panose="020E0502060401010101" pitchFamily="34" charset="-79"/>
                <a:cs typeface="David" panose="020E0502060401010101" pitchFamily="34" charset="-79"/>
              </a:rPr>
              <a:t>עֲשֵׂה עִמָּנוּ צְדָקָה וָחֶסֶד</a:t>
            </a:r>
          </a:p>
          <a:p>
            <a:pPr>
              <a:spcBef>
                <a:spcPct val="0"/>
              </a:spcBef>
            </a:pPr>
            <a:endParaRPr lang="en-US" altLang="en-US" sz="4000" i="1" dirty="0"/>
          </a:p>
          <a:p>
            <a:pPr>
              <a:spcBef>
                <a:spcPct val="0"/>
              </a:spcBef>
            </a:pPr>
            <a:r>
              <a:rPr lang="en-US" altLang="en-US" sz="4000" i="1" dirty="0"/>
              <a:t>A-say </a:t>
            </a:r>
            <a:r>
              <a:rPr lang="en-US" altLang="en-US" sz="4000" i="1" dirty="0" err="1"/>
              <a:t>ee</a:t>
            </a:r>
            <a:r>
              <a:rPr lang="en-US" altLang="en-US" sz="4000" i="1" dirty="0"/>
              <a:t>-ma-</a:t>
            </a:r>
            <a:r>
              <a:rPr lang="en-US" altLang="en-US" sz="4000" i="1" dirty="0" err="1"/>
              <a:t>noo</a:t>
            </a:r>
            <a:r>
              <a:rPr lang="en-US" altLang="en-US" sz="4000" i="1" dirty="0"/>
              <a:t> </a:t>
            </a:r>
          </a:p>
          <a:p>
            <a:pPr>
              <a:spcBef>
                <a:spcPct val="0"/>
              </a:spcBef>
            </a:pPr>
            <a:r>
              <a:rPr lang="en-US" altLang="en-US" sz="4000" i="1" dirty="0" err="1"/>
              <a:t>tz'da</a:t>
            </a:r>
            <a:r>
              <a:rPr lang="en-US" altLang="en-US" sz="4000" i="1" dirty="0"/>
              <a:t>-ka </a:t>
            </a:r>
            <a:r>
              <a:rPr lang="en-US" altLang="en-US" sz="4000" i="1" dirty="0" err="1"/>
              <a:t>va</a:t>
            </a:r>
            <a:r>
              <a:rPr lang="en-US" altLang="en-US" sz="4000" i="1" dirty="0"/>
              <a:t>-</a:t>
            </a:r>
            <a:r>
              <a:rPr lang="en-US" altLang="en-US" sz="4000" i="1" dirty="0" err="1"/>
              <a:t>khe</a:t>
            </a:r>
            <a:r>
              <a:rPr lang="en-US" altLang="en-US" sz="4000" i="1" dirty="0"/>
              <a:t>-sed.</a:t>
            </a:r>
          </a:p>
          <a:p>
            <a:pPr>
              <a:spcBef>
                <a:spcPct val="0"/>
              </a:spcBef>
            </a:pPr>
            <a:endParaRPr lang="en-US" altLang="en-US" sz="4000" dirty="0"/>
          </a:p>
          <a:p>
            <a:pPr>
              <a:spcBef>
                <a:spcPct val="0"/>
              </a:spcBef>
            </a:pPr>
            <a:r>
              <a:rPr lang="en-US" altLang="en-US" sz="4000" dirty="0"/>
              <a:t>Make us righteous and loving,</a:t>
            </a:r>
          </a:p>
          <a:p>
            <a:pPr>
              <a:spcBef>
                <a:spcPct val="0"/>
              </a:spcBef>
            </a:pPr>
            <a:endParaRPr lang="en-US" altLang="en-US" sz="4000" i="1" dirty="0"/>
          </a:p>
          <a:p>
            <a:pPr>
              <a:spcBef>
                <a:spcPct val="0"/>
              </a:spcBef>
            </a:pPr>
            <a:endParaRPr lang="en-US" altLang="en-US" sz="4000" i="1" dirty="0"/>
          </a:p>
          <a:p>
            <a:pPr rtl="1">
              <a:spcBef>
                <a:spcPct val="0"/>
              </a:spcBef>
            </a:pPr>
            <a:endParaRPr lang="en-US" altLang="en-US" sz="4000" i="1" dirty="0"/>
          </a:p>
        </p:txBody>
      </p:sp>
    </p:spTree>
    <p:extLst>
      <p:ext uri="{BB962C8B-B14F-4D97-AF65-F5344CB8AC3E}">
        <p14:creationId xmlns:p14="http://schemas.microsoft.com/office/powerpoint/2010/main" val="3944553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3B7F1D1-43DB-036C-5F5B-A1E7FDF5E491}"/>
              </a:ext>
            </a:extLst>
          </p:cNvPr>
          <p:cNvSpPr>
            <a:spLocks noGrp="1" noChangeArrowheads="1"/>
          </p:cNvSpPr>
          <p:nvPr>
            <p:ph type="subTitle" idx="1"/>
          </p:nvPr>
        </p:nvSpPr>
        <p:spPr>
          <a:xfrm>
            <a:off x="304800" y="209550"/>
            <a:ext cx="8610600" cy="4648200"/>
          </a:xfrm>
        </p:spPr>
        <p:txBody>
          <a:bodyPr/>
          <a:lstStyle/>
          <a:p>
            <a:pPr rtl="1">
              <a:spcBef>
                <a:spcPct val="0"/>
              </a:spcBef>
            </a:pPr>
            <a:r>
              <a:rPr lang="he-IL" altLang="en-US" sz="4000" b="1" dirty="0">
                <a:latin typeface="David" panose="020E0502060401010101" pitchFamily="34" charset="-79"/>
                <a:cs typeface="David" panose="020E0502060401010101" pitchFamily="34" charset="-79"/>
              </a:rPr>
              <a:t>עֲשֵׂה עִמָּנוּ צְדָקָה וָחֶסֶד וְהוֹשִׁיעֵֽנוּ.</a:t>
            </a:r>
          </a:p>
          <a:p>
            <a:pPr>
              <a:spcBef>
                <a:spcPct val="0"/>
              </a:spcBef>
            </a:pPr>
            <a:endParaRPr lang="en-US" altLang="en-US" sz="4000" i="1" dirty="0"/>
          </a:p>
          <a:p>
            <a:pPr>
              <a:spcBef>
                <a:spcPct val="0"/>
              </a:spcBef>
            </a:pPr>
            <a:r>
              <a:rPr lang="en-US" altLang="en-US" sz="4000" i="1" dirty="0"/>
              <a:t>A-say </a:t>
            </a:r>
            <a:r>
              <a:rPr lang="en-US" altLang="en-US" sz="4000" i="1" dirty="0" err="1"/>
              <a:t>ee</a:t>
            </a:r>
            <a:r>
              <a:rPr lang="en-US" altLang="en-US" sz="4000" i="1" dirty="0"/>
              <a:t>-ma-nu </a:t>
            </a:r>
            <a:r>
              <a:rPr lang="en-US" altLang="en-US" sz="4000" i="1" dirty="0" err="1"/>
              <a:t>tz'da</a:t>
            </a:r>
            <a:r>
              <a:rPr lang="en-US" altLang="en-US" sz="4000" i="1" dirty="0"/>
              <a:t>-ka </a:t>
            </a:r>
          </a:p>
          <a:p>
            <a:pPr>
              <a:spcBef>
                <a:spcPct val="0"/>
              </a:spcBef>
            </a:pPr>
            <a:r>
              <a:rPr lang="en-US" altLang="en-US" sz="4000" i="1" dirty="0" err="1"/>
              <a:t>va</a:t>
            </a:r>
            <a:r>
              <a:rPr lang="en-US" altLang="en-US" sz="4000" i="1" dirty="0"/>
              <a:t>-</a:t>
            </a:r>
            <a:r>
              <a:rPr lang="en-US" altLang="en-US" sz="4000" i="1" dirty="0" err="1"/>
              <a:t>khe</a:t>
            </a:r>
            <a:r>
              <a:rPr lang="en-US" altLang="en-US" sz="4000" i="1" dirty="0"/>
              <a:t>-sed, </a:t>
            </a:r>
            <a:r>
              <a:rPr lang="en-US" altLang="en-US" sz="4000" i="1" dirty="0" err="1"/>
              <a:t>v'ho</a:t>
            </a:r>
            <a:r>
              <a:rPr lang="en-US" altLang="en-US" sz="4000" i="1" dirty="0"/>
              <a:t>-</a:t>
            </a:r>
            <a:r>
              <a:rPr lang="en-US" altLang="en-US" sz="4000" i="1" dirty="0" err="1"/>
              <a:t>shee</a:t>
            </a:r>
            <a:r>
              <a:rPr lang="en-US" altLang="en-US" sz="4000" i="1" dirty="0"/>
              <a:t>-ay-nu.</a:t>
            </a:r>
          </a:p>
          <a:p>
            <a:pPr>
              <a:spcBef>
                <a:spcPct val="0"/>
              </a:spcBef>
            </a:pPr>
            <a:endParaRPr lang="en-US" altLang="en-US" sz="4000" dirty="0"/>
          </a:p>
          <a:p>
            <a:pPr>
              <a:spcBef>
                <a:spcPct val="0"/>
              </a:spcBef>
            </a:pPr>
            <a:r>
              <a:rPr lang="en-US" altLang="en-US" sz="4000" dirty="0"/>
              <a:t>Make us righteous and loving, </a:t>
            </a:r>
          </a:p>
          <a:p>
            <a:pPr>
              <a:spcBef>
                <a:spcPct val="0"/>
              </a:spcBef>
            </a:pPr>
            <a:r>
              <a:rPr lang="en-US" altLang="en-US" sz="4000" dirty="0"/>
              <a:t>and save us!</a:t>
            </a:r>
          </a:p>
          <a:p>
            <a:pPr>
              <a:spcBef>
                <a:spcPct val="0"/>
              </a:spcBef>
            </a:pPr>
            <a:endParaRPr lang="en-US" altLang="en-US" sz="4000" i="1" dirty="0"/>
          </a:p>
        </p:txBody>
      </p:sp>
    </p:spTree>
    <p:extLst>
      <p:ext uri="{BB962C8B-B14F-4D97-AF65-F5344CB8AC3E}">
        <p14:creationId xmlns:p14="http://schemas.microsoft.com/office/powerpoint/2010/main" val="29802156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266F893-8DAA-310F-D626-C02BB7F1E87B}"/>
              </a:ext>
            </a:extLst>
          </p:cNvPr>
          <p:cNvSpPr>
            <a:spLocks noGrp="1" noChangeArrowheads="1"/>
          </p:cNvSpPr>
          <p:nvPr>
            <p:ph type="subTitle" idx="1"/>
          </p:nvPr>
        </p:nvSpPr>
        <p:spPr>
          <a:xfrm>
            <a:off x="228600" y="171450"/>
            <a:ext cx="8686800" cy="4762500"/>
          </a:xfrm>
        </p:spPr>
        <p:txBody>
          <a:bodyPr/>
          <a:lstStyle/>
          <a:p>
            <a:pPr>
              <a:spcBef>
                <a:spcPct val="0"/>
              </a:spcBef>
            </a:pPr>
            <a:r>
              <a:rPr lang="en-US" altLang="en-US" sz="4000" dirty="0"/>
              <a:t>Our Father and our King, be merciful to us,</a:t>
            </a:r>
          </a:p>
          <a:p>
            <a:pPr>
              <a:spcBef>
                <a:spcPct val="0"/>
              </a:spcBef>
            </a:pPr>
            <a:r>
              <a:rPr lang="en-US" altLang="en-US" sz="4000" dirty="0"/>
              <a:t> and answer us, </a:t>
            </a:r>
          </a:p>
          <a:p>
            <a:pPr>
              <a:spcBef>
                <a:spcPct val="0"/>
              </a:spcBef>
            </a:pPr>
            <a:r>
              <a:rPr lang="en-US" altLang="en-US" sz="4000" dirty="0"/>
              <a:t>for we have no deeds </a:t>
            </a:r>
          </a:p>
          <a:p>
            <a:pPr>
              <a:spcBef>
                <a:spcPct val="0"/>
              </a:spcBef>
            </a:pPr>
            <a:r>
              <a:rPr lang="en-US" altLang="en-US" sz="4000" dirty="0"/>
              <a:t>to commend us.</a:t>
            </a:r>
          </a:p>
          <a:p>
            <a:pPr>
              <a:spcBef>
                <a:spcPct val="0"/>
              </a:spcBef>
            </a:pPr>
            <a:r>
              <a:rPr lang="en-US" altLang="en-US" sz="4000" dirty="0"/>
              <a:t>Make us righteous and loving, </a:t>
            </a:r>
          </a:p>
          <a:p>
            <a:pPr>
              <a:spcBef>
                <a:spcPct val="0"/>
              </a:spcBef>
            </a:pPr>
            <a:r>
              <a:rPr lang="en-US" altLang="en-US" sz="4000" dirty="0"/>
              <a:t>and save us!</a:t>
            </a:r>
          </a:p>
        </p:txBody>
      </p:sp>
    </p:spTree>
    <p:extLst>
      <p:ext uri="{BB962C8B-B14F-4D97-AF65-F5344CB8AC3E}">
        <p14:creationId xmlns:p14="http://schemas.microsoft.com/office/powerpoint/2010/main" val="29286229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the Father with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26780984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66511105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180976</TotalTime>
  <Words>4892</Words>
  <Application>Microsoft Office PowerPoint</Application>
  <PresentationFormat>On-screen Show (16:9)</PresentationFormat>
  <Paragraphs>611</Paragraphs>
  <Slides>99</Slides>
  <Notes>78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99</vt:i4>
      </vt:variant>
    </vt:vector>
  </HeadingPairs>
  <TitlesOfParts>
    <vt:vector size="106" baseType="lpstr">
      <vt:lpstr>Arial</vt:lpstr>
      <vt:lpstr>Arial Rounded MT Bold</vt:lpstr>
      <vt:lpstr>David</vt:lpstr>
      <vt:lpstr>FrankRuehl</vt:lpstr>
      <vt:lpstr>Times New Roman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אָבִֽינוּ מַלְכֵּֽנוּ A-vee-noo mal-kay-noo</vt:lpstr>
      <vt:lpstr>PowerPoint Presentation</vt:lpstr>
      <vt:lpstr>PowerPoint Presentation</vt:lpstr>
      <vt:lpstr>PowerPoint Presentation</vt:lpstr>
      <vt:lpstr>אָבִֽינוּ מַלְכֵּֽנוּ A-vee-noo mal-kay-noo</vt:lpstr>
      <vt:lpstr>אָבִֽינוּ מַלְכֵּֽנוּ A-vee-noo mal-kay-noo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אָבִינוּ מַלְכֵּנוּ  Aveenu Malkaynu (Our Father, Our King) Holy Day Version</vt:lpstr>
      <vt:lpstr>PowerPoint Presentation</vt:lpstr>
      <vt:lpstr>PowerPoint Presentation</vt:lpstr>
      <vt:lpstr> </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אָבִֽינוּ מַלְכֵּֽנוּ A-vee-noo mal-kay-noo</vt:lpstr>
      <vt:lpstr>אָבִֽינוּ מַלְכֵּֽנוּ A-vee-noo mal-kay-noo</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4627</cp:revision>
  <dcterms:created xsi:type="dcterms:W3CDTF">2006-04-21T19:34:43Z</dcterms:created>
  <dcterms:modified xsi:type="dcterms:W3CDTF">2022-08-27T13:44:40Z</dcterms:modified>
</cp:coreProperties>
</file>