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heme/themeOverride1.xml" ContentType="application/vnd.openxmlformats-officedocument.themeOverr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1" r:id="rId3"/>
  </p:sldMasterIdLst>
  <p:notesMasterIdLst>
    <p:notesMasterId r:id="rId109"/>
  </p:notesMasterIdLst>
  <p:handoutMasterIdLst>
    <p:handoutMasterId r:id="rId110"/>
  </p:handoutMasterIdLst>
  <p:sldIdLst>
    <p:sldId id="2045" r:id="rId4"/>
    <p:sldId id="662" r:id="rId5"/>
    <p:sldId id="66109" r:id="rId6"/>
    <p:sldId id="66107" r:id="rId7"/>
    <p:sldId id="66110" r:id="rId8"/>
    <p:sldId id="66108" r:id="rId9"/>
    <p:sldId id="66112" r:id="rId10"/>
    <p:sldId id="66111" r:id="rId11"/>
    <p:sldId id="66113" r:id="rId12"/>
    <p:sldId id="66115" r:id="rId13"/>
    <p:sldId id="66114" r:id="rId14"/>
    <p:sldId id="66117" r:id="rId15"/>
    <p:sldId id="66116" r:id="rId16"/>
    <p:sldId id="66124" r:id="rId17"/>
    <p:sldId id="66122" r:id="rId18"/>
    <p:sldId id="66126" r:id="rId19"/>
    <p:sldId id="66322" r:id="rId20"/>
    <p:sldId id="66323" r:id="rId21"/>
    <p:sldId id="615" r:id="rId22"/>
    <p:sldId id="616" r:id="rId23"/>
    <p:sldId id="630" r:id="rId24"/>
    <p:sldId id="66310" r:id="rId25"/>
    <p:sldId id="631" r:id="rId26"/>
    <p:sldId id="66301" r:id="rId27"/>
    <p:sldId id="632" r:id="rId28"/>
    <p:sldId id="66306" r:id="rId29"/>
    <p:sldId id="633" r:id="rId30"/>
    <p:sldId id="636" r:id="rId31"/>
    <p:sldId id="66302" r:id="rId32"/>
    <p:sldId id="66309" r:id="rId33"/>
    <p:sldId id="640" r:id="rId34"/>
    <p:sldId id="66304" r:id="rId35"/>
    <p:sldId id="66312" r:id="rId36"/>
    <p:sldId id="66308" r:id="rId37"/>
    <p:sldId id="634" r:id="rId38"/>
    <p:sldId id="635" r:id="rId39"/>
    <p:sldId id="637" r:id="rId40"/>
    <p:sldId id="638" r:id="rId41"/>
    <p:sldId id="66294" r:id="rId42"/>
    <p:sldId id="66315" r:id="rId43"/>
    <p:sldId id="66313" r:id="rId44"/>
    <p:sldId id="66311" r:id="rId45"/>
    <p:sldId id="66314" r:id="rId46"/>
    <p:sldId id="66297" r:id="rId47"/>
    <p:sldId id="623" r:id="rId48"/>
    <p:sldId id="620" r:id="rId49"/>
    <p:sldId id="66291" r:id="rId50"/>
    <p:sldId id="66106" r:id="rId51"/>
    <p:sldId id="66292" r:id="rId52"/>
    <p:sldId id="66317" r:id="rId53"/>
    <p:sldId id="66293" r:id="rId54"/>
    <p:sldId id="66296" r:id="rId55"/>
    <p:sldId id="66319" r:id="rId56"/>
    <p:sldId id="621" r:id="rId57"/>
    <p:sldId id="66287" r:id="rId58"/>
    <p:sldId id="66289" r:id="rId59"/>
    <p:sldId id="622" r:id="rId60"/>
    <p:sldId id="66286" r:id="rId61"/>
    <p:sldId id="624" r:id="rId62"/>
    <p:sldId id="66320" r:id="rId63"/>
    <p:sldId id="66288" r:id="rId64"/>
    <p:sldId id="625" r:id="rId65"/>
    <p:sldId id="626" r:id="rId66"/>
    <p:sldId id="641" r:id="rId67"/>
    <p:sldId id="642" r:id="rId68"/>
    <p:sldId id="645" r:id="rId69"/>
    <p:sldId id="644" r:id="rId70"/>
    <p:sldId id="651" r:id="rId71"/>
    <p:sldId id="643" r:id="rId72"/>
    <p:sldId id="646" r:id="rId73"/>
    <p:sldId id="647" r:id="rId74"/>
    <p:sldId id="648" r:id="rId75"/>
    <p:sldId id="649" r:id="rId76"/>
    <p:sldId id="650" r:id="rId77"/>
    <p:sldId id="652" r:id="rId78"/>
    <p:sldId id="653" r:id="rId79"/>
    <p:sldId id="654" r:id="rId80"/>
    <p:sldId id="655" r:id="rId81"/>
    <p:sldId id="656" r:id="rId82"/>
    <p:sldId id="657" r:id="rId83"/>
    <p:sldId id="658" r:id="rId84"/>
    <p:sldId id="659" r:id="rId85"/>
    <p:sldId id="660" r:id="rId86"/>
    <p:sldId id="661" r:id="rId87"/>
    <p:sldId id="66324" r:id="rId88"/>
    <p:sldId id="66263" r:id="rId89"/>
    <p:sldId id="66220" r:id="rId90"/>
    <p:sldId id="66223" r:id="rId91"/>
    <p:sldId id="66121" r:id="rId92"/>
    <p:sldId id="66221" r:id="rId93"/>
    <p:sldId id="66234" r:id="rId94"/>
    <p:sldId id="66235" r:id="rId95"/>
    <p:sldId id="66236" r:id="rId96"/>
    <p:sldId id="66237" r:id="rId97"/>
    <p:sldId id="66238" r:id="rId98"/>
    <p:sldId id="66239" r:id="rId99"/>
    <p:sldId id="66240" r:id="rId100"/>
    <p:sldId id="66241" r:id="rId101"/>
    <p:sldId id="66245" r:id="rId102"/>
    <p:sldId id="66279" r:id="rId103"/>
    <p:sldId id="66321" r:id="rId104"/>
    <p:sldId id="66249" r:id="rId105"/>
    <p:sldId id="66246" r:id="rId106"/>
    <p:sldId id="66247" r:id="rId107"/>
    <p:sldId id="66248" r:id="rId108"/>
  </p:sldIdLst>
  <p:sldSz cx="9144000" cy="6858000" type="screen4x3"/>
  <p:notesSz cx="6881813" cy="9296400"/>
  <p:defaultTextStyle>
    <a:defPPr>
      <a:defRPr lang="en-GB"/>
    </a:defPPr>
    <a:lvl1pPr algn="l" defTabSz="457200" rtl="0" eaLnBrk="0" fontAlgn="base" hangingPunct="0">
      <a:spcBef>
        <a:spcPct val="0"/>
      </a:spcBef>
      <a:spcAft>
        <a:spcPct val="0"/>
      </a:spcAft>
      <a:defRPr sz="4000" kern="1200">
        <a:solidFill>
          <a:schemeClr val="bg1"/>
        </a:solidFill>
        <a:latin typeface="r" charset="0"/>
        <a:ea typeface="+mn-ea"/>
        <a:cs typeface="Arial" panose="020B0604020202020204" pitchFamily="34" charset="0"/>
      </a:defRPr>
    </a:lvl1pPr>
    <a:lvl2pPr marL="742950" indent="-285750" algn="l" defTabSz="457200" rtl="0" eaLnBrk="0" fontAlgn="base" hangingPunct="0">
      <a:spcBef>
        <a:spcPct val="0"/>
      </a:spcBef>
      <a:spcAft>
        <a:spcPct val="0"/>
      </a:spcAft>
      <a:defRPr sz="4000" kern="1200">
        <a:solidFill>
          <a:schemeClr val="bg1"/>
        </a:solidFill>
        <a:latin typeface="r" charset="0"/>
        <a:ea typeface="+mn-ea"/>
        <a:cs typeface="Arial" panose="020B0604020202020204" pitchFamily="34" charset="0"/>
      </a:defRPr>
    </a:lvl2pPr>
    <a:lvl3pPr marL="1143000" indent="-228600" algn="l" defTabSz="457200" rtl="0" eaLnBrk="0" fontAlgn="base" hangingPunct="0">
      <a:spcBef>
        <a:spcPct val="0"/>
      </a:spcBef>
      <a:spcAft>
        <a:spcPct val="0"/>
      </a:spcAft>
      <a:defRPr sz="4000" kern="1200">
        <a:solidFill>
          <a:schemeClr val="bg1"/>
        </a:solidFill>
        <a:latin typeface="r" charset="0"/>
        <a:ea typeface="+mn-ea"/>
        <a:cs typeface="Arial" panose="020B0604020202020204" pitchFamily="34" charset="0"/>
      </a:defRPr>
    </a:lvl3pPr>
    <a:lvl4pPr marL="1600200" indent="-228600" algn="l" defTabSz="457200" rtl="0" eaLnBrk="0" fontAlgn="base" hangingPunct="0">
      <a:spcBef>
        <a:spcPct val="0"/>
      </a:spcBef>
      <a:spcAft>
        <a:spcPct val="0"/>
      </a:spcAft>
      <a:defRPr sz="4000" kern="1200">
        <a:solidFill>
          <a:schemeClr val="bg1"/>
        </a:solidFill>
        <a:latin typeface="r" charset="0"/>
        <a:ea typeface="+mn-ea"/>
        <a:cs typeface="Arial" panose="020B0604020202020204" pitchFamily="34" charset="0"/>
      </a:defRPr>
    </a:lvl4pPr>
    <a:lvl5pPr marL="2057400" indent="-228600" algn="l" defTabSz="457200" rtl="0" eaLnBrk="0" fontAlgn="base" hangingPunct="0">
      <a:spcBef>
        <a:spcPct val="0"/>
      </a:spcBef>
      <a:spcAft>
        <a:spcPct val="0"/>
      </a:spcAft>
      <a:defRPr sz="4000" kern="1200">
        <a:solidFill>
          <a:schemeClr val="bg1"/>
        </a:solidFill>
        <a:latin typeface="r" charset="0"/>
        <a:ea typeface="+mn-ea"/>
        <a:cs typeface="Arial" panose="020B0604020202020204" pitchFamily="34" charset="0"/>
      </a:defRPr>
    </a:lvl5pPr>
    <a:lvl6pPr marL="2286000" algn="l" defTabSz="914400" rtl="0" eaLnBrk="1" latinLnBrk="0" hangingPunct="1">
      <a:defRPr sz="4000" kern="1200">
        <a:solidFill>
          <a:schemeClr val="bg1"/>
        </a:solidFill>
        <a:latin typeface="r" charset="0"/>
        <a:ea typeface="+mn-ea"/>
        <a:cs typeface="Arial" panose="020B0604020202020204" pitchFamily="34" charset="0"/>
      </a:defRPr>
    </a:lvl6pPr>
    <a:lvl7pPr marL="2743200" algn="l" defTabSz="914400" rtl="0" eaLnBrk="1" latinLnBrk="0" hangingPunct="1">
      <a:defRPr sz="4000" kern="1200">
        <a:solidFill>
          <a:schemeClr val="bg1"/>
        </a:solidFill>
        <a:latin typeface="r" charset="0"/>
        <a:ea typeface="+mn-ea"/>
        <a:cs typeface="Arial" panose="020B0604020202020204" pitchFamily="34" charset="0"/>
      </a:defRPr>
    </a:lvl7pPr>
    <a:lvl8pPr marL="3200400" algn="l" defTabSz="914400" rtl="0" eaLnBrk="1" latinLnBrk="0" hangingPunct="1">
      <a:defRPr sz="4000" kern="1200">
        <a:solidFill>
          <a:schemeClr val="bg1"/>
        </a:solidFill>
        <a:latin typeface="r" charset="0"/>
        <a:ea typeface="+mn-ea"/>
        <a:cs typeface="Arial" panose="020B0604020202020204" pitchFamily="34" charset="0"/>
      </a:defRPr>
    </a:lvl8pPr>
    <a:lvl9pPr marL="3657600" algn="l" defTabSz="914400" rtl="0" eaLnBrk="1" latinLnBrk="0" hangingPunct="1">
      <a:defRPr sz="4000" kern="1200">
        <a:solidFill>
          <a:schemeClr val="bg1"/>
        </a:solidFill>
        <a:latin typeface="r"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66"/>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132" autoAdjust="0"/>
    <p:restoredTop sz="84175" autoAdjust="0"/>
  </p:normalViewPr>
  <p:slideViewPr>
    <p:cSldViewPr>
      <p:cViewPr varScale="1">
        <p:scale>
          <a:sx n="74" d="100"/>
          <a:sy n="74" d="100"/>
        </p:scale>
        <p:origin x="1526" y="58"/>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varScale="1">
      <p:scale>
        <a:sx n="100" d="100"/>
        <a:sy n="100" d="100"/>
      </p:scale>
      <p:origin x="0" y="-25272"/>
    </p:cViewPr>
  </p:sorterViewPr>
  <p:notesViewPr>
    <p:cSldViewPr>
      <p:cViewPr varScale="1">
        <p:scale>
          <a:sx n="66" d="100"/>
          <a:sy n="66" d="100"/>
        </p:scale>
        <p:origin x="3058" y="48"/>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viewProps" Target="view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theme" Target="theme/theme1.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notesMaster" Target="notesMasters/notesMaster1.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handoutMaster" Target="handoutMasters/handoutMaster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1858" name="Rectangle 2">
            <a:extLst>
              <a:ext uri="{FF2B5EF4-FFF2-40B4-BE49-F238E27FC236}">
                <a16:creationId xmlns:a16="http://schemas.microsoft.com/office/drawing/2014/main" id="{A2C3E809-A54D-46D9-D506-309CD58C94BF}"/>
              </a:ext>
            </a:extLst>
          </p:cNvPr>
          <p:cNvSpPr>
            <a:spLocks noGrp="1" noChangeArrowheads="1"/>
          </p:cNvSpPr>
          <p:nvPr>
            <p:ph type="hdr" sz="quarter"/>
          </p:nvPr>
        </p:nvSpPr>
        <p:spPr bwMode="auto">
          <a:xfrm>
            <a:off x="0" y="0"/>
            <a:ext cx="2982913" cy="46513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defRPr sz="1200">
                <a:solidFill>
                  <a:srgbClr val="FFFFFF"/>
                </a:solidFill>
              </a:defRPr>
            </a:lvl1pPr>
          </a:lstStyle>
          <a:p>
            <a:pPr>
              <a:defRPr/>
            </a:pPr>
            <a:r>
              <a:rPr lang="en-US" altLang="en-US"/>
              <a:t>Epigenetic Considerations and the Truth of Homosexuality.MJAA </a:t>
            </a:r>
          </a:p>
        </p:txBody>
      </p:sp>
      <p:sp>
        <p:nvSpPr>
          <p:cNvPr id="1401859" name="Rectangle 3">
            <a:extLst>
              <a:ext uri="{FF2B5EF4-FFF2-40B4-BE49-F238E27FC236}">
                <a16:creationId xmlns:a16="http://schemas.microsoft.com/office/drawing/2014/main" id="{2AC30EAD-7EDA-069A-95B6-1D256A7048DD}"/>
              </a:ext>
            </a:extLst>
          </p:cNvPr>
          <p:cNvSpPr>
            <a:spLocks noGrp="1" noChangeArrowheads="1"/>
          </p:cNvSpPr>
          <p:nvPr>
            <p:ph type="dt" sz="quarter" idx="1"/>
          </p:nvPr>
        </p:nvSpPr>
        <p:spPr bwMode="auto">
          <a:xfrm>
            <a:off x="3897313" y="0"/>
            <a:ext cx="2982912" cy="46513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200">
                <a:solidFill>
                  <a:srgbClr val="FFFFFF"/>
                </a:solidFill>
              </a:defRPr>
            </a:lvl1pPr>
          </a:lstStyle>
          <a:p>
            <a:pPr>
              <a:defRPr/>
            </a:pPr>
            <a:r>
              <a:rPr lang="en-US" altLang="en-US"/>
              <a:t>July 5 2024</a:t>
            </a:r>
          </a:p>
        </p:txBody>
      </p:sp>
      <p:sp>
        <p:nvSpPr>
          <p:cNvPr id="1401860" name="Rectangle 4">
            <a:extLst>
              <a:ext uri="{FF2B5EF4-FFF2-40B4-BE49-F238E27FC236}">
                <a16:creationId xmlns:a16="http://schemas.microsoft.com/office/drawing/2014/main" id="{DC6897DF-D266-FFC3-2000-C4BFB1860245}"/>
              </a:ext>
            </a:extLst>
          </p:cNvPr>
          <p:cNvSpPr>
            <a:spLocks noGrp="1" noChangeArrowheads="1"/>
          </p:cNvSpPr>
          <p:nvPr>
            <p:ph type="ftr" sz="quarter" idx="2"/>
          </p:nvPr>
        </p:nvSpPr>
        <p:spPr bwMode="auto">
          <a:xfrm>
            <a:off x="0" y="8829675"/>
            <a:ext cx="2982913" cy="465138"/>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buClr>
                <a:srgbClr val="000000"/>
              </a:buClr>
              <a:buSzPct val="100000"/>
              <a:buFont typeface="Times New Roman" panose="02020603050405020304" pitchFamily="18" charset="0"/>
              <a:buNone/>
              <a:defRPr sz="1200">
                <a:solidFill>
                  <a:srgbClr val="FFFFFF"/>
                </a:solidFill>
              </a:defRPr>
            </a:lvl1pPr>
          </a:lstStyle>
          <a:p>
            <a:pPr>
              <a:defRPr/>
            </a:pPr>
            <a:endParaRPr lang="en-US" altLang="en-US"/>
          </a:p>
        </p:txBody>
      </p:sp>
      <p:sp>
        <p:nvSpPr>
          <p:cNvPr id="1401861" name="Rectangle 5">
            <a:extLst>
              <a:ext uri="{FF2B5EF4-FFF2-40B4-BE49-F238E27FC236}">
                <a16:creationId xmlns:a16="http://schemas.microsoft.com/office/drawing/2014/main" id="{39109DC1-BF52-F2C0-5E94-D2501FF452D6}"/>
              </a:ext>
            </a:extLst>
          </p:cNvPr>
          <p:cNvSpPr>
            <a:spLocks noGrp="1" noChangeArrowheads="1"/>
          </p:cNvSpPr>
          <p:nvPr>
            <p:ph type="sldNum" sz="quarter" idx="3"/>
          </p:nvPr>
        </p:nvSpPr>
        <p:spPr bwMode="auto">
          <a:xfrm>
            <a:off x="3897313" y="8829675"/>
            <a:ext cx="2982912" cy="46513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200">
                <a:solidFill>
                  <a:srgbClr val="FFFFFF"/>
                </a:solidFill>
              </a:defRPr>
            </a:lvl1pPr>
          </a:lstStyle>
          <a:p>
            <a:pPr>
              <a:defRPr/>
            </a:pPr>
            <a:fld id="{F2F2E9D3-54AD-44D3-98F7-3FE51BEA566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AutoShape 1">
            <a:extLst>
              <a:ext uri="{FF2B5EF4-FFF2-40B4-BE49-F238E27FC236}">
                <a16:creationId xmlns:a16="http://schemas.microsoft.com/office/drawing/2014/main" id="{3E892290-A9E2-090F-AA72-B70D3AA31637}"/>
              </a:ext>
            </a:extLst>
          </p:cNvPr>
          <p:cNvSpPr>
            <a:spLocks noChangeArrowheads="1"/>
          </p:cNvSpPr>
          <p:nvPr/>
        </p:nvSpPr>
        <p:spPr bwMode="auto">
          <a:xfrm>
            <a:off x="0" y="0"/>
            <a:ext cx="6881813" cy="92964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099" name="AutoShape 2">
            <a:extLst>
              <a:ext uri="{FF2B5EF4-FFF2-40B4-BE49-F238E27FC236}">
                <a16:creationId xmlns:a16="http://schemas.microsoft.com/office/drawing/2014/main" id="{E661040E-166D-4EE4-F2B5-4B015C69DB62}"/>
              </a:ext>
            </a:extLst>
          </p:cNvPr>
          <p:cNvSpPr>
            <a:spLocks noChangeArrowheads="1"/>
          </p:cNvSpPr>
          <p:nvPr/>
        </p:nvSpPr>
        <p:spPr bwMode="auto">
          <a:xfrm>
            <a:off x="0" y="0"/>
            <a:ext cx="6881813" cy="92964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100" name="AutoShape 3">
            <a:extLst>
              <a:ext uri="{FF2B5EF4-FFF2-40B4-BE49-F238E27FC236}">
                <a16:creationId xmlns:a16="http://schemas.microsoft.com/office/drawing/2014/main" id="{3442D2CC-03DF-9BB3-7C0C-B01C72EAD40A}"/>
              </a:ext>
            </a:extLst>
          </p:cNvPr>
          <p:cNvSpPr>
            <a:spLocks noChangeArrowheads="1"/>
          </p:cNvSpPr>
          <p:nvPr/>
        </p:nvSpPr>
        <p:spPr bwMode="auto">
          <a:xfrm>
            <a:off x="0" y="0"/>
            <a:ext cx="6881813" cy="92964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101" name="AutoShape 4">
            <a:extLst>
              <a:ext uri="{FF2B5EF4-FFF2-40B4-BE49-F238E27FC236}">
                <a16:creationId xmlns:a16="http://schemas.microsoft.com/office/drawing/2014/main" id="{E8768ECF-7B2A-7563-9B7E-85E881B92D07}"/>
              </a:ext>
            </a:extLst>
          </p:cNvPr>
          <p:cNvSpPr>
            <a:spLocks noChangeArrowheads="1"/>
          </p:cNvSpPr>
          <p:nvPr/>
        </p:nvSpPr>
        <p:spPr bwMode="auto">
          <a:xfrm>
            <a:off x="0" y="0"/>
            <a:ext cx="6881813" cy="92964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5">
            <a:extLst>
              <a:ext uri="{FF2B5EF4-FFF2-40B4-BE49-F238E27FC236}">
                <a16:creationId xmlns:a16="http://schemas.microsoft.com/office/drawing/2014/main" id="{887E3E45-A97F-9B97-3BAE-9B47ACEFA315}"/>
              </a:ext>
            </a:extLst>
          </p:cNvPr>
          <p:cNvSpPr>
            <a:spLocks noGrp="1" noChangeArrowheads="1"/>
          </p:cNvSpPr>
          <p:nvPr>
            <p:ph type="hdr"/>
          </p:nvPr>
        </p:nvSpPr>
        <p:spPr bwMode="auto">
          <a:xfrm>
            <a:off x="0" y="0"/>
            <a:ext cx="2974975" cy="458788"/>
          </a:xfrm>
          <a:prstGeom prst="rect">
            <a:avLst/>
          </a:prstGeom>
          <a:noFill/>
          <a:ln>
            <a:noFill/>
          </a:ln>
          <a:effectLst/>
        </p:spPr>
        <p:txBody>
          <a:bodyPr vert="horz" wrap="square" lIns="90990" tIns="47315" rIns="90990" bIns="47315" numCol="1" anchor="t" anchorCtr="0" compatLnSpc="1">
            <a:prstTxWarp prst="textNoShape">
              <a:avLst/>
            </a:prstTxWarp>
          </a:bodyPr>
          <a:lstStyle>
            <a:lvl1pPr defTabSz="461963" eaLnBrk="1" hangingPunct="1">
              <a:buClrTx/>
              <a:buSzPct val="100000"/>
              <a:buFontTx/>
              <a:buNone/>
              <a:tabLst>
                <a:tab pos="731838" algn="l"/>
                <a:tab pos="1463675" algn="l"/>
                <a:tab pos="2195513" algn="l"/>
                <a:tab pos="2927350" algn="l"/>
              </a:tabLst>
              <a:defRPr sz="12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stStyle>
          <a:p>
            <a:pPr>
              <a:defRPr/>
            </a:pPr>
            <a:r>
              <a:rPr lang="en-US" altLang="en-US"/>
              <a:t>Epigenetic Considerations and the Truth of Homosexuality.MJAA </a:t>
            </a:r>
          </a:p>
        </p:txBody>
      </p:sp>
      <p:sp>
        <p:nvSpPr>
          <p:cNvPr id="4102" name="Rectangle 6">
            <a:extLst>
              <a:ext uri="{FF2B5EF4-FFF2-40B4-BE49-F238E27FC236}">
                <a16:creationId xmlns:a16="http://schemas.microsoft.com/office/drawing/2014/main" id="{8CF764D2-F6C0-8E15-A861-A96C8369BF8F}"/>
              </a:ext>
            </a:extLst>
          </p:cNvPr>
          <p:cNvSpPr>
            <a:spLocks noGrp="1" noChangeArrowheads="1"/>
          </p:cNvSpPr>
          <p:nvPr>
            <p:ph type="dt"/>
          </p:nvPr>
        </p:nvSpPr>
        <p:spPr bwMode="auto">
          <a:xfrm>
            <a:off x="3897313" y="0"/>
            <a:ext cx="2976562" cy="458788"/>
          </a:xfrm>
          <a:prstGeom prst="rect">
            <a:avLst/>
          </a:prstGeom>
          <a:noFill/>
          <a:ln>
            <a:noFill/>
          </a:ln>
          <a:effectLst/>
        </p:spPr>
        <p:txBody>
          <a:bodyPr vert="horz" wrap="square" lIns="90990" tIns="47315" rIns="90990" bIns="47315" numCol="1" anchor="t" anchorCtr="0" compatLnSpc="1">
            <a:prstTxWarp prst="textNoShape">
              <a:avLst/>
            </a:prstTxWarp>
          </a:bodyPr>
          <a:lstStyle>
            <a:lvl1pPr algn="r" defTabSz="461963" eaLnBrk="1" hangingPunct="1">
              <a:buClrTx/>
              <a:buSzPct val="100000"/>
              <a:buFontTx/>
              <a:buNone/>
              <a:tabLst>
                <a:tab pos="731838" algn="l"/>
                <a:tab pos="1463675" algn="l"/>
                <a:tab pos="2195513" algn="l"/>
                <a:tab pos="2927350" algn="l"/>
              </a:tabLst>
              <a:defRPr sz="12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stStyle>
          <a:p>
            <a:pPr>
              <a:defRPr/>
            </a:pPr>
            <a:r>
              <a:rPr lang="en-US" altLang="en-US"/>
              <a:t>July 5 2024</a:t>
            </a:r>
          </a:p>
        </p:txBody>
      </p:sp>
      <p:sp>
        <p:nvSpPr>
          <p:cNvPr id="4104" name="Rectangle 7">
            <a:extLst>
              <a:ext uri="{FF2B5EF4-FFF2-40B4-BE49-F238E27FC236}">
                <a16:creationId xmlns:a16="http://schemas.microsoft.com/office/drawing/2014/main" id="{AFE3E0BB-1D06-D4E0-0A29-1FDF5E4EE7FD}"/>
              </a:ext>
            </a:extLst>
          </p:cNvPr>
          <p:cNvSpPr>
            <a:spLocks noGrp="1" noRot="1" noChangeAspect="1" noChangeArrowheads="1"/>
          </p:cNvSpPr>
          <p:nvPr>
            <p:ph type="sldImg"/>
          </p:nvPr>
        </p:nvSpPr>
        <p:spPr bwMode="auto">
          <a:xfrm>
            <a:off x="1117600" y="696913"/>
            <a:ext cx="4640263" cy="3479800"/>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 name="Rectangle 8">
            <a:extLst>
              <a:ext uri="{FF2B5EF4-FFF2-40B4-BE49-F238E27FC236}">
                <a16:creationId xmlns:a16="http://schemas.microsoft.com/office/drawing/2014/main" id="{679DCF91-5A7E-2FC6-642A-49F5D51E5785}"/>
              </a:ext>
            </a:extLst>
          </p:cNvPr>
          <p:cNvSpPr>
            <a:spLocks noGrp="1" noChangeArrowheads="1"/>
          </p:cNvSpPr>
          <p:nvPr>
            <p:ph type="body"/>
          </p:nvPr>
        </p:nvSpPr>
        <p:spPr bwMode="auto">
          <a:xfrm>
            <a:off x="688975" y="4416425"/>
            <a:ext cx="5497513" cy="4176713"/>
          </a:xfrm>
          <a:prstGeom prst="rect">
            <a:avLst/>
          </a:prstGeom>
          <a:noFill/>
          <a:ln>
            <a:noFill/>
          </a:ln>
          <a:effectLst/>
        </p:spPr>
        <p:txBody>
          <a:bodyPr vert="horz" wrap="square" lIns="90990" tIns="47315" rIns="90990" bIns="47315" numCol="1" anchor="t" anchorCtr="0" compatLnSpc="1">
            <a:prstTxWarp prst="textNoShape">
              <a:avLst/>
            </a:prstTxWarp>
          </a:bodyPr>
          <a:lstStyle/>
          <a:p>
            <a:pPr lvl="0"/>
            <a:endParaRPr lang="en-US" altLang="en-US" noProof="0"/>
          </a:p>
        </p:txBody>
      </p:sp>
      <p:sp>
        <p:nvSpPr>
          <p:cNvPr id="4105" name="Rectangle 9">
            <a:extLst>
              <a:ext uri="{FF2B5EF4-FFF2-40B4-BE49-F238E27FC236}">
                <a16:creationId xmlns:a16="http://schemas.microsoft.com/office/drawing/2014/main" id="{893618FE-C4A5-4C9D-562A-34FD190805A5}"/>
              </a:ext>
            </a:extLst>
          </p:cNvPr>
          <p:cNvSpPr>
            <a:spLocks noGrp="1" noChangeArrowheads="1"/>
          </p:cNvSpPr>
          <p:nvPr>
            <p:ph type="ftr"/>
          </p:nvPr>
        </p:nvSpPr>
        <p:spPr bwMode="auto">
          <a:xfrm>
            <a:off x="0" y="8829675"/>
            <a:ext cx="2974975" cy="458788"/>
          </a:xfrm>
          <a:prstGeom prst="rect">
            <a:avLst/>
          </a:prstGeom>
          <a:noFill/>
          <a:ln>
            <a:noFill/>
          </a:ln>
          <a:effectLst/>
        </p:spPr>
        <p:txBody>
          <a:bodyPr vert="horz" wrap="square" lIns="90990" tIns="47315" rIns="90990" bIns="47315" numCol="1" anchor="b" anchorCtr="0" compatLnSpc="1">
            <a:prstTxWarp prst="textNoShape">
              <a:avLst/>
            </a:prstTxWarp>
          </a:bodyPr>
          <a:lstStyle>
            <a:lvl1pPr defTabSz="461963" eaLnBrk="1" hangingPunct="1">
              <a:buClrTx/>
              <a:buSzPct val="100000"/>
              <a:buFontTx/>
              <a:buNone/>
              <a:tabLst>
                <a:tab pos="731838" algn="l"/>
                <a:tab pos="1463675" algn="l"/>
                <a:tab pos="2195513" algn="l"/>
                <a:tab pos="2927350" algn="l"/>
              </a:tabLst>
              <a:defRPr sz="12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stStyle>
          <a:p>
            <a:pPr>
              <a:defRPr/>
            </a:pPr>
            <a:endParaRPr lang="en-US" altLang="en-US"/>
          </a:p>
        </p:txBody>
      </p:sp>
      <p:sp>
        <p:nvSpPr>
          <p:cNvPr id="4106" name="Rectangle 10">
            <a:extLst>
              <a:ext uri="{FF2B5EF4-FFF2-40B4-BE49-F238E27FC236}">
                <a16:creationId xmlns:a16="http://schemas.microsoft.com/office/drawing/2014/main" id="{8FE8A99B-C23B-9366-FD7F-2A938482D273}"/>
              </a:ext>
            </a:extLst>
          </p:cNvPr>
          <p:cNvSpPr>
            <a:spLocks noGrp="1" noChangeArrowheads="1"/>
          </p:cNvSpPr>
          <p:nvPr>
            <p:ph type="sldNum"/>
          </p:nvPr>
        </p:nvSpPr>
        <p:spPr bwMode="auto">
          <a:xfrm>
            <a:off x="3897313" y="8829675"/>
            <a:ext cx="2976562" cy="458788"/>
          </a:xfrm>
          <a:prstGeom prst="rect">
            <a:avLst/>
          </a:prstGeom>
          <a:noFill/>
          <a:ln>
            <a:noFill/>
          </a:ln>
          <a:effectLst/>
        </p:spPr>
        <p:txBody>
          <a:bodyPr vert="horz" wrap="square" lIns="90990" tIns="47315" rIns="90990" bIns="47315" numCol="1" anchor="b" anchorCtr="0" compatLnSpc="1">
            <a:prstTxWarp prst="textNoShape">
              <a:avLst/>
            </a:prstTxWarp>
          </a:bodyPr>
          <a:lstStyle>
            <a:lvl1pPr algn="r" defTabSz="461963" eaLnBrk="1" hangingPunct="1">
              <a:buClrTx/>
              <a:buSzPct val="100000"/>
              <a:buFontTx/>
              <a:buNone/>
              <a:tabLst>
                <a:tab pos="731838" algn="l"/>
                <a:tab pos="1463675" algn="l"/>
                <a:tab pos="2195513" algn="l"/>
                <a:tab pos="2927350" algn="l"/>
              </a:tabLst>
              <a:defRPr sz="12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stStyle>
          <a:p>
            <a:pPr>
              <a:defRPr/>
            </a:pPr>
            <a:fld id="{07B19F95-EB61-4FA3-9D78-9303C295C89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ftr="0"/>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biblehub.com/greek/730.htm"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biblehub.com/greek/2845.htm"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en.wikipedia.org/wiki/Ted_Bundy" TargetMode="External"/><Relationship Id="rId7" Type="http://schemas.openxmlformats.org/officeDocument/2006/relationships/hyperlink" Target="http://en.wikipedia.org/wiki/necrophile" TargetMode="External"/><Relationship Id="rId2" Type="http://schemas.openxmlformats.org/officeDocument/2006/relationships/slide" Target="../slides/slide54.xml"/><Relationship Id="rId1" Type="http://schemas.openxmlformats.org/officeDocument/2006/relationships/notesMaster" Target="../notesMasters/notesMaster1.xml"/><Relationship Id="rId6" Type="http://schemas.openxmlformats.org/officeDocument/2006/relationships/hyperlink" Target="http://en.wikipedia.org/wiki/kidnapper" TargetMode="External"/><Relationship Id="rId5" Type="http://schemas.openxmlformats.org/officeDocument/2006/relationships/hyperlink" Target="http://en.wikipedia.org/wiki/rapist" TargetMode="External"/><Relationship Id="rId4" Type="http://schemas.openxmlformats.org/officeDocument/2006/relationships/hyperlink" Target="http://en.wikipedia.org/wiki/killer" TargetMode="Externa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Epigenetic Considerations and the Truth of Homosexuality.MJAA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1143000" y="685800"/>
            <a:ext cx="4572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latin typeface="Arial Rounded MT Bold" panose="020F0704030504030204" pitchFamily="34" charset="0"/>
              </a:rPr>
              <a:t>So you’ll know I understand science</a:t>
            </a:r>
          </a:p>
          <a:p>
            <a:r>
              <a:rPr lang="en-US" altLang="en-US" sz="1100"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a:extLst>
              <a:ext uri="{FF2B5EF4-FFF2-40B4-BE49-F238E27FC236}">
                <a16:creationId xmlns:a16="http://schemas.microsoft.com/office/drawing/2014/main" id="{B5637A84-24F5-3248-4E92-763B76CF50A8}"/>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11267" name="Rectangle 6">
            <a:extLst>
              <a:ext uri="{FF2B5EF4-FFF2-40B4-BE49-F238E27FC236}">
                <a16:creationId xmlns:a16="http://schemas.microsoft.com/office/drawing/2014/main" id="{D76F23AF-F873-FDC3-545B-CB21092075F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11268" name="Rectangle 10">
            <a:extLst>
              <a:ext uri="{FF2B5EF4-FFF2-40B4-BE49-F238E27FC236}">
                <a16:creationId xmlns:a16="http://schemas.microsoft.com/office/drawing/2014/main" id="{2962E5EE-502E-DAB4-2723-2F1228377F8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849982B8-4D95-47F5-A92C-CC11ACEFDF0B}" type="slidenum">
              <a:rPr lang="en-US" altLang="en-US" smtClean="0">
                <a:latin typeface="Arial" panose="020B0604020202020204" pitchFamily="34" charset="0"/>
              </a:rPr>
              <a:pPr>
                <a:spcBef>
                  <a:spcPct val="0"/>
                </a:spcBef>
                <a:buClrTx/>
                <a:buFontTx/>
                <a:buNone/>
              </a:pPr>
              <a:t>10</a:t>
            </a:fld>
            <a:endParaRPr lang="en-US" altLang="en-US">
              <a:latin typeface="Arial" panose="020B0604020202020204" pitchFamily="34" charset="0"/>
            </a:endParaRPr>
          </a:p>
        </p:txBody>
      </p:sp>
      <p:sp>
        <p:nvSpPr>
          <p:cNvPr id="11269" name="Rectangle 2">
            <a:extLst>
              <a:ext uri="{FF2B5EF4-FFF2-40B4-BE49-F238E27FC236}">
                <a16:creationId xmlns:a16="http://schemas.microsoft.com/office/drawing/2014/main" id="{5923D951-6C74-E1B5-35D2-81C81E564EC7}"/>
              </a:ext>
            </a:extLst>
          </p:cNvPr>
          <p:cNvSpPr>
            <a:spLocks noGrp="1" noRot="1" noChangeAspect="1" noChangeArrowheads="1" noTextEdit="1"/>
          </p:cNvSpPr>
          <p:nvPr>
            <p:ph type="sldImg"/>
          </p:nvPr>
        </p:nvSpPr>
        <p:spPr>
          <a:xfrm>
            <a:off x="884238" y="309563"/>
            <a:ext cx="5164137" cy="3873500"/>
          </a:xfrm>
          <a:ln/>
        </p:spPr>
      </p:sp>
      <p:sp>
        <p:nvSpPr>
          <p:cNvPr id="11270" name="Rectangle 3">
            <a:extLst>
              <a:ext uri="{FF2B5EF4-FFF2-40B4-BE49-F238E27FC236}">
                <a16:creationId xmlns:a16="http://schemas.microsoft.com/office/drawing/2014/main" id="{840752C6-9872-88FC-6BBD-D4B313560D2F}"/>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41932490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60371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914400" y="304800"/>
            <a:ext cx="5080000"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sz="2000" dirty="0"/>
          </a:p>
          <a:p>
            <a:endParaRPr lang="en-US" altLang="en-US" sz="2000" dirty="0"/>
          </a:p>
        </p:txBody>
      </p:sp>
    </p:spTree>
    <p:extLst>
      <p:ext uri="{BB962C8B-B14F-4D97-AF65-F5344CB8AC3E}">
        <p14:creationId xmlns:p14="http://schemas.microsoft.com/office/powerpoint/2010/main" val="118267366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1143000" y="685800"/>
            <a:ext cx="4572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Because the culture is so vile, people more easily offended.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690684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08130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705420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Men, let’s lead the way.</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9051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a:extLst>
              <a:ext uri="{FF2B5EF4-FFF2-40B4-BE49-F238E27FC236}">
                <a16:creationId xmlns:a16="http://schemas.microsoft.com/office/drawing/2014/main" id="{B5637A84-24F5-3248-4E92-763B76CF50A8}"/>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11267" name="Rectangle 6">
            <a:extLst>
              <a:ext uri="{FF2B5EF4-FFF2-40B4-BE49-F238E27FC236}">
                <a16:creationId xmlns:a16="http://schemas.microsoft.com/office/drawing/2014/main" id="{D76F23AF-F873-FDC3-545B-CB21092075F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11268" name="Rectangle 10">
            <a:extLst>
              <a:ext uri="{FF2B5EF4-FFF2-40B4-BE49-F238E27FC236}">
                <a16:creationId xmlns:a16="http://schemas.microsoft.com/office/drawing/2014/main" id="{2962E5EE-502E-DAB4-2723-2F1228377F8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849982B8-4D95-47F5-A92C-CC11ACEFDF0B}" type="slidenum">
              <a:rPr lang="en-US" altLang="en-US" smtClean="0">
                <a:latin typeface="Arial" panose="020B0604020202020204" pitchFamily="34" charset="0"/>
              </a:rPr>
              <a:pPr>
                <a:spcBef>
                  <a:spcPct val="0"/>
                </a:spcBef>
                <a:buClrTx/>
                <a:buFontTx/>
                <a:buNone/>
              </a:pPr>
              <a:t>11</a:t>
            </a:fld>
            <a:endParaRPr lang="en-US" altLang="en-US">
              <a:latin typeface="Arial" panose="020B0604020202020204" pitchFamily="34" charset="0"/>
            </a:endParaRPr>
          </a:p>
        </p:txBody>
      </p:sp>
      <p:sp>
        <p:nvSpPr>
          <p:cNvPr id="11269" name="Rectangle 2">
            <a:extLst>
              <a:ext uri="{FF2B5EF4-FFF2-40B4-BE49-F238E27FC236}">
                <a16:creationId xmlns:a16="http://schemas.microsoft.com/office/drawing/2014/main" id="{5923D951-6C74-E1B5-35D2-81C81E564EC7}"/>
              </a:ext>
            </a:extLst>
          </p:cNvPr>
          <p:cNvSpPr>
            <a:spLocks noGrp="1" noRot="1" noChangeAspect="1" noChangeArrowheads="1" noTextEdit="1"/>
          </p:cNvSpPr>
          <p:nvPr>
            <p:ph type="sldImg"/>
          </p:nvPr>
        </p:nvSpPr>
        <p:spPr>
          <a:xfrm>
            <a:off x="884238" y="309563"/>
            <a:ext cx="5164137" cy="3873500"/>
          </a:xfrm>
          <a:ln/>
        </p:spPr>
      </p:sp>
      <p:sp>
        <p:nvSpPr>
          <p:cNvPr id="11270" name="Rectangle 3">
            <a:extLst>
              <a:ext uri="{FF2B5EF4-FFF2-40B4-BE49-F238E27FC236}">
                <a16:creationId xmlns:a16="http://schemas.microsoft.com/office/drawing/2014/main" id="{840752C6-9872-88FC-6BBD-D4B313560D2F}"/>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2611763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a:extLst>
              <a:ext uri="{FF2B5EF4-FFF2-40B4-BE49-F238E27FC236}">
                <a16:creationId xmlns:a16="http://schemas.microsoft.com/office/drawing/2014/main" id="{B5637A84-24F5-3248-4E92-763B76CF50A8}"/>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11267" name="Rectangle 6">
            <a:extLst>
              <a:ext uri="{FF2B5EF4-FFF2-40B4-BE49-F238E27FC236}">
                <a16:creationId xmlns:a16="http://schemas.microsoft.com/office/drawing/2014/main" id="{D76F23AF-F873-FDC3-545B-CB21092075F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11268" name="Rectangle 10">
            <a:extLst>
              <a:ext uri="{FF2B5EF4-FFF2-40B4-BE49-F238E27FC236}">
                <a16:creationId xmlns:a16="http://schemas.microsoft.com/office/drawing/2014/main" id="{2962E5EE-502E-DAB4-2723-2F1228377F8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849982B8-4D95-47F5-A92C-CC11ACEFDF0B}" type="slidenum">
              <a:rPr lang="en-US" altLang="en-US" smtClean="0">
                <a:latin typeface="Arial" panose="020B0604020202020204" pitchFamily="34" charset="0"/>
              </a:rPr>
              <a:pPr>
                <a:spcBef>
                  <a:spcPct val="0"/>
                </a:spcBef>
                <a:buClrTx/>
                <a:buFontTx/>
                <a:buNone/>
              </a:pPr>
              <a:t>12</a:t>
            </a:fld>
            <a:endParaRPr lang="en-US" altLang="en-US">
              <a:latin typeface="Arial" panose="020B0604020202020204" pitchFamily="34" charset="0"/>
            </a:endParaRPr>
          </a:p>
        </p:txBody>
      </p:sp>
      <p:sp>
        <p:nvSpPr>
          <p:cNvPr id="11269" name="Rectangle 2">
            <a:extLst>
              <a:ext uri="{FF2B5EF4-FFF2-40B4-BE49-F238E27FC236}">
                <a16:creationId xmlns:a16="http://schemas.microsoft.com/office/drawing/2014/main" id="{5923D951-6C74-E1B5-35D2-81C81E564EC7}"/>
              </a:ext>
            </a:extLst>
          </p:cNvPr>
          <p:cNvSpPr>
            <a:spLocks noGrp="1" noRot="1" noChangeAspect="1" noChangeArrowheads="1" noTextEdit="1"/>
          </p:cNvSpPr>
          <p:nvPr>
            <p:ph type="sldImg"/>
          </p:nvPr>
        </p:nvSpPr>
        <p:spPr>
          <a:xfrm>
            <a:off x="884238" y="309563"/>
            <a:ext cx="5164137" cy="3873500"/>
          </a:xfrm>
          <a:ln/>
        </p:spPr>
      </p:sp>
      <p:sp>
        <p:nvSpPr>
          <p:cNvPr id="11270" name="Rectangle 3">
            <a:extLst>
              <a:ext uri="{FF2B5EF4-FFF2-40B4-BE49-F238E27FC236}">
                <a16:creationId xmlns:a16="http://schemas.microsoft.com/office/drawing/2014/main" id="{840752C6-9872-88FC-6BBD-D4B313560D2F}"/>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4259828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a:extLst>
              <a:ext uri="{FF2B5EF4-FFF2-40B4-BE49-F238E27FC236}">
                <a16:creationId xmlns:a16="http://schemas.microsoft.com/office/drawing/2014/main" id="{B5637A84-24F5-3248-4E92-763B76CF50A8}"/>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11267" name="Rectangle 6">
            <a:extLst>
              <a:ext uri="{FF2B5EF4-FFF2-40B4-BE49-F238E27FC236}">
                <a16:creationId xmlns:a16="http://schemas.microsoft.com/office/drawing/2014/main" id="{D76F23AF-F873-FDC3-545B-CB21092075F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11268" name="Rectangle 10">
            <a:extLst>
              <a:ext uri="{FF2B5EF4-FFF2-40B4-BE49-F238E27FC236}">
                <a16:creationId xmlns:a16="http://schemas.microsoft.com/office/drawing/2014/main" id="{2962E5EE-502E-DAB4-2723-2F1228377F8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849982B8-4D95-47F5-A92C-CC11ACEFDF0B}" type="slidenum">
              <a:rPr lang="en-US" altLang="en-US" smtClean="0">
                <a:latin typeface="Arial" panose="020B0604020202020204" pitchFamily="34" charset="0"/>
              </a:rPr>
              <a:pPr>
                <a:spcBef>
                  <a:spcPct val="0"/>
                </a:spcBef>
                <a:buClrTx/>
                <a:buFontTx/>
                <a:buNone/>
              </a:pPr>
              <a:t>13</a:t>
            </a:fld>
            <a:endParaRPr lang="en-US" altLang="en-US">
              <a:latin typeface="Arial" panose="020B0604020202020204" pitchFamily="34" charset="0"/>
            </a:endParaRPr>
          </a:p>
        </p:txBody>
      </p:sp>
      <p:sp>
        <p:nvSpPr>
          <p:cNvPr id="11269" name="Rectangle 2">
            <a:extLst>
              <a:ext uri="{FF2B5EF4-FFF2-40B4-BE49-F238E27FC236}">
                <a16:creationId xmlns:a16="http://schemas.microsoft.com/office/drawing/2014/main" id="{5923D951-6C74-E1B5-35D2-81C81E564EC7}"/>
              </a:ext>
            </a:extLst>
          </p:cNvPr>
          <p:cNvSpPr>
            <a:spLocks noGrp="1" noRot="1" noChangeAspect="1" noChangeArrowheads="1" noTextEdit="1"/>
          </p:cNvSpPr>
          <p:nvPr>
            <p:ph type="sldImg"/>
          </p:nvPr>
        </p:nvSpPr>
        <p:spPr>
          <a:xfrm>
            <a:off x="884238" y="309563"/>
            <a:ext cx="5164137" cy="3873500"/>
          </a:xfrm>
          <a:ln/>
        </p:spPr>
      </p:sp>
      <p:sp>
        <p:nvSpPr>
          <p:cNvPr id="11270" name="Rectangle 3">
            <a:extLst>
              <a:ext uri="{FF2B5EF4-FFF2-40B4-BE49-F238E27FC236}">
                <a16:creationId xmlns:a16="http://schemas.microsoft.com/office/drawing/2014/main" id="{840752C6-9872-88FC-6BBD-D4B313560D2F}"/>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717392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Epigenetic Considerations and the Truth of Homosexuality.MJAA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r>
              <a:rPr lang="en-US" altLang="en-US" sz="1050" dirty="0"/>
              <a:t>https://external-content.duckduckgo.com/iu/?u=https%3A%2F%2Fi.ytimg.com%2Fvi%2FNCM8kuLWd1I%2Fmaxresdefault.jpg&amp;f=1&amp;nofb=1&amp;ipt=9bb81b9a72edff78a39f7185add468ab11524b3f7c6f3823729c0d2ea75dffad&amp;ipo=images</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212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Epigenetic Considerations and the Truth of Homosexuality.MJAA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1143000" y="685800"/>
            <a:ext cx="4572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8126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Epigenetic Considerations and the Truth of Homosexuality.MJAA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1143000" y="685800"/>
            <a:ext cx="4572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1461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914400" y="304800"/>
            <a:ext cx="5080000"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sz="2000" dirty="0"/>
          </a:p>
          <a:p>
            <a:endParaRPr lang="en-US" altLang="en-US" sz="2000" dirty="0"/>
          </a:p>
        </p:txBody>
      </p:sp>
    </p:spTree>
    <p:extLst>
      <p:ext uri="{BB962C8B-B14F-4D97-AF65-F5344CB8AC3E}">
        <p14:creationId xmlns:p14="http://schemas.microsoft.com/office/powerpoint/2010/main" val="1776334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914400" y="304800"/>
            <a:ext cx="5080000"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sz="2000" dirty="0"/>
          </a:p>
          <a:p>
            <a:endParaRPr lang="en-US" altLang="en-US" sz="2000" dirty="0"/>
          </a:p>
        </p:txBody>
      </p:sp>
    </p:spTree>
    <p:extLst>
      <p:ext uri="{BB962C8B-B14F-4D97-AF65-F5344CB8AC3E}">
        <p14:creationId xmlns:p14="http://schemas.microsoft.com/office/powerpoint/2010/main" val="45932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a:extLst>
              <a:ext uri="{FF2B5EF4-FFF2-40B4-BE49-F238E27FC236}">
                <a16:creationId xmlns:a16="http://schemas.microsoft.com/office/drawing/2014/main" id="{632C0EB3-6977-BBC8-42F0-913934BB57A2}"/>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15363" name="Rectangle 6">
            <a:extLst>
              <a:ext uri="{FF2B5EF4-FFF2-40B4-BE49-F238E27FC236}">
                <a16:creationId xmlns:a16="http://schemas.microsoft.com/office/drawing/2014/main" id="{DB29AA8A-1F0E-F140-B7DB-DEDDD5410ED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15364" name="Rectangle 10">
            <a:extLst>
              <a:ext uri="{FF2B5EF4-FFF2-40B4-BE49-F238E27FC236}">
                <a16:creationId xmlns:a16="http://schemas.microsoft.com/office/drawing/2014/main" id="{A1534CA1-2B3E-A489-987B-1C7324CA300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A8198E20-FA02-488B-970C-F95D3A08779D}" type="slidenum">
              <a:rPr lang="en-US" altLang="en-US" smtClean="0">
                <a:latin typeface="Arial" panose="020B0604020202020204" pitchFamily="34" charset="0"/>
              </a:rPr>
              <a:pPr>
                <a:spcBef>
                  <a:spcPct val="0"/>
                </a:spcBef>
                <a:buClrTx/>
                <a:buFontTx/>
                <a:buNone/>
              </a:pPr>
              <a:t>19</a:t>
            </a:fld>
            <a:endParaRPr lang="en-US" altLang="en-US">
              <a:latin typeface="Arial" panose="020B0604020202020204" pitchFamily="34" charset="0"/>
            </a:endParaRPr>
          </a:p>
        </p:txBody>
      </p:sp>
      <p:sp>
        <p:nvSpPr>
          <p:cNvPr id="15365" name="Rectangle 2">
            <a:extLst>
              <a:ext uri="{FF2B5EF4-FFF2-40B4-BE49-F238E27FC236}">
                <a16:creationId xmlns:a16="http://schemas.microsoft.com/office/drawing/2014/main" id="{6B06FE94-27E6-F899-6F13-6776C092F8C2}"/>
              </a:ext>
            </a:extLst>
          </p:cNvPr>
          <p:cNvSpPr>
            <a:spLocks noGrp="1" noRot="1" noChangeAspect="1" noChangeArrowheads="1" noTextEdit="1"/>
          </p:cNvSpPr>
          <p:nvPr>
            <p:ph type="sldImg"/>
          </p:nvPr>
        </p:nvSpPr>
        <p:spPr>
          <a:xfrm>
            <a:off x="884238" y="309563"/>
            <a:ext cx="5164137" cy="3873500"/>
          </a:xfrm>
          <a:ln/>
        </p:spPr>
      </p:sp>
      <p:sp>
        <p:nvSpPr>
          <p:cNvPr id="15366" name="Rectangle 3">
            <a:extLst>
              <a:ext uri="{FF2B5EF4-FFF2-40B4-BE49-F238E27FC236}">
                <a16:creationId xmlns:a16="http://schemas.microsoft.com/office/drawing/2014/main" id="{37D46198-06F5-E21F-5210-12AB0F481036}"/>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dirty="0">
                <a:latin typeface="Arial Rounded MT Bold" panose="020F0704030504030204" pitchFamily="34" charset="0"/>
              </a:rPr>
              <a:t>H</a:t>
            </a:r>
            <a:r>
              <a:rPr lang="en-US" altLang="en-US" sz="2000" dirty="0">
                <a:latin typeface="Arial Rounded MT Bold" panose="020F0704030504030204" pitchFamily="34" charset="0"/>
                <a:cs typeface="Arial" panose="020B0604020202020204" pitchFamily="34" charset="0"/>
              </a:rPr>
              <a:t>omosexuality is an abomination to G-d, </a:t>
            </a:r>
          </a:p>
          <a:p>
            <a:r>
              <a:rPr lang="en-US" altLang="en-US" sz="2000" dirty="0">
                <a:latin typeface="Arial Rounded MT Bold" panose="020F0704030504030204" pitchFamily="34" charset="0"/>
                <a:cs typeface="Arial" panose="020B0604020202020204" pitchFamily="34" charset="0"/>
              </a:rPr>
              <a:t>unkosher foods are an abomination to us.  Actually just says “unclean.”  Not as strong a word as “abomination.”  Not sin intrinsically, but so designated by G-d in Torah, so a sin to us. </a:t>
            </a:r>
          </a:p>
          <a:p>
            <a:r>
              <a:rPr lang="en-US" altLang="en-US" sz="2000" dirty="0">
                <a:latin typeface="Arial Rounded MT Bold" panose="020F0704030504030204" pitchFamily="34" charset="0"/>
                <a:cs typeface="Arial" panose="020B0604020202020204" pitchFamily="34" charset="0"/>
              </a:rPr>
              <a:t> Homosexuality is intrinsically wrong.  Abomination to G-d.  </a:t>
            </a:r>
          </a:p>
          <a:p>
            <a:r>
              <a:rPr lang="en-US" altLang="en-US" sz="2000" dirty="0">
                <a:latin typeface="Arial Rounded MT Bold" panose="020F0704030504030204" pitchFamily="34" charset="0"/>
                <a:cs typeface="Arial" panose="020B0604020202020204" pitchFamily="34" charset="0"/>
              </a:rPr>
              <a:t>Passive tendency, if indulged in fantasy life.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a:extLst>
              <a:ext uri="{FF2B5EF4-FFF2-40B4-BE49-F238E27FC236}">
                <a16:creationId xmlns:a16="http://schemas.microsoft.com/office/drawing/2014/main" id="{1ABCD667-9346-C869-7028-6787A364B720}"/>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9219" name="Rectangle 6">
            <a:extLst>
              <a:ext uri="{FF2B5EF4-FFF2-40B4-BE49-F238E27FC236}">
                <a16:creationId xmlns:a16="http://schemas.microsoft.com/office/drawing/2014/main" id="{145BA9A3-6D7E-A3B5-3E1A-C2E9524D818A}"/>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9220" name="Rectangle 10">
            <a:extLst>
              <a:ext uri="{FF2B5EF4-FFF2-40B4-BE49-F238E27FC236}">
                <a16:creationId xmlns:a16="http://schemas.microsoft.com/office/drawing/2014/main" id="{CF9F181B-A243-35A9-610A-12320499BF5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1F319E74-061A-4641-8785-B0CE50A4F03C}" type="slidenum">
              <a:rPr lang="en-US" altLang="en-US" smtClean="0">
                <a:latin typeface="Arial" panose="020B0604020202020204" pitchFamily="34" charset="0"/>
              </a:rPr>
              <a:pPr>
                <a:spcBef>
                  <a:spcPct val="0"/>
                </a:spcBef>
                <a:buClrTx/>
                <a:buFontTx/>
                <a:buNone/>
              </a:pPr>
              <a:t>2</a:t>
            </a:fld>
            <a:endParaRPr lang="en-US" altLang="en-US">
              <a:latin typeface="Arial" panose="020B0604020202020204" pitchFamily="34" charset="0"/>
            </a:endParaRPr>
          </a:p>
        </p:txBody>
      </p:sp>
      <p:sp>
        <p:nvSpPr>
          <p:cNvPr id="9221" name="Rectangle 2">
            <a:extLst>
              <a:ext uri="{FF2B5EF4-FFF2-40B4-BE49-F238E27FC236}">
                <a16:creationId xmlns:a16="http://schemas.microsoft.com/office/drawing/2014/main" id="{7A39E7FD-1C6B-42CA-F639-FBDD3F3DF9FE}"/>
              </a:ext>
            </a:extLst>
          </p:cNvPr>
          <p:cNvSpPr>
            <a:spLocks noGrp="1" noRot="1" noChangeAspect="1" noChangeArrowheads="1" noTextEdit="1"/>
          </p:cNvSpPr>
          <p:nvPr>
            <p:ph type="sldImg"/>
          </p:nvPr>
        </p:nvSpPr>
        <p:spPr>
          <a:xfrm>
            <a:off x="884238" y="309563"/>
            <a:ext cx="5164137" cy="3873500"/>
          </a:xfrm>
          <a:ln/>
        </p:spPr>
      </p:sp>
      <p:sp>
        <p:nvSpPr>
          <p:cNvPr id="9222" name="Rectangle 3">
            <a:extLst>
              <a:ext uri="{FF2B5EF4-FFF2-40B4-BE49-F238E27FC236}">
                <a16:creationId xmlns:a16="http://schemas.microsoft.com/office/drawing/2014/main" id="{686BAA75-4082-BB63-6AC7-724ED3F2AA3B}"/>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1800">
              <a:latin typeface="Arial Rounded MT Bold" panose="020F07040305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a:extLst>
              <a:ext uri="{FF2B5EF4-FFF2-40B4-BE49-F238E27FC236}">
                <a16:creationId xmlns:a16="http://schemas.microsoft.com/office/drawing/2014/main" id="{2A87D1EB-02DF-5FF6-2786-1CFC760300F4}"/>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17411" name="Rectangle 6">
            <a:extLst>
              <a:ext uri="{FF2B5EF4-FFF2-40B4-BE49-F238E27FC236}">
                <a16:creationId xmlns:a16="http://schemas.microsoft.com/office/drawing/2014/main" id="{625F2452-26AC-C610-49DD-BFD7C60F25EF}"/>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17412" name="Rectangle 10">
            <a:extLst>
              <a:ext uri="{FF2B5EF4-FFF2-40B4-BE49-F238E27FC236}">
                <a16:creationId xmlns:a16="http://schemas.microsoft.com/office/drawing/2014/main" id="{7252AC21-B74F-5704-11FA-6082CC8EC5A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858E5E8E-F7EE-46DC-AFF9-F671FF8F471C}" type="slidenum">
              <a:rPr lang="en-US" altLang="en-US" smtClean="0">
                <a:latin typeface="Arial" panose="020B0604020202020204" pitchFamily="34" charset="0"/>
              </a:rPr>
              <a:pPr>
                <a:spcBef>
                  <a:spcPct val="0"/>
                </a:spcBef>
                <a:buClrTx/>
                <a:buFontTx/>
                <a:buNone/>
              </a:pPr>
              <a:t>20</a:t>
            </a:fld>
            <a:endParaRPr lang="en-US" altLang="en-US">
              <a:latin typeface="Arial" panose="020B0604020202020204" pitchFamily="34" charset="0"/>
            </a:endParaRPr>
          </a:p>
        </p:txBody>
      </p:sp>
      <p:sp>
        <p:nvSpPr>
          <p:cNvPr id="17413" name="Rectangle 2">
            <a:extLst>
              <a:ext uri="{FF2B5EF4-FFF2-40B4-BE49-F238E27FC236}">
                <a16:creationId xmlns:a16="http://schemas.microsoft.com/office/drawing/2014/main" id="{6A220262-009F-8F92-0594-C5C74C091829}"/>
              </a:ext>
            </a:extLst>
          </p:cNvPr>
          <p:cNvSpPr>
            <a:spLocks noGrp="1" noRot="1" noChangeAspect="1" noChangeArrowheads="1" noTextEdit="1"/>
          </p:cNvSpPr>
          <p:nvPr>
            <p:ph type="sldImg"/>
          </p:nvPr>
        </p:nvSpPr>
        <p:spPr>
          <a:xfrm>
            <a:off x="884238" y="309563"/>
            <a:ext cx="5164137" cy="3873500"/>
          </a:xfrm>
          <a:ln/>
        </p:spPr>
      </p:sp>
      <p:sp>
        <p:nvSpPr>
          <p:cNvPr id="17414" name="Rectangle 3">
            <a:extLst>
              <a:ext uri="{FF2B5EF4-FFF2-40B4-BE49-F238E27FC236}">
                <a16:creationId xmlns:a16="http://schemas.microsoft.com/office/drawing/2014/main" id="{6E1D7974-0356-B730-304E-2D11595728F4}"/>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a:r>
              <a:rPr lang="en-US" altLang="en-US" sz="2000" dirty="0">
                <a:latin typeface="Arial Rounded MT Bold" panose="020F0704030504030204" pitchFamily="34" charset="0"/>
              </a:rPr>
              <a:t>CJB is a bit of a dynamic translation</a:t>
            </a:r>
          </a:p>
          <a:p>
            <a:pPr marL="228600" indent="-228600"/>
            <a:r>
              <a:rPr lang="en-US" altLang="en-US" sz="2000" dirty="0">
                <a:latin typeface="Arial Rounded MT Bold" panose="020F0704030504030204" pitchFamily="34" charset="0"/>
              </a:rPr>
              <a:t> </a:t>
            </a:r>
            <a:r>
              <a:rPr lang="en-US" altLang="en-US" sz="2000" b="1" dirty="0">
                <a:latin typeface="Arial Rounded MT Bold" panose="020F0704030504030204" pitchFamily="34" charset="0"/>
              </a:rPr>
              <a:t>Thayer</a:t>
            </a:r>
          </a:p>
          <a:p>
            <a:pPr marL="228600" indent="-228600">
              <a:buFont typeface="Times New Roman" panose="02020603050405020304" pitchFamily="18" charset="0"/>
              <a:buAutoNum type="arabicParenR"/>
            </a:pPr>
            <a:r>
              <a:rPr lang="en-US" altLang="en-US" sz="2000" i="1" dirty="0" err="1">
                <a:latin typeface="Arial Rounded MT Bold" panose="020F0704030504030204" pitchFamily="34" charset="0"/>
              </a:rPr>
              <a:t>malakos</a:t>
            </a:r>
            <a:r>
              <a:rPr lang="en-US" altLang="en-US" sz="2000" dirty="0">
                <a:latin typeface="Arial Rounded MT Bold" panose="020F0704030504030204" pitchFamily="34" charset="0"/>
              </a:rPr>
              <a:t> soft, soft to the touch</a:t>
            </a:r>
            <a:br>
              <a:rPr lang="en-US" altLang="en-US" sz="2000" dirty="0">
                <a:latin typeface="Arial Rounded MT Bold" panose="020F0704030504030204" pitchFamily="34" charset="0"/>
              </a:rPr>
            </a:br>
            <a:r>
              <a:rPr lang="en-US" altLang="en-US" sz="2000" dirty="0">
                <a:latin typeface="Arial Rounded MT Bold" panose="020F0704030504030204" pitchFamily="34" charset="0"/>
              </a:rPr>
              <a:t>2) metaphorically in a bad sense</a:t>
            </a:r>
            <a:br>
              <a:rPr lang="en-US" altLang="en-US" sz="2000" dirty="0">
                <a:latin typeface="Arial Rounded MT Bold" panose="020F0704030504030204" pitchFamily="34" charset="0"/>
              </a:rPr>
            </a:br>
            <a:r>
              <a:rPr lang="en-US" altLang="en-US" sz="2000" dirty="0">
                <a:latin typeface="Arial Rounded MT Bold" panose="020F0704030504030204" pitchFamily="34" charset="0"/>
              </a:rPr>
              <a:t>2a) effeminate</a:t>
            </a:r>
            <a:br>
              <a:rPr lang="en-US" altLang="en-US" sz="2000" dirty="0">
                <a:latin typeface="Arial Rounded MT Bold" panose="020F0704030504030204" pitchFamily="34" charset="0"/>
              </a:rPr>
            </a:br>
            <a:r>
              <a:rPr lang="en-US" altLang="en-US" sz="2000" dirty="0">
                <a:latin typeface="Arial Rounded MT Bold" panose="020F0704030504030204" pitchFamily="34" charset="0"/>
              </a:rPr>
              <a:t>2a2) of a boy kept for homosexual relations with a man, as the Roman emperors did</a:t>
            </a:r>
            <a:br>
              <a:rPr lang="en-US" altLang="en-US" sz="2000" dirty="0">
                <a:latin typeface="Arial Rounded MT Bold" panose="020F0704030504030204" pitchFamily="34" charset="0"/>
              </a:rPr>
            </a:br>
            <a:r>
              <a:rPr lang="en-US" altLang="en-US" sz="2000" dirty="0">
                <a:latin typeface="Arial Rounded MT Bold" panose="020F0704030504030204" pitchFamily="34" charset="0"/>
              </a:rPr>
              <a:t>2a3) of a male who submits his body to unnatural lewdness</a:t>
            </a:r>
            <a:br>
              <a:rPr lang="en-US" altLang="en-US" sz="2000" dirty="0">
                <a:latin typeface="Arial Rounded MT Bold" panose="020F0704030504030204" pitchFamily="34" charset="0"/>
              </a:rPr>
            </a:br>
            <a:r>
              <a:rPr lang="en-US" altLang="en-US" sz="2000" dirty="0">
                <a:latin typeface="Arial Rounded MT Bold" panose="020F0704030504030204" pitchFamily="34" charset="0"/>
              </a:rPr>
              <a:t>2a4) of a male prostitute</a:t>
            </a:r>
          </a:p>
          <a:p>
            <a:pPr marL="228600" indent="-228600">
              <a:buFont typeface="Times New Roman" panose="02020603050405020304" pitchFamily="18" charset="0"/>
              <a:buAutoNum type="arabicParenR"/>
            </a:pPr>
            <a:r>
              <a:rPr lang="en-US" altLang="en-US" sz="2000" i="1" dirty="0" err="1">
                <a:latin typeface="Arial Rounded MT Bold" panose="020F0704030504030204" pitchFamily="34" charset="0"/>
              </a:rPr>
              <a:t>arsenokoítēs</a:t>
            </a:r>
            <a:r>
              <a:rPr lang="en-US" altLang="en-US" sz="2000" dirty="0">
                <a:latin typeface="Arial Rounded MT Bold" panose="020F0704030504030204" pitchFamily="34" charset="0"/>
              </a:rPr>
              <a:t> (from </a:t>
            </a:r>
            <a:r>
              <a:rPr lang="en-US" altLang="en-US" sz="2000" dirty="0">
                <a:solidFill>
                  <a:schemeClr val="tx1"/>
                </a:solidFill>
                <a:latin typeface="Arial Rounded MT Bold" panose="020F0704030504030204" pitchFamily="34" charset="0"/>
                <a:hlinkClick r:id="rId3">
                  <a:extLst>
                    <a:ext uri="{A12FA001-AC4F-418D-AE19-62706E023703}">
                      <ahyp:hlinkClr xmlns:ahyp="http://schemas.microsoft.com/office/drawing/2018/hyperlinkcolor" val="tx"/>
                    </a:ext>
                  </a:extLst>
                </a:hlinkClick>
              </a:rPr>
              <a:t>730</a:t>
            </a:r>
            <a:r>
              <a:rPr lang="en-US" altLang="en-US" sz="2000" dirty="0">
                <a:latin typeface="Arial Rounded MT Bold" panose="020F0704030504030204" pitchFamily="34" charset="0"/>
              </a:rPr>
              <a:t> </a:t>
            </a:r>
            <a:r>
              <a:rPr lang="en-US" altLang="en-US" sz="2000" i="1" dirty="0">
                <a:latin typeface="Arial Rounded MT Bold" panose="020F0704030504030204" pitchFamily="34" charset="0"/>
              </a:rPr>
              <a:t>/</a:t>
            </a:r>
            <a:r>
              <a:rPr lang="en-US" altLang="en-US" sz="2000" i="1" dirty="0" err="1">
                <a:latin typeface="Arial Rounded MT Bold" panose="020F0704030504030204" pitchFamily="34" charset="0"/>
              </a:rPr>
              <a:t>árrhēn</a:t>
            </a:r>
            <a:r>
              <a:rPr lang="en-US" altLang="en-US" sz="2000" dirty="0">
                <a:latin typeface="Arial Rounded MT Bold" panose="020F0704030504030204" pitchFamily="34" charset="0"/>
              </a:rPr>
              <a:t>, "a male" and </a:t>
            </a:r>
            <a:r>
              <a:rPr lang="en-US" altLang="en-US" sz="2000" dirty="0">
                <a:solidFill>
                  <a:schemeClr val="tx1"/>
                </a:solidFill>
                <a:latin typeface="Arial Rounded MT Bold" panose="020F0704030504030204" pitchFamily="34" charset="0"/>
                <a:hlinkClick r:id="rId4">
                  <a:extLst>
                    <a:ext uri="{A12FA001-AC4F-418D-AE19-62706E023703}">
                      <ahyp:hlinkClr xmlns:ahyp="http://schemas.microsoft.com/office/drawing/2018/hyperlinkcolor" val="tx"/>
                    </a:ext>
                  </a:extLst>
                </a:hlinkClick>
              </a:rPr>
              <a:t>2845</a:t>
            </a:r>
            <a:r>
              <a:rPr lang="en-US" altLang="en-US" sz="2000" dirty="0">
                <a:latin typeface="Arial Rounded MT Bold" panose="020F0704030504030204" pitchFamily="34" charset="0"/>
              </a:rPr>
              <a:t> </a:t>
            </a:r>
            <a:r>
              <a:rPr lang="en-US" altLang="en-US" sz="2000" i="1" dirty="0">
                <a:latin typeface="Arial Rounded MT Bold" panose="020F0704030504030204" pitchFamily="34" charset="0"/>
              </a:rPr>
              <a:t>/</a:t>
            </a:r>
            <a:r>
              <a:rPr lang="en-US" altLang="en-US" sz="2000" i="1" dirty="0" err="1">
                <a:latin typeface="Arial Rounded MT Bold" panose="020F0704030504030204" pitchFamily="34" charset="0"/>
              </a:rPr>
              <a:t>koítē</a:t>
            </a:r>
            <a:r>
              <a:rPr lang="en-US" altLang="en-US" sz="2000" dirty="0">
                <a:latin typeface="Arial Rounded MT Bold" panose="020F0704030504030204" pitchFamily="34" charset="0"/>
              </a:rPr>
              <a:t>, "a mat, bed") – properly, a man in bed with another man; a homosexual.</a:t>
            </a:r>
            <a:r>
              <a:rPr lang="en-US" altLang="en-US" dirty="0"/>
              <a:t> </a:t>
            </a:r>
          </a:p>
          <a:p>
            <a:pPr marL="228600" indent="-228600"/>
            <a:r>
              <a:rPr lang="en-US" altLang="en-US" dirty="0"/>
              <a:t>http://biblehub.com/greek/3120.htm</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a:extLst>
              <a:ext uri="{FF2B5EF4-FFF2-40B4-BE49-F238E27FC236}">
                <a16:creationId xmlns:a16="http://schemas.microsoft.com/office/drawing/2014/main" id="{7C953F77-51AE-E8B5-4477-91B7AF6973D3}"/>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19459" name="Rectangle 6">
            <a:extLst>
              <a:ext uri="{FF2B5EF4-FFF2-40B4-BE49-F238E27FC236}">
                <a16:creationId xmlns:a16="http://schemas.microsoft.com/office/drawing/2014/main" id="{3D2304F2-9646-F750-6F31-6293BBC3964E}"/>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19460" name="Rectangle 10">
            <a:extLst>
              <a:ext uri="{FF2B5EF4-FFF2-40B4-BE49-F238E27FC236}">
                <a16:creationId xmlns:a16="http://schemas.microsoft.com/office/drawing/2014/main" id="{EF9E20A2-A9E1-87DD-47EE-CFDEC0204C3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247D64CC-4AAD-4F2B-8724-EBD39E444231}" type="slidenum">
              <a:rPr lang="en-US" altLang="en-US" smtClean="0">
                <a:latin typeface="Arial" panose="020B0604020202020204" pitchFamily="34" charset="0"/>
              </a:rPr>
              <a:pPr>
                <a:spcBef>
                  <a:spcPct val="0"/>
                </a:spcBef>
                <a:buClrTx/>
                <a:buFontTx/>
                <a:buNone/>
              </a:pPr>
              <a:t>21</a:t>
            </a:fld>
            <a:endParaRPr lang="en-US" altLang="en-US">
              <a:latin typeface="Arial" panose="020B0604020202020204" pitchFamily="34" charset="0"/>
            </a:endParaRPr>
          </a:p>
        </p:txBody>
      </p:sp>
      <p:sp>
        <p:nvSpPr>
          <p:cNvPr id="19461" name="Rectangle 2">
            <a:extLst>
              <a:ext uri="{FF2B5EF4-FFF2-40B4-BE49-F238E27FC236}">
                <a16:creationId xmlns:a16="http://schemas.microsoft.com/office/drawing/2014/main" id="{0F2131F9-32B3-D49D-76F8-608933459B56}"/>
              </a:ext>
            </a:extLst>
          </p:cNvPr>
          <p:cNvSpPr>
            <a:spLocks noGrp="1" noRot="1" noChangeAspect="1" noChangeArrowheads="1" noTextEdit="1"/>
          </p:cNvSpPr>
          <p:nvPr>
            <p:ph type="sldImg"/>
          </p:nvPr>
        </p:nvSpPr>
        <p:spPr>
          <a:xfrm>
            <a:off x="884238" y="309563"/>
            <a:ext cx="5164137" cy="3873500"/>
          </a:xfrm>
          <a:ln/>
        </p:spPr>
      </p:sp>
      <p:sp>
        <p:nvSpPr>
          <p:cNvPr id="19462" name="Rectangle 3">
            <a:extLst>
              <a:ext uri="{FF2B5EF4-FFF2-40B4-BE49-F238E27FC236}">
                <a16:creationId xmlns:a16="http://schemas.microsoft.com/office/drawing/2014/main" id="{C227AE9D-130A-5BDB-1059-FBD74566D0FA}"/>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dirty="0">
                <a:latin typeface="Arial Rounded MT Bold" panose="020F0704030504030204" pitchFamily="34" charset="0"/>
              </a:rPr>
              <a:t>Not an irredeemable sin or condition.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033806CC-7EA3-A189-96C8-3D2C0D5CA999}"/>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29699" name="Rectangle 6">
            <a:extLst>
              <a:ext uri="{FF2B5EF4-FFF2-40B4-BE49-F238E27FC236}">
                <a16:creationId xmlns:a16="http://schemas.microsoft.com/office/drawing/2014/main" id="{EA459176-8973-8E80-9C53-E659B3CF3576}"/>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29700" name="Rectangle 10">
            <a:extLst>
              <a:ext uri="{FF2B5EF4-FFF2-40B4-BE49-F238E27FC236}">
                <a16:creationId xmlns:a16="http://schemas.microsoft.com/office/drawing/2014/main" id="{AA82C2E9-6000-E7CC-E1AF-E01C126252C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ECE37170-5F14-4166-9B6C-5C7468BB3114}" type="slidenum">
              <a:rPr lang="en-US" altLang="en-US" smtClean="0">
                <a:latin typeface="Arial" panose="020B0604020202020204" pitchFamily="34" charset="0"/>
              </a:rPr>
              <a:pPr>
                <a:spcBef>
                  <a:spcPct val="0"/>
                </a:spcBef>
                <a:buClrTx/>
                <a:buFontTx/>
                <a:buNone/>
              </a:pPr>
              <a:t>22</a:t>
            </a:fld>
            <a:endParaRPr lang="en-US" altLang="en-US">
              <a:latin typeface="Arial" panose="020B0604020202020204" pitchFamily="34" charset="0"/>
            </a:endParaRPr>
          </a:p>
        </p:txBody>
      </p:sp>
      <p:sp>
        <p:nvSpPr>
          <p:cNvPr id="29701" name="Rectangle 2">
            <a:extLst>
              <a:ext uri="{FF2B5EF4-FFF2-40B4-BE49-F238E27FC236}">
                <a16:creationId xmlns:a16="http://schemas.microsoft.com/office/drawing/2014/main" id="{F50DA234-A604-3A9A-76BB-C12DD8241DF4}"/>
              </a:ext>
            </a:extLst>
          </p:cNvPr>
          <p:cNvSpPr>
            <a:spLocks noGrp="1" noRot="1" noChangeAspect="1" noChangeArrowheads="1" noTextEdit="1"/>
          </p:cNvSpPr>
          <p:nvPr>
            <p:ph type="sldImg"/>
          </p:nvPr>
        </p:nvSpPr>
        <p:spPr>
          <a:xfrm>
            <a:off x="884238" y="309563"/>
            <a:ext cx="5164137" cy="3873500"/>
          </a:xfrm>
          <a:ln/>
        </p:spPr>
      </p:sp>
      <p:sp>
        <p:nvSpPr>
          <p:cNvPr id="29702" name="Rectangle 3">
            <a:extLst>
              <a:ext uri="{FF2B5EF4-FFF2-40B4-BE49-F238E27FC236}">
                <a16:creationId xmlns:a16="http://schemas.microsoft.com/office/drawing/2014/main" id="{EF4CA9AB-E98D-8386-1633-1E0CC80B07CE}"/>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3150449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033806CC-7EA3-A189-96C8-3D2C0D5CA999}"/>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29699" name="Rectangle 6">
            <a:extLst>
              <a:ext uri="{FF2B5EF4-FFF2-40B4-BE49-F238E27FC236}">
                <a16:creationId xmlns:a16="http://schemas.microsoft.com/office/drawing/2014/main" id="{EA459176-8973-8E80-9C53-E659B3CF3576}"/>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29700" name="Rectangle 10">
            <a:extLst>
              <a:ext uri="{FF2B5EF4-FFF2-40B4-BE49-F238E27FC236}">
                <a16:creationId xmlns:a16="http://schemas.microsoft.com/office/drawing/2014/main" id="{AA82C2E9-6000-E7CC-E1AF-E01C126252C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ECE37170-5F14-4166-9B6C-5C7468BB3114}" type="slidenum">
              <a:rPr lang="en-US" altLang="en-US" smtClean="0">
                <a:latin typeface="Arial" panose="020B0604020202020204" pitchFamily="34" charset="0"/>
              </a:rPr>
              <a:pPr>
                <a:spcBef>
                  <a:spcPct val="0"/>
                </a:spcBef>
                <a:buClrTx/>
                <a:buFontTx/>
                <a:buNone/>
              </a:pPr>
              <a:t>23</a:t>
            </a:fld>
            <a:endParaRPr lang="en-US" altLang="en-US">
              <a:latin typeface="Arial" panose="020B0604020202020204" pitchFamily="34" charset="0"/>
            </a:endParaRPr>
          </a:p>
        </p:txBody>
      </p:sp>
      <p:sp>
        <p:nvSpPr>
          <p:cNvPr id="29701" name="Rectangle 2">
            <a:extLst>
              <a:ext uri="{FF2B5EF4-FFF2-40B4-BE49-F238E27FC236}">
                <a16:creationId xmlns:a16="http://schemas.microsoft.com/office/drawing/2014/main" id="{F50DA234-A604-3A9A-76BB-C12DD8241DF4}"/>
              </a:ext>
            </a:extLst>
          </p:cNvPr>
          <p:cNvSpPr>
            <a:spLocks noGrp="1" noRot="1" noChangeAspect="1" noChangeArrowheads="1" noTextEdit="1"/>
          </p:cNvSpPr>
          <p:nvPr>
            <p:ph type="sldImg"/>
          </p:nvPr>
        </p:nvSpPr>
        <p:spPr>
          <a:xfrm>
            <a:off x="884238" y="309563"/>
            <a:ext cx="5164137" cy="3873500"/>
          </a:xfrm>
          <a:ln/>
        </p:spPr>
      </p:sp>
      <p:sp>
        <p:nvSpPr>
          <p:cNvPr id="29702" name="Rectangle 3">
            <a:extLst>
              <a:ext uri="{FF2B5EF4-FFF2-40B4-BE49-F238E27FC236}">
                <a16:creationId xmlns:a16="http://schemas.microsoft.com/office/drawing/2014/main" id="{EF4CA9AB-E98D-8386-1633-1E0CC80B07CE}"/>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dirty="0">
                <a:latin typeface="Arial Rounded MT Bold" panose="020F0704030504030204" pitchFamily="34" charset="0"/>
              </a:rPr>
              <a:t>This is the key and killer issue.  </a:t>
            </a:r>
          </a:p>
        </p:txBody>
      </p:sp>
    </p:spTree>
    <p:extLst>
      <p:ext uri="{BB962C8B-B14F-4D97-AF65-F5344CB8AC3E}">
        <p14:creationId xmlns:p14="http://schemas.microsoft.com/office/powerpoint/2010/main" val="1189632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033806CC-7EA3-A189-96C8-3D2C0D5CA999}"/>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29699" name="Rectangle 6">
            <a:extLst>
              <a:ext uri="{FF2B5EF4-FFF2-40B4-BE49-F238E27FC236}">
                <a16:creationId xmlns:a16="http://schemas.microsoft.com/office/drawing/2014/main" id="{EA459176-8973-8E80-9C53-E659B3CF3576}"/>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29700" name="Rectangle 10">
            <a:extLst>
              <a:ext uri="{FF2B5EF4-FFF2-40B4-BE49-F238E27FC236}">
                <a16:creationId xmlns:a16="http://schemas.microsoft.com/office/drawing/2014/main" id="{AA82C2E9-6000-E7CC-E1AF-E01C126252C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ECE37170-5F14-4166-9B6C-5C7468BB3114}" type="slidenum">
              <a:rPr lang="en-US" altLang="en-US" smtClean="0">
                <a:latin typeface="Arial" panose="020B0604020202020204" pitchFamily="34" charset="0"/>
              </a:rPr>
              <a:pPr>
                <a:spcBef>
                  <a:spcPct val="0"/>
                </a:spcBef>
                <a:buClrTx/>
                <a:buFontTx/>
                <a:buNone/>
              </a:pPr>
              <a:t>24</a:t>
            </a:fld>
            <a:endParaRPr lang="en-US" altLang="en-US">
              <a:latin typeface="Arial" panose="020B0604020202020204" pitchFamily="34" charset="0"/>
            </a:endParaRPr>
          </a:p>
        </p:txBody>
      </p:sp>
      <p:sp>
        <p:nvSpPr>
          <p:cNvPr id="29701" name="Rectangle 2">
            <a:extLst>
              <a:ext uri="{FF2B5EF4-FFF2-40B4-BE49-F238E27FC236}">
                <a16:creationId xmlns:a16="http://schemas.microsoft.com/office/drawing/2014/main" id="{F50DA234-A604-3A9A-76BB-C12DD8241DF4}"/>
              </a:ext>
            </a:extLst>
          </p:cNvPr>
          <p:cNvSpPr>
            <a:spLocks noGrp="1" noRot="1" noChangeAspect="1" noChangeArrowheads="1" noTextEdit="1"/>
          </p:cNvSpPr>
          <p:nvPr>
            <p:ph type="sldImg"/>
          </p:nvPr>
        </p:nvSpPr>
        <p:spPr>
          <a:xfrm>
            <a:off x="884238" y="309563"/>
            <a:ext cx="5164137" cy="3873500"/>
          </a:xfrm>
          <a:ln/>
        </p:spPr>
      </p:sp>
      <p:sp>
        <p:nvSpPr>
          <p:cNvPr id="29702" name="Rectangle 3">
            <a:extLst>
              <a:ext uri="{FF2B5EF4-FFF2-40B4-BE49-F238E27FC236}">
                <a16:creationId xmlns:a16="http://schemas.microsoft.com/office/drawing/2014/main" id="{EF4CA9AB-E98D-8386-1633-1E0CC80B07CE}"/>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2506711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a:extLst>
              <a:ext uri="{FF2B5EF4-FFF2-40B4-BE49-F238E27FC236}">
                <a16:creationId xmlns:a16="http://schemas.microsoft.com/office/drawing/2014/main" id="{159183D6-5BA4-B8A5-26E8-F796EFE93FB8}"/>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31747" name="Rectangle 6">
            <a:extLst>
              <a:ext uri="{FF2B5EF4-FFF2-40B4-BE49-F238E27FC236}">
                <a16:creationId xmlns:a16="http://schemas.microsoft.com/office/drawing/2014/main" id="{FD723BB1-9D8F-555A-AFEA-5EC8F1640078}"/>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31748" name="Rectangle 10">
            <a:extLst>
              <a:ext uri="{FF2B5EF4-FFF2-40B4-BE49-F238E27FC236}">
                <a16:creationId xmlns:a16="http://schemas.microsoft.com/office/drawing/2014/main" id="{CBBF3992-70C2-9826-8FB6-D7492761A8F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D5D19C3A-6F70-4689-BC44-91240486FEFE}" type="slidenum">
              <a:rPr lang="en-US" altLang="en-US" smtClean="0">
                <a:latin typeface="Arial" panose="020B0604020202020204" pitchFamily="34" charset="0"/>
              </a:rPr>
              <a:pPr>
                <a:spcBef>
                  <a:spcPct val="0"/>
                </a:spcBef>
                <a:buClrTx/>
                <a:buFontTx/>
                <a:buNone/>
              </a:pPr>
              <a:t>25</a:t>
            </a:fld>
            <a:endParaRPr lang="en-US" altLang="en-US">
              <a:latin typeface="Arial" panose="020B0604020202020204" pitchFamily="34" charset="0"/>
            </a:endParaRPr>
          </a:p>
        </p:txBody>
      </p:sp>
      <p:sp>
        <p:nvSpPr>
          <p:cNvPr id="31749" name="Rectangle 2">
            <a:extLst>
              <a:ext uri="{FF2B5EF4-FFF2-40B4-BE49-F238E27FC236}">
                <a16:creationId xmlns:a16="http://schemas.microsoft.com/office/drawing/2014/main" id="{95146684-6C47-8F5C-2ABA-EF2E3EF0CCF5}"/>
              </a:ext>
            </a:extLst>
          </p:cNvPr>
          <p:cNvSpPr>
            <a:spLocks noGrp="1" noRot="1" noChangeAspect="1" noChangeArrowheads="1" noTextEdit="1"/>
          </p:cNvSpPr>
          <p:nvPr>
            <p:ph type="sldImg"/>
          </p:nvPr>
        </p:nvSpPr>
        <p:spPr>
          <a:xfrm>
            <a:off x="1120775" y="696913"/>
            <a:ext cx="4648200" cy="3486150"/>
          </a:xfrm>
          <a:ln/>
        </p:spPr>
      </p:sp>
      <p:sp>
        <p:nvSpPr>
          <p:cNvPr id="31750" name="Rectangle 3">
            <a:extLst>
              <a:ext uri="{FF2B5EF4-FFF2-40B4-BE49-F238E27FC236}">
                <a16:creationId xmlns:a16="http://schemas.microsoft.com/office/drawing/2014/main" id="{77EC3752-B8C6-6AB4-EAEB-AEE76A49717A}"/>
              </a:ext>
            </a:extLst>
          </p:cNvPr>
          <p:cNvSpPr>
            <a:spLocks noGrp="1" noChangeArrowheads="1"/>
          </p:cNvSpPr>
          <p:nvPr>
            <p:ph type="body" idx="1"/>
          </p:nvPr>
        </p:nvSpPr>
        <p:spPr>
          <a:xfrm>
            <a:off x="688975" y="4416425"/>
            <a:ext cx="55054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dirty="0">
                <a:latin typeface="Arial Rounded MT Bold" panose="020F0704030504030204" pitchFamily="34" charset="0"/>
              </a:rPr>
              <a:t>Sin is sort of inherited</a:t>
            </a:r>
            <a:endParaRPr lang="en-US" altLang="en-US" dirty="0">
              <a:latin typeface="Arial Rounded MT Bold" panose="020F0704030504030204" pitchFamily="34" charset="0"/>
            </a:endParaRPr>
          </a:p>
        </p:txBody>
      </p:sp>
    </p:spTree>
    <p:extLst>
      <p:ext uri="{BB962C8B-B14F-4D97-AF65-F5344CB8AC3E}">
        <p14:creationId xmlns:p14="http://schemas.microsoft.com/office/powerpoint/2010/main" val="2846725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914400" y="304800"/>
            <a:ext cx="5080000"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a:p>
            <a:endParaRPr lang="en-US" altLang="en-US" dirty="0"/>
          </a:p>
        </p:txBody>
      </p:sp>
    </p:spTree>
    <p:extLst>
      <p:ext uri="{BB962C8B-B14F-4D97-AF65-F5344CB8AC3E}">
        <p14:creationId xmlns:p14="http://schemas.microsoft.com/office/powerpoint/2010/main" val="9394902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a:extLst>
              <a:ext uri="{FF2B5EF4-FFF2-40B4-BE49-F238E27FC236}">
                <a16:creationId xmlns:a16="http://schemas.microsoft.com/office/drawing/2014/main" id="{2AA8BF38-F9DB-E04E-84E3-8B20E41D92C9}"/>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33795" name="Rectangle 6">
            <a:extLst>
              <a:ext uri="{FF2B5EF4-FFF2-40B4-BE49-F238E27FC236}">
                <a16:creationId xmlns:a16="http://schemas.microsoft.com/office/drawing/2014/main" id="{65EC3F4C-858B-D750-C6DC-430C3186E44F}"/>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33796" name="Rectangle 10">
            <a:extLst>
              <a:ext uri="{FF2B5EF4-FFF2-40B4-BE49-F238E27FC236}">
                <a16:creationId xmlns:a16="http://schemas.microsoft.com/office/drawing/2014/main" id="{19E0F131-678C-1E32-A721-12946307C71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34A2BD0F-6382-4C74-A363-3A3AB85E416D}" type="slidenum">
              <a:rPr lang="en-US" altLang="en-US" smtClean="0">
                <a:latin typeface="Arial" panose="020B0604020202020204" pitchFamily="34" charset="0"/>
              </a:rPr>
              <a:pPr>
                <a:spcBef>
                  <a:spcPct val="0"/>
                </a:spcBef>
                <a:buClrTx/>
                <a:buFontTx/>
                <a:buNone/>
              </a:pPr>
              <a:t>27</a:t>
            </a:fld>
            <a:endParaRPr lang="en-US" altLang="en-US">
              <a:latin typeface="Arial" panose="020B0604020202020204" pitchFamily="34" charset="0"/>
            </a:endParaRPr>
          </a:p>
        </p:txBody>
      </p:sp>
      <p:sp>
        <p:nvSpPr>
          <p:cNvPr id="33797" name="Rectangle 2">
            <a:extLst>
              <a:ext uri="{FF2B5EF4-FFF2-40B4-BE49-F238E27FC236}">
                <a16:creationId xmlns:a16="http://schemas.microsoft.com/office/drawing/2014/main" id="{9950D9C5-9D06-0545-B612-94C83EF6AF1F}"/>
              </a:ext>
            </a:extLst>
          </p:cNvPr>
          <p:cNvSpPr>
            <a:spLocks noGrp="1" noRot="1" noChangeAspect="1" noChangeArrowheads="1" noTextEdit="1"/>
          </p:cNvSpPr>
          <p:nvPr>
            <p:ph type="sldImg"/>
          </p:nvPr>
        </p:nvSpPr>
        <p:spPr>
          <a:xfrm>
            <a:off x="1155700" y="685800"/>
            <a:ext cx="4648200" cy="3486150"/>
          </a:xfrm>
          <a:ln/>
        </p:spPr>
      </p:sp>
      <p:sp>
        <p:nvSpPr>
          <p:cNvPr id="33798" name="Rectangle 3">
            <a:extLst>
              <a:ext uri="{FF2B5EF4-FFF2-40B4-BE49-F238E27FC236}">
                <a16:creationId xmlns:a16="http://schemas.microsoft.com/office/drawing/2014/main" id="{E08B10A2-CFD4-F31A-1B4B-4066CFC1BBA8}"/>
              </a:ext>
            </a:extLst>
          </p:cNvPr>
          <p:cNvSpPr>
            <a:spLocks noGrp="1" noChangeArrowheads="1"/>
          </p:cNvSpPr>
          <p:nvPr>
            <p:ph type="body" idx="1"/>
          </p:nvPr>
        </p:nvSpPr>
        <p:spPr>
          <a:xfrm>
            <a:off x="688975" y="4416425"/>
            <a:ext cx="55054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a:latin typeface="Arial Rounded MT Bold" panose="020F0704030504030204" pitchFamily="34" charset="0"/>
            </a:endParaRPr>
          </a:p>
        </p:txBody>
      </p:sp>
    </p:spTree>
    <p:extLst>
      <p:ext uri="{BB962C8B-B14F-4D97-AF65-F5344CB8AC3E}">
        <p14:creationId xmlns:p14="http://schemas.microsoft.com/office/powerpoint/2010/main" val="1542971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a:extLst>
              <a:ext uri="{FF2B5EF4-FFF2-40B4-BE49-F238E27FC236}">
                <a16:creationId xmlns:a16="http://schemas.microsoft.com/office/drawing/2014/main" id="{C522DA1A-CF7C-F4F3-E40A-7CE9A6B25E7F}"/>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39939" name="Rectangle 6">
            <a:extLst>
              <a:ext uri="{FF2B5EF4-FFF2-40B4-BE49-F238E27FC236}">
                <a16:creationId xmlns:a16="http://schemas.microsoft.com/office/drawing/2014/main" id="{BBB9CF5C-3CAD-6AF5-5260-50D30252B10C}"/>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39940" name="Rectangle 10">
            <a:extLst>
              <a:ext uri="{FF2B5EF4-FFF2-40B4-BE49-F238E27FC236}">
                <a16:creationId xmlns:a16="http://schemas.microsoft.com/office/drawing/2014/main" id="{2C5978AD-1AF4-E0AD-41C6-9A7D8F886EA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1DB0D2BF-199E-4A19-9872-FA7563960945}" type="slidenum">
              <a:rPr lang="en-US" altLang="en-US" smtClean="0">
                <a:latin typeface="Arial" panose="020B0604020202020204" pitchFamily="34" charset="0"/>
              </a:rPr>
              <a:pPr>
                <a:spcBef>
                  <a:spcPct val="0"/>
                </a:spcBef>
                <a:buClrTx/>
                <a:buFontTx/>
                <a:buNone/>
              </a:pPr>
              <a:t>28</a:t>
            </a:fld>
            <a:endParaRPr lang="en-US" altLang="en-US">
              <a:latin typeface="Arial" panose="020B0604020202020204" pitchFamily="34" charset="0"/>
            </a:endParaRPr>
          </a:p>
        </p:txBody>
      </p:sp>
      <p:sp>
        <p:nvSpPr>
          <p:cNvPr id="39941" name="Rectangle 2">
            <a:extLst>
              <a:ext uri="{FF2B5EF4-FFF2-40B4-BE49-F238E27FC236}">
                <a16:creationId xmlns:a16="http://schemas.microsoft.com/office/drawing/2014/main" id="{969A08F1-C7F3-DEE6-DE94-631BBEDEF776}"/>
              </a:ext>
            </a:extLst>
          </p:cNvPr>
          <p:cNvSpPr>
            <a:spLocks noGrp="1" noRot="1" noChangeAspect="1" noChangeArrowheads="1" noTextEdit="1"/>
          </p:cNvSpPr>
          <p:nvPr>
            <p:ph type="sldImg"/>
          </p:nvPr>
        </p:nvSpPr>
        <p:spPr>
          <a:xfrm>
            <a:off x="884238" y="309563"/>
            <a:ext cx="5164137" cy="3873500"/>
          </a:xfrm>
          <a:ln/>
        </p:spPr>
      </p:sp>
      <p:sp>
        <p:nvSpPr>
          <p:cNvPr id="39942" name="Rectangle 3">
            <a:extLst>
              <a:ext uri="{FF2B5EF4-FFF2-40B4-BE49-F238E27FC236}">
                <a16:creationId xmlns:a16="http://schemas.microsoft.com/office/drawing/2014/main" id="{E58AC035-4D9E-F6E5-9AE9-0B21D7AD4C67}"/>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dirty="0">
                <a:latin typeface="Arial Rounded MT Bold" panose="020F0704030504030204" pitchFamily="34" charset="0"/>
              </a:rPr>
              <a:t>Four colors are the four nucleic acids, guanine, cytosine, adenine, thiamine. Controlling components, alphabet of life.  Determines if an organism is a fish or an elephant.  All have the same DNA alphabet.</a:t>
            </a:r>
          </a:p>
        </p:txBody>
      </p:sp>
    </p:spTree>
    <p:extLst>
      <p:ext uri="{BB962C8B-B14F-4D97-AF65-F5344CB8AC3E}">
        <p14:creationId xmlns:p14="http://schemas.microsoft.com/office/powerpoint/2010/main" val="29768971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033806CC-7EA3-A189-96C8-3D2C0D5CA999}"/>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29699" name="Rectangle 6">
            <a:extLst>
              <a:ext uri="{FF2B5EF4-FFF2-40B4-BE49-F238E27FC236}">
                <a16:creationId xmlns:a16="http://schemas.microsoft.com/office/drawing/2014/main" id="{EA459176-8973-8E80-9C53-E659B3CF3576}"/>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29700" name="Rectangle 10">
            <a:extLst>
              <a:ext uri="{FF2B5EF4-FFF2-40B4-BE49-F238E27FC236}">
                <a16:creationId xmlns:a16="http://schemas.microsoft.com/office/drawing/2014/main" id="{AA82C2E9-6000-E7CC-E1AF-E01C126252C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ECE37170-5F14-4166-9B6C-5C7468BB3114}" type="slidenum">
              <a:rPr lang="en-US" altLang="en-US" smtClean="0">
                <a:latin typeface="Arial" panose="020B0604020202020204" pitchFamily="34" charset="0"/>
              </a:rPr>
              <a:pPr>
                <a:spcBef>
                  <a:spcPct val="0"/>
                </a:spcBef>
                <a:buClrTx/>
                <a:buFontTx/>
                <a:buNone/>
              </a:pPr>
              <a:t>29</a:t>
            </a:fld>
            <a:endParaRPr lang="en-US" altLang="en-US">
              <a:latin typeface="Arial" panose="020B0604020202020204" pitchFamily="34" charset="0"/>
            </a:endParaRPr>
          </a:p>
        </p:txBody>
      </p:sp>
      <p:sp>
        <p:nvSpPr>
          <p:cNvPr id="29701" name="Rectangle 2">
            <a:extLst>
              <a:ext uri="{FF2B5EF4-FFF2-40B4-BE49-F238E27FC236}">
                <a16:creationId xmlns:a16="http://schemas.microsoft.com/office/drawing/2014/main" id="{F50DA234-A604-3A9A-76BB-C12DD8241DF4}"/>
              </a:ext>
            </a:extLst>
          </p:cNvPr>
          <p:cNvSpPr>
            <a:spLocks noGrp="1" noRot="1" noChangeAspect="1" noChangeArrowheads="1" noTextEdit="1"/>
          </p:cNvSpPr>
          <p:nvPr>
            <p:ph type="sldImg"/>
          </p:nvPr>
        </p:nvSpPr>
        <p:spPr>
          <a:xfrm>
            <a:off x="884238" y="309563"/>
            <a:ext cx="5164137" cy="3873500"/>
          </a:xfrm>
          <a:ln/>
        </p:spPr>
      </p:sp>
      <p:sp>
        <p:nvSpPr>
          <p:cNvPr id="29702" name="Rectangle 3">
            <a:extLst>
              <a:ext uri="{FF2B5EF4-FFF2-40B4-BE49-F238E27FC236}">
                <a16:creationId xmlns:a16="http://schemas.microsoft.com/office/drawing/2014/main" id="{EF4CA9AB-E98D-8386-1633-1E0CC80B07CE}"/>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dirty="0">
                <a:latin typeface="Arial Rounded MT Bold" panose="020F0704030504030204" pitchFamily="34" charset="0"/>
              </a:rPr>
              <a:t>https://en.wikipedia.org/wiki/Epigenetics</a:t>
            </a:r>
          </a:p>
        </p:txBody>
      </p:sp>
    </p:spTree>
    <p:extLst>
      <p:ext uri="{BB962C8B-B14F-4D97-AF65-F5344CB8AC3E}">
        <p14:creationId xmlns:p14="http://schemas.microsoft.com/office/powerpoint/2010/main" val="697676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a:extLst>
              <a:ext uri="{FF2B5EF4-FFF2-40B4-BE49-F238E27FC236}">
                <a16:creationId xmlns:a16="http://schemas.microsoft.com/office/drawing/2014/main" id="{1ABCD667-9346-C869-7028-6787A364B720}"/>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9219" name="Rectangle 6">
            <a:extLst>
              <a:ext uri="{FF2B5EF4-FFF2-40B4-BE49-F238E27FC236}">
                <a16:creationId xmlns:a16="http://schemas.microsoft.com/office/drawing/2014/main" id="{145BA9A3-6D7E-A3B5-3E1A-C2E9524D818A}"/>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9220" name="Rectangle 10">
            <a:extLst>
              <a:ext uri="{FF2B5EF4-FFF2-40B4-BE49-F238E27FC236}">
                <a16:creationId xmlns:a16="http://schemas.microsoft.com/office/drawing/2014/main" id="{CF9F181B-A243-35A9-610A-12320499BF5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1F319E74-061A-4641-8785-B0CE50A4F03C}" type="slidenum">
              <a:rPr lang="en-US" altLang="en-US" smtClean="0">
                <a:latin typeface="Arial" panose="020B0604020202020204" pitchFamily="34" charset="0"/>
              </a:rPr>
              <a:pPr>
                <a:spcBef>
                  <a:spcPct val="0"/>
                </a:spcBef>
                <a:buClrTx/>
                <a:buFontTx/>
                <a:buNone/>
              </a:pPr>
              <a:t>3</a:t>
            </a:fld>
            <a:endParaRPr lang="en-US" altLang="en-US">
              <a:latin typeface="Arial" panose="020B0604020202020204" pitchFamily="34" charset="0"/>
            </a:endParaRPr>
          </a:p>
        </p:txBody>
      </p:sp>
      <p:sp>
        <p:nvSpPr>
          <p:cNvPr id="9221" name="Rectangle 2">
            <a:extLst>
              <a:ext uri="{FF2B5EF4-FFF2-40B4-BE49-F238E27FC236}">
                <a16:creationId xmlns:a16="http://schemas.microsoft.com/office/drawing/2014/main" id="{7A39E7FD-1C6B-42CA-F639-FBDD3F3DF9FE}"/>
              </a:ext>
            </a:extLst>
          </p:cNvPr>
          <p:cNvSpPr>
            <a:spLocks noGrp="1" noRot="1" noChangeAspect="1" noChangeArrowheads="1" noTextEdit="1"/>
          </p:cNvSpPr>
          <p:nvPr>
            <p:ph type="sldImg"/>
          </p:nvPr>
        </p:nvSpPr>
        <p:spPr>
          <a:xfrm>
            <a:off x="884238" y="309563"/>
            <a:ext cx="5164137" cy="3873500"/>
          </a:xfrm>
          <a:ln/>
        </p:spPr>
      </p:sp>
      <p:sp>
        <p:nvSpPr>
          <p:cNvPr id="9222" name="Rectangle 3">
            <a:extLst>
              <a:ext uri="{FF2B5EF4-FFF2-40B4-BE49-F238E27FC236}">
                <a16:creationId xmlns:a16="http://schemas.microsoft.com/office/drawing/2014/main" id="{686BAA75-4082-BB63-6AC7-724ED3F2AA3B}"/>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1800">
              <a:latin typeface="Arial Rounded MT Bold" panose="020F0704030504030204" pitchFamily="34" charset="0"/>
            </a:endParaRPr>
          </a:p>
        </p:txBody>
      </p:sp>
    </p:spTree>
    <p:extLst>
      <p:ext uri="{BB962C8B-B14F-4D97-AF65-F5344CB8AC3E}">
        <p14:creationId xmlns:p14="http://schemas.microsoft.com/office/powerpoint/2010/main" val="697888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033806CC-7EA3-A189-96C8-3D2C0D5CA999}"/>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29699" name="Rectangle 6">
            <a:extLst>
              <a:ext uri="{FF2B5EF4-FFF2-40B4-BE49-F238E27FC236}">
                <a16:creationId xmlns:a16="http://schemas.microsoft.com/office/drawing/2014/main" id="{EA459176-8973-8E80-9C53-E659B3CF3576}"/>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29700" name="Rectangle 10">
            <a:extLst>
              <a:ext uri="{FF2B5EF4-FFF2-40B4-BE49-F238E27FC236}">
                <a16:creationId xmlns:a16="http://schemas.microsoft.com/office/drawing/2014/main" id="{AA82C2E9-6000-E7CC-E1AF-E01C126252C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ECE37170-5F14-4166-9B6C-5C7468BB3114}" type="slidenum">
              <a:rPr lang="en-US" altLang="en-US" smtClean="0">
                <a:latin typeface="Arial" panose="020B0604020202020204" pitchFamily="34" charset="0"/>
              </a:rPr>
              <a:pPr>
                <a:spcBef>
                  <a:spcPct val="0"/>
                </a:spcBef>
                <a:buClrTx/>
                <a:buFontTx/>
                <a:buNone/>
              </a:pPr>
              <a:t>30</a:t>
            </a:fld>
            <a:endParaRPr lang="en-US" altLang="en-US">
              <a:latin typeface="Arial" panose="020B0604020202020204" pitchFamily="34" charset="0"/>
            </a:endParaRPr>
          </a:p>
        </p:txBody>
      </p:sp>
      <p:sp>
        <p:nvSpPr>
          <p:cNvPr id="29701" name="Rectangle 2">
            <a:extLst>
              <a:ext uri="{FF2B5EF4-FFF2-40B4-BE49-F238E27FC236}">
                <a16:creationId xmlns:a16="http://schemas.microsoft.com/office/drawing/2014/main" id="{F50DA234-A604-3A9A-76BB-C12DD8241DF4}"/>
              </a:ext>
            </a:extLst>
          </p:cNvPr>
          <p:cNvSpPr>
            <a:spLocks noGrp="1" noRot="1" noChangeAspect="1" noChangeArrowheads="1" noTextEdit="1"/>
          </p:cNvSpPr>
          <p:nvPr>
            <p:ph type="sldImg"/>
          </p:nvPr>
        </p:nvSpPr>
        <p:spPr>
          <a:xfrm>
            <a:off x="884238" y="309563"/>
            <a:ext cx="5164137" cy="3873500"/>
          </a:xfrm>
          <a:ln/>
        </p:spPr>
      </p:sp>
      <p:sp>
        <p:nvSpPr>
          <p:cNvPr id="29702" name="Rectangle 3">
            <a:extLst>
              <a:ext uri="{FF2B5EF4-FFF2-40B4-BE49-F238E27FC236}">
                <a16:creationId xmlns:a16="http://schemas.microsoft.com/office/drawing/2014/main" id="{EF4CA9AB-E98D-8386-1633-1E0CC80B07CE}"/>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18391633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a:extLst>
              <a:ext uri="{FF2B5EF4-FFF2-40B4-BE49-F238E27FC236}">
                <a16:creationId xmlns:a16="http://schemas.microsoft.com/office/drawing/2014/main" id="{B15726CC-39BF-D009-44C0-B08B7043B3C6}"/>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48131" name="Rectangle 6">
            <a:extLst>
              <a:ext uri="{FF2B5EF4-FFF2-40B4-BE49-F238E27FC236}">
                <a16:creationId xmlns:a16="http://schemas.microsoft.com/office/drawing/2014/main" id="{328ABB86-2DDF-8551-AEC4-E396DE191FC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48132" name="Rectangle 10">
            <a:extLst>
              <a:ext uri="{FF2B5EF4-FFF2-40B4-BE49-F238E27FC236}">
                <a16:creationId xmlns:a16="http://schemas.microsoft.com/office/drawing/2014/main" id="{66DF7891-85C0-A580-DB2C-069827B4909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0A1DB155-74EC-4536-9A47-F0711F46726C}" type="slidenum">
              <a:rPr lang="en-US" altLang="en-US" smtClean="0">
                <a:latin typeface="Arial" panose="020B0604020202020204" pitchFamily="34" charset="0"/>
              </a:rPr>
              <a:pPr>
                <a:spcBef>
                  <a:spcPct val="0"/>
                </a:spcBef>
                <a:buClrTx/>
                <a:buFontTx/>
                <a:buNone/>
              </a:pPr>
              <a:t>31</a:t>
            </a:fld>
            <a:endParaRPr lang="en-US" altLang="en-US">
              <a:latin typeface="Arial" panose="020B0604020202020204" pitchFamily="34" charset="0"/>
            </a:endParaRPr>
          </a:p>
        </p:txBody>
      </p:sp>
      <p:sp>
        <p:nvSpPr>
          <p:cNvPr id="48133" name="Rectangle 2">
            <a:extLst>
              <a:ext uri="{FF2B5EF4-FFF2-40B4-BE49-F238E27FC236}">
                <a16:creationId xmlns:a16="http://schemas.microsoft.com/office/drawing/2014/main" id="{914374AD-002D-774E-EE46-59942670B93F}"/>
              </a:ext>
            </a:extLst>
          </p:cNvPr>
          <p:cNvSpPr>
            <a:spLocks noGrp="1" noRot="1" noChangeAspect="1" noChangeArrowheads="1" noTextEdit="1"/>
          </p:cNvSpPr>
          <p:nvPr>
            <p:ph type="sldImg"/>
          </p:nvPr>
        </p:nvSpPr>
        <p:spPr>
          <a:xfrm>
            <a:off x="1120775" y="696913"/>
            <a:ext cx="4648200" cy="3486150"/>
          </a:xfrm>
          <a:ln/>
        </p:spPr>
      </p:sp>
      <p:sp>
        <p:nvSpPr>
          <p:cNvPr id="48134" name="Rectangle 3">
            <a:extLst>
              <a:ext uri="{FF2B5EF4-FFF2-40B4-BE49-F238E27FC236}">
                <a16:creationId xmlns:a16="http://schemas.microsoft.com/office/drawing/2014/main" id="{F6CE30AA-5DC7-A5D3-FD95-A703C5FC8B8B}"/>
              </a:ext>
            </a:extLst>
          </p:cNvPr>
          <p:cNvSpPr>
            <a:spLocks noGrp="1" noChangeArrowheads="1"/>
          </p:cNvSpPr>
          <p:nvPr>
            <p:ph type="body" idx="1"/>
          </p:nvPr>
        </p:nvSpPr>
        <p:spPr>
          <a:xfrm>
            <a:off x="688975" y="4416425"/>
            <a:ext cx="55054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dirty="0">
                <a:latin typeface="Arial Rounded MT Bold" panose="020F0704030504030204" pitchFamily="34" charset="0"/>
              </a:rPr>
              <a:t>Chromosome is made up of DNA wrapped around spools.  Spools are called histone proteins.  A methyl radical can attach to the outside of the DNA.</a:t>
            </a:r>
          </a:p>
        </p:txBody>
      </p:sp>
    </p:spTree>
    <p:extLst>
      <p:ext uri="{BB962C8B-B14F-4D97-AF65-F5344CB8AC3E}">
        <p14:creationId xmlns:p14="http://schemas.microsoft.com/office/powerpoint/2010/main" val="33330096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a:extLst>
              <a:ext uri="{FF2B5EF4-FFF2-40B4-BE49-F238E27FC236}">
                <a16:creationId xmlns:a16="http://schemas.microsoft.com/office/drawing/2014/main" id="{C522DA1A-CF7C-F4F3-E40A-7CE9A6B25E7F}"/>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39939" name="Rectangle 6">
            <a:extLst>
              <a:ext uri="{FF2B5EF4-FFF2-40B4-BE49-F238E27FC236}">
                <a16:creationId xmlns:a16="http://schemas.microsoft.com/office/drawing/2014/main" id="{BBB9CF5C-3CAD-6AF5-5260-50D30252B10C}"/>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39940" name="Rectangle 10">
            <a:extLst>
              <a:ext uri="{FF2B5EF4-FFF2-40B4-BE49-F238E27FC236}">
                <a16:creationId xmlns:a16="http://schemas.microsoft.com/office/drawing/2014/main" id="{2C5978AD-1AF4-E0AD-41C6-9A7D8F886EA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1DB0D2BF-199E-4A19-9872-FA7563960945}" type="slidenum">
              <a:rPr lang="en-US" altLang="en-US" smtClean="0">
                <a:latin typeface="Arial" panose="020B0604020202020204" pitchFamily="34" charset="0"/>
              </a:rPr>
              <a:pPr>
                <a:spcBef>
                  <a:spcPct val="0"/>
                </a:spcBef>
                <a:buClrTx/>
                <a:buFontTx/>
                <a:buNone/>
              </a:pPr>
              <a:t>32</a:t>
            </a:fld>
            <a:endParaRPr lang="en-US" altLang="en-US">
              <a:latin typeface="Arial" panose="020B0604020202020204" pitchFamily="34" charset="0"/>
            </a:endParaRPr>
          </a:p>
        </p:txBody>
      </p:sp>
      <p:sp>
        <p:nvSpPr>
          <p:cNvPr id="39941" name="Rectangle 2">
            <a:extLst>
              <a:ext uri="{FF2B5EF4-FFF2-40B4-BE49-F238E27FC236}">
                <a16:creationId xmlns:a16="http://schemas.microsoft.com/office/drawing/2014/main" id="{969A08F1-C7F3-DEE6-DE94-631BBEDEF776}"/>
              </a:ext>
            </a:extLst>
          </p:cNvPr>
          <p:cNvSpPr>
            <a:spLocks noGrp="1" noRot="1" noChangeAspect="1" noChangeArrowheads="1" noTextEdit="1"/>
          </p:cNvSpPr>
          <p:nvPr>
            <p:ph type="sldImg"/>
          </p:nvPr>
        </p:nvSpPr>
        <p:spPr>
          <a:xfrm>
            <a:off x="884238" y="309563"/>
            <a:ext cx="5164137" cy="3873500"/>
          </a:xfrm>
          <a:ln/>
        </p:spPr>
      </p:sp>
      <p:sp>
        <p:nvSpPr>
          <p:cNvPr id="39942" name="Rectangle 3">
            <a:extLst>
              <a:ext uri="{FF2B5EF4-FFF2-40B4-BE49-F238E27FC236}">
                <a16:creationId xmlns:a16="http://schemas.microsoft.com/office/drawing/2014/main" id="{E58AC035-4D9E-F6E5-9AE9-0B21D7AD4C67}"/>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36271596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a:extLst>
              <a:ext uri="{FF2B5EF4-FFF2-40B4-BE49-F238E27FC236}">
                <a16:creationId xmlns:a16="http://schemas.microsoft.com/office/drawing/2014/main" id="{B15726CC-39BF-D009-44C0-B08B7043B3C6}"/>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48131" name="Rectangle 6">
            <a:extLst>
              <a:ext uri="{FF2B5EF4-FFF2-40B4-BE49-F238E27FC236}">
                <a16:creationId xmlns:a16="http://schemas.microsoft.com/office/drawing/2014/main" id="{328ABB86-2DDF-8551-AEC4-E396DE191FC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48132" name="Rectangle 10">
            <a:extLst>
              <a:ext uri="{FF2B5EF4-FFF2-40B4-BE49-F238E27FC236}">
                <a16:creationId xmlns:a16="http://schemas.microsoft.com/office/drawing/2014/main" id="{66DF7891-85C0-A580-DB2C-069827B4909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0A1DB155-74EC-4536-9A47-F0711F46726C}" type="slidenum">
              <a:rPr lang="en-US" altLang="en-US" smtClean="0">
                <a:latin typeface="Arial" panose="020B0604020202020204" pitchFamily="34" charset="0"/>
              </a:rPr>
              <a:pPr>
                <a:spcBef>
                  <a:spcPct val="0"/>
                </a:spcBef>
                <a:buClrTx/>
                <a:buFontTx/>
                <a:buNone/>
              </a:pPr>
              <a:t>33</a:t>
            </a:fld>
            <a:endParaRPr lang="en-US" altLang="en-US">
              <a:latin typeface="Arial" panose="020B0604020202020204" pitchFamily="34" charset="0"/>
            </a:endParaRPr>
          </a:p>
        </p:txBody>
      </p:sp>
      <p:sp>
        <p:nvSpPr>
          <p:cNvPr id="48133" name="Rectangle 2">
            <a:extLst>
              <a:ext uri="{FF2B5EF4-FFF2-40B4-BE49-F238E27FC236}">
                <a16:creationId xmlns:a16="http://schemas.microsoft.com/office/drawing/2014/main" id="{914374AD-002D-774E-EE46-59942670B93F}"/>
              </a:ext>
            </a:extLst>
          </p:cNvPr>
          <p:cNvSpPr>
            <a:spLocks noGrp="1" noRot="1" noChangeAspect="1" noChangeArrowheads="1" noTextEdit="1"/>
          </p:cNvSpPr>
          <p:nvPr>
            <p:ph type="sldImg"/>
          </p:nvPr>
        </p:nvSpPr>
        <p:spPr>
          <a:xfrm>
            <a:off x="1120775" y="696913"/>
            <a:ext cx="4648200" cy="3486150"/>
          </a:xfrm>
          <a:ln/>
        </p:spPr>
      </p:sp>
      <p:sp>
        <p:nvSpPr>
          <p:cNvPr id="48134" name="Rectangle 3">
            <a:extLst>
              <a:ext uri="{FF2B5EF4-FFF2-40B4-BE49-F238E27FC236}">
                <a16:creationId xmlns:a16="http://schemas.microsoft.com/office/drawing/2014/main" id="{F6CE30AA-5DC7-A5D3-FD95-A703C5FC8B8B}"/>
              </a:ext>
            </a:extLst>
          </p:cNvPr>
          <p:cNvSpPr>
            <a:spLocks noGrp="1" noChangeArrowheads="1"/>
          </p:cNvSpPr>
          <p:nvPr>
            <p:ph type="body" idx="1"/>
          </p:nvPr>
        </p:nvSpPr>
        <p:spPr>
          <a:xfrm>
            <a:off x="688975" y="4416425"/>
            <a:ext cx="55054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2165060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033806CC-7EA3-A189-96C8-3D2C0D5CA999}"/>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29699" name="Rectangle 6">
            <a:extLst>
              <a:ext uri="{FF2B5EF4-FFF2-40B4-BE49-F238E27FC236}">
                <a16:creationId xmlns:a16="http://schemas.microsoft.com/office/drawing/2014/main" id="{EA459176-8973-8E80-9C53-E659B3CF3576}"/>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29700" name="Rectangle 10">
            <a:extLst>
              <a:ext uri="{FF2B5EF4-FFF2-40B4-BE49-F238E27FC236}">
                <a16:creationId xmlns:a16="http://schemas.microsoft.com/office/drawing/2014/main" id="{AA82C2E9-6000-E7CC-E1AF-E01C126252C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ECE37170-5F14-4166-9B6C-5C7468BB3114}" type="slidenum">
              <a:rPr lang="en-US" altLang="en-US" smtClean="0">
                <a:latin typeface="Arial" panose="020B0604020202020204" pitchFamily="34" charset="0"/>
              </a:rPr>
              <a:pPr>
                <a:spcBef>
                  <a:spcPct val="0"/>
                </a:spcBef>
                <a:buClrTx/>
                <a:buFontTx/>
                <a:buNone/>
              </a:pPr>
              <a:t>34</a:t>
            </a:fld>
            <a:endParaRPr lang="en-US" altLang="en-US">
              <a:latin typeface="Arial" panose="020B0604020202020204" pitchFamily="34" charset="0"/>
            </a:endParaRPr>
          </a:p>
        </p:txBody>
      </p:sp>
      <p:sp>
        <p:nvSpPr>
          <p:cNvPr id="29701" name="Rectangle 2">
            <a:extLst>
              <a:ext uri="{FF2B5EF4-FFF2-40B4-BE49-F238E27FC236}">
                <a16:creationId xmlns:a16="http://schemas.microsoft.com/office/drawing/2014/main" id="{F50DA234-A604-3A9A-76BB-C12DD8241DF4}"/>
              </a:ext>
            </a:extLst>
          </p:cNvPr>
          <p:cNvSpPr>
            <a:spLocks noGrp="1" noRot="1" noChangeAspect="1" noChangeArrowheads="1" noTextEdit="1"/>
          </p:cNvSpPr>
          <p:nvPr>
            <p:ph type="sldImg"/>
          </p:nvPr>
        </p:nvSpPr>
        <p:spPr>
          <a:xfrm>
            <a:off x="884238" y="309563"/>
            <a:ext cx="5164137" cy="3873500"/>
          </a:xfrm>
          <a:ln/>
        </p:spPr>
      </p:sp>
      <p:sp>
        <p:nvSpPr>
          <p:cNvPr id="29702" name="Rectangle 3">
            <a:extLst>
              <a:ext uri="{FF2B5EF4-FFF2-40B4-BE49-F238E27FC236}">
                <a16:creationId xmlns:a16="http://schemas.microsoft.com/office/drawing/2014/main" id="{EF4CA9AB-E98D-8386-1633-1E0CC80B07CE}"/>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050" dirty="0">
                <a:latin typeface="Arial Rounded MT Bold" panose="020F0704030504030204" pitchFamily="34" charset="0"/>
              </a:rPr>
              <a:t>https://en.wikipedia.org/wiki/Epigenetics</a:t>
            </a:r>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24107066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a:extLst>
              <a:ext uri="{FF2B5EF4-FFF2-40B4-BE49-F238E27FC236}">
                <a16:creationId xmlns:a16="http://schemas.microsoft.com/office/drawing/2014/main" id="{D204B963-9CA0-BC90-5353-375B40E58E60}"/>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35843" name="Rectangle 6">
            <a:extLst>
              <a:ext uri="{FF2B5EF4-FFF2-40B4-BE49-F238E27FC236}">
                <a16:creationId xmlns:a16="http://schemas.microsoft.com/office/drawing/2014/main" id="{D021C39F-9AF2-C754-1D01-BF73EA1FAA6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35844" name="Rectangle 10">
            <a:extLst>
              <a:ext uri="{FF2B5EF4-FFF2-40B4-BE49-F238E27FC236}">
                <a16:creationId xmlns:a16="http://schemas.microsoft.com/office/drawing/2014/main" id="{BF828891-C4F9-6A23-64C8-F6A631FB744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134B29B6-1DB5-4B74-9CC9-9053E92DB26F}" type="slidenum">
              <a:rPr lang="en-US" altLang="en-US" smtClean="0">
                <a:latin typeface="Arial" panose="020B0604020202020204" pitchFamily="34" charset="0"/>
              </a:rPr>
              <a:pPr>
                <a:spcBef>
                  <a:spcPct val="0"/>
                </a:spcBef>
                <a:buClrTx/>
                <a:buFontTx/>
                <a:buNone/>
              </a:pPr>
              <a:t>35</a:t>
            </a:fld>
            <a:endParaRPr lang="en-US" altLang="en-US">
              <a:latin typeface="Arial" panose="020B0604020202020204" pitchFamily="34" charset="0"/>
            </a:endParaRPr>
          </a:p>
        </p:txBody>
      </p:sp>
      <p:sp>
        <p:nvSpPr>
          <p:cNvPr id="35845" name="Rectangle 2">
            <a:extLst>
              <a:ext uri="{FF2B5EF4-FFF2-40B4-BE49-F238E27FC236}">
                <a16:creationId xmlns:a16="http://schemas.microsoft.com/office/drawing/2014/main" id="{99D908EA-0F0D-20CE-E1A2-AAD5EE0327B2}"/>
              </a:ext>
            </a:extLst>
          </p:cNvPr>
          <p:cNvSpPr>
            <a:spLocks noGrp="1" noRot="1" noChangeAspect="1" noChangeArrowheads="1" noTextEdit="1"/>
          </p:cNvSpPr>
          <p:nvPr>
            <p:ph type="sldImg"/>
          </p:nvPr>
        </p:nvSpPr>
        <p:spPr>
          <a:xfrm>
            <a:off x="884238" y="309563"/>
            <a:ext cx="5164137" cy="3873500"/>
          </a:xfrm>
          <a:ln/>
        </p:spPr>
      </p:sp>
      <p:sp>
        <p:nvSpPr>
          <p:cNvPr id="35846" name="Rectangle 3">
            <a:extLst>
              <a:ext uri="{FF2B5EF4-FFF2-40B4-BE49-F238E27FC236}">
                <a16:creationId xmlns:a16="http://schemas.microsoft.com/office/drawing/2014/main" id="{0E9041C8-90F0-C22C-8369-F0FDD9BEDFE2}"/>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http://en.wikipedia.org/wiki/Behavioral_epigenetics</a:t>
            </a:r>
          </a:p>
          <a:p>
            <a:endParaRPr lang="en-US" altLang="en-US"/>
          </a:p>
          <a:p>
            <a:r>
              <a:rPr lang="en-US" altLang="en-US" sz="2000">
                <a:latin typeface="Arial Rounded MT Bold" panose="020F0704030504030204" pitchFamily="34" charset="0"/>
              </a:rPr>
              <a:t>Once aberrant behavior, hormonal activity occurs, epigenetic alterations may exacerbate the biological.</a:t>
            </a:r>
          </a:p>
        </p:txBody>
      </p:sp>
    </p:spTree>
    <p:extLst>
      <p:ext uri="{BB962C8B-B14F-4D97-AF65-F5344CB8AC3E}">
        <p14:creationId xmlns:p14="http://schemas.microsoft.com/office/powerpoint/2010/main" val="33209548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a:extLst>
              <a:ext uri="{FF2B5EF4-FFF2-40B4-BE49-F238E27FC236}">
                <a16:creationId xmlns:a16="http://schemas.microsoft.com/office/drawing/2014/main" id="{308209C6-2685-9360-5D03-A71346F58DE8}"/>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37891" name="Rectangle 6">
            <a:extLst>
              <a:ext uri="{FF2B5EF4-FFF2-40B4-BE49-F238E27FC236}">
                <a16:creationId xmlns:a16="http://schemas.microsoft.com/office/drawing/2014/main" id="{A7B677B3-021E-7D28-6A1A-DFA3BDE39714}"/>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37892" name="Rectangle 10">
            <a:extLst>
              <a:ext uri="{FF2B5EF4-FFF2-40B4-BE49-F238E27FC236}">
                <a16:creationId xmlns:a16="http://schemas.microsoft.com/office/drawing/2014/main" id="{39433A95-3EC5-D7D0-7100-092E8F641E5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A441786E-CD93-4C00-BC8E-326E88C3B2B7}" type="slidenum">
              <a:rPr lang="en-US" altLang="en-US" smtClean="0">
                <a:latin typeface="Arial" panose="020B0604020202020204" pitchFamily="34" charset="0"/>
              </a:rPr>
              <a:pPr>
                <a:spcBef>
                  <a:spcPct val="0"/>
                </a:spcBef>
                <a:buClrTx/>
                <a:buFontTx/>
                <a:buNone/>
              </a:pPr>
              <a:t>36</a:t>
            </a:fld>
            <a:endParaRPr lang="en-US" altLang="en-US">
              <a:latin typeface="Arial" panose="020B0604020202020204" pitchFamily="34" charset="0"/>
            </a:endParaRPr>
          </a:p>
        </p:txBody>
      </p:sp>
      <p:sp>
        <p:nvSpPr>
          <p:cNvPr id="37893" name="Rectangle 2">
            <a:extLst>
              <a:ext uri="{FF2B5EF4-FFF2-40B4-BE49-F238E27FC236}">
                <a16:creationId xmlns:a16="http://schemas.microsoft.com/office/drawing/2014/main" id="{B73CFE62-1C2C-3C7F-22CC-CEA140A63C59}"/>
              </a:ext>
            </a:extLst>
          </p:cNvPr>
          <p:cNvSpPr>
            <a:spLocks noGrp="1" noRot="1" noChangeAspect="1" noChangeArrowheads="1" noTextEdit="1"/>
          </p:cNvSpPr>
          <p:nvPr>
            <p:ph type="sldImg"/>
          </p:nvPr>
        </p:nvSpPr>
        <p:spPr>
          <a:xfrm>
            <a:off x="850900" y="304800"/>
            <a:ext cx="5164138" cy="3873500"/>
          </a:xfrm>
          <a:ln/>
        </p:spPr>
      </p:sp>
      <p:sp>
        <p:nvSpPr>
          <p:cNvPr id="37894" name="Rectangle 3">
            <a:extLst>
              <a:ext uri="{FF2B5EF4-FFF2-40B4-BE49-F238E27FC236}">
                <a16:creationId xmlns:a16="http://schemas.microsoft.com/office/drawing/2014/main" id="{DD9590AF-F434-A6AA-33D3-1E2BE7BEB878}"/>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http://en.wikipedia.org/wiki/Behavioral_epigenetics</a:t>
            </a:r>
          </a:p>
        </p:txBody>
      </p:sp>
    </p:spTree>
    <p:extLst>
      <p:ext uri="{BB962C8B-B14F-4D97-AF65-F5344CB8AC3E}">
        <p14:creationId xmlns:p14="http://schemas.microsoft.com/office/powerpoint/2010/main" val="35510493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a:extLst>
              <a:ext uri="{FF2B5EF4-FFF2-40B4-BE49-F238E27FC236}">
                <a16:creationId xmlns:a16="http://schemas.microsoft.com/office/drawing/2014/main" id="{8BF63A27-B4B8-8482-1670-86856A73AC06}"/>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41987" name="Rectangle 6">
            <a:extLst>
              <a:ext uri="{FF2B5EF4-FFF2-40B4-BE49-F238E27FC236}">
                <a16:creationId xmlns:a16="http://schemas.microsoft.com/office/drawing/2014/main" id="{BB64C425-0E2A-6DBF-C4E6-7CA358E93C9A}"/>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41988" name="Rectangle 10">
            <a:extLst>
              <a:ext uri="{FF2B5EF4-FFF2-40B4-BE49-F238E27FC236}">
                <a16:creationId xmlns:a16="http://schemas.microsoft.com/office/drawing/2014/main" id="{32EB6944-22B0-E8D4-A9AD-F48E559E11D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F30B41F6-2D8F-49CD-80F4-A71A2F915777}" type="slidenum">
              <a:rPr lang="en-US" altLang="en-US" smtClean="0">
                <a:latin typeface="Arial" panose="020B0604020202020204" pitchFamily="34" charset="0"/>
              </a:rPr>
              <a:pPr>
                <a:spcBef>
                  <a:spcPct val="0"/>
                </a:spcBef>
                <a:buClrTx/>
                <a:buFontTx/>
                <a:buNone/>
              </a:pPr>
              <a:t>37</a:t>
            </a:fld>
            <a:endParaRPr lang="en-US" altLang="en-US">
              <a:latin typeface="Arial" panose="020B0604020202020204" pitchFamily="34" charset="0"/>
            </a:endParaRPr>
          </a:p>
        </p:txBody>
      </p:sp>
      <p:sp>
        <p:nvSpPr>
          <p:cNvPr id="41989" name="Rectangle 2">
            <a:extLst>
              <a:ext uri="{FF2B5EF4-FFF2-40B4-BE49-F238E27FC236}">
                <a16:creationId xmlns:a16="http://schemas.microsoft.com/office/drawing/2014/main" id="{8FAF97B0-4B02-C7F1-FDCC-D599C6DC1B1E}"/>
              </a:ext>
            </a:extLst>
          </p:cNvPr>
          <p:cNvSpPr>
            <a:spLocks noGrp="1" noRot="1" noChangeAspect="1" noChangeArrowheads="1" noTextEdit="1"/>
          </p:cNvSpPr>
          <p:nvPr>
            <p:ph type="sldImg"/>
          </p:nvPr>
        </p:nvSpPr>
        <p:spPr>
          <a:xfrm>
            <a:off x="884238" y="309563"/>
            <a:ext cx="5164137" cy="3873500"/>
          </a:xfrm>
          <a:ln/>
        </p:spPr>
      </p:sp>
      <p:sp>
        <p:nvSpPr>
          <p:cNvPr id="41990" name="Rectangle 3">
            <a:extLst>
              <a:ext uri="{FF2B5EF4-FFF2-40B4-BE49-F238E27FC236}">
                <a16:creationId xmlns:a16="http://schemas.microsoft.com/office/drawing/2014/main" id="{88A66FBD-79F3-4002-2326-2C5CA96BD30C}"/>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http://en.wikipedia.org/wiki/Epigenetic_theories_of_homosexuality</a:t>
            </a:r>
          </a:p>
          <a:p>
            <a:r>
              <a:rPr lang="en-US" altLang="en-US" sz="2000">
                <a:latin typeface="Arial Rounded MT Bold" panose="020F0704030504030204" pitchFamily="34" charset="0"/>
              </a:rPr>
              <a:t>Repeat:</a:t>
            </a:r>
          </a:p>
          <a:p>
            <a:r>
              <a:rPr lang="en-US" altLang="en-US" sz="2000">
                <a:latin typeface="Arial Rounded MT Bold" panose="020F0704030504030204" pitchFamily="34" charset="0"/>
              </a:rPr>
              <a:t>A gay gene does not exist that causes homosexuality.</a:t>
            </a:r>
          </a:p>
          <a:p>
            <a:r>
              <a:rPr lang="en-US" altLang="en-US" sz="2000">
                <a:latin typeface="Arial Rounded MT Bold" panose="020F0704030504030204" pitchFamily="34" charset="0"/>
              </a:rPr>
              <a:t>Parental, ancestral behavior [porn, sin, imaginations] give the appearance of genetic proclivity.  It’s really epi-genetic proclivity.</a:t>
            </a:r>
          </a:p>
          <a:p>
            <a:r>
              <a:rPr lang="en-US" altLang="en-US" sz="2000">
                <a:latin typeface="Arial Rounded MT Bold" panose="020F0704030504030204" pitchFamily="34" charset="0"/>
              </a:rPr>
              <a:t>Time Mag May 25, 2015, epigenetic pot addiction tendency.</a:t>
            </a:r>
          </a:p>
        </p:txBody>
      </p:sp>
    </p:spTree>
    <p:extLst>
      <p:ext uri="{BB962C8B-B14F-4D97-AF65-F5344CB8AC3E}">
        <p14:creationId xmlns:p14="http://schemas.microsoft.com/office/powerpoint/2010/main" val="22377182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a:extLst>
              <a:ext uri="{FF2B5EF4-FFF2-40B4-BE49-F238E27FC236}">
                <a16:creationId xmlns:a16="http://schemas.microsoft.com/office/drawing/2014/main" id="{20DBD6AF-C06A-EC06-9437-3342ECC4EFDE}"/>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44035" name="Rectangle 6">
            <a:extLst>
              <a:ext uri="{FF2B5EF4-FFF2-40B4-BE49-F238E27FC236}">
                <a16:creationId xmlns:a16="http://schemas.microsoft.com/office/drawing/2014/main" id="{A86B937D-39DE-F62E-E264-84488825471C}"/>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44036" name="Rectangle 10">
            <a:extLst>
              <a:ext uri="{FF2B5EF4-FFF2-40B4-BE49-F238E27FC236}">
                <a16:creationId xmlns:a16="http://schemas.microsoft.com/office/drawing/2014/main" id="{CDA7DFA7-A214-6860-51EB-621352A66D4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4EF3AE00-7279-41B1-91F1-53EBC59404B3}" type="slidenum">
              <a:rPr lang="en-US" altLang="en-US" smtClean="0">
                <a:latin typeface="Arial" panose="020B0604020202020204" pitchFamily="34" charset="0"/>
              </a:rPr>
              <a:pPr>
                <a:spcBef>
                  <a:spcPct val="0"/>
                </a:spcBef>
                <a:buClrTx/>
                <a:buFontTx/>
                <a:buNone/>
              </a:pPr>
              <a:t>38</a:t>
            </a:fld>
            <a:endParaRPr lang="en-US" altLang="en-US">
              <a:latin typeface="Arial" panose="020B0604020202020204" pitchFamily="34" charset="0"/>
            </a:endParaRPr>
          </a:p>
        </p:txBody>
      </p:sp>
      <p:sp>
        <p:nvSpPr>
          <p:cNvPr id="44037" name="Rectangle 2">
            <a:extLst>
              <a:ext uri="{FF2B5EF4-FFF2-40B4-BE49-F238E27FC236}">
                <a16:creationId xmlns:a16="http://schemas.microsoft.com/office/drawing/2014/main" id="{886B9CE1-DF22-9CEF-310A-5139743F7CBB}"/>
              </a:ext>
            </a:extLst>
          </p:cNvPr>
          <p:cNvSpPr>
            <a:spLocks noGrp="1" noRot="1" noChangeAspect="1" noChangeArrowheads="1" noTextEdit="1"/>
          </p:cNvSpPr>
          <p:nvPr>
            <p:ph type="sldImg"/>
          </p:nvPr>
        </p:nvSpPr>
        <p:spPr>
          <a:xfrm>
            <a:off x="884238" y="309563"/>
            <a:ext cx="5164137" cy="3873500"/>
          </a:xfrm>
          <a:ln/>
        </p:spPr>
      </p:sp>
      <p:sp>
        <p:nvSpPr>
          <p:cNvPr id="44038" name="Rectangle 3">
            <a:extLst>
              <a:ext uri="{FF2B5EF4-FFF2-40B4-BE49-F238E27FC236}">
                <a16:creationId xmlns:a16="http://schemas.microsoft.com/office/drawing/2014/main" id="{F7BE35E0-CA41-3632-CB1C-73F8EB8AC45D}"/>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http://en.wikipedia.org/wiki/Epigenetic_theories_of_homosexuality</a:t>
            </a:r>
          </a:p>
        </p:txBody>
      </p:sp>
    </p:spTree>
    <p:extLst>
      <p:ext uri="{BB962C8B-B14F-4D97-AF65-F5344CB8AC3E}">
        <p14:creationId xmlns:p14="http://schemas.microsoft.com/office/powerpoint/2010/main" val="14153882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a:extLst>
              <a:ext uri="{FF2B5EF4-FFF2-40B4-BE49-F238E27FC236}">
                <a16:creationId xmlns:a16="http://schemas.microsoft.com/office/drawing/2014/main" id="{B9D3472F-0CB7-26CC-1945-EA71E512194D}"/>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25603" name="Rectangle 6">
            <a:extLst>
              <a:ext uri="{FF2B5EF4-FFF2-40B4-BE49-F238E27FC236}">
                <a16:creationId xmlns:a16="http://schemas.microsoft.com/office/drawing/2014/main" id="{8161D41F-7E94-4FF3-125D-6849F9DE9CC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25604" name="Rectangle 10">
            <a:extLst>
              <a:ext uri="{FF2B5EF4-FFF2-40B4-BE49-F238E27FC236}">
                <a16:creationId xmlns:a16="http://schemas.microsoft.com/office/drawing/2014/main" id="{54374A58-289F-D776-4E8C-A131273D42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8A9B3973-B894-456B-B665-1F5559D56A27}" type="slidenum">
              <a:rPr lang="en-US" altLang="en-US" smtClean="0">
                <a:latin typeface="Arial" panose="020B0604020202020204" pitchFamily="34" charset="0"/>
              </a:rPr>
              <a:pPr>
                <a:spcBef>
                  <a:spcPct val="0"/>
                </a:spcBef>
                <a:buClrTx/>
                <a:buFontTx/>
                <a:buNone/>
              </a:pPr>
              <a:t>39</a:t>
            </a:fld>
            <a:endParaRPr lang="en-US" altLang="en-US">
              <a:latin typeface="Arial" panose="020B0604020202020204" pitchFamily="34" charset="0"/>
            </a:endParaRPr>
          </a:p>
        </p:txBody>
      </p:sp>
      <p:sp>
        <p:nvSpPr>
          <p:cNvPr id="25605" name="Rectangle 2">
            <a:extLst>
              <a:ext uri="{FF2B5EF4-FFF2-40B4-BE49-F238E27FC236}">
                <a16:creationId xmlns:a16="http://schemas.microsoft.com/office/drawing/2014/main" id="{F91FAF70-1E9C-6B5C-39DE-CCAFC1553488}"/>
              </a:ext>
            </a:extLst>
          </p:cNvPr>
          <p:cNvSpPr>
            <a:spLocks noGrp="1" noRot="1" noChangeAspect="1" noChangeArrowheads="1" noTextEdit="1"/>
          </p:cNvSpPr>
          <p:nvPr>
            <p:ph type="sldImg"/>
          </p:nvPr>
        </p:nvSpPr>
        <p:spPr>
          <a:xfrm>
            <a:off x="884238" y="309563"/>
            <a:ext cx="5164137" cy="3873500"/>
          </a:xfrm>
          <a:ln/>
        </p:spPr>
      </p:sp>
      <p:sp>
        <p:nvSpPr>
          <p:cNvPr id="25606" name="Rectangle 3">
            <a:extLst>
              <a:ext uri="{FF2B5EF4-FFF2-40B4-BE49-F238E27FC236}">
                <a16:creationId xmlns:a16="http://schemas.microsoft.com/office/drawing/2014/main" id="{ACE0AB6A-2016-2F11-181B-E832C57C45B9}"/>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dirty="0">
                <a:latin typeface="Arial Rounded MT Bold" panose="020F0704030504030204" pitchFamily="34" charset="0"/>
              </a:rPr>
              <a:t>https://www.sciencedaily.com/releases/2017/07/170717100548.htm</a:t>
            </a:r>
          </a:p>
        </p:txBody>
      </p:sp>
    </p:spTree>
    <p:extLst>
      <p:ext uri="{BB962C8B-B14F-4D97-AF65-F5344CB8AC3E}">
        <p14:creationId xmlns:p14="http://schemas.microsoft.com/office/powerpoint/2010/main" val="805037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a:extLst>
              <a:ext uri="{FF2B5EF4-FFF2-40B4-BE49-F238E27FC236}">
                <a16:creationId xmlns:a16="http://schemas.microsoft.com/office/drawing/2014/main" id="{1ABCD667-9346-C869-7028-6787A364B720}"/>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9219" name="Rectangle 6">
            <a:extLst>
              <a:ext uri="{FF2B5EF4-FFF2-40B4-BE49-F238E27FC236}">
                <a16:creationId xmlns:a16="http://schemas.microsoft.com/office/drawing/2014/main" id="{145BA9A3-6D7E-A3B5-3E1A-C2E9524D818A}"/>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9220" name="Rectangle 10">
            <a:extLst>
              <a:ext uri="{FF2B5EF4-FFF2-40B4-BE49-F238E27FC236}">
                <a16:creationId xmlns:a16="http://schemas.microsoft.com/office/drawing/2014/main" id="{CF9F181B-A243-35A9-610A-12320499BF5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1F319E74-061A-4641-8785-B0CE50A4F03C}" type="slidenum">
              <a:rPr lang="en-US" altLang="en-US" smtClean="0">
                <a:latin typeface="Arial" panose="020B0604020202020204" pitchFamily="34" charset="0"/>
              </a:rPr>
              <a:pPr>
                <a:spcBef>
                  <a:spcPct val="0"/>
                </a:spcBef>
                <a:buClrTx/>
                <a:buFontTx/>
                <a:buNone/>
              </a:pPr>
              <a:t>4</a:t>
            </a:fld>
            <a:endParaRPr lang="en-US" altLang="en-US">
              <a:latin typeface="Arial" panose="020B0604020202020204" pitchFamily="34" charset="0"/>
            </a:endParaRPr>
          </a:p>
        </p:txBody>
      </p:sp>
      <p:sp>
        <p:nvSpPr>
          <p:cNvPr id="9221" name="Rectangle 2">
            <a:extLst>
              <a:ext uri="{FF2B5EF4-FFF2-40B4-BE49-F238E27FC236}">
                <a16:creationId xmlns:a16="http://schemas.microsoft.com/office/drawing/2014/main" id="{7A39E7FD-1C6B-42CA-F639-FBDD3F3DF9FE}"/>
              </a:ext>
            </a:extLst>
          </p:cNvPr>
          <p:cNvSpPr>
            <a:spLocks noGrp="1" noRot="1" noChangeAspect="1" noChangeArrowheads="1" noTextEdit="1"/>
          </p:cNvSpPr>
          <p:nvPr>
            <p:ph type="sldImg"/>
          </p:nvPr>
        </p:nvSpPr>
        <p:spPr>
          <a:xfrm>
            <a:off x="884238" y="309563"/>
            <a:ext cx="5164137" cy="3873500"/>
          </a:xfrm>
          <a:ln/>
        </p:spPr>
      </p:sp>
      <p:sp>
        <p:nvSpPr>
          <p:cNvPr id="9222" name="Rectangle 3">
            <a:extLst>
              <a:ext uri="{FF2B5EF4-FFF2-40B4-BE49-F238E27FC236}">
                <a16:creationId xmlns:a16="http://schemas.microsoft.com/office/drawing/2014/main" id="{686BAA75-4082-BB63-6AC7-724ED3F2AA3B}"/>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1800">
              <a:latin typeface="Arial Rounded MT Bold" panose="020F0704030504030204" pitchFamily="34" charset="0"/>
            </a:endParaRPr>
          </a:p>
        </p:txBody>
      </p:sp>
    </p:spTree>
    <p:extLst>
      <p:ext uri="{BB962C8B-B14F-4D97-AF65-F5344CB8AC3E}">
        <p14:creationId xmlns:p14="http://schemas.microsoft.com/office/powerpoint/2010/main" val="7719597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a:extLst>
              <a:ext uri="{FF2B5EF4-FFF2-40B4-BE49-F238E27FC236}">
                <a16:creationId xmlns:a16="http://schemas.microsoft.com/office/drawing/2014/main" id="{B9D3472F-0CB7-26CC-1945-EA71E512194D}"/>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25603" name="Rectangle 6">
            <a:extLst>
              <a:ext uri="{FF2B5EF4-FFF2-40B4-BE49-F238E27FC236}">
                <a16:creationId xmlns:a16="http://schemas.microsoft.com/office/drawing/2014/main" id="{8161D41F-7E94-4FF3-125D-6849F9DE9CC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25604" name="Rectangle 10">
            <a:extLst>
              <a:ext uri="{FF2B5EF4-FFF2-40B4-BE49-F238E27FC236}">
                <a16:creationId xmlns:a16="http://schemas.microsoft.com/office/drawing/2014/main" id="{54374A58-289F-D776-4E8C-A131273D42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8A9B3973-B894-456B-B665-1F5559D56A27}" type="slidenum">
              <a:rPr lang="en-US" altLang="en-US" smtClean="0">
                <a:latin typeface="Arial" panose="020B0604020202020204" pitchFamily="34" charset="0"/>
              </a:rPr>
              <a:pPr>
                <a:spcBef>
                  <a:spcPct val="0"/>
                </a:spcBef>
                <a:buClrTx/>
                <a:buFontTx/>
                <a:buNone/>
              </a:pPr>
              <a:t>40</a:t>
            </a:fld>
            <a:endParaRPr lang="en-US" altLang="en-US">
              <a:latin typeface="Arial" panose="020B0604020202020204" pitchFamily="34" charset="0"/>
            </a:endParaRPr>
          </a:p>
        </p:txBody>
      </p:sp>
      <p:sp>
        <p:nvSpPr>
          <p:cNvPr id="25605" name="Rectangle 2">
            <a:extLst>
              <a:ext uri="{FF2B5EF4-FFF2-40B4-BE49-F238E27FC236}">
                <a16:creationId xmlns:a16="http://schemas.microsoft.com/office/drawing/2014/main" id="{F91FAF70-1E9C-6B5C-39DE-CCAFC1553488}"/>
              </a:ext>
            </a:extLst>
          </p:cNvPr>
          <p:cNvSpPr>
            <a:spLocks noGrp="1" noRot="1" noChangeAspect="1" noChangeArrowheads="1" noTextEdit="1"/>
          </p:cNvSpPr>
          <p:nvPr>
            <p:ph type="sldImg"/>
          </p:nvPr>
        </p:nvSpPr>
        <p:spPr>
          <a:xfrm>
            <a:off x="884238" y="309563"/>
            <a:ext cx="5164137" cy="3873500"/>
          </a:xfrm>
          <a:ln/>
        </p:spPr>
      </p:sp>
      <p:sp>
        <p:nvSpPr>
          <p:cNvPr id="25606" name="Rectangle 3">
            <a:extLst>
              <a:ext uri="{FF2B5EF4-FFF2-40B4-BE49-F238E27FC236}">
                <a16:creationId xmlns:a16="http://schemas.microsoft.com/office/drawing/2014/main" id="{ACE0AB6A-2016-2F11-181B-E832C57C45B9}"/>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dirty="0">
                <a:latin typeface="Arial Rounded MT Bold" panose="020F0704030504030204" pitchFamily="34" charset="0"/>
              </a:rPr>
              <a:t>https://www.sciencedaily.com/releases/2017/07/170717100548.htm</a:t>
            </a:r>
          </a:p>
        </p:txBody>
      </p:sp>
    </p:spTree>
    <p:extLst>
      <p:ext uri="{BB962C8B-B14F-4D97-AF65-F5344CB8AC3E}">
        <p14:creationId xmlns:p14="http://schemas.microsoft.com/office/powerpoint/2010/main" val="11728239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a:extLst>
              <a:ext uri="{FF2B5EF4-FFF2-40B4-BE49-F238E27FC236}">
                <a16:creationId xmlns:a16="http://schemas.microsoft.com/office/drawing/2014/main" id="{B9D3472F-0CB7-26CC-1945-EA71E512194D}"/>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25603" name="Rectangle 6">
            <a:extLst>
              <a:ext uri="{FF2B5EF4-FFF2-40B4-BE49-F238E27FC236}">
                <a16:creationId xmlns:a16="http://schemas.microsoft.com/office/drawing/2014/main" id="{8161D41F-7E94-4FF3-125D-6849F9DE9CC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25604" name="Rectangle 10">
            <a:extLst>
              <a:ext uri="{FF2B5EF4-FFF2-40B4-BE49-F238E27FC236}">
                <a16:creationId xmlns:a16="http://schemas.microsoft.com/office/drawing/2014/main" id="{54374A58-289F-D776-4E8C-A131273D42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8A9B3973-B894-456B-B665-1F5559D56A27}" type="slidenum">
              <a:rPr lang="en-US" altLang="en-US" smtClean="0">
                <a:latin typeface="Arial" panose="020B0604020202020204" pitchFamily="34" charset="0"/>
              </a:rPr>
              <a:pPr>
                <a:spcBef>
                  <a:spcPct val="0"/>
                </a:spcBef>
                <a:buClrTx/>
                <a:buFontTx/>
                <a:buNone/>
              </a:pPr>
              <a:t>41</a:t>
            </a:fld>
            <a:endParaRPr lang="en-US" altLang="en-US">
              <a:latin typeface="Arial" panose="020B0604020202020204" pitchFamily="34" charset="0"/>
            </a:endParaRPr>
          </a:p>
        </p:txBody>
      </p:sp>
      <p:sp>
        <p:nvSpPr>
          <p:cNvPr id="25605" name="Rectangle 2">
            <a:extLst>
              <a:ext uri="{FF2B5EF4-FFF2-40B4-BE49-F238E27FC236}">
                <a16:creationId xmlns:a16="http://schemas.microsoft.com/office/drawing/2014/main" id="{F91FAF70-1E9C-6B5C-39DE-CCAFC1553488}"/>
              </a:ext>
            </a:extLst>
          </p:cNvPr>
          <p:cNvSpPr>
            <a:spLocks noGrp="1" noRot="1" noChangeAspect="1" noChangeArrowheads="1" noTextEdit="1"/>
          </p:cNvSpPr>
          <p:nvPr>
            <p:ph type="sldImg"/>
          </p:nvPr>
        </p:nvSpPr>
        <p:spPr>
          <a:xfrm>
            <a:off x="884238" y="309563"/>
            <a:ext cx="5164137" cy="3873500"/>
          </a:xfrm>
          <a:ln/>
        </p:spPr>
      </p:sp>
      <p:sp>
        <p:nvSpPr>
          <p:cNvPr id="25606" name="Rectangle 3">
            <a:extLst>
              <a:ext uri="{FF2B5EF4-FFF2-40B4-BE49-F238E27FC236}">
                <a16:creationId xmlns:a16="http://schemas.microsoft.com/office/drawing/2014/main" id="{ACE0AB6A-2016-2F11-181B-E832C57C45B9}"/>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dirty="0">
                <a:latin typeface="Arial Rounded MT Bold" panose="020F0704030504030204" pitchFamily="34" charset="0"/>
              </a:rPr>
              <a:t>https://www.sciencedaily.com/releases/2017/07/170717100548.htm</a:t>
            </a:r>
          </a:p>
        </p:txBody>
      </p:sp>
    </p:spTree>
    <p:extLst>
      <p:ext uri="{BB962C8B-B14F-4D97-AF65-F5344CB8AC3E}">
        <p14:creationId xmlns:p14="http://schemas.microsoft.com/office/powerpoint/2010/main" val="28165146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033806CC-7EA3-A189-96C8-3D2C0D5CA999}"/>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29699" name="Rectangle 6">
            <a:extLst>
              <a:ext uri="{FF2B5EF4-FFF2-40B4-BE49-F238E27FC236}">
                <a16:creationId xmlns:a16="http://schemas.microsoft.com/office/drawing/2014/main" id="{EA459176-8973-8E80-9C53-E659B3CF3576}"/>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29700" name="Rectangle 10">
            <a:extLst>
              <a:ext uri="{FF2B5EF4-FFF2-40B4-BE49-F238E27FC236}">
                <a16:creationId xmlns:a16="http://schemas.microsoft.com/office/drawing/2014/main" id="{AA82C2E9-6000-E7CC-E1AF-E01C126252C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ECE37170-5F14-4166-9B6C-5C7468BB3114}" type="slidenum">
              <a:rPr lang="en-US" altLang="en-US" smtClean="0">
                <a:latin typeface="Arial" panose="020B0604020202020204" pitchFamily="34" charset="0"/>
              </a:rPr>
              <a:pPr>
                <a:spcBef>
                  <a:spcPct val="0"/>
                </a:spcBef>
                <a:buClrTx/>
                <a:buFontTx/>
                <a:buNone/>
              </a:pPr>
              <a:t>42</a:t>
            </a:fld>
            <a:endParaRPr lang="en-US" altLang="en-US">
              <a:latin typeface="Arial" panose="020B0604020202020204" pitchFamily="34" charset="0"/>
            </a:endParaRPr>
          </a:p>
        </p:txBody>
      </p:sp>
      <p:sp>
        <p:nvSpPr>
          <p:cNvPr id="29701" name="Rectangle 2">
            <a:extLst>
              <a:ext uri="{FF2B5EF4-FFF2-40B4-BE49-F238E27FC236}">
                <a16:creationId xmlns:a16="http://schemas.microsoft.com/office/drawing/2014/main" id="{F50DA234-A604-3A9A-76BB-C12DD8241DF4}"/>
              </a:ext>
            </a:extLst>
          </p:cNvPr>
          <p:cNvSpPr>
            <a:spLocks noGrp="1" noRot="1" noChangeAspect="1" noChangeArrowheads="1" noTextEdit="1"/>
          </p:cNvSpPr>
          <p:nvPr>
            <p:ph type="sldImg"/>
          </p:nvPr>
        </p:nvSpPr>
        <p:spPr>
          <a:xfrm>
            <a:off x="884238" y="309563"/>
            <a:ext cx="5164137" cy="3873500"/>
          </a:xfrm>
          <a:ln/>
        </p:spPr>
      </p:sp>
      <p:sp>
        <p:nvSpPr>
          <p:cNvPr id="29702" name="Rectangle 3">
            <a:extLst>
              <a:ext uri="{FF2B5EF4-FFF2-40B4-BE49-F238E27FC236}">
                <a16:creationId xmlns:a16="http://schemas.microsoft.com/office/drawing/2014/main" id="{EF4CA9AB-E98D-8386-1633-1E0CC80B07CE}"/>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dirty="0">
                <a:latin typeface="Arial Rounded MT Bold" panose="020F0704030504030204" pitchFamily="34" charset="0"/>
              </a:rPr>
              <a:t>I can’t remember where I got the third and fourth generation reference.</a:t>
            </a:r>
          </a:p>
        </p:txBody>
      </p:sp>
    </p:spTree>
    <p:extLst>
      <p:ext uri="{BB962C8B-B14F-4D97-AF65-F5344CB8AC3E}">
        <p14:creationId xmlns:p14="http://schemas.microsoft.com/office/powerpoint/2010/main" val="9953068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a:extLst>
              <a:ext uri="{FF2B5EF4-FFF2-40B4-BE49-F238E27FC236}">
                <a16:creationId xmlns:a16="http://schemas.microsoft.com/office/drawing/2014/main" id="{B9D3472F-0CB7-26CC-1945-EA71E512194D}"/>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25603" name="Rectangle 6">
            <a:extLst>
              <a:ext uri="{FF2B5EF4-FFF2-40B4-BE49-F238E27FC236}">
                <a16:creationId xmlns:a16="http://schemas.microsoft.com/office/drawing/2014/main" id="{8161D41F-7E94-4FF3-125D-6849F9DE9CC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25604" name="Rectangle 10">
            <a:extLst>
              <a:ext uri="{FF2B5EF4-FFF2-40B4-BE49-F238E27FC236}">
                <a16:creationId xmlns:a16="http://schemas.microsoft.com/office/drawing/2014/main" id="{54374A58-289F-D776-4E8C-A131273D42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8A9B3973-B894-456B-B665-1F5559D56A27}" type="slidenum">
              <a:rPr lang="en-US" altLang="en-US" smtClean="0">
                <a:latin typeface="Arial" panose="020B0604020202020204" pitchFamily="34" charset="0"/>
              </a:rPr>
              <a:pPr>
                <a:spcBef>
                  <a:spcPct val="0"/>
                </a:spcBef>
                <a:buClrTx/>
                <a:buFontTx/>
                <a:buNone/>
              </a:pPr>
              <a:t>43</a:t>
            </a:fld>
            <a:endParaRPr lang="en-US" altLang="en-US">
              <a:latin typeface="Arial" panose="020B0604020202020204" pitchFamily="34" charset="0"/>
            </a:endParaRPr>
          </a:p>
        </p:txBody>
      </p:sp>
      <p:sp>
        <p:nvSpPr>
          <p:cNvPr id="25605" name="Rectangle 2">
            <a:extLst>
              <a:ext uri="{FF2B5EF4-FFF2-40B4-BE49-F238E27FC236}">
                <a16:creationId xmlns:a16="http://schemas.microsoft.com/office/drawing/2014/main" id="{F91FAF70-1E9C-6B5C-39DE-CCAFC1553488}"/>
              </a:ext>
            </a:extLst>
          </p:cNvPr>
          <p:cNvSpPr>
            <a:spLocks noGrp="1" noRot="1" noChangeAspect="1" noChangeArrowheads="1" noTextEdit="1"/>
          </p:cNvSpPr>
          <p:nvPr>
            <p:ph type="sldImg"/>
          </p:nvPr>
        </p:nvSpPr>
        <p:spPr>
          <a:xfrm>
            <a:off x="884238" y="309563"/>
            <a:ext cx="5164137" cy="3873500"/>
          </a:xfrm>
          <a:ln/>
        </p:spPr>
      </p:sp>
      <p:sp>
        <p:nvSpPr>
          <p:cNvPr id="25606" name="Rectangle 3">
            <a:extLst>
              <a:ext uri="{FF2B5EF4-FFF2-40B4-BE49-F238E27FC236}">
                <a16:creationId xmlns:a16="http://schemas.microsoft.com/office/drawing/2014/main" id="{ACE0AB6A-2016-2F11-181B-E832C57C45B9}"/>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29828033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914400" y="304800"/>
            <a:ext cx="5080000"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altLang="en-US" sz="2000" dirty="0">
                <a:latin typeface="Arial Rounded MT Bold" panose="020F0704030504030204" pitchFamily="34" charset="0"/>
              </a:rPr>
              <a:t>To explain cause, as I understand it, need to introduce some helpful terminology.  </a:t>
            </a:r>
            <a:r>
              <a:rPr lang="en-US" altLang="en-US" sz="2000" i="1" dirty="0">
                <a:latin typeface="Arial Rounded MT Bold" panose="020F0704030504030204" pitchFamily="34" charset="0"/>
              </a:rPr>
              <a:t>Joy Starts Here</a:t>
            </a:r>
            <a:r>
              <a:rPr lang="en-US" altLang="en-US" sz="2000" dirty="0">
                <a:latin typeface="Arial Rounded MT Bold" panose="020F0704030504030204" pitchFamily="34" charset="0"/>
              </a:rPr>
              <a:t> book of the Life Model series, school, combining neuroscience with scripture: neurotheology.  P. 13</a:t>
            </a:r>
          </a:p>
          <a:p>
            <a:endParaRPr lang="en-US" altLang="en-US" dirty="0"/>
          </a:p>
          <a:p>
            <a:endParaRPr lang="en-US" altLang="en-US" dirty="0"/>
          </a:p>
        </p:txBody>
      </p:sp>
    </p:spTree>
    <p:extLst>
      <p:ext uri="{BB962C8B-B14F-4D97-AF65-F5344CB8AC3E}">
        <p14:creationId xmlns:p14="http://schemas.microsoft.com/office/powerpoint/2010/main" val="33173348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a:extLst>
              <a:ext uri="{FF2B5EF4-FFF2-40B4-BE49-F238E27FC236}">
                <a16:creationId xmlns:a16="http://schemas.microsoft.com/office/drawing/2014/main" id="{8D9633B3-D0EA-F67B-FCBD-62F28C7A11BE}"/>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21507" name="Rectangle 6">
            <a:extLst>
              <a:ext uri="{FF2B5EF4-FFF2-40B4-BE49-F238E27FC236}">
                <a16:creationId xmlns:a16="http://schemas.microsoft.com/office/drawing/2014/main" id="{63D5469F-D4E7-4E17-0614-E0248084A9BB}"/>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21508" name="Rectangle 10">
            <a:extLst>
              <a:ext uri="{FF2B5EF4-FFF2-40B4-BE49-F238E27FC236}">
                <a16:creationId xmlns:a16="http://schemas.microsoft.com/office/drawing/2014/main" id="{29BCA8A8-F77D-4456-CE3A-A6494660624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ED629B62-C484-4CAD-9024-E94712F76601}" type="slidenum">
              <a:rPr lang="en-US" altLang="en-US" smtClean="0">
                <a:latin typeface="Arial" panose="020B0604020202020204" pitchFamily="34" charset="0"/>
              </a:rPr>
              <a:pPr>
                <a:spcBef>
                  <a:spcPct val="0"/>
                </a:spcBef>
                <a:buClrTx/>
                <a:buFontTx/>
                <a:buNone/>
              </a:pPr>
              <a:t>45</a:t>
            </a:fld>
            <a:endParaRPr lang="en-US" altLang="en-US">
              <a:latin typeface="Arial" panose="020B0604020202020204" pitchFamily="34" charset="0"/>
            </a:endParaRPr>
          </a:p>
        </p:txBody>
      </p:sp>
      <p:sp>
        <p:nvSpPr>
          <p:cNvPr id="21509" name="Rectangle 2">
            <a:extLst>
              <a:ext uri="{FF2B5EF4-FFF2-40B4-BE49-F238E27FC236}">
                <a16:creationId xmlns:a16="http://schemas.microsoft.com/office/drawing/2014/main" id="{213E79F5-388C-8545-9F19-70B319DE23A1}"/>
              </a:ext>
            </a:extLst>
          </p:cNvPr>
          <p:cNvSpPr>
            <a:spLocks noGrp="1" noRot="1" noChangeAspect="1" noChangeArrowheads="1" noTextEdit="1"/>
          </p:cNvSpPr>
          <p:nvPr>
            <p:ph type="sldImg"/>
          </p:nvPr>
        </p:nvSpPr>
        <p:spPr>
          <a:xfrm>
            <a:off x="884238" y="309563"/>
            <a:ext cx="5164137" cy="3873500"/>
          </a:xfrm>
          <a:ln/>
        </p:spPr>
      </p:sp>
      <p:sp>
        <p:nvSpPr>
          <p:cNvPr id="21510" name="Rectangle 3">
            <a:extLst>
              <a:ext uri="{FF2B5EF4-FFF2-40B4-BE49-F238E27FC236}">
                <a16:creationId xmlns:a16="http://schemas.microsoft.com/office/drawing/2014/main" id="{D9500800-0D92-408A-BA55-C3A10CA5CE1F}"/>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dirty="0">
                <a:latin typeface="Arial Rounded MT Bold" panose="020F0704030504030204" pitchFamily="34" charset="0"/>
              </a:rPr>
              <a:t>From Joy Starts Here book of the Life Model school.  P. 13</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a:extLst>
              <a:ext uri="{FF2B5EF4-FFF2-40B4-BE49-F238E27FC236}">
                <a16:creationId xmlns:a16="http://schemas.microsoft.com/office/drawing/2014/main" id="{B5ECCC1B-31D3-57DE-E32C-052FA8949073}"/>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23555" name="Rectangle 6">
            <a:extLst>
              <a:ext uri="{FF2B5EF4-FFF2-40B4-BE49-F238E27FC236}">
                <a16:creationId xmlns:a16="http://schemas.microsoft.com/office/drawing/2014/main" id="{B9B3EB8B-E566-0FC2-FCFA-552F0A64EE4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23556" name="Rectangle 10">
            <a:extLst>
              <a:ext uri="{FF2B5EF4-FFF2-40B4-BE49-F238E27FC236}">
                <a16:creationId xmlns:a16="http://schemas.microsoft.com/office/drawing/2014/main" id="{3172F112-782B-B641-17C4-9146849ABB9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4D0B353D-9982-44D0-936C-5FC2123AF30E}" type="slidenum">
              <a:rPr lang="en-US" altLang="en-US" smtClean="0">
                <a:latin typeface="Arial" panose="020B0604020202020204" pitchFamily="34" charset="0"/>
              </a:rPr>
              <a:pPr>
                <a:spcBef>
                  <a:spcPct val="0"/>
                </a:spcBef>
                <a:buClrTx/>
                <a:buFontTx/>
                <a:buNone/>
              </a:pPr>
              <a:t>46</a:t>
            </a:fld>
            <a:endParaRPr lang="en-US" altLang="en-US">
              <a:latin typeface="Arial" panose="020B0604020202020204" pitchFamily="34" charset="0"/>
            </a:endParaRPr>
          </a:p>
        </p:txBody>
      </p:sp>
      <p:sp>
        <p:nvSpPr>
          <p:cNvPr id="23557" name="Rectangle 2">
            <a:extLst>
              <a:ext uri="{FF2B5EF4-FFF2-40B4-BE49-F238E27FC236}">
                <a16:creationId xmlns:a16="http://schemas.microsoft.com/office/drawing/2014/main" id="{9566C2BA-29FF-D713-7F7D-12E5B9249778}"/>
              </a:ext>
            </a:extLst>
          </p:cNvPr>
          <p:cNvSpPr>
            <a:spLocks noGrp="1" noRot="1" noChangeAspect="1" noChangeArrowheads="1" noTextEdit="1"/>
          </p:cNvSpPr>
          <p:nvPr>
            <p:ph type="sldImg"/>
          </p:nvPr>
        </p:nvSpPr>
        <p:spPr>
          <a:xfrm>
            <a:off x="884238" y="309563"/>
            <a:ext cx="5164137" cy="3873500"/>
          </a:xfrm>
          <a:ln/>
        </p:spPr>
      </p:sp>
      <p:sp>
        <p:nvSpPr>
          <p:cNvPr id="23558" name="Rectangle 3">
            <a:extLst>
              <a:ext uri="{FF2B5EF4-FFF2-40B4-BE49-F238E27FC236}">
                <a16:creationId xmlns:a16="http://schemas.microsoft.com/office/drawing/2014/main" id="{4F67FA63-C7E1-2674-A1FF-85F4E1A15CBD}"/>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latin typeface="Arial Rounded MT Bold" panose="020F0704030504030204" pitchFamily="34" charset="0"/>
              </a:rPr>
              <a:t>Combined with lies of the culture, movies, Netflix</a:t>
            </a:r>
          </a:p>
          <a:p>
            <a:r>
              <a:rPr lang="en-US" altLang="en-US" sz="2000">
                <a:latin typeface="Arial Rounded MT Bold" panose="020F0704030504030204" pitchFamily="34" charset="0"/>
              </a:rPr>
              <a:t>Abuse: SRA = Satanic ritual abuse </a:t>
            </a:r>
            <a:r>
              <a:rPr lang="en-US" altLang="en-US" sz="2000">
                <a:latin typeface="Arial Rounded MT Bold" panose="020F0704030504030204" pitchFamily="34" charset="0"/>
                <a:sym typeface="Wingdings" panose="05000000000000000000" pitchFamily="2" charset="2"/>
              </a:rPr>
              <a:t> imprinting,  Meant to imprint on your wedding night, so your definition of sexuality is your lifelong spouse.</a:t>
            </a:r>
            <a:endParaRPr lang="en-US" altLang="en-US" sz="1000">
              <a:latin typeface="Arial Rounded MT Bold" panose="020F0704030504030204" pitchFamily="34" charset="0"/>
              <a:sym typeface="Wingdings" panose="05000000000000000000" pitchFamily="2" charset="2"/>
            </a:endParaRPr>
          </a:p>
          <a:p>
            <a:r>
              <a:rPr lang="en-US" altLang="en-US" sz="2000">
                <a:latin typeface="Arial Rounded MT Bold" panose="020F0704030504030204" pitchFamily="34" charset="0"/>
                <a:sym typeface="Wingdings" panose="05000000000000000000" pitchFamily="2" charset="2"/>
              </a:rPr>
              <a:t>The global prevalence of child sexual abuse has been estimated at 19.7% for females and 7.9% for males, according to a 2009 </a:t>
            </a:r>
          </a:p>
          <a:p>
            <a:r>
              <a:rPr lang="en-US" altLang="en-US" sz="2000">
                <a:latin typeface="Arial Rounded MT Bold" panose="020F0704030504030204" pitchFamily="34" charset="0"/>
                <a:sym typeface="Wingdings" panose="05000000000000000000" pitchFamily="2" charset="2"/>
              </a:rPr>
              <a:t>If a person doesn’t have a good role model</a:t>
            </a:r>
            <a:r>
              <a:rPr lang="he-IL" altLang="en-US" sz="2000">
                <a:latin typeface="Arial Rounded MT Bold" panose="020F0704030504030204" pitchFamily="34" charset="0"/>
                <a:sym typeface="Wingdings" panose="05000000000000000000" pitchFamily="2" charset="2"/>
              </a:rPr>
              <a:t> </a:t>
            </a:r>
            <a:r>
              <a:rPr lang="en-US" altLang="en-US" sz="2000">
                <a:latin typeface="Arial Rounded MT Bold" panose="020F0704030504030204" pitchFamily="34" charset="0"/>
                <a:cs typeface="Arial" panose="020B0604020202020204" pitchFamily="34" charset="0"/>
                <a:sym typeface="Wingdings" panose="05000000000000000000" pitchFamily="2" charset="2"/>
              </a:rPr>
              <a:t>in their parent of the same gender, or particularly an abusive parent, they will have a weakness, a tendency, proclivity to find comfort in a sexual partner of the same gender.  </a:t>
            </a:r>
          </a:p>
          <a:p>
            <a:r>
              <a:rPr lang="en-US" altLang="en-US" sz="2000">
                <a:latin typeface="Arial Rounded MT Bold" panose="020F0704030504030204" pitchFamily="34" charset="0"/>
                <a:cs typeface="Arial" panose="020B0604020202020204" pitchFamily="34" charset="0"/>
                <a:sym typeface="Wingdings" panose="05000000000000000000" pitchFamily="2" charset="2"/>
              </a:rPr>
              <a:t>Or if the opposite gender seems unsafe </a:t>
            </a:r>
            <a:r>
              <a:rPr lang="he-IL" altLang="en-US" sz="2000">
                <a:latin typeface="Arial Rounded MT Bold" panose="020F0704030504030204" pitchFamily="34" charset="0"/>
                <a:sym typeface="Wingdings" panose="05000000000000000000" pitchFamily="2" charset="2"/>
              </a:rPr>
              <a:t>כי</a:t>
            </a:r>
            <a:r>
              <a:rPr lang="en-US" altLang="en-US" sz="2000">
                <a:latin typeface="Arial Rounded MT Bold" panose="020F0704030504030204" pitchFamily="34" charset="0"/>
                <a:cs typeface="Arial" panose="020B0604020202020204" pitchFamily="34" charset="0"/>
                <a:sym typeface="Wingdings" panose="05000000000000000000" pitchFamily="2" charset="2"/>
              </a:rPr>
              <a:t> wounds.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a:extLst>
              <a:ext uri="{FF2B5EF4-FFF2-40B4-BE49-F238E27FC236}">
                <a16:creationId xmlns:a16="http://schemas.microsoft.com/office/drawing/2014/main" id="{B9D3472F-0CB7-26CC-1945-EA71E512194D}"/>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25603" name="Rectangle 6">
            <a:extLst>
              <a:ext uri="{FF2B5EF4-FFF2-40B4-BE49-F238E27FC236}">
                <a16:creationId xmlns:a16="http://schemas.microsoft.com/office/drawing/2014/main" id="{8161D41F-7E94-4FF3-125D-6849F9DE9CC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25604" name="Rectangle 10">
            <a:extLst>
              <a:ext uri="{FF2B5EF4-FFF2-40B4-BE49-F238E27FC236}">
                <a16:creationId xmlns:a16="http://schemas.microsoft.com/office/drawing/2014/main" id="{54374A58-289F-D776-4E8C-A131273D42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8A9B3973-B894-456B-B665-1F5559D56A27}" type="slidenum">
              <a:rPr lang="en-US" altLang="en-US" smtClean="0">
                <a:latin typeface="Arial" panose="020B0604020202020204" pitchFamily="34" charset="0"/>
              </a:rPr>
              <a:pPr>
                <a:spcBef>
                  <a:spcPct val="0"/>
                </a:spcBef>
                <a:buClrTx/>
                <a:buFontTx/>
                <a:buNone/>
              </a:pPr>
              <a:t>47</a:t>
            </a:fld>
            <a:endParaRPr lang="en-US" altLang="en-US">
              <a:latin typeface="Arial" panose="020B0604020202020204" pitchFamily="34" charset="0"/>
            </a:endParaRPr>
          </a:p>
        </p:txBody>
      </p:sp>
      <p:sp>
        <p:nvSpPr>
          <p:cNvPr id="25605" name="Rectangle 2">
            <a:extLst>
              <a:ext uri="{FF2B5EF4-FFF2-40B4-BE49-F238E27FC236}">
                <a16:creationId xmlns:a16="http://schemas.microsoft.com/office/drawing/2014/main" id="{F91FAF70-1E9C-6B5C-39DE-CCAFC1553488}"/>
              </a:ext>
            </a:extLst>
          </p:cNvPr>
          <p:cNvSpPr>
            <a:spLocks noGrp="1" noRot="1" noChangeAspect="1" noChangeArrowheads="1" noTextEdit="1"/>
          </p:cNvSpPr>
          <p:nvPr>
            <p:ph type="sldImg"/>
          </p:nvPr>
        </p:nvSpPr>
        <p:spPr>
          <a:xfrm>
            <a:off x="884238" y="309563"/>
            <a:ext cx="5164137" cy="3873500"/>
          </a:xfrm>
          <a:ln/>
        </p:spPr>
      </p:sp>
      <p:sp>
        <p:nvSpPr>
          <p:cNvPr id="25606" name="Rectangle 3">
            <a:extLst>
              <a:ext uri="{FF2B5EF4-FFF2-40B4-BE49-F238E27FC236}">
                <a16:creationId xmlns:a16="http://schemas.microsoft.com/office/drawing/2014/main" id="{ACE0AB6A-2016-2F11-181B-E832C57C45B9}"/>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dirty="0">
                <a:latin typeface="Arial Rounded MT Bold" panose="020F0704030504030204" pitchFamily="34" charset="0"/>
              </a:rPr>
              <a:t>https://washingtonstand.com/podcast/ep-56-rosaria-butterfield-an-unlikely-convert</a:t>
            </a:r>
          </a:p>
        </p:txBody>
      </p:sp>
    </p:spTree>
    <p:extLst>
      <p:ext uri="{BB962C8B-B14F-4D97-AF65-F5344CB8AC3E}">
        <p14:creationId xmlns:p14="http://schemas.microsoft.com/office/powerpoint/2010/main" val="867373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a:extLst>
              <a:ext uri="{FF2B5EF4-FFF2-40B4-BE49-F238E27FC236}">
                <a16:creationId xmlns:a16="http://schemas.microsoft.com/office/drawing/2014/main" id="{EF645784-9546-257D-211E-638ADBCBF870}"/>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70659" name="Rectangle 6">
            <a:extLst>
              <a:ext uri="{FF2B5EF4-FFF2-40B4-BE49-F238E27FC236}">
                <a16:creationId xmlns:a16="http://schemas.microsoft.com/office/drawing/2014/main" id="{50729340-8DE6-441B-C102-B3D9F567710E}"/>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70660" name="Rectangle 10">
            <a:extLst>
              <a:ext uri="{FF2B5EF4-FFF2-40B4-BE49-F238E27FC236}">
                <a16:creationId xmlns:a16="http://schemas.microsoft.com/office/drawing/2014/main" id="{679BA7E2-61EB-75DC-F066-0738A5557EF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274BAABA-8DC9-4069-9809-11158ECA46E8}" type="slidenum">
              <a:rPr lang="en-US" altLang="en-US" smtClean="0">
                <a:latin typeface="Arial" panose="020B0604020202020204" pitchFamily="34" charset="0"/>
              </a:rPr>
              <a:pPr>
                <a:spcBef>
                  <a:spcPct val="0"/>
                </a:spcBef>
                <a:buClrTx/>
                <a:buFontTx/>
                <a:buNone/>
              </a:pPr>
              <a:t>48</a:t>
            </a:fld>
            <a:endParaRPr lang="en-US" altLang="en-US">
              <a:latin typeface="Arial" panose="020B0604020202020204" pitchFamily="34" charset="0"/>
            </a:endParaRPr>
          </a:p>
        </p:txBody>
      </p:sp>
      <p:sp>
        <p:nvSpPr>
          <p:cNvPr id="70661" name="Rectangle 2">
            <a:extLst>
              <a:ext uri="{FF2B5EF4-FFF2-40B4-BE49-F238E27FC236}">
                <a16:creationId xmlns:a16="http://schemas.microsoft.com/office/drawing/2014/main" id="{FEB6CA8F-1389-7EF2-CDA4-9ADA7E777214}"/>
              </a:ext>
            </a:extLst>
          </p:cNvPr>
          <p:cNvSpPr>
            <a:spLocks noGrp="1" noRot="1" noChangeAspect="1" noChangeArrowheads="1" noTextEdit="1"/>
          </p:cNvSpPr>
          <p:nvPr>
            <p:ph type="sldImg"/>
          </p:nvPr>
        </p:nvSpPr>
        <p:spPr>
          <a:xfrm>
            <a:off x="884238" y="309563"/>
            <a:ext cx="5164137" cy="3873500"/>
          </a:xfrm>
          <a:ln/>
        </p:spPr>
      </p:sp>
      <p:sp>
        <p:nvSpPr>
          <p:cNvPr id="70662" name="Rectangle 3">
            <a:extLst>
              <a:ext uri="{FF2B5EF4-FFF2-40B4-BE49-F238E27FC236}">
                <a16:creationId xmlns:a16="http://schemas.microsoft.com/office/drawing/2014/main" id="{E8223E05-553D-9F95-67EE-4E4E33A1BC08}"/>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dirty="0">
                <a:latin typeface="Arial Rounded MT Bold" panose="020F0704030504030204" pitchFamily="34" charset="0"/>
              </a:rPr>
              <a:t>https://washingtonstand.com/commentary/the-hidden-hurt-behind-pride-month-and-sexual-rebellion-</a:t>
            </a:r>
          </a:p>
        </p:txBody>
      </p:sp>
    </p:spTree>
    <p:extLst>
      <p:ext uri="{BB962C8B-B14F-4D97-AF65-F5344CB8AC3E}">
        <p14:creationId xmlns:p14="http://schemas.microsoft.com/office/powerpoint/2010/main" val="28857332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a:extLst>
              <a:ext uri="{FF2B5EF4-FFF2-40B4-BE49-F238E27FC236}">
                <a16:creationId xmlns:a16="http://schemas.microsoft.com/office/drawing/2014/main" id="{B9D3472F-0CB7-26CC-1945-EA71E512194D}"/>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25603" name="Rectangle 6">
            <a:extLst>
              <a:ext uri="{FF2B5EF4-FFF2-40B4-BE49-F238E27FC236}">
                <a16:creationId xmlns:a16="http://schemas.microsoft.com/office/drawing/2014/main" id="{8161D41F-7E94-4FF3-125D-6849F9DE9CC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25604" name="Rectangle 10">
            <a:extLst>
              <a:ext uri="{FF2B5EF4-FFF2-40B4-BE49-F238E27FC236}">
                <a16:creationId xmlns:a16="http://schemas.microsoft.com/office/drawing/2014/main" id="{54374A58-289F-D776-4E8C-A131273D42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8A9B3973-B894-456B-B665-1F5559D56A27}" type="slidenum">
              <a:rPr lang="en-US" altLang="en-US" smtClean="0">
                <a:latin typeface="Arial" panose="020B0604020202020204" pitchFamily="34" charset="0"/>
              </a:rPr>
              <a:pPr>
                <a:spcBef>
                  <a:spcPct val="0"/>
                </a:spcBef>
                <a:buClrTx/>
                <a:buFontTx/>
                <a:buNone/>
              </a:pPr>
              <a:t>49</a:t>
            </a:fld>
            <a:endParaRPr lang="en-US" altLang="en-US">
              <a:latin typeface="Arial" panose="020B0604020202020204" pitchFamily="34" charset="0"/>
            </a:endParaRPr>
          </a:p>
        </p:txBody>
      </p:sp>
      <p:sp>
        <p:nvSpPr>
          <p:cNvPr id="25605" name="Rectangle 2">
            <a:extLst>
              <a:ext uri="{FF2B5EF4-FFF2-40B4-BE49-F238E27FC236}">
                <a16:creationId xmlns:a16="http://schemas.microsoft.com/office/drawing/2014/main" id="{F91FAF70-1E9C-6B5C-39DE-CCAFC1553488}"/>
              </a:ext>
            </a:extLst>
          </p:cNvPr>
          <p:cNvSpPr>
            <a:spLocks noGrp="1" noRot="1" noChangeAspect="1" noChangeArrowheads="1" noTextEdit="1"/>
          </p:cNvSpPr>
          <p:nvPr>
            <p:ph type="sldImg"/>
          </p:nvPr>
        </p:nvSpPr>
        <p:spPr>
          <a:xfrm>
            <a:off x="884238" y="309563"/>
            <a:ext cx="5164137" cy="3873500"/>
          </a:xfrm>
          <a:ln/>
        </p:spPr>
      </p:sp>
      <p:sp>
        <p:nvSpPr>
          <p:cNvPr id="25606" name="Rectangle 3">
            <a:extLst>
              <a:ext uri="{FF2B5EF4-FFF2-40B4-BE49-F238E27FC236}">
                <a16:creationId xmlns:a16="http://schemas.microsoft.com/office/drawing/2014/main" id="{ACE0AB6A-2016-2F11-181B-E832C57C45B9}"/>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884140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a:extLst>
              <a:ext uri="{FF2B5EF4-FFF2-40B4-BE49-F238E27FC236}">
                <a16:creationId xmlns:a16="http://schemas.microsoft.com/office/drawing/2014/main" id="{1ABCD667-9346-C869-7028-6787A364B720}"/>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9219" name="Rectangle 6">
            <a:extLst>
              <a:ext uri="{FF2B5EF4-FFF2-40B4-BE49-F238E27FC236}">
                <a16:creationId xmlns:a16="http://schemas.microsoft.com/office/drawing/2014/main" id="{145BA9A3-6D7E-A3B5-3E1A-C2E9524D818A}"/>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9220" name="Rectangle 10">
            <a:extLst>
              <a:ext uri="{FF2B5EF4-FFF2-40B4-BE49-F238E27FC236}">
                <a16:creationId xmlns:a16="http://schemas.microsoft.com/office/drawing/2014/main" id="{CF9F181B-A243-35A9-610A-12320499BF5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1F319E74-061A-4641-8785-B0CE50A4F03C}" type="slidenum">
              <a:rPr lang="en-US" altLang="en-US" smtClean="0">
                <a:latin typeface="Arial" panose="020B0604020202020204" pitchFamily="34" charset="0"/>
              </a:rPr>
              <a:pPr>
                <a:spcBef>
                  <a:spcPct val="0"/>
                </a:spcBef>
                <a:buClrTx/>
                <a:buFontTx/>
                <a:buNone/>
              </a:pPr>
              <a:t>5</a:t>
            </a:fld>
            <a:endParaRPr lang="en-US" altLang="en-US">
              <a:latin typeface="Arial" panose="020B0604020202020204" pitchFamily="34" charset="0"/>
            </a:endParaRPr>
          </a:p>
        </p:txBody>
      </p:sp>
      <p:sp>
        <p:nvSpPr>
          <p:cNvPr id="9221" name="Rectangle 2">
            <a:extLst>
              <a:ext uri="{FF2B5EF4-FFF2-40B4-BE49-F238E27FC236}">
                <a16:creationId xmlns:a16="http://schemas.microsoft.com/office/drawing/2014/main" id="{7A39E7FD-1C6B-42CA-F639-FBDD3F3DF9FE}"/>
              </a:ext>
            </a:extLst>
          </p:cNvPr>
          <p:cNvSpPr>
            <a:spLocks noGrp="1" noRot="1" noChangeAspect="1" noChangeArrowheads="1" noTextEdit="1"/>
          </p:cNvSpPr>
          <p:nvPr>
            <p:ph type="sldImg"/>
          </p:nvPr>
        </p:nvSpPr>
        <p:spPr>
          <a:xfrm>
            <a:off x="884238" y="309563"/>
            <a:ext cx="5164137" cy="3873500"/>
          </a:xfrm>
          <a:ln/>
        </p:spPr>
      </p:sp>
      <p:sp>
        <p:nvSpPr>
          <p:cNvPr id="9222" name="Rectangle 3">
            <a:extLst>
              <a:ext uri="{FF2B5EF4-FFF2-40B4-BE49-F238E27FC236}">
                <a16:creationId xmlns:a16="http://schemas.microsoft.com/office/drawing/2014/main" id="{686BAA75-4082-BB63-6AC7-724ED3F2AA3B}"/>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1800">
              <a:latin typeface="Arial Rounded MT Bold" panose="020F0704030504030204" pitchFamily="34" charset="0"/>
            </a:endParaRPr>
          </a:p>
        </p:txBody>
      </p:sp>
    </p:spTree>
    <p:extLst>
      <p:ext uri="{BB962C8B-B14F-4D97-AF65-F5344CB8AC3E}">
        <p14:creationId xmlns:p14="http://schemas.microsoft.com/office/powerpoint/2010/main" val="23268317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a:extLst>
              <a:ext uri="{FF2B5EF4-FFF2-40B4-BE49-F238E27FC236}">
                <a16:creationId xmlns:a16="http://schemas.microsoft.com/office/drawing/2014/main" id="{B9D3472F-0CB7-26CC-1945-EA71E512194D}"/>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25603" name="Rectangle 6">
            <a:extLst>
              <a:ext uri="{FF2B5EF4-FFF2-40B4-BE49-F238E27FC236}">
                <a16:creationId xmlns:a16="http://schemas.microsoft.com/office/drawing/2014/main" id="{8161D41F-7E94-4FF3-125D-6849F9DE9CC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25604" name="Rectangle 10">
            <a:extLst>
              <a:ext uri="{FF2B5EF4-FFF2-40B4-BE49-F238E27FC236}">
                <a16:creationId xmlns:a16="http://schemas.microsoft.com/office/drawing/2014/main" id="{54374A58-289F-D776-4E8C-A131273D42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8A9B3973-B894-456B-B665-1F5559D56A27}" type="slidenum">
              <a:rPr lang="en-US" altLang="en-US" smtClean="0">
                <a:latin typeface="Arial" panose="020B0604020202020204" pitchFamily="34" charset="0"/>
              </a:rPr>
              <a:pPr>
                <a:spcBef>
                  <a:spcPct val="0"/>
                </a:spcBef>
                <a:buClrTx/>
                <a:buFontTx/>
                <a:buNone/>
              </a:pPr>
              <a:t>50</a:t>
            </a:fld>
            <a:endParaRPr lang="en-US" altLang="en-US">
              <a:latin typeface="Arial" panose="020B0604020202020204" pitchFamily="34" charset="0"/>
            </a:endParaRPr>
          </a:p>
        </p:txBody>
      </p:sp>
      <p:sp>
        <p:nvSpPr>
          <p:cNvPr id="25605" name="Rectangle 2">
            <a:extLst>
              <a:ext uri="{FF2B5EF4-FFF2-40B4-BE49-F238E27FC236}">
                <a16:creationId xmlns:a16="http://schemas.microsoft.com/office/drawing/2014/main" id="{F91FAF70-1E9C-6B5C-39DE-CCAFC1553488}"/>
              </a:ext>
            </a:extLst>
          </p:cNvPr>
          <p:cNvSpPr>
            <a:spLocks noGrp="1" noRot="1" noChangeAspect="1" noChangeArrowheads="1" noTextEdit="1"/>
          </p:cNvSpPr>
          <p:nvPr>
            <p:ph type="sldImg"/>
          </p:nvPr>
        </p:nvSpPr>
        <p:spPr>
          <a:xfrm>
            <a:off x="884238" y="309563"/>
            <a:ext cx="5164137" cy="3873500"/>
          </a:xfrm>
          <a:ln/>
        </p:spPr>
      </p:sp>
      <p:sp>
        <p:nvSpPr>
          <p:cNvPr id="25606" name="Rectangle 3">
            <a:extLst>
              <a:ext uri="{FF2B5EF4-FFF2-40B4-BE49-F238E27FC236}">
                <a16:creationId xmlns:a16="http://schemas.microsoft.com/office/drawing/2014/main" id="{ACE0AB6A-2016-2F11-181B-E832C57C45B9}"/>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dirty="0">
                <a:latin typeface="Arial Rounded MT Bold" panose="020F0704030504030204" pitchFamily="34" charset="0"/>
              </a:rPr>
              <a:t>So, do everything you can to ensure that your home is a place of joy!</a:t>
            </a:r>
          </a:p>
        </p:txBody>
      </p:sp>
    </p:spTree>
    <p:extLst>
      <p:ext uri="{BB962C8B-B14F-4D97-AF65-F5344CB8AC3E}">
        <p14:creationId xmlns:p14="http://schemas.microsoft.com/office/powerpoint/2010/main" val="20894753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a:extLst>
              <a:ext uri="{FF2B5EF4-FFF2-40B4-BE49-F238E27FC236}">
                <a16:creationId xmlns:a16="http://schemas.microsoft.com/office/drawing/2014/main" id="{B9D3472F-0CB7-26CC-1945-EA71E512194D}"/>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25603" name="Rectangle 6">
            <a:extLst>
              <a:ext uri="{FF2B5EF4-FFF2-40B4-BE49-F238E27FC236}">
                <a16:creationId xmlns:a16="http://schemas.microsoft.com/office/drawing/2014/main" id="{8161D41F-7E94-4FF3-125D-6849F9DE9CC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25604" name="Rectangle 10">
            <a:extLst>
              <a:ext uri="{FF2B5EF4-FFF2-40B4-BE49-F238E27FC236}">
                <a16:creationId xmlns:a16="http://schemas.microsoft.com/office/drawing/2014/main" id="{54374A58-289F-D776-4E8C-A131273D42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8A9B3973-B894-456B-B665-1F5559D56A27}" type="slidenum">
              <a:rPr lang="en-US" altLang="en-US" smtClean="0">
                <a:latin typeface="Arial" panose="020B0604020202020204" pitchFamily="34" charset="0"/>
              </a:rPr>
              <a:pPr>
                <a:spcBef>
                  <a:spcPct val="0"/>
                </a:spcBef>
                <a:buClrTx/>
                <a:buFontTx/>
                <a:buNone/>
              </a:pPr>
              <a:t>51</a:t>
            </a:fld>
            <a:endParaRPr lang="en-US" altLang="en-US">
              <a:latin typeface="Arial" panose="020B0604020202020204" pitchFamily="34" charset="0"/>
            </a:endParaRPr>
          </a:p>
        </p:txBody>
      </p:sp>
      <p:sp>
        <p:nvSpPr>
          <p:cNvPr id="25605" name="Rectangle 2">
            <a:extLst>
              <a:ext uri="{FF2B5EF4-FFF2-40B4-BE49-F238E27FC236}">
                <a16:creationId xmlns:a16="http://schemas.microsoft.com/office/drawing/2014/main" id="{F91FAF70-1E9C-6B5C-39DE-CCAFC1553488}"/>
              </a:ext>
            </a:extLst>
          </p:cNvPr>
          <p:cNvSpPr>
            <a:spLocks noGrp="1" noRot="1" noChangeAspect="1" noChangeArrowheads="1" noTextEdit="1"/>
          </p:cNvSpPr>
          <p:nvPr>
            <p:ph type="sldImg"/>
          </p:nvPr>
        </p:nvSpPr>
        <p:spPr>
          <a:xfrm>
            <a:off x="884238" y="309563"/>
            <a:ext cx="5164137" cy="3873500"/>
          </a:xfrm>
          <a:ln/>
        </p:spPr>
      </p:sp>
      <p:sp>
        <p:nvSpPr>
          <p:cNvPr id="25606" name="Rectangle 3">
            <a:extLst>
              <a:ext uri="{FF2B5EF4-FFF2-40B4-BE49-F238E27FC236}">
                <a16:creationId xmlns:a16="http://schemas.microsoft.com/office/drawing/2014/main" id="{ACE0AB6A-2016-2F11-181B-E832C57C45B9}"/>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altLang="en-US" sz="2000" dirty="0">
                <a:latin typeface="Arial Rounded MT Bold" panose="020F0704030504030204" pitchFamily="34" charset="0"/>
              </a:rPr>
              <a:t>https://washingtonstand.com/commentary/the-hidden-hurt-behind-pride-month-and-sexual-rebellion-</a:t>
            </a:r>
          </a:p>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16505979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a:extLst>
              <a:ext uri="{FF2B5EF4-FFF2-40B4-BE49-F238E27FC236}">
                <a16:creationId xmlns:a16="http://schemas.microsoft.com/office/drawing/2014/main" id="{B9D3472F-0CB7-26CC-1945-EA71E512194D}"/>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25603" name="Rectangle 6">
            <a:extLst>
              <a:ext uri="{FF2B5EF4-FFF2-40B4-BE49-F238E27FC236}">
                <a16:creationId xmlns:a16="http://schemas.microsoft.com/office/drawing/2014/main" id="{8161D41F-7E94-4FF3-125D-6849F9DE9CC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25604" name="Rectangle 10">
            <a:extLst>
              <a:ext uri="{FF2B5EF4-FFF2-40B4-BE49-F238E27FC236}">
                <a16:creationId xmlns:a16="http://schemas.microsoft.com/office/drawing/2014/main" id="{54374A58-289F-D776-4E8C-A131273D42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8A9B3973-B894-456B-B665-1F5559D56A27}" type="slidenum">
              <a:rPr lang="en-US" altLang="en-US" smtClean="0">
                <a:latin typeface="Arial" panose="020B0604020202020204" pitchFamily="34" charset="0"/>
              </a:rPr>
              <a:pPr>
                <a:spcBef>
                  <a:spcPct val="0"/>
                </a:spcBef>
                <a:buClrTx/>
                <a:buFontTx/>
                <a:buNone/>
              </a:pPr>
              <a:t>52</a:t>
            </a:fld>
            <a:endParaRPr lang="en-US" altLang="en-US">
              <a:latin typeface="Arial" panose="020B0604020202020204" pitchFamily="34" charset="0"/>
            </a:endParaRPr>
          </a:p>
        </p:txBody>
      </p:sp>
      <p:sp>
        <p:nvSpPr>
          <p:cNvPr id="25605" name="Rectangle 2">
            <a:extLst>
              <a:ext uri="{FF2B5EF4-FFF2-40B4-BE49-F238E27FC236}">
                <a16:creationId xmlns:a16="http://schemas.microsoft.com/office/drawing/2014/main" id="{F91FAF70-1E9C-6B5C-39DE-CCAFC1553488}"/>
              </a:ext>
            </a:extLst>
          </p:cNvPr>
          <p:cNvSpPr>
            <a:spLocks noGrp="1" noRot="1" noChangeAspect="1" noChangeArrowheads="1" noTextEdit="1"/>
          </p:cNvSpPr>
          <p:nvPr>
            <p:ph type="sldImg"/>
          </p:nvPr>
        </p:nvSpPr>
        <p:spPr>
          <a:xfrm>
            <a:off x="884238" y="309563"/>
            <a:ext cx="5164137" cy="3873500"/>
          </a:xfrm>
          <a:ln/>
        </p:spPr>
      </p:sp>
      <p:sp>
        <p:nvSpPr>
          <p:cNvPr id="25606" name="Rectangle 3">
            <a:extLst>
              <a:ext uri="{FF2B5EF4-FFF2-40B4-BE49-F238E27FC236}">
                <a16:creationId xmlns:a16="http://schemas.microsoft.com/office/drawing/2014/main" id="{ACE0AB6A-2016-2F11-181B-E832C57C45B9}"/>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altLang="en-US" sz="2000" dirty="0">
                <a:latin typeface="Arial Rounded MT Bold" panose="020F0704030504030204" pitchFamily="34" charset="0"/>
              </a:rPr>
              <a:t>https://washingtonstand.com/commentary/the-hidden-hurt-behind-pride-month-and-sexual-rebellion-</a:t>
            </a:r>
          </a:p>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19819858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914400" y="304800"/>
            <a:ext cx="5080000"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sz="2000" dirty="0"/>
          </a:p>
        </p:txBody>
      </p:sp>
    </p:spTree>
    <p:extLst>
      <p:ext uri="{BB962C8B-B14F-4D97-AF65-F5344CB8AC3E}">
        <p14:creationId xmlns:p14="http://schemas.microsoft.com/office/powerpoint/2010/main" val="1704737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a:extLst>
              <a:ext uri="{FF2B5EF4-FFF2-40B4-BE49-F238E27FC236}">
                <a16:creationId xmlns:a16="http://schemas.microsoft.com/office/drawing/2014/main" id="{B9D3472F-0CB7-26CC-1945-EA71E512194D}"/>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25603" name="Rectangle 6">
            <a:extLst>
              <a:ext uri="{FF2B5EF4-FFF2-40B4-BE49-F238E27FC236}">
                <a16:creationId xmlns:a16="http://schemas.microsoft.com/office/drawing/2014/main" id="{8161D41F-7E94-4FF3-125D-6849F9DE9CC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25604" name="Rectangle 10">
            <a:extLst>
              <a:ext uri="{FF2B5EF4-FFF2-40B4-BE49-F238E27FC236}">
                <a16:creationId xmlns:a16="http://schemas.microsoft.com/office/drawing/2014/main" id="{54374A58-289F-D776-4E8C-A131273D42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8A9B3973-B894-456B-B665-1F5559D56A27}" type="slidenum">
              <a:rPr lang="en-US" altLang="en-US" smtClean="0">
                <a:latin typeface="Arial" panose="020B0604020202020204" pitchFamily="34" charset="0"/>
              </a:rPr>
              <a:pPr>
                <a:spcBef>
                  <a:spcPct val="0"/>
                </a:spcBef>
                <a:buClrTx/>
                <a:buFontTx/>
                <a:buNone/>
              </a:pPr>
              <a:t>54</a:t>
            </a:fld>
            <a:endParaRPr lang="en-US" altLang="en-US">
              <a:latin typeface="Arial" panose="020B0604020202020204" pitchFamily="34" charset="0"/>
            </a:endParaRPr>
          </a:p>
        </p:txBody>
      </p:sp>
      <p:sp>
        <p:nvSpPr>
          <p:cNvPr id="25605" name="Rectangle 2">
            <a:extLst>
              <a:ext uri="{FF2B5EF4-FFF2-40B4-BE49-F238E27FC236}">
                <a16:creationId xmlns:a16="http://schemas.microsoft.com/office/drawing/2014/main" id="{F91FAF70-1E9C-6B5C-39DE-CCAFC1553488}"/>
              </a:ext>
            </a:extLst>
          </p:cNvPr>
          <p:cNvSpPr>
            <a:spLocks noGrp="1" noRot="1" noChangeAspect="1" noChangeArrowheads="1" noTextEdit="1"/>
          </p:cNvSpPr>
          <p:nvPr>
            <p:ph type="sldImg"/>
          </p:nvPr>
        </p:nvSpPr>
        <p:spPr>
          <a:xfrm>
            <a:off x="884238" y="309563"/>
            <a:ext cx="5164137" cy="3873500"/>
          </a:xfrm>
          <a:ln/>
        </p:spPr>
      </p:sp>
      <p:sp>
        <p:nvSpPr>
          <p:cNvPr id="25606" name="Rectangle 3">
            <a:extLst>
              <a:ext uri="{FF2B5EF4-FFF2-40B4-BE49-F238E27FC236}">
                <a16:creationId xmlns:a16="http://schemas.microsoft.com/office/drawing/2014/main" id="{ACE0AB6A-2016-2F11-181B-E832C57C45B9}"/>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latin typeface="Arial Rounded MT Bold" panose="020F0704030504030204" pitchFamily="34" charset="0"/>
                <a:hlinkClick r:id="rId3" tooltip="w:Ted Bundy">
                  <a:extLst>
                    <a:ext uri="{A12FA001-AC4F-418D-AE19-62706E023703}">
                      <ahyp:hlinkClr xmlns:ahyp="http://schemas.microsoft.com/office/drawing/2018/hyperlinkcolor" val="tx"/>
                    </a:ext>
                  </a:extLst>
                </a:hlinkClick>
              </a:rPr>
              <a:t>Theodore Robert "Ted" Bundy</a:t>
            </a:r>
            <a:r>
              <a:rPr lang="en-US" altLang="en-US" sz="2000" b="1" dirty="0">
                <a:latin typeface="Arial Rounded MT Bold" panose="020F0704030504030204" pitchFamily="34" charset="0"/>
              </a:rPr>
              <a:t> (</a:t>
            </a:r>
            <a:r>
              <a:rPr lang="en-US" altLang="en-US" sz="2000" dirty="0">
                <a:latin typeface="Arial Rounded MT Bold" panose="020F0704030504030204" pitchFamily="34" charset="0"/>
              </a:rPr>
              <a:t>born </a:t>
            </a:r>
            <a:r>
              <a:rPr lang="en-US" altLang="en-US" sz="2000" b="1" dirty="0">
                <a:latin typeface="Arial Rounded MT Bold" panose="020F0704030504030204" pitchFamily="34" charset="0"/>
              </a:rPr>
              <a:t>Theodore Robert Cowell</a:t>
            </a:r>
            <a:r>
              <a:rPr lang="en-US" altLang="en-US" sz="2000" dirty="0">
                <a:latin typeface="Arial Rounded MT Bold" panose="020F0704030504030204" pitchFamily="34" charset="0"/>
              </a:rPr>
              <a:t>; was a famous American </a:t>
            </a:r>
            <a:r>
              <a:rPr lang="en-US" altLang="en-US" sz="2000" b="1" dirty="0">
                <a:latin typeface="Arial Rounded MT Bold" panose="020F0704030504030204" pitchFamily="34" charset="0"/>
                <a:hlinkClick r:id="rId4" tooltip="w:killer">
                  <a:extLst>
                    <a:ext uri="{A12FA001-AC4F-418D-AE19-62706E023703}">
                      <ahyp:hlinkClr xmlns:ahyp="http://schemas.microsoft.com/office/drawing/2018/hyperlinkcolor" val="tx"/>
                    </a:ext>
                  </a:extLst>
                </a:hlinkClick>
              </a:rPr>
              <a:t>killer</a:t>
            </a:r>
            <a:r>
              <a:rPr lang="en-US" altLang="en-US" sz="2000" b="1" dirty="0">
                <a:latin typeface="Arial Rounded MT Bold" panose="020F0704030504030204" pitchFamily="34" charset="0"/>
              </a:rPr>
              <a:t>, </a:t>
            </a:r>
            <a:r>
              <a:rPr lang="en-US" altLang="en-US" sz="2000" b="1" dirty="0">
                <a:latin typeface="Arial Rounded MT Bold" panose="020F0704030504030204" pitchFamily="34" charset="0"/>
                <a:hlinkClick r:id="rId5" tooltip="w:rapist">
                  <a:extLst>
                    <a:ext uri="{A12FA001-AC4F-418D-AE19-62706E023703}">
                      <ahyp:hlinkClr xmlns:ahyp="http://schemas.microsoft.com/office/drawing/2018/hyperlinkcolor" val="tx"/>
                    </a:ext>
                  </a:extLst>
                </a:hlinkClick>
              </a:rPr>
              <a:t>rapist</a:t>
            </a:r>
            <a:r>
              <a:rPr lang="en-US" altLang="en-US" sz="2000" b="1" dirty="0">
                <a:latin typeface="Arial Rounded MT Bold" panose="020F0704030504030204" pitchFamily="34" charset="0"/>
              </a:rPr>
              <a:t>, </a:t>
            </a:r>
            <a:r>
              <a:rPr lang="en-US" altLang="en-US" sz="2000" b="1" dirty="0" err="1">
                <a:latin typeface="Arial Rounded MT Bold" panose="020F0704030504030204" pitchFamily="34" charset="0"/>
                <a:hlinkClick r:id="rId6" tooltip="w:kidnapper">
                  <a:extLst>
                    <a:ext uri="{A12FA001-AC4F-418D-AE19-62706E023703}">
                      <ahyp:hlinkClr xmlns:ahyp="http://schemas.microsoft.com/office/drawing/2018/hyperlinkcolor" val="tx"/>
                    </a:ext>
                  </a:extLst>
                </a:hlinkClick>
              </a:rPr>
              <a:t>kidnapper</a:t>
            </a:r>
            <a:r>
              <a:rPr lang="en-US" altLang="en-US" sz="2000" b="1" dirty="0" err="1">
                <a:latin typeface="Arial Rounded MT Bold" panose="020F0704030504030204" pitchFamily="34" charset="0"/>
              </a:rPr>
              <a:t>and</a:t>
            </a:r>
            <a:r>
              <a:rPr lang="en-US" altLang="en-US" sz="2000" b="1" dirty="0">
                <a:latin typeface="Arial Rounded MT Bold" panose="020F0704030504030204" pitchFamily="34" charset="0"/>
              </a:rPr>
              <a:t> </a:t>
            </a:r>
            <a:r>
              <a:rPr lang="en-US" altLang="en-US" sz="2000" b="1" dirty="0">
                <a:latin typeface="Arial Rounded MT Bold" panose="020F0704030504030204" pitchFamily="34" charset="0"/>
                <a:hlinkClick r:id="rId7" tooltip="w:necrophile">
                  <a:extLst>
                    <a:ext uri="{A12FA001-AC4F-418D-AE19-62706E023703}">
                      <ahyp:hlinkClr xmlns:ahyp="http://schemas.microsoft.com/office/drawing/2018/hyperlinkcolor" val="tx"/>
                    </a:ext>
                  </a:extLst>
                </a:hlinkClick>
              </a:rPr>
              <a:t>necrophile</a:t>
            </a:r>
            <a:r>
              <a:rPr lang="en-US" altLang="en-US" sz="2000" b="1" dirty="0">
                <a:latin typeface="Arial Rounded MT Bold" panose="020F0704030504030204" pitchFamily="34" charset="0"/>
              </a:rPr>
              <a:t>     </a:t>
            </a:r>
            <a:r>
              <a:rPr lang="en-US" altLang="en-US" sz="2000" dirty="0">
                <a:latin typeface="Arial Rounded MT Bold" panose="020F0704030504030204" pitchFamily="34" charset="0"/>
              </a:rPr>
              <a:t>who assaulted and killed numerous young women and girls (from ages 15 - 25) during the 1970s and possibly earlier. </a:t>
            </a:r>
          </a:p>
          <a:p>
            <a:pPr>
              <a:buFont typeface="Times New Roman" panose="02020603050405020304" pitchFamily="18" charset="0"/>
              <a:buChar char="•"/>
            </a:pPr>
            <a:r>
              <a:rPr lang="en-US" altLang="en-US" sz="2000" dirty="0">
                <a:latin typeface="Arial Rounded MT Bold" panose="020F0704030504030204" pitchFamily="34" charset="0"/>
              </a:rPr>
              <a:t>Those of use who are, who have been so much influenced by violence in the media, in particular pornographic violence, are not some kinds of inherent monsters. We are your sons and we are your husbands. And we grew up in regular families. And pornography can reach out and snatch a kid out of any house today. It snatched me out of my home twenty, thirty years ago.</a:t>
            </a:r>
          </a:p>
          <a:p>
            <a:endParaRPr lang="en-US" altLang="en-US" sz="2000" dirty="0">
              <a:latin typeface="Arial Rounded MT Bold" panose="020F070403050403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a:extLst>
              <a:ext uri="{FF2B5EF4-FFF2-40B4-BE49-F238E27FC236}">
                <a16:creationId xmlns:a16="http://schemas.microsoft.com/office/drawing/2014/main" id="{B9D3472F-0CB7-26CC-1945-EA71E512194D}"/>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25603" name="Rectangle 6">
            <a:extLst>
              <a:ext uri="{FF2B5EF4-FFF2-40B4-BE49-F238E27FC236}">
                <a16:creationId xmlns:a16="http://schemas.microsoft.com/office/drawing/2014/main" id="{8161D41F-7E94-4FF3-125D-6849F9DE9CC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25604" name="Rectangle 10">
            <a:extLst>
              <a:ext uri="{FF2B5EF4-FFF2-40B4-BE49-F238E27FC236}">
                <a16:creationId xmlns:a16="http://schemas.microsoft.com/office/drawing/2014/main" id="{54374A58-289F-D776-4E8C-A131273D42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8A9B3973-B894-456B-B665-1F5559D56A27}" type="slidenum">
              <a:rPr lang="en-US" altLang="en-US" smtClean="0">
                <a:latin typeface="Arial" panose="020B0604020202020204" pitchFamily="34" charset="0"/>
              </a:rPr>
              <a:pPr>
                <a:spcBef>
                  <a:spcPct val="0"/>
                </a:spcBef>
                <a:buClrTx/>
                <a:buFontTx/>
                <a:buNone/>
              </a:pPr>
              <a:t>55</a:t>
            </a:fld>
            <a:endParaRPr lang="en-US" altLang="en-US">
              <a:latin typeface="Arial" panose="020B0604020202020204" pitchFamily="34" charset="0"/>
            </a:endParaRPr>
          </a:p>
        </p:txBody>
      </p:sp>
      <p:sp>
        <p:nvSpPr>
          <p:cNvPr id="25605" name="Rectangle 2">
            <a:extLst>
              <a:ext uri="{FF2B5EF4-FFF2-40B4-BE49-F238E27FC236}">
                <a16:creationId xmlns:a16="http://schemas.microsoft.com/office/drawing/2014/main" id="{F91FAF70-1E9C-6B5C-39DE-CCAFC1553488}"/>
              </a:ext>
            </a:extLst>
          </p:cNvPr>
          <p:cNvSpPr>
            <a:spLocks noGrp="1" noRot="1" noChangeAspect="1" noChangeArrowheads="1" noTextEdit="1"/>
          </p:cNvSpPr>
          <p:nvPr>
            <p:ph type="sldImg"/>
          </p:nvPr>
        </p:nvSpPr>
        <p:spPr>
          <a:xfrm>
            <a:off x="884238" y="309563"/>
            <a:ext cx="5164137" cy="3873500"/>
          </a:xfrm>
          <a:ln/>
        </p:spPr>
      </p:sp>
      <p:sp>
        <p:nvSpPr>
          <p:cNvPr id="25606" name="Rectangle 3">
            <a:extLst>
              <a:ext uri="{FF2B5EF4-FFF2-40B4-BE49-F238E27FC236}">
                <a16:creationId xmlns:a16="http://schemas.microsoft.com/office/drawing/2014/main" id="{ACE0AB6A-2016-2F11-181B-E832C57C45B9}"/>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31868042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a:extLst>
              <a:ext uri="{FF2B5EF4-FFF2-40B4-BE49-F238E27FC236}">
                <a16:creationId xmlns:a16="http://schemas.microsoft.com/office/drawing/2014/main" id="{B9D3472F-0CB7-26CC-1945-EA71E512194D}"/>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25603" name="Rectangle 6">
            <a:extLst>
              <a:ext uri="{FF2B5EF4-FFF2-40B4-BE49-F238E27FC236}">
                <a16:creationId xmlns:a16="http://schemas.microsoft.com/office/drawing/2014/main" id="{8161D41F-7E94-4FF3-125D-6849F9DE9CC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25604" name="Rectangle 10">
            <a:extLst>
              <a:ext uri="{FF2B5EF4-FFF2-40B4-BE49-F238E27FC236}">
                <a16:creationId xmlns:a16="http://schemas.microsoft.com/office/drawing/2014/main" id="{54374A58-289F-D776-4E8C-A131273D42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8A9B3973-B894-456B-B665-1F5559D56A27}" type="slidenum">
              <a:rPr lang="en-US" altLang="en-US" smtClean="0">
                <a:latin typeface="Arial" panose="020B0604020202020204" pitchFamily="34" charset="0"/>
              </a:rPr>
              <a:pPr>
                <a:spcBef>
                  <a:spcPct val="0"/>
                </a:spcBef>
                <a:buClrTx/>
                <a:buFontTx/>
                <a:buNone/>
              </a:pPr>
              <a:t>56</a:t>
            </a:fld>
            <a:endParaRPr lang="en-US" altLang="en-US">
              <a:latin typeface="Arial" panose="020B0604020202020204" pitchFamily="34" charset="0"/>
            </a:endParaRPr>
          </a:p>
        </p:txBody>
      </p:sp>
      <p:sp>
        <p:nvSpPr>
          <p:cNvPr id="25605" name="Rectangle 2">
            <a:extLst>
              <a:ext uri="{FF2B5EF4-FFF2-40B4-BE49-F238E27FC236}">
                <a16:creationId xmlns:a16="http://schemas.microsoft.com/office/drawing/2014/main" id="{F91FAF70-1E9C-6B5C-39DE-CCAFC1553488}"/>
              </a:ext>
            </a:extLst>
          </p:cNvPr>
          <p:cNvSpPr>
            <a:spLocks noGrp="1" noRot="1" noChangeAspect="1" noChangeArrowheads="1" noTextEdit="1"/>
          </p:cNvSpPr>
          <p:nvPr>
            <p:ph type="sldImg"/>
          </p:nvPr>
        </p:nvSpPr>
        <p:spPr>
          <a:xfrm>
            <a:off x="884238" y="309563"/>
            <a:ext cx="5164137" cy="3873500"/>
          </a:xfrm>
          <a:ln/>
        </p:spPr>
      </p:sp>
      <p:sp>
        <p:nvSpPr>
          <p:cNvPr id="25606" name="Rectangle 3">
            <a:extLst>
              <a:ext uri="{FF2B5EF4-FFF2-40B4-BE49-F238E27FC236}">
                <a16:creationId xmlns:a16="http://schemas.microsoft.com/office/drawing/2014/main" id="{ACE0AB6A-2016-2F11-181B-E832C57C45B9}"/>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34949844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a:extLst>
              <a:ext uri="{FF2B5EF4-FFF2-40B4-BE49-F238E27FC236}">
                <a16:creationId xmlns:a16="http://schemas.microsoft.com/office/drawing/2014/main" id="{F0AFEF7B-D025-7946-BB90-B707F37AA2FF}"/>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27651" name="Rectangle 6">
            <a:extLst>
              <a:ext uri="{FF2B5EF4-FFF2-40B4-BE49-F238E27FC236}">
                <a16:creationId xmlns:a16="http://schemas.microsoft.com/office/drawing/2014/main" id="{B320362C-8227-F320-4608-E0A8E7DFC55B}"/>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27652" name="Rectangle 10">
            <a:extLst>
              <a:ext uri="{FF2B5EF4-FFF2-40B4-BE49-F238E27FC236}">
                <a16:creationId xmlns:a16="http://schemas.microsoft.com/office/drawing/2014/main" id="{EAFF5E2E-3F24-3CC0-DC2A-34516A37536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D55C45CD-63B3-47BD-AF89-256A7391D116}" type="slidenum">
              <a:rPr lang="en-US" altLang="en-US" smtClean="0">
                <a:latin typeface="Arial" panose="020B0604020202020204" pitchFamily="34" charset="0"/>
              </a:rPr>
              <a:pPr>
                <a:spcBef>
                  <a:spcPct val="0"/>
                </a:spcBef>
                <a:buClrTx/>
                <a:buFontTx/>
                <a:buNone/>
              </a:pPr>
              <a:t>57</a:t>
            </a:fld>
            <a:endParaRPr lang="en-US" altLang="en-US">
              <a:latin typeface="Arial" panose="020B0604020202020204" pitchFamily="34" charset="0"/>
            </a:endParaRPr>
          </a:p>
        </p:txBody>
      </p:sp>
      <p:sp>
        <p:nvSpPr>
          <p:cNvPr id="27653" name="Rectangle 2">
            <a:extLst>
              <a:ext uri="{FF2B5EF4-FFF2-40B4-BE49-F238E27FC236}">
                <a16:creationId xmlns:a16="http://schemas.microsoft.com/office/drawing/2014/main" id="{DC1BA988-F90C-A4F1-BBEB-C5DC72D658BE}"/>
              </a:ext>
            </a:extLst>
          </p:cNvPr>
          <p:cNvSpPr>
            <a:spLocks noGrp="1" noRot="1" noChangeAspect="1" noChangeArrowheads="1" noTextEdit="1"/>
          </p:cNvSpPr>
          <p:nvPr>
            <p:ph type="sldImg"/>
          </p:nvPr>
        </p:nvSpPr>
        <p:spPr>
          <a:xfrm>
            <a:off x="884238" y="309563"/>
            <a:ext cx="5164137" cy="3873500"/>
          </a:xfrm>
          <a:ln/>
        </p:spPr>
      </p:sp>
      <p:sp>
        <p:nvSpPr>
          <p:cNvPr id="27654" name="Rectangle 3">
            <a:extLst>
              <a:ext uri="{FF2B5EF4-FFF2-40B4-BE49-F238E27FC236}">
                <a16:creationId xmlns:a16="http://schemas.microsoft.com/office/drawing/2014/main" id="{5ECEFCD8-393B-0456-FD64-BAE7DE2C11ED}"/>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i="1" dirty="0">
                <a:latin typeface="Arial Rounded MT Bold" panose="020F0704030504030204" pitchFamily="34" charset="0"/>
              </a:rPr>
              <a:t>[Motivation of porn isn’t initially to be a predator, it’s to find a safe woman. Possum.  Paper or pixel woman.</a:t>
            </a:r>
          </a:p>
          <a:p>
            <a:r>
              <a:rPr lang="en-US" altLang="en-US" sz="2000" i="1" dirty="0">
                <a:latin typeface="Arial Rounded MT Bold" panose="020F0704030504030204" pitchFamily="34" charset="0"/>
              </a:rPr>
              <a:t>Filters: covenant eyes software, others.</a:t>
            </a:r>
          </a:p>
          <a:p>
            <a:r>
              <a:rPr lang="en-US" altLang="en-US" sz="2000" i="1" dirty="0">
                <a:latin typeface="Arial Rounded MT Bold" panose="020F0704030504030204" pitchFamily="34" charset="0"/>
              </a:rPr>
              <a:t>Pornography wrong?  Self abuse?  Messiah: But I tell you that a man who even looks at a woman with the purpose of lusting after her has already committed adultery with her in his heart.</a:t>
            </a:r>
            <a:r>
              <a:rPr lang="en-US" altLang="en-US" sz="2000" dirty="0">
                <a:latin typeface="Arial Rounded MT Bold" panose="020F0704030504030204" pitchFamily="34" charset="0"/>
              </a:rPr>
              <a:t> </a:t>
            </a:r>
          </a:p>
          <a:p>
            <a:r>
              <a:rPr lang="en-US" altLang="en-US" sz="2000" i="1" dirty="0">
                <a:latin typeface="Arial Rounded MT Bold" panose="020F0704030504030204" pitchFamily="34" charset="0"/>
              </a:rPr>
              <a:t>Eyes,  and summer, ladies, legs, midriffs, cleavage.  PLEASE. </a:t>
            </a:r>
          </a:p>
          <a:p>
            <a:r>
              <a:rPr lang="en-US" altLang="en-US" sz="2000" i="1" dirty="0">
                <a:latin typeface="Arial Rounded MT Bold" panose="020F0704030504030204" pitchFamily="34" charset="0"/>
              </a:rPr>
              <a:t>Inner attitudes about people.</a:t>
            </a:r>
            <a:r>
              <a:rPr lang="en-US" altLang="en-US" sz="2000" dirty="0">
                <a:latin typeface="Arial Rounded MT Bold" panose="020F0704030504030204" pitchFamily="34" charset="0"/>
              </a:rPr>
              <a:t> </a:t>
            </a:r>
          </a:p>
          <a:p>
            <a:r>
              <a:rPr lang="en-US" altLang="en-US" sz="2000" dirty="0">
                <a:solidFill>
                  <a:srgbClr val="FF3300"/>
                </a:solidFill>
                <a:latin typeface="Arial Rounded MT Bold" panose="020F0704030504030204" pitchFamily="34" charset="0"/>
              </a:rPr>
              <a:t>Indulgence </a:t>
            </a:r>
            <a:r>
              <a:rPr lang="en-US" altLang="en-US" sz="2000" dirty="0">
                <a:solidFill>
                  <a:srgbClr val="FF3300"/>
                </a:solidFill>
                <a:latin typeface="Arial Rounded MT Bold" panose="020F0704030504030204" pitchFamily="34" charset="0"/>
                <a:sym typeface="Wingdings" panose="05000000000000000000" pitchFamily="2" charset="2"/>
              </a:rPr>
              <a:t> deviant behavior various kinds.</a:t>
            </a:r>
            <a:endParaRPr lang="en-US" altLang="en-US" sz="2000" dirty="0">
              <a:solidFill>
                <a:srgbClr val="FF3300"/>
              </a:solidFill>
              <a:latin typeface="Arial Rounded MT Bold" panose="020F0704030504030204" pitchFamily="34" charset="0"/>
            </a:endParaRPr>
          </a:p>
          <a:p>
            <a:endParaRPr lang="en-US" altLang="en-US" sz="2000" dirty="0">
              <a:latin typeface="Arial Rounded MT Bold" panose="020F0704030504030204" pitchFamily="34" charset="0"/>
            </a:endParaRPr>
          </a:p>
          <a:p>
            <a:endParaRPr lang="en-US" altLang="en-US" sz="2000" dirty="0">
              <a:latin typeface="Arial Rounded MT Bold" panose="020F070403050403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a:extLst>
              <a:ext uri="{FF2B5EF4-FFF2-40B4-BE49-F238E27FC236}">
                <a16:creationId xmlns:a16="http://schemas.microsoft.com/office/drawing/2014/main" id="{B9D3472F-0CB7-26CC-1945-EA71E512194D}"/>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25603" name="Rectangle 6">
            <a:extLst>
              <a:ext uri="{FF2B5EF4-FFF2-40B4-BE49-F238E27FC236}">
                <a16:creationId xmlns:a16="http://schemas.microsoft.com/office/drawing/2014/main" id="{8161D41F-7E94-4FF3-125D-6849F9DE9CC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25604" name="Rectangle 10">
            <a:extLst>
              <a:ext uri="{FF2B5EF4-FFF2-40B4-BE49-F238E27FC236}">
                <a16:creationId xmlns:a16="http://schemas.microsoft.com/office/drawing/2014/main" id="{54374A58-289F-D776-4E8C-A131273D42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8A9B3973-B894-456B-B665-1F5559D56A27}" type="slidenum">
              <a:rPr lang="en-US" altLang="en-US" smtClean="0">
                <a:latin typeface="Arial" panose="020B0604020202020204" pitchFamily="34" charset="0"/>
              </a:rPr>
              <a:pPr>
                <a:spcBef>
                  <a:spcPct val="0"/>
                </a:spcBef>
                <a:buClrTx/>
                <a:buFontTx/>
                <a:buNone/>
              </a:pPr>
              <a:t>58</a:t>
            </a:fld>
            <a:endParaRPr lang="en-US" altLang="en-US">
              <a:latin typeface="Arial" panose="020B0604020202020204" pitchFamily="34" charset="0"/>
            </a:endParaRPr>
          </a:p>
        </p:txBody>
      </p:sp>
      <p:sp>
        <p:nvSpPr>
          <p:cNvPr id="25605" name="Rectangle 2">
            <a:extLst>
              <a:ext uri="{FF2B5EF4-FFF2-40B4-BE49-F238E27FC236}">
                <a16:creationId xmlns:a16="http://schemas.microsoft.com/office/drawing/2014/main" id="{F91FAF70-1E9C-6B5C-39DE-CCAFC1553488}"/>
              </a:ext>
            </a:extLst>
          </p:cNvPr>
          <p:cNvSpPr>
            <a:spLocks noGrp="1" noRot="1" noChangeAspect="1" noChangeArrowheads="1" noTextEdit="1"/>
          </p:cNvSpPr>
          <p:nvPr>
            <p:ph type="sldImg"/>
          </p:nvPr>
        </p:nvSpPr>
        <p:spPr>
          <a:xfrm>
            <a:off x="884238" y="309563"/>
            <a:ext cx="5164137" cy="3873500"/>
          </a:xfrm>
          <a:ln/>
        </p:spPr>
      </p:sp>
      <p:sp>
        <p:nvSpPr>
          <p:cNvPr id="25606" name="Rectangle 3">
            <a:extLst>
              <a:ext uri="{FF2B5EF4-FFF2-40B4-BE49-F238E27FC236}">
                <a16:creationId xmlns:a16="http://schemas.microsoft.com/office/drawing/2014/main" id="{ACE0AB6A-2016-2F11-181B-E832C57C45B9}"/>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dirty="0">
                <a:latin typeface="Arial Rounded MT Bold" panose="020F0704030504030204" pitchFamily="34" charset="0"/>
              </a:rPr>
              <a:t>Sometimes I am approached by parents in panic that their kid things he or she is gay.  My answer is that everyone is gay, potentially.  My own story.</a:t>
            </a:r>
          </a:p>
          <a:p>
            <a:r>
              <a:rPr lang="en-US" altLang="en-US" sz="2000" dirty="0">
                <a:latin typeface="Arial Rounded MT Bold" panose="020F0704030504030204" pitchFamily="34" charset="0"/>
              </a:rPr>
              <a:t>Jewish boy NYC, 2</a:t>
            </a:r>
            <a:r>
              <a:rPr lang="en-US" altLang="en-US" sz="2000" baseline="30000" dirty="0">
                <a:latin typeface="Arial Rounded MT Bold" panose="020F0704030504030204" pitchFamily="34" charset="0"/>
              </a:rPr>
              <a:t>nd</a:t>
            </a:r>
            <a:r>
              <a:rPr lang="en-US" altLang="en-US" sz="2000" dirty="0">
                <a:latin typeface="Arial Rounded MT Bold" panose="020F0704030504030204" pitchFamily="34" charset="0"/>
              </a:rPr>
              <a:t> gen American.  Parents Am dream house and 2 cars.  Mom Dad, abuser.  Me no father no elder.  Loved Jewishness but no clue meaning.  Darkness.  Roam streets Greenwich Village, Where is truth?  Realty business. Marxism no love.  Eastern Meditation no truth.  No idea what was right or wrong or even real.  Reading explicit obscene novels, could identify either way.  Am I?</a:t>
            </a:r>
          </a:p>
          <a:p>
            <a:r>
              <a:rPr lang="en-US" altLang="en-US" sz="2000" dirty="0">
                <a:latin typeface="Arial Rounded MT Bold" panose="020F0704030504030204" pitchFamily="34" charset="0"/>
              </a:rPr>
              <a:t>Physics of the brain as answer.  Two years as physics major intention to be a </a:t>
            </a:r>
            <a:r>
              <a:rPr lang="en-US" altLang="en-US" sz="2000" dirty="0" err="1">
                <a:latin typeface="Arial Rounded MT Bold" panose="020F0704030504030204" pitchFamily="34" charset="0"/>
              </a:rPr>
              <a:t>neurophysicist</a:t>
            </a:r>
            <a:r>
              <a:rPr lang="en-US" altLang="en-US" sz="2000" dirty="0">
                <a:latin typeface="Arial Rounded MT Bold" panose="020F0704030504030204" pitchFamily="34" charset="0"/>
              </a:rPr>
              <a:t>.</a:t>
            </a:r>
          </a:p>
          <a:p>
            <a:r>
              <a:rPr lang="en-US" altLang="en-US" sz="2000" dirty="0">
                <a:latin typeface="Arial Rounded MT Bold" panose="020F0704030504030204" pitchFamily="34" charset="0"/>
              </a:rPr>
              <a:t>Wendy.  10 days.   </a:t>
            </a:r>
          </a:p>
          <a:p>
            <a:endParaRPr lang="en-US" altLang="en-US" sz="2000" dirty="0"/>
          </a:p>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37575474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a:extLst>
              <a:ext uri="{FF2B5EF4-FFF2-40B4-BE49-F238E27FC236}">
                <a16:creationId xmlns:a16="http://schemas.microsoft.com/office/drawing/2014/main" id="{9D41B12F-D995-80F7-D48C-E5FC8FD4B1B4}"/>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50179" name="Rectangle 6">
            <a:extLst>
              <a:ext uri="{FF2B5EF4-FFF2-40B4-BE49-F238E27FC236}">
                <a16:creationId xmlns:a16="http://schemas.microsoft.com/office/drawing/2014/main" id="{716208E5-252C-92BE-AAB5-62B21201E3BB}"/>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50180" name="Rectangle 10">
            <a:extLst>
              <a:ext uri="{FF2B5EF4-FFF2-40B4-BE49-F238E27FC236}">
                <a16:creationId xmlns:a16="http://schemas.microsoft.com/office/drawing/2014/main" id="{9EA8BF0A-1323-AEAB-0F43-002920A6BB7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1E0A8DE9-E8A2-4299-9008-4CBD12B82B0E}" type="slidenum">
              <a:rPr lang="en-US" altLang="en-US" smtClean="0">
                <a:latin typeface="Arial" panose="020B0604020202020204" pitchFamily="34" charset="0"/>
              </a:rPr>
              <a:pPr>
                <a:spcBef>
                  <a:spcPct val="0"/>
                </a:spcBef>
                <a:buClrTx/>
                <a:buFontTx/>
                <a:buNone/>
              </a:pPr>
              <a:t>59</a:t>
            </a:fld>
            <a:endParaRPr lang="en-US" altLang="en-US">
              <a:latin typeface="Arial" panose="020B0604020202020204" pitchFamily="34" charset="0"/>
            </a:endParaRPr>
          </a:p>
        </p:txBody>
      </p:sp>
      <p:sp>
        <p:nvSpPr>
          <p:cNvPr id="50181" name="Rectangle 2">
            <a:extLst>
              <a:ext uri="{FF2B5EF4-FFF2-40B4-BE49-F238E27FC236}">
                <a16:creationId xmlns:a16="http://schemas.microsoft.com/office/drawing/2014/main" id="{B91B62E2-2273-4ECA-F0B3-3FF646F94A85}"/>
              </a:ext>
            </a:extLst>
          </p:cNvPr>
          <p:cNvSpPr>
            <a:spLocks noGrp="1" noRot="1" noChangeAspect="1" noChangeArrowheads="1" noTextEdit="1"/>
          </p:cNvSpPr>
          <p:nvPr>
            <p:ph type="sldImg"/>
          </p:nvPr>
        </p:nvSpPr>
        <p:spPr>
          <a:xfrm>
            <a:off x="884238" y="309563"/>
            <a:ext cx="5164137" cy="3873500"/>
          </a:xfrm>
          <a:ln/>
        </p:spPr>
      </p:sp>
      <p:sp>
        <p:nvSpPr>
          <p:cNvPr id="50182" name="Rectangle 3">
            <a:extLst>
              <a:ext uri="{FF2B5EF4-FFF2-40B4-BE49-F238E27FC236}">
                <a16:creationId xmlns:a16="http://schemas.microsoft.com/office/drawing/2014/main" id="{84841A83-3F97-850B-62F5-63E18CCF6244}"/>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dirty="0">
                <a:latin typeface="Arial Rounded MT Bold" panose="020F0704030504030204" pitchFamily="34" charset="0"/>
              </a:rPr>
              <a:t>Root cure</a:t>
            </a:r>
            <a:br>
              <a:rPr lang="en-US" altLang="en-US" sz="2000" dirty="0">
                <a:latin typeface="Arial Rounded MT Bold" panose="020F0704030504030204" pitchFamily="34" charset="0"/>
              </a:rPr>
            </a:br>
            <a:r>
              <a:rPr lang="en-US" altLang="en-US" sz="2000" dirty="0">
                <a:latin typeface="Arial Rounded MT Bold" panose="020F0704030504030204" pitchFamily="34" charset="0"/>
              </a:rPr>
              <a:t>#2 first: REPENT,  accountability, good friends</a:t>
            </a:r>
          </a:p>
          <a:p>
            <a:r>
              <a:rPr lang="en-US" altLang="en-US" sz="2000" dirty="0">
                <a:latin typeface="Arial Rounded MT Bold" panose="020F0704030504030204" pitchFamily="34" charset="0"/>
              </a:rPr>
              <a:t>Next generation: protect, shelter, legislate</a:t>
            </a:r>
          </a:p>
          <a:p>
            <a:r>
              <a:rPr lang="en-US" altLang="en-US" sz="2000" dirty="0">
                <a:latin typeface="Arial Rounded MT Bold" panose="020F0704030504030204" pitchFamily="34" charset="0"/>
              </a:rPr>
              <a:t>Legislate morality??  What else</a:t>
            </a:r>
          </a:p>
          <a:p>
            <a:r>
              <a:rPr lang="en-US" altLang="en-US" sz="2000" dirty="0">
                <a:latin typeface="Arial Rounded MT Bold" panose="020F0704030504030204" pitchFamily="34" charset="0"/>
              </a:rPr>
              <a:t>Ravi Zach: no moral absolutes?   Can I have your wallet?</a:t>
            </a:r>
          </a:p>
          <a:p>
            <a:r>
              <a:rPr lang="en-US" altLang="en-US" sz="2000" dirty="0">
                <a:latin typeface="Arial Rounded MT Bold" panose="020F0704030504030204" pitchFamily="34" charset="0"/>
              </a:rPr>
              <a:t>Protect, shelter, imprint on holy sexuality</a:t>
            </a:r>
          </a:p>
          <a:p>
            <a:endParaRPr lang="en-US" altLang="en-US" sz="2000" dirty="0">
              <a:latin typeface="Arial Rounded MT Bold" panose="020F0704030504030204" pitchFamily="34" charset="0"/>
            </a:endParaRPr>
          </a:p>
          <a:p>
            <a:r>
              <a:rPr lang="en-US" altLang="en-US" sz="2000" dirty="0">
                <a:latin typeface="Arial Rounded MT Bold" panose="020F0704030504030204" pitchFamily="34" charset="0"/>
              </a:rPr>
              <a:t>#1 and #3 somewhat combined.  Wounds from bad role models </a:t>
            </a:r>
            <a:r>
              <a:rPr lang="en-US" altLang="en-US" sz="2000" dirty="0">
                <a:latin typeface="Arial Rounded MT Bold" panose="020F0704030504030204" pitchFamily="34" charset="0"/>
                <a:sym typeface="Wingdings" panose="05000000000000000000" pitchFamily="2" charset="2"/>
              </a:rPr>
              <a:t> wrong imprinting.  SEEM inborn</a:t>
            </a:r>
            <a:endParaRPr lang="en-US" altLang="en-US" sz="2000" dirty="0">
              <a:latin typeface="Arial Rounded MT Bold" panose="020F07040305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a:extLst>
              <a:ext uri="{FF2B5EF4-FFF2-40B4-BE49-F238E27FC236}">
                <a16:creationId xmlns:a16="http://schemas.microsoft.com/office/drawing/2014/main" id="{1ABCD667-9346-C869-7028-6787A364B720}"/>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9219" name="Rectangle 6">
            <a:extLst>
              <a:ext uri="{FF2B5EF4-FFF2-40B4-BE49-F238E27FC236}">
                <a16:creationId xmlns:a16="http://schemas.microsoft.com/office/drawing/2014/main" id="{145BA9A3-6D7E-A3B5-3E1A-C2E9524D818A}"/>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9220" name="Rectangle 10">
            <a:extLst>
              <a:ext uri="{FF2B5EF4-FFF2-40B4-BE49-F238E27FC236}">
                <a16:creationId xmlns:a16="http://schemas.microsoft.com/office/drawing/2014/main" id="{CF9F181B-A243-35A9-610A-12320499BF5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1F319E74-061A-4641-8785-B0CE50A4F03C}" type="slidenum">
              <a:rPr lang="en-US" altLang="en-US" smtClean="0">
                <a:latin typeface="Arial" panose="020B0604020202020204" pitchFamily="34" charset="0"/>
              </a:rPr>
              <a:pPr>
                <a:spcBef>
                  <a:spcPct val="0"/>
                </a:spcBef>
                <a:buClrTx/>
                <a:buFontTx/>
                <a:buNone/>
              </a:pPr>
              <a:t>6</a:t>
            </a:fld>
            <a:endParaRPr lang="en-US" altLang="en-US">
              <a:latin typeface="Arial" panose="020B0604020202020204" pitchFamily="34" charset="0"/>
            </a:endParaRPr>
          </a:p>
        </p:txBody>
      </p:sp>
      <p:sp>
        <p:nvSpPr>
          <p:cNvPr id="9221" name="Rectangle 2">
            <a:extLst>
              <a:ext uri="{FF2B5EF4-FFF2-40B4-BE49-F238E27FC236}">
                <a16:creationId xmlns:a16="http://schemas.microsoft.com/office/drawing/2014/main" id="{7A39E7FD-1C6B-42CA-F639-FBDD3F3DF9FE}"/>
              </a:ext>
            </a:extLst>
          </p:cNvPr>
          <p:cNvSpPr>
            <a:spLocks noGrp="1" noRot="1" noChangeAspect="1" noChangeArrowheads="1" noTextEdit="1"/>
          </p:cNvSpPr>
          <p:nvPr>
            <p:ph type="sldImg"/>
          </p:nvPr>
        </p:nvSpPr>
        <p:spPr>
          <a:xfrm>
            <a:off x="884238" y="309563"/>
            <a:ext cx="5164137" cy="3873500"/>
          </a:xfrm>
          <a:ln/>
        </p:spPr>
      </p:sp>
      <p:sp>
        <p:nvSpPr>
          <p:cNvPr id="9222" name="Rectangle 3">
            <a:extLst>
              <a:ext uri="{FF2B5EF4-FFF2-40B4-BE49-F238E27FC236}">
                <a16:creationId xmlns:a16="http://schemas.microsoft.com/office/drawing/2014/main" id="{686BAA75-4082-BB63-6AC7-724ED3F2AA3B}"/>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1800">
              <a:latin typeface="Arial Rounded MT Bold" panose="020F0704030504030204" pitchFamily="34" charset="0"/>
            </a:endParaRPr>
          </a:p>
        </p:txBody>
      </p:sp>
    </p:spTree>
    <p:extLst>
      <p:ext uri="{BB962C8B-B14F-4D97-AF65-F5344CB8AC3E}">
        <p14:creationId xmlns:p14="http://schemas.microsoft.com/office/powerpoint/2010/main" val="23256748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914400" y="304800"/>
            <a:ext cx="5080000"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sz="2000" dirty="0"/>
          </a:p>
          <a:p>
            <a:endParaRPr lang="en-US" altLang="en-US" sz="2000" dirty="0"/>
          </a:p>
        </p:txBody>
      </p:sp>
    </p:spTree>
    <p:extLst>
      <p:ext uri="{BB962C8B-B14F-4D97-AF65-F5344CB8AC3E}">
        <p14:creationId xmlns:p14="http://schemas.microsoft.com/office/powerpoint/2010/main" val="1562149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a:extLst>
              <a:ext uri="{FF2B5EF4-FFF2-40B4-BE49-F238E27FC236}">
                <a16:creationId xmlns:a16="http://schemas.microsoft.com/office/drawing/2014/main" id="{B9D3472F-0CB7-26CC-1945-EA71E512194D}"/>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25603" name="Rectangle 6">
            <a:extLst>
              <a:ext uri="{FF2B5EF4-FFF2-40B4-BE49-F238E27FC236}">
                <a16:creationId xmlns:a16="http://schemas.microsoft.com/office/drawing/2014/main" id="{8161D41F-7E94-4FF3-125D-6849F9DE9CC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25604" name="Rectangle 10">
            <a:extLst>
              <a:ext uri="{FF2B5EF4-FFF2-40B4-BE49-F238E27FC236}">
                <a16:creationId xmlns:a16="http://schemas.microsoft.com/office/drawing/2014/main" id="{54374A58-289F-D776-4E8C-A131273D42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8A9B3973-B894-456B-B665-1F5559D56A27}" type="slidenum">
              <a:rPr lang="en-US" altLang="en-US" smtClean="0">
                <a:latin typeface="Arial" panose="020B0604020202020204" pitchFamily="34" charset="0"/>
              </a:rPr>
              <a:pPr>
                <a:spcBef>
                  <a:spcPct val="0"/>
                </a:spcBef>
                <a:buClrTx/>
                <a:buFontTx/>
                <a:buNone/>
              </a:pPr>
              <a:t>61</a:t>
            </a:fld>
            <a:endParaRPr lang="en-US" altLang="en-US">
              <a:latin typeface="Arial" panose="020B0604020202020204" pitchFamily="34" charset="0"/>
            </a:endParaRPr>
          </a:p>
        </p:txBody>
      </p:sp>
      <p:sp>
        <p:nvSpPr>
          <p:cNvPr id="25605" name="Rectangle 2">
            <a:extLst>
              <a:ext uri="{FF2B5EF4-FFF2-40B4-BE49-F238E27FC236}">
                <a16:creationId xmlns:a16="http://schemas.microsoft.com/office/drawing/2014/main" id="{F91FAF70-1E9C-6B5C-39DE-CCAFC1553488}"/>
              </a:ext>
            </a:extLst>
          </p:cNvPr>
          <p:cNvSpPr>
            <a:spLocks noGrp="1" noRot="1" noChangeAspect="1" noChangeArrowheads="1" noTextEdit="1"/>
          </p:cNvSpPr>
          <p:nvPr>
            <p:ph type="sldImg"/>
          </p:nvPr>
        </p:nvSpPr>
        <p:spPr>
          <a:xfrm>
            <a:off x="884238" y="309563"/>
            <a:ext cx="5164137" cy="3873500"/>
          </a:xfrm>
          <a:ln/>
        </p:spPr>
      </p:sp>
      <p:sp>
        <p:nvSpPr>
          <p:cNvPr id="25606" name="Rectangle 3">
            <a:extLst>
              <a:ext uri="{FF2B5EF4-FFF2-40B4-BE49-F238E27FC236}">
                <a16:creationId xmlns:a16="http://schemas.microsoft.com/office/drawing/2014/main" id="{ACE0AB6A-2016-2F11-181B-E832C57C45B9}"/>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42681799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a:extLst>
              <a:ext uri="{FF2B5EF4-FFF2-40B4-BE49-F238E27FC236}">
                <a16:creationId xmlns:a16="http://schemas.microsoft.com/office/drawing/2014/main" id="{959F81E1-F198-EEE9-EEBC-F96061C18DE0}"/>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52227" name="Rectangle 6">
            <a:extLst>
              <a:ext uri="{FF2B5EF4-FFF2-40B4-BE49-F238E27FC236}">
                <a16:creationId xmlns:a16="http://schemas.microsoft.com/office/drawing/2014/main" id="{3D6E33AA-050F-1007-177A-83211CECB4D0}"/>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52228" name="Rectangle 10">
            <a:extLst>
              <a:ext uri="{FF2B5EF4-FFF2-40B4-BE49-F238E27FC236}">
                <a16:creationId xmlns:a16="http://schemas.microsoft.com/office/drawing/2014/main" id="{E3D35746-54F8-EFA1-450B-129AFB7D80D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2735F3CB-4A47-44B3-8C82-F90B8BAED860}" type="slidenum">
              <a:rPr lang="en-US" altLang="en-US" smtClean="0">
                <a:latin typeface="Arial" panose="020B0604020202020204" pitchFamily="34" charset="0"/>
              </a:rPr>
              <a:pPr>
                <a:spcBef>
                  <a:spcPct val="0"/>
                </a:spcBef>
                <a:buClrTx/>
                <a:buFontTx/>
                <a:buNone/>
              </a:pPr>
              <a:t>62</a:t>
            </a:fld>
            <a:endParaRPr lang="en-US" altLang="en-US">
              <a:latin typeface="Arial" panose="020B0604020202020204" pitchFamily="34" charset="0"/>
            </a:endParaRPr>
          </a:p>
        </p:txBody>
      </p:sp>
      <p:sp>
        <p:nvSpPr>
          <p:cNvPr id="52229" name="Rectangle 2">
            <a:extLst>
              <a:ext uri="{FF2B5EF4-FFF2-40B4-BE49-F238E27FC236}">
                <a16:creationId xmlns:a16="http://schemas.microsoft.com/office/drawing/2014/main" id="{24E58C2E-E8D2-D18D-2DB2-3186C31FC2F0}"/>
              </a:ext>
            </a:extLst>
          </p:cNvPr>
          <p:cNvSpPr>
            <a:spLocks noGrp="1" noRot="1" noChangeAspect="1" noChangeArrowheads="1" noTextEdit="1"/>
          </p:cNvSpPr>
          <p:nvPr>
            <p:ph type="sldImg"/>
          </p:nvPr>
        </p:nvSpPr>
        <p:spPr>
          <a:xfrm>
            <a:off x="884238" y="309563"/>
            <a:ext cx="5164137" cy="3873500"/>
          </a:xfrm>
          <a:ln/>
        </p:spPr>
      </p:sp>
      <p:sp>
        <p:nvSpPr>
          <p:cNvPr id="52230" name="Rectangle 3">
            <a:extLst>
              <a:ext uri="{FF2B5EF4-FFF2-40B4-BE49-F238E27FC236}">
                <a16:creationId xmlns:a16="http://schemas.microsoft.com/office/drawing/2014/main" id="{2399F379-3DF8-9F43-74CE-81C326AB57C5}"/>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dirty="0">
                <a:latin typeface="Arial Rounded MT Bold" panose="020F0704030504030204" pitchFamily="34" charset="0"/>
              </a:rPr>
              <a:t>Can’t do 4 days ~20 hours of RTF in ½ hour.  Recommend Ira &amp; Gloria Brawer Restoring the Foundations.  Summ</a:t>
            </a:r>
            <a:r>
              <a:rPr lang="en-US" altLang="en-US" sz="1800" dirty="0">
                <a:latin typeface="Arial Rounded MT Bold" panose="020F0704030504030204" pitchFamily="34" charset="0"/>
              </a:rPr>
              <a:t>ary.</a:t>
            </a:r>
          </a:p>
          <a:p>
            <a:r>
              <a:rPr lang="en-US" altLang="en-US" sz="1800" dirty="0">
                <a:latin typeface="Arial Rounded MT Bold" panose="020F0704030504030204" pitchFamily="34" charset="0"/>
              </a:rPr>
              <a:t>http://www.heritagehouseministries.com</a:t>
            </a:r>
          </a:p>
          <a:p>
            <a:endParaRPr lang="en-US" altLang="en-US" sz="1800" dirty="0">
              <a:latin typeface="Arial Rounded MT Bold" panose="020F0704030504030204" pitchFamily="34" charset="0"/>
            </a:endParaRPr>
          </a:p>
          <a:p>
            <a:r>
              <a:rPr lang="en-US" altLang="en-US" sz="2000" dirty="0">
                <a:latin typeface="Arial Rounded MT Bold" panose="020F0704030504030204" pitchFamily="34" charset="0"/>
              </a:rPr>
              <a:t>Lean Payne</a:t>
            </a:r>
          </a:p>
          <a:p>
            <a:r>
              <a:rPr lang="en-US" altLang="en-US" sz="2000" dirty="0">
                <a:latin typeface="Arial Rounded MT Bold" panose="020F0704030504030204" pitchFamily="34" charset="0"/>
              </a:rPr>
              <a:t>http://www.leannepayne.org/home/index.php</a:t>
            </a:r>
          </a:p>
          <a:p>
            <a:r>
              <a:rPr lang="en-US" altLang="en-US" sz="2000" dirty="0">
                <a:latin typeface="Arial Rounded MT Bold" panose="020F0704030504030204" pitchFamily="34" charset="0"/>
              </a:rPr>
              <a:t>The best.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a:extLst>
              <a:ext uri="{FF2B5EF4-FFF2-40B4-BE49-F238E27FC236}">
                <a16:creationId xmlns:a16="http://schemas.microsoft.com/office/drawing/2014/main" id="{BC9C80B1-E242-8A9E-1893-D181943945D1}"/>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54275" name="Rectangle 6">
            <a:extLst>
              <a:ext uri="{FF2B5EF4-FFF2-40B4-BE49-F238E27FC236}">
                <a16:creationId xmlns:a16="http://schemas.microsoft.com/office/drawing/2014/main" id="{43923D35-DFC3-70FB-5854-391FF113C69D}"/>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54276" name="Rectangle 10">
            <a:extLst>
              <a:ext uri="{FF2B5EF4-FFF2-40B4-BE49-F238E27FC236}">
                <a16:creationId xmlns:a16="http://schemas.microsoft.com/office/drawing/2014/main" id="{ED3BD005-A775-EE4F-F9C1-1A4E2AF29CB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5B3D9B65-41C5-4A68-B78B-CA5DDB521FAA}" type="slidenum">
              <a:rPr lang="en-US" altLang="en-US" smtClean="0">
                <a:latin typeface="Arial" panose="020B0604020202020204" pitchFamily="34" charset="0"/>
              </a:rPr>
              <a:pPr>
                <a:spcBef>
                  <a:spcPct val="0"/>
                </a:spcBef>
                <a:buClrTx/>
                <a:buFontTx/>
                <a:buNone/>
              </a:pPr>
              <a:t>63</a:t>
            </a:fld>
            <a:endParaRPr lang="en-US" altLang="en-US">
              <a:latin typeface="Arial" panose="020B0604020202020204" pitchFamily="34" charset="0"/>
            </a:endParaRPr>
          </a:p>
        </p:txBody>
      </p:sp>
      <p:sp>
        <p:nvSpPr>
          <p:cNvPr id="54277" name="Rectangle 2">
            <a:extLst>
              <a:ext uri="{FF2B5EF4-FFF2-40B4-BE49-F238E27FC236}">
                <a16:creationId xmlns:a16="http://schemas.microsoft.com/office/drawing/2014/main" id="{729FA1C2-5FAC-D8C6-75C5-E77284B51FC2}"/>
              </a:ext>
            </a:extLst>
          </p:cNvPr>
          <p:cNvSpPr>
            <a:spLocks noGrp="1" noRot="1" noChangeAspect="1" noChangeArrowheads="1" noTextEdit="1"/>
          </p:cNvSpPr>
          <p:nvPr>
            <p:ph type="sldImg"/>
          </p:nvPr>
        </p:nvSpPr>
        <p:spPr>
          <a:xfrm>
            <a:off x="884238" y="309563"/>
            <a:ext cx="5164137" cy="3873500"/>
          </a:xfrm>
          <a:ln/>
        </p:spPr>
      </p:sp>
      <p:sp>
        <p:nvSpPr>
          <p:cNvPr id="54278" name="Rectangle 3">
            <a:extLst>
              <a:ext uri="{FF2B5EF4-FFF2-40B4-BE49-F238E27FC236}">
                <a16:creationId xmlns:a16="http://schemas.microsoft.com/office/drawing/2014/main" id="{E4C4FE29-8F25-69A9-E15E-05AA57A1085F}"/>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dirty="0">
                <a:latin typeface="Arial Rounded MT Bold" panose="020F0704030504030204" pitchFamily="34" charset="0"/>
              </a:rPr>
              <a:t>So renounce inheritance, take G-d as father.</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a:extLst>
              <a:ext uri="{FF2B5EF4-FFF2-40B4-BE49-F238E27FC236}">
                <a16:creationId xmlns:a16="http://schemas.microsoft.com/office/drawing/2014/main" id="{E1322B54-A05E-3282-BC5A-439C9F2A4627}"/>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56323" name="Rectangle 6">
            <a:extLst>
              <a:ext uri="{FF2B5EF4-FFF2-40B4-BE49-F238E27FC236}">
                <a16:creationId xmlns:a16="http://schemas.microsoft.com/office/drawing/2014/main" id="{FE4A3C6B-125E-88AC-941E-DF4032A7CA70}"/>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56324" name="Rectangle 10">
            <a:extLst>
              <a:ext uri="{FF2B5EF4-FFF2-40B4-BE49-F238E27FC236}">
                <a16:creationId xmlns:a16="http://schemas.microsoft.com/office/drawing/2014/main" id="{3E39BD01-C672-BDDD-D2D2-D1629A67E34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3F9327C8-0150-452F-BC5F-A69E36A9E5D3}" type="slidenum">
              <a:rPr lang="en-US" altLang="en-US" smtClean="0">
                <a:latin typeface="Arial" panose="020B0604020202020204" pitchFamily="34" charset="0"/>
              </a:rPr>
              <a:pPr>
                <a:spcBef>
                  <a:spcPct val="0"/>
                </a:spcBef>
                <a:buClrTx/>
                <a:buFontTx/>
                <a:buNone/>
              </a:pPr>
              <a:t>64</a:t>
            </a:fld>
            <a:endParaRPr lang="en-US" altLang="en-US">
              <a:latin typeface="Arial" panose="020B0604020202020204" pitchFamily="34" charset="0"/>
            </a:endParaRPr>
          </a:p>
        </p:txBody>
      </p:sp>
      <p:sp>
        <p:nvSpPr>
          <p:cNvPr id="56325" name="Rectangle 2">
            <a:extLst>
              <a:ext uri="{FF2B5EF4-FFF2-40B4-BE49-F238E27FC236}">
                <a16:creationId xmlns:a16="http://schemas.microsoft.com/office/drawing/2014/main" id="{3327BCDB-FE81-76F0-E74A-EAC188E271E0}"/>
              </a:ext>
            </a:extLst>
          </p:cNvPr>
          <p:cNvSpPr>
            <a:spLocks noGrp="1" noRot="1" noChangeAspect="1" noChangeArrowheads="1" noTextEdit="1"/>
          </p:cNvSpPr>
          <p:nvPr>
            <p:ph type="sldImg"/>
          </p:nvPr>
        </p:nvSpPr>
        <p:spPr>
          <a:xfrm>
            <a:off x="884238" y="309563"/>
            <a:ext cx="5164137" cy="3873500"/>
          </a:xfrm>
          <a:ln/>
        </p:spPr>
      </p:sp>
      <p:sp>
        <p:nvSpPr>
          <p:cNvPr id="56326" name="Rectangle 3">
            <a:extLst>
              <a:ext uri="{FF2B5EF4-FFF2-40B4-BE49-F238E27FC236}">
                <a16:creationId xmlns:a16="http://schemas.microsoft.com/office/drawing/2014/main" id="{453EE9C0-B658-958C-3AF8-47B5A0A468A8}"/>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dirty="0">
                <a:latin typeface="Arial Rounded MT Bold" panose="020F0704030504030204" pitchFamily="34" charset="0"/>
              </a:rPr>
              <a:t>Women are unsafe.</a:t>
            </a:r>
          </a:p>
          <a:p>
            <a:r>
              <a:rPr lang="en-US" altLang="en-US" sz="2000" dirty="0">
                <a:latin typeface="Arial Rounded MT Bold" panose="020F0704030504030204" pitchFamily="34" charset="0"/>
              </a:rPr>
              <a:t>Men are unsafe.  </a:t>
            </a:r>
          </a:p>
          <a:p>
            <a:endParaRPr lang="en-US" altLang="en-US" sz="2000" dirty="0">
              <a:latin typeface="Arial Rounded MT Bold" panose="020F0704030504030204" pitchFamily="34" charset="0"/>
            </a:endParaRPr>
          </a:p>
          <a:p>
            <a:r>
              <a:rPr lang="en-US" altLang="en-US" sz="2000" dirty="0">
                <a:latin typeface="Arial Rounded MT Bold" panose="020F0704030504030204" pitchFamily="34" charset="0"/>
              </a:rPr>
              <a:t>So, renounce lies.  Affirm truth.</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a:extLst>
              <a:ext uri="{FF2B5EF4-FFF2-40B4-BE49-F238E27FC236}">
                <a16:creationId xmlns:a16="http://schemas.microsoft.com/office/drawing/2014/main" id="{5095D15D-D5BC-5BFF-25AB-4E7F51B1FE32}"/>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58371" name="Rectangle 6">
            <a:extLst>
              <a:ext uri="{FF2B5EF4-FFF2-40B4-BE49-F238E27FC236}">
                <a16:creationId xmlns:a16="http://schemas.microsoft.com/office/drawing/2014/main" id="{B6E4B8F1-9B77-8DBC-DAF1-09A5C352322D}"/>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58372" name="Rectangle 10">
            <a:extLst>
              <a:ext uri="{FF2B5EF4-FFF2-40B4-BE49-F238E27FC236}">
                <a16:creationId xmlns:a16="http://schemas.microsoft.com/office/drawing/2014/main" id="{9E4C2372-9BBF-93B3-B888-49B501D1253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2CF86DD7-21AD-46B6-B101-D803ADDE9B81}" type="slidenum">
              <a:rPr lang="en-US" altLang="en-US" smtClean="0">
                <a:latin typeface="Arial" panose="020B0604020202020204" pitchFamily="34" charset="0"/>
              </a:rPr>
              <a:pPr>
                <a:spcBef>
                  <a:spcPct val="0"/>
                </a:spcBef>
                <a:buClrTx/>
                <a:buFontTx/>
                <a:buNone/>
              </a:pPr>
              <a:t>65</a:t>
            </a:fld>
            <a:endParaRPr lang="en-US" altLang="en-US">
              <a:latin typeface="Arial" panose="020B0604020202020204" pitchFamily="34" charset="0"/>
            </a:endParaRPr>
          </a:p>
        </p:txBody>
      </p:sp>
      <p:sp>
        <p:nvSpPr>
          <p:cNvPr id="58373" name="Rectangle 2">
            <a:extLst>
              <a:ext uri="{FF2B5EF4-FFF2-40B4-BE49-F238E27FC236}">
                <a16:creationId xmlns:a16="http://schemas.microsoft.com/office/drawing/2014/main" id="{B2929080-2522-F7CB-DF4D-EE16ACAB9EC4}"/>
              </a:ext>
            </a:extLst>
          </p:cNvPr>
          <p:cNvSpPr>
            <a:spLocks noGrp="1" noRot="1" noChangeAspect="1" noChangeArrowheads="1" noTextEdit="1"/>
          </p:cNvSpPr>
          <p:nvPr>
            <p:ph type="sldImg"/>
          </p:nvPr>
        </p:nvSpPr>
        <p:spPr>
          <a:xfrm>
            <a:off x="884238" y="309563"/>
            <a:ext cx="5164137" cy="3873500"/>
          </a:xfrm>
          <a:ln/>
        </p:spPr>
      </p:sp>
      <p:sp>
        <p:nvSpPr>
          <p:cNvPr id="58374" name="Rectangle 3">
            <a:extLst>
              <a:ext uri="{FF2B5EF4-FFF2-40B4-BE49-F238E27FC236}">
                <a16:creationId xmlns:a16="http://schemas.microsoft.com/office/drawing/2014/main" id="{F4A3219D-4DA2-62A7-50E4-A06ADEBB0B86}"/>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a:latin typeface="Arial Rounded MT Bold" panose="020F070403050403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a:extLst>
              <a:ext uri="{FF2B5EF4-FFF2-40B4-BE49-F238E27FC236}">
                <a16:creationId xmlns:a16="http://schemas.microsoft.com/office/drawing/2014/main" id="{A06BB3F8-71E6-CFAD-0FF1-106F8865AD2A}"/>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60419" name="Rectangle 6">
            <a:extLst>
              <a:ext uri="{FF2B5EF4-FFF2-40B4-BE49-F238E27FC236}">
                <a16:creationId xmlns:a16="http://schemas.microsoft.com/office/drawing/2014/main" id="{A4938F28-A715-B65B-14F5-597EBDE9B963}"/>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60420" name="Rectangle 10">
            <a:extLst>
              <a:ext uri="{FF2B5EF4-FFF2-40B4-BE49-F238E27FC236}">
                <a16:creationId xmlns:a16="http://schemas.microsoft.com/office/drawing/2014/main" id="{8B554967-B8AC-7591-9CFA-C169BFD4290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59490727-44B3-44CF-A499-325265C7A7A2}" type="slidenum">
              <a:rPr lang="en-US" altLang="en-US" smtClean="0">
                <a:latin typeface="Arial" panose="020B0604020202020204" pitchFamily="34" charset="0"/>
              </a:rPr>
              <a:pPr>
                <a:spcBef>
                  <a:spcPct val="0"/>
                </a:spcBef>
                <a:buClrTx/>
                <a:buFontTx/>
                <a:buNone/>
              </a:pPr>
              <a:t>66</a:t>
            </a:fld>
            <a:endParaRPr lang="en-US" altLang="en-US">
              <a:latin typeface="Arial" panose="020B0604020202020204" pitchFamily="34" charset="0"/>
            </a:endParaRPr>
          </a:p>
        </p:txBody>
      </p:sp>
      <p:sp>
        <p:nvSpPr>
          <p:cNvPr id="60421" name="Rectangle 2">
            <a:extLst>
              <a:ext uri="{FF2B5EF4-FFF2-40B4-BE49-F238E27FC236}">
                <a16:creationId xmlns:a16="http://schemas.microsoft.com/office/drawing/2014/main" id="{37AF9569-F8D4-0F2C-C515-C10E92B34F10}"/>
              </a:ext>
            </a:extLst>
          </p:cNvPr>
          <p:cNvSpPr>
            <a:spLocks noGrp="1" noRot="1" noChangeAspect="1" noChangeArrowheads="1" noTextEdit="1"/>
          </p:cNvSpPr>
          <p:nvPr>
            <p:ph type="sldImg"/>
          </p:nvPr>
        </p:nvSpPr>
        <p:spPr>
          <a:xfrm>
            <a:off x="884238" y="309563"/>
            <a:ext cx="5164137" cy="3873500"/>
          </a:xfrm>
          <a:ln/>
        </p:spPr>
      </p:sp>
      <p:sp>
        <p:nvSpPr>
          <p:cNvPr id="60422" name="Rectangle 3">
            <a:extLst>
              <a:ext uri="{FF2B5EF4-FFF2-40B4-BE49-F238E27FC236}">
                <a16:creationId xmlns:a16="http://schemas.microsoft.com/office/drawing/2014/main" id="{0E232E78-AC92-C9F1-5AA0-43DB5B217AB1}"/>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a:latin typeface="Arial Rounded MT Bold" panose="020F070403050403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a:extLst>
              <a:ext uri="{FF2B5EF4-FFF2-40B4-BE49-F238E27FC236}">
                <a16:creationId xmlns:a16="http://schemas.microsoft.com/office/drawing/2014/main" id="{34E82895-8136-BAF7-74B8-225126A0E713}"/>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62467" name="Rectangle 6">
            <a:extLst>
              <a:ext uri="{FF2B5EF4-FFF2-40B4-BE49-F238E27FC236}">
                <a16:creationId xmlns:a16="http://schemas.microsoft.com/office/drawing/2014/main" id="{8D1E80B0-90CF-AEE6-0E65-6EFED5D5431A}"/>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62468" name="Rectangle 10">
            <a:extLst>
              <a:ext uri="{FF2B5EF4-FFF2-40B4-BE49-F238E27FC236}">
                <a16:creationId xmlns:a16="http://schemas.microsoft.com/office/drawing/2014/main" id="{DB96FD9B-5B2F-8C57-752A-5BA4DDE481F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2C32D4E8-03C0-4739-A1BA-9B871EC93746}" type="slidenum">
              <a:rPr lang="en-US" altLang="en-US" smtClean="0">
                <a:latin typeface="Arial" panose="020B0604020202020204" pitchFamily="34" charset="0"/>
              </a:rPr>
              <a:pPr>
                <a:spcBef>
                  <a:spcPct val="0"/>
                </a:spcBef>
                <a:buClrTx/>
                <a:buFontTx/>
                <a:buNone/>
              </a:pPr>
              <a:t>67</a:t>
            </a:fld>
            <a:endParaRPr lang="en-US" altLang="en-US">
              <a:latin typeface="Arial" panose="020B0604020202020204" pitchFamily="34" charset="0"/>
            </a:endParaRPr>
          </a:p>
        </p:txBody>
      </p:sp>
      <p:sp>
        <p:nvSpPr>
          <p:cNvPr id="62469" name="Rectangle 2">
            <a:extLst>
              <a:ext uri="{FF2B5EF4-FFF2-40B4-BE49-F238E27FC236}">
                <a16:creationId xmlns:a16="http://schemas.microsoft.com/office/drawing/2014/main" id="{919204E6-57EA-F039-4792-FCE11506CD67}"/>
              </a:ext>
            </a:extLst>
          </p:cNvPr>
          <p:cNvSpPr>
            <a:spLocks noGrp="1" noRot="1" noChangeAspect="1" noChangeArrowheads="1" noTextEdit="1"/>
          </p:cNvSpPr>
          <p:nvPr>
            <p:ph type="sldImg"/>
          </p:nvPr>
        </p:nvSpPr>
        <p:spPr>
          <a:xfrm>
            <a:off x="884238" y="309563"/>
            <a:ext cx="5164137" cy="3873500"/>
          </a:xfrm>
          <a:ln/>
        </p:spPr>
      </p:sp>
      <p:sp>
        <p:nvSpPr>
          <p:cNvPr id="62470" name="Rectangle 3">
            <a:extLst>
              <a:ext uri="{FF2B5EF4-FFF2-40B4-BE49-F238E27FC236}">
                <a16:creationId xmlns:a16="http://schemas.microsoft.com/office/drawing/2014/main" id="{FBA066E8-B388-002E-AC71-FB2B01E49E15}"/>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a:latin typeface="Arial Rounded MT Bold" panose="020F070403050403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a:extLst>
              <a:ext uri="{FF2B5EF4-FFF2-40B4-BE49-F238E27FC236}">
                <a16:creationId xmlns:a16="http://schemas.microsoft.com/office/drawing/2014/main" id="{3183E7CD-5E74-1836-4B65-F18EBB4742E7}"/>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64515" name="Rectangle 6">
            <a:extLst>
              <a:ext uri="{FF2B5EF4-FFF2-40B4-BE49-F238E27FC236}">
                <a16:creationId xmlns:a16="http://schemas.microsoft.com/office/drawing/2014/main" id="{97A27B1F-F6B0-39F0-27AE-C9011B0196C0}"/>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64516" name="Rectangle 10">
            <a:extLst>
              <a:ext uri="{FF2B5EF4-FFF2-40B4-BE49-F238E27FC236}">
                <a16:creationId xmlns:a16="http://schemas.microsoft.com/office/drawing/2014/main" id="{7F5321BA-3405-AEEB-8776-D0DE8F3DE8C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DD868C9E-9F7E-4CA3-B580-AD4D48DB9FDD}" type="slidenum">
              <a:rPr lang="en-US" altLang="en-US" smtClean="0">
                <a:latin typeface="Arial" panose="020B0604020202020204" pitchFamily="34" charset="0"/>
              </a:rPr>
              <a:pPr>
                <a:spcBef>
                  <a:spcPct val="0"/>
                </a:spcBef>
                <a:buClrTx/>
                <a:buFontTx/>
                <a:buNone/>
              </a:pPr>
              <a:t>68</a:t>
            </a:fld>
            <a:endParaRPr lang="en-US" altLang="en-US">
              <a:latin typeface="Arial" panose="020B0604020202020204" pitchFamily="34" charset="0"/>
            </a:endParaRPr>
          </a:p>
        </p:txBody>
      </p:sp>
      <p:sp>
        <p:nvSpPr>
          <p:cNvPr id="64517" name="Rectangle 2">
            <a:extLst>
              <a:ext uri="{FF2B5EF4-FFF2-40B4-BE49-F238E27FC236}">
                <a16:creationId xmlns:a16="http://schemas.microsoft.com/office/drawing/2014/main" id="{55748E2C-10C9-397F-4B2B-19C0F31F7916}"/>
              </a:ext>
            </a:extLst>
          </p:cNvPr>
          <p:cNvSpPr>
            <a:spLocks noGrp="1" noRot="1" noChangeAspect="1" noChangeArrowheads="1" noTextEdit="1"/>
          </p:cNvSpPr>
          <p:nvPr>
            <p:ph type="sldImg"/>
          </p:nvPr>
        </p:nvSpPr>
        <p:spPr>
          <a:xfrm>
            <a:off x="884238" y="309563"/>
            <a:ext cx="5164137" cy="3873500"/>
          </a:xfrm>
          <a:ln/>
        </p:spPr>
      </p:sp>
      <p:sp>
        <p:nvSpPr>
          <p:cNvPr id="64518" name="Rectangle 3">
            <a:extLst>
              <a:ext uri="{FF2B5EF4-FFF2-40B4-BE49-F238E27FC236}">
                <a16:creationId xmlns:a16="http://schemas.microsoft.com/office/drawing/2014/main" id="{69F9BF94-136B-81D9-28E1-FB670BEE02FA}"/>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a:latin typeface="Arial Rounded MT Bold" panose="020F070403050403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a:extLst>
              <a:ext uri="{FF2B5EF4-FFF2-40B4-BE49-F238E27FC236}">
                <a16:creationId xmlns:a16="http://schemas.microsoft.com/office/drawing/2014/main" id="{883014D7-B4EC-41CD-9887-FBC50DB4E021}"/>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68611" name="Rectangle 6">
            <a:extLst>
              <a:ext uri="{FF2B5EF4-FFF2-40B4-BE49-F238E27FC236}">
                <a16:creationId xmlns:a16="http://schemas.microsoft.com/office/drawing/2014/main" id="{5CCC24FA-18D2-5C00-4B2D-87576778433D}"/>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68612" name="Rectangle 10">
            <a:extLst>
              <a:ext uri="{FF2B5EF4-FFF2-40B4-BE49-F238E27FC236}">
                <a16:creationId xmlns:a16="http://schemas.microsoft.com/office/drawing/2014/main" id="{F68E723C-B7C7-1066-4F7A-A6EC249A0FF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108C973D-61BE-4C60-9F8F-DA9C68B7B0C1}" type="slidenum">
              <a:rPr lang="en-US" altLang="en-US" smtClean="0">
                <a:latin typeface="Arial" panose="020B0604020202020204" pitchFamily="34" charset="0"/>
              </a:rPr>
              <a:pPr>
                <a:spcBef>
                  <a:spcPct val="0"/>
                </a:spcBef>
                <a:buClrTx/>
                <a:buFontTx/>
                <a:buNone/>
              </a:pPr>
              <a:t>69</a:t>
            </a:fld>
            <a:endParaRPr lang="en-US" altLang="en-US">
              <a:latin typeface="Arial" panose="020B0604020202020204" pitchFamily="34" charset="0"/>
            </a:endParaRPr>
          </a:p>
        </p:txBody>
      </p:sp>
      <p:sp>
        <p:nvSpPr>
          <p:cNvPr id="68613" name="Rectangle 2">
            <a:extLst>
              <a:ext uri="{FF2B5EF4-FFF2-40B4-BE49-F238E27FC236}">
                <a16:creationId xmlns:a16="http://schemas.microsoft.com/office/drawing/2014/main" id="{5B319348-AF48-676E-35E3-A16E1F728BE5}"/>
              </a:ext>
            </a:extLst>
          </p:cNvPr>
          <p:cNvSpPr>
            <a:spLocks noGrp="1" noRot="1" noChangeAspect="1" noChangeArrowheads="1" noTextEdit="1"/>
          </p:cNvSpPr>
          <p:nvPr>
            <p:ph type="sldImg"/>
          </p:nvPr>
        </p:nvSpPr>
        <p:spPr>
          <a:xfrm>
            <a:off x="884238" y="309563"/>
            <a:ext cx="5164137" cy="3873500"/>
          </a:xfrm>
          <a:ln/>
        </p:spPr>
      </p:sp>
      <p:sp>
        <p:nvSpPr>
          <p:cNvPr id="68614" name="Rectangle 3">
            <a:extLst>
              <a:ext uri="{FF2B5EF4-FFF2-40B4-BE49-F238E27FC236}">
                <a16:creationId xmlns:a16="http://schemas.microsoft.com/office/drawing/2014/main" id="{A6C429FE-D60F-38A5-D3E8-97EF964318A8}"/>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a:latin typeface="Arial Rounded MT Bold" panose="020F07040305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a:extLst>
              <a:ext uri="{FF2B5EF4-FFF2-40B4-BE49-F238E27FC236}">
                <a16:creationId xmlns:a16="http://schemas.microsoft.com/office/drawing/2014/main" id="{1ABCD667-9346-C869-7028-6787A364B720}"/>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9219" name="Rectangle 6">
            <a:extLst>
              <a:ext uri="{FF2B5EF4-FFF2-40B4-BE49-F238E27FC236}">
                <a16:creationId xmlns:a16="http://schemas.microsoft.com/office/drawing/2014/main" id="{145BA9A3-6D7E-A3B5-3E1A-C2E9524D818A}"/>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9220" name="Rectangle 10">
            <a:extLst>
              <a:ext uri="{FF2B5EF4-FFF2-40B4-BE49-F238E27FC236}">
                <a16:creationId xmlns:a16="http://schemas.microsoft.com/office/drawing/2014/main" id="{CF9F181B-A243-35A9-610A-12320499BF5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1F319E74-061A-4641-8785-B0CE50A4F03C}" type="slidenum">
              <a:rPr lang="en-US" altLang="en-US" smtClean="0">
                <a:latin typeface="Arial" panose="020B0604020202020204" pitchFamily="34" charset="0"/>
              </a:rPr>
              <a:pPr>
                <a:spcBef>
                  <a:spcPct val="0"/>
                </a:spcBef>
                <a:buClrTx/>
                <a:buFontTx/>
                <a:buNone/>
              </a:pPr>
              <a:t>7</a:t>
            </a:fld>
            <a:endParaRPr lang="en-US" altLang="en-US">
              <a:latin typeface="Arial" panose="020B0604020202020204" pitchFamily="34" charset="0"/>
            </a:endParaRPr>
          </a:p>
        </p:txBody>
      </p:sp>
      <p:sp>
        <p:nvSpPr>
          <p:cNvPr id="9221" name="Rectangle 2">
            <a:extLst>
              <a:ext uri="{FF2B5EF4-FFF2-40B4-BE49-F238E27FC236}">
                <a16:creationId xmlns:a16="http://schemas.microsoft.com/office/drawing/2014/main" id="{7A39E7FD-1C6B-42CA-F639-FBDD3F3DF9FE}"/>
              </a:ext>
            </a:extLst>
          </p:cNvPr>
          <p:cNvSpPr>
            <a:spLocks noGrp="1" noRot="1" noChangeAspect="1" noChangeArrowheads="1" noTextEdit="1"/>
          </p:cNvSpPr>
          <p:nvPr>
            <p:ph type="sldImg"/>
          </p:nvPr>
        </p:nvSpPr>
        <p:spPr>
          <a:xfrm>
            <a:off x="884238" y="309563"/>
            <a:ext cx="5164137" cy="3873500"/>
          </a:xfrm>
          <a:ln/>
        </p:spPr>
      </p:sp>
      <p:sp>
        <p:nvSpPr>
          <p:cNvPr id="9222" name="Rectangle 3">
            <a:extLst>
              <a:ext uri="{FF2B5EF4-FFF2-40B4-BE49-F238E27FC236}">
                <a16:creationId xmlns:a16="http://schemas.microsoft.com/office/drawing/2014/main" id="{686BAA75-4082-BB63-6AC7-724ED3F2AA3B}"/>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1800">
              <a:latin typeface="Arial Rounded MT Bold" panose="020F0704030504030204" pitchFamily="34" charset="0"/>
            </a:endParaRPr>
          </a:p>
        </p:txBody>
      </p:sp>
    </p:spTree>
    <p:extLst>
      <p:ext uri="{BB962C8B-B14F-4D97-AF65-F5344CB8AC3E}">
        <p14:creationId xmlns:p14="http://schemas.microsoft.com/office/powerpoint/2010/main" val="11456712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a:extLst>
              <a:ext uri="{FF2B5EF4-FFF2-40B4-BE49-F238E27FC236}">
                <a16:creationId xmlns:a16="http://schemas.microsoft.com/office/drawing/2014/main" id="{48325067-5787-20A3-C5D8-2EEBB9D282A3}"/>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72707" name="Rectangle 6">
            <a:extLst>
              <a:ext uri="{FF2B5EF4-FFF2-40B4-BE49-F238E27FC236}">
                <a16:creationId xmlns:a16="http://schemas.microsoft.com/office/drawing/2014/main" id="{18964779-0D57-DF61-0DD5-F08E7EE69C0B}"/>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72708" name="Rectangle 10">
            <a:extLst>
              <a:ext uri="{FF2B5EF4-FFF2-40B4-BE49-F238E27FC236}">
                <a16:creationId xmlns:a16="http://schemas.microsoft.com/office/drawing/2014/main" id="{98D5CDD0-3B32-74AA-A1E4-019A80F4BBA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78F1B304-E7DD-4586-B8FA-C8A688A82E54}" type="slidenum">
              <a:rPr lang="en-US" altLang="en-US" smtClean="0">
                <a:latin typeface="Arial" panose="020B0604020202020204" pitchFamily="34" charset="0"/>
              </a:rPr>
              <a:pPr>
                <a:spcBef>
                  <a:spcPct val="0"/>
                </a:spcBef>
                <a:buClrTx/>
                <a:buFontTx/>
                <a:buNone/>
              </a:pPr>
              <a:t>70</a:t>
            </a:fld>
            <a:endParaRPr lang="en-US" altLang="en-US">
              <a:latin typeface="Arial" panose="020B0604020202020204" pitchFamily="34" charset="0"/>
            </a:endParaRPr>
          </a:p>
        </p:txBody>
      </p:sp>
      <p:sp>
        <p:nvSpPr>
          <p:cNvPr id="72709" name="Rectangle 2">
            <a:extLst>
              <a:ext uri="{FF2B5EF4-FFF2-40B4-BE49-F238E27FC236}">
                <a16:creationId xmlns:a16="http://schemas.microsoft.com/office/drawing/2014/main" id="{4C911D8C-F880-2A12-EB48-F460D61BDB2D}"/>
              </a:ext>
            </a:extLst>
          </p:cNvPr>
          <p:cNvSpPr>
            <a:spLocks noGrp="1" noRot="1" noChangeAspect="1" noChangeArrowheads="1" noTextEdit="1"/>
          </p:cNvSpPr>
          <p:nvPr>
            <p:ph type="sldImg"/>
          </p:nvPr>
        </p:nvSpPr>
        <p:spPr>
          <a:xfrm>
            <a:off x="884238" y="309563"/>
            <a:ext cx="5164137" cy="3873500"/>
          </a:xfrm>
          <a:ln/>
        </p:spPr>
      </p:sp>
      <p:sp>
        <p:nvSpPr>
          <p:cNvPr id="72710" name="Rectangle 3">
            <a:extLst>
              <a:ext uri="{FF2B5EF4-FFF2-40B4-BE49-F238E27FC236}">
                <a16:creationId xmlns:a16="http://schemas.microsoft.com/office/drawing/2014/main" id="{ED11D7E6-BCA6-B396-A01C-7679BEAE875C}"/>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latin typeface="Arial Rounded MT Bold" panose="020F0704030504030204" pitchFamily="34" charset="0"/>
              </a:rPr>
              <a:t>What does it mean?</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a:extLst>
              <a:ext uri="{FF2B5EF4-FFF2-40B4-BE49-F238E27FC236}">
                <a16:creationId xmlns:a16="http://schemas.microsoft.com/office/drawing/2014/main" id="{A33EA0AA-D366-1A8E-AD13-C99CF5A9952C}"/>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74755" name="Rectangle 6">
            <a:extLst>
              <a:ext uri="{FF2B5EF4-FFF2-40B4-BE49-F238E27FC236}">
                <a16:creationId xmlns:a16="http://schemas.microsoft.com/office/drawing/2014/main" id="{174744F5-57CB-E169-A76E-4E53F69E448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74756" name="Rectangle 10">
            <a:extLst>
              <a:ext uri="{FF2B5EF4-FFF2-40B4-BE49-F238E27FC236}">
                <a16:creationId xmlns:a16="http://schemas.microsoft.com/office/drawing/2014/main" id="{4FF61279-93B3-FACE-9823-E27E27EDB02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29F42237-0D40-491C-A849-904A61B5135D}" type="slidenum">
              <a:rPr lang="en-US" altLang="en-US" smtClean="0">
                <a:latin typeface="Arial" panose="020B0604020202020204" pitchFamily="34" charset="0"/>
              </a:rPr>
              <a:pPr>
                <a:spcBef>
                  <a:spcPct val="0"/>
                </a:spcBef>
                <a:buClrTx/>
                <a:buFontTx/>
                <a:buNone/>
              </a:pPr>
              <a:t>71</a:t>
            </a:fld>
            <a:endParaRPr lang="en-US" altLang="en-US">
              <a:latin typeface="Arial" panose="020B0604020202020204" pitchFamily="34" charset="0"/>
            </a:endParaRPr>
          </a:p>
        </p:txBody>
      </p:sp>
      <p:sp>
        <p:nvSpPr>
          <p:cNvPr id="74757" name="Rectangle 2">
            <a:extLst>
              <a:ext uri="{FF2B5EF4-FFF2-40B4-BE49-F238E27FC236}">
                <a16:creationId xmlns:a16="http://schemas.microsoft.com/office/drawing/2014/main" id="{232A49C3-0464-4055-BA96-D3DCD2D00F8F}"/>
              </a:ext>
            </a:extLst>
          </p:cNvPr>
          <p:cNvSpPr>
            <a:spLocks noGrp="1" noRot="1" noChangeAspect="1" noChangeArrowheads="1" noTextEdit="1"/>
          </p:cNvSpPr>
          <p:nvPr>
            <p:ph type="sldImg"/>
          </p:nvPr>
        </p:nvSpPr>
        <p:spPr>
          <a:xfrm>
            <a:off x="884238" y="309563"/>
            <a:ext cx="5164137" cy="3873500"/>
          </a:xfrm>
          <a:ln/>
        </p:spPr>
      </p:sp>
      <p:sp>
        <p:nvSpPr>
          <p:cNvPr id="74758" name="Rectangle 3">
            <a:extLst>
              <a:ext uri="{FF2B5EF4-FFF2-40B4-BE49-F238E27FC236}">
                <a16:creationId xmlns:a16="http://schemas.microsoft.com/office/drawing/2014/main" id="{A9037C7A-945E-5232-4CE8-B94A2FFD6A70}"/>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Consider that phrase</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a:extLst>
              <a:ext uri="{FF2B5EF4-FFF2-40B4-BE49-F238E27FC236}">
                <a16:creationId xmlns:a16="http://schemas.microsoft.com/office/drawing/2014/main" id="{F4EED151-D987-3581-C64A-7DD0F8421898}"/>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76803" name="Rectangle 6">
            <a:extLst>
              <a:ext uri="{FF2B5EF4-FFF2-40B4-BE49-F238E27FC236}">
                <a16:creationId xmlns:a16="http://schemas.microsoft.com/office/drawing/2014/main" id="{B4AC1C2E-93FD-0706-B482-D32BC74C4D5A}"/>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76804" name="Rectangle 10">
            <a:extLst>
              <a:ext uri="{FF2B5EF4-FFF2-40B4-BE49-F238E27FC236}">
                <a16:creationId xmlns:a16="http://schemas.microsoft.com/office/drawing/2014/main" id="{010E0CB0-E3EC-5FA8-4B9F-B16C205D071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60D8919F-7F38-4C1F-B7B1-6FD895109638}" type="slidenum">
              <a:rPr lang="en-US" altLang="en-US" smtClean="0">
                <a:latin typeface="Arial" panose="020B0604020202020204" pitchFamily="34" charset="0"/>
              </a:rPr>
              <a:pPr>
                <a:spcBef>
                  <a:spcPct val="0"/>
                </a:spcBef>
                <a:buClrTx/>
                <a:buFontTx/>
                <a:buNone/>
              </a:pPr>
              <a:t>72</a:t>
            </a:fld>
            <a:endParaRPr lang="en-US" altLang="en-US">
              <a:latin typeface="Arial" panose="020B0604020202020204" pitchFamily="34" charset="0"/>
            </a:endParaRPr>
          </a:p>
        </p:txBody>
      </p:sp>
      <p:sp>
        <p:nvSpPr>
          <p:cNvPr id="76805" name="Rectangle 2">
            <a:extLst>
              <a:ext uri="{FF2B5EF4-FFF2-40B4-BE49-F238E27FC236}">
                <a16:creationId xmlns:a16="http://schemas.microsoft.com/office/drawing/2014/main" id="{F2DC50F2-EEFD-E6EB-8A05-12721B91B1BF}"/>
              </a:ext>
            </a:extLst>
          </p:cNvPr>
          <p:cNvSpPr>
            <a:spLocks noGrp="1" noRot="1" noChangeAspect="1" noChangeArrowheads="1" noTextEdit="1"/>
          </p:cNvSpPr>
          <p:nvPr>
            <p:ph type="sldImg"/>
          </p:nvPr>
        </p:nvSpPr>
        <p:spPr>
          <a:xfrm>
            <a:off x="884238" y="309563"/>
            <a:ext cx="5164137" cy="3873500"/>
          </a:xfrm>
          <a:ln/>
        </p:spPr>
      </p:sp>
      <p:sp>
        <p:nvSpPr>
          <p:cNvPr id="76806" name="Rectangle 3">
            <a:extLst>
              <a:ext uri="{FF2B5EF4-FFF2-40B4-BE49-F238E27FC236}">
                <a16:creationId xmlns:a16="http://schemas.microsoft.com/office/drawing/2014/main" id="{FA043A94-ED36-D6E7-BB4B-42115E338511}"/>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a:extLst>
              <a:ext uri="{FF2B5EF4-FFF2-40B4-BE49-F238E27FC236}">
                <a16:creationId xmlns:a16="http://schemas.microsoft.com/office/drawing/2014/main" id="{FF58A08F-DAE9-D6DC-7326-4402B0191CD1}"/>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78851" name="Rectangle 6">
            <a:extLst>
              <a:ext uri="{FF2B5EF4-FFF2-40B4-BE49-F238E27FC236}">
                <a16:creationId xmlns:a16="http://schemas.microsoft.com/office/drawing/2014/main" id="{81A57DE6-32ED-F188-7631-141B178345AD}"/>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78852" name="Rectangle 10">
            <a:extLst>
              <a:ext uri="{FF2B5EF4-FFF2-40B4-BE49-F238E27FC236}">
                <a16:creationId xmlns:a16="http://schemas.microsoft.com/office/drawing/2014/main" id="{33B7BD34-84B0-CC26-5D6E-28D93362D32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D64EDF63-80CA-471E-B5ED-8EFA3C8FFB9F}" type="slidenum">
              <a:rPr lang="en-US" altLang="en-US" smtClean="0">
                <a:latin typeface="Arial" panose="020B0604020202020204" pitchFamily="34" charset="0"/>
              </a:rPr>
              <a:pPr>
                <a:spcBef>
                  <a:spcPct val="0"/>
                </a:spcBef>
                <a:buClrTx/>
                <a:buFontTx/>
                <a:buNone/>
              </a:pPr>
              <a:t>73</a:t>
            </a:fld>
            <a:endParaRPr lang="en-US" altLang="en-US">
              <a:latin typeface="Arial" panose="020B0604020202020204" pitchFamily="34" charset="0"/>
            </a:endParaRPr>
          </a:p>
        </p:txBody>
      </p:sp>
      <p:sp>
        <p:nvSpPr>
          <p:cNvPr id="78853" name="Rectangle 2">
            <a:extLst>
              <a:ext uri="{FF2B5EF4-FFF2-40B4-BE49-F238E27FC236}">
                <a16:creationId xmlns:a16="http://schemas.microsoft.com/office/drawing/2014/main" id="{E893E84E-9CDC-5964-5A3A-022F7EB4CC0E}"/>
              </a:ext>
            </a:extLst>
          </p:cNvPr>
          <p:cNvSpPr>
            <a:spLocks noGrp="1" noRot="1" noChangeAspect="1" noChangeArrowheads="1" noTextEdit="1"/>
          </p:cNvSpPr>
          <p:nvPr>
            <p:ph type="sldImg"/>
          </p:nvPr>
        </p:nvSpPr>
        <p:spPr>
          <a:xfrm>
            <a:off x="884238" y="309563"/>
            <a:ext cx="5164137" cy="3873500"/>
          </a:xfrm>
          <a:ln/>
        </p:spPr>
      </p:sp>
      <p:sp>
        <p:nvSpPr>
          <p:cNvPr id="78854" name="Rectangle 3">
            <a:extLst>
              <a:ext uri="{FF2B5EF4-FFF2-40B4-BE49-F238E27FC236}">
                <a16:creationId xmlns:a16="http://schemas.microsoft.com/office/drawing/2014/main" id="{FD0A7E80-3E14-DA6E-67AF-FCFBC064916E}"/>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latin typeface="Arial Rounded MT Bold" panose="020F0704030504030204" pitchFamily="34" charset="0"/>
              </a:rPr>
              <a:t>Filling of the Spirit, will address most of this, but this is another arsenal in the weapons of warfare.  Might be controversial, but I think reasonable and helpful.</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5">
            <a:extLst>
              <a:ext uri="{FF2B5EF4-FFF2-40B4-BE49-F238E27FC236}">
                <a16:creationId xmlns:a16="http://schemas.microsoft.com/office/drawing/2014/main" id="{A10F0B98-71BB-D935-4C1D-39ADA7E3C948}"/>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80899" name="Rectangle 6">
            <a:extLst>
              <a:ext uri="{FF2B5EF4-FFF2-40B4-BE49-F238E27FC236}">
                <a16:creationId xmlns:a16="http://schemas.microsoft.com/office/drawing/2014/main" id="{1FDA1DFF-4F4D-33F5-3B89-C2EDF0EFB1A6}"/>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80900" name="Rectangle 10">
            <a:extLst>
              <a:ext uri="{FF2B5EF4-FFF2-40B4-BE49-F238E27FC236}">
                <a16:creationId xmlns:a16="http://schemas.microsoft.com/office/drawing/2014/main" id="{EEA02BB1-E52A-97F9-3C01-BB6FFFF72A5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949940EE-6CA8-4FB9-8C35-4DE9382F39CE}" type="slidenum">
              <a:rPr lang="en-US" altLang="en-US" smtClean="0">
                <a:latin typeface="Arial" panose="020B0604020202020204" pitchFamily="34" charset="0"/>
              </a:rPr>
              <a:pPr>
                <a:spcBef>
                  <a:spcPct val="0"/>
                </a:spcBef>
                <a:buClrTx/>
                <a:buFontTx/>
                <a:buNone/>
              </a:pPr>
              <a:t>74</a:t>
            </a:fld>
            <a:endParaRPr lang="en-US" altLang="en-US">
              <a:latin typeface="Arial" panose="020B0604020202020204" pitchFamily="34" charset="0"/>
            </a:endParaRPr>
          </a:p>
        </p:txBody>
      </p:sp>
      <p:sp>
        <p:nvSpPr>
          <p:cNvPr id="80901" name="Rectangle 2">
            <a:extLst>
              <a:ext uri="{FF2B5EF4-FFF2-40B4-BE49-F238E27FC236}">
                <a16:creationId xmlns:a16="http://schemas.microsoft.com/office/drawing/2014/main" id="{0A0A1C6D-697D-B4BE-7FB5-1CBF2FC140BA}"/>
              </a:ext>
            </a:extLst>
          </p:cNvPr>
          <p:cNvSpPr>
            <a:spLocks noGrp="1" noRot="1" noChangeAspect="1" noChangeArrowheads="1" noTextEdit="1"/>
          </p:cNvSpPr>
          <p:nvPr>
            <p:ph type="sldImg"/>
          </p:nvPr>
        </p:nvSpPr>
        <p:spPr>
          <a:xfrm>
            <a:off x="884238" y="309563"/>
            <a:ext cx="5164137" cy="3873500"/>
          </a:xfrm>
          <a:ln/>
        </p:spPr>
      </p:sp>
      <p:sp>
        <p:nvSpPr>
          <p:cNvPr id="80902" name="Rectangle 3">
            <a:extLst>
              <a:ext uri="{FF2B5EF4-FFF2-40B4-BE49-F238E27FC236}">
                <a16:creationId xmlns:a16="http://schemas.microsoft.com/office/drawing/2014/main" id="{0649CEA1-CF37-2BBD-2386-75265BF5F123}"/>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latin typeface="Arial Rounded MT Bold" panose="020F0704030504030204" pitchFamily="34" charset="0"/>
              </a:rPr>
              <a:t>Usually a bit of coughing </a:t>
            </a:r>
            <a:r>
              <a:rPr lang="he-IL" altLang="en-US" sz="2000">
                <a:latin typeface="Arial Rounded MT Bold" panose="020F0704030504030204" pitchFamily="34" charset="0"/>
              </a:rPr>
              <a:t>כי</a:t>
            </a:r>
            <a:r>
              <a:rPr lang="en-US" altLang="en-US" sz="2000">
                <a:latin typeface="Arial Rounded MT Bold" panose="020F0704030504030204" pitchFamily="34" charset="0"/>
              </a:rPr>
              <a:t> poison</a:t>
            </a:r>
          </a:p>
          <a:p>
            <a:r>
              <a:rPr lang="en-US" altLang="en-US" sz="2000">
                <a:latin typeface="Arial Rounded MT Bold" panose="020F0704030504030204" pitchFamily="34" charset="0"/>
              </a:rPr>
              <a:t>Synagogues.  Typical populationl  not just jail or psyche ward.  Not criminal or maniacal.  Do you have any are NOT in control.  Tried confessing, filling, dying to self, fasting.  </a:t>
            </a:r>
          </a:p>
          <a:p>
            <a:endParaRPr lang="en-US" altLang="en-US" sz="2000">
              <a:latin typeface="Arial Rounded MT Bold" panose="020F070403050403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a:extLst>
              <a:ext uri="{FF2B5EF4-FFF2-40B4-BE49-F238E27FC236}">
                <a16:creationId xmlns:a16="http://schemas.microsoft.com/office/drawing/2014/main" id="{73629F53-6648-EEA0-E71A-EFB6EEB943E0}"/>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82947" name="Rectangle 6">
            <a:extLst>
              <a:ext uri="{FF2B5EF4-FFF2-40B4-BE49-F238E27FC236}">
                <a16:creationId xmlns:a16="http://schemas.microsoft.com/office/drawing/2014/main" id="{538F691B-F641-19D5-9EE2-F87FCB30C163}"/>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82948" name="Rectangle 10">
            <a:extLst>
              <a:ext uri="{FF2B5EF4-FFF2-40B4-BE49-F238E27FC236}">
                <a16:creationId xmlns:a16="http://schemas.microsoft.com/office/drawing/2014/main" id="{EE6063D9-D056-F980-926B-BBD3286F7FB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474505A6-0FF5-4699-801E-D04F6C07E934}" type="slidenum">
              <a:rPr lang="en-US" altLang="en-US" smtClean="0">
                <a:latin typeface="Arial" panose="020B0604020202020204" pitchFamily="34" charset="0"/>
              </a:rPr>
              <a:pPr>
                <a:spcBef>
                  <a:spcPct val="0"/>
                </a:spcBef>
                <a:buClrTx/>
                <a:buFontTx/>
                <a:buNone/>
              </a:pPr>
              <a:t>75</a:t>
            </a:fld>
            <a:endParaRPr lang="en-US" altLang="en-US">
              <a:latin typeface="Arial" panose="020B0604020202020204" pitchFamily="34" charset="0"/>
            </a:endParaRPr>
          </a:p>
        </p:txBody>
      </p:sp>
      <p:sp>
        <p:nvSpPr>
          <p:cNvPr id="82949" name="Rectangle 2">
            <a:extLst>
              <a:ext uri="{FF2B5EF4-FFF2-40B4-BE49-F238E27FC236}">
                <a16:creationId xmlns:a16="http://schemas.microsoft.com/office/drawing/2014/main" id="{8442CE4E-E99A-3586-BD9A-88BC8ACEA06B}"/>
              </a:ext>
            </a:extLst>
          </p:cNvPr>
          <p:cNvSpPr>
            <a:spLocks noGrp="1" noRot="1" noChangeAspect="1" noChangeArrowheads="1" noTextEdit="1"/>
          </p:cNvSpPr>
          <p:nvPr>
            <p:ph type="sldImg"/>
          </p:nvPr>
        </p:nvSpPr>
        <p:spPr>
          <a:xfrm>
            <a:off x="884238" y="309563"/>
            <a:ext cx="5164137" cy="3873500"/>
          </a:xfrm>
          <a:ln/>
        </p:spPr>
      </p:sp>
      <p:sp>
        <p:nvSpPr>
          <p:cNvPr id="82950" name="Rectangle 3">
            <a:extLst>
              <a:ext uri="{FF2B5EF4-FFF2-40B4-BE49-F238E27FC236}">
                <a16:creationId xmlns:a16="http://schemas.microsoft.com/office/drawing/2014/main" id="{985BCB9E-C7D0-7D5C-09A0-5093B60B98E6}"/>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dirty="0">
                <a:latin typeface="Arial Rounded MT Bold" panose="020F0704030504030204" pitchFamily="34" charset="0"/>
              </a:rPr>
              <a:t>Rejection is a choice to believe or not.  That is, we are rejected by people, but doesn’t classify us. </a:t>
            </a:r>
          </a:p>
          <a:p>
            <a:endParaRPr lang="en-US" altLang="en-US" sz="2000" dirty="0">
              <a:latin typeface="Arial Rounded MT Bold" panose="020F0704030504030204" pitchFamily="34" charset="0"/>
            </a:endParaRPr>
          </a:p>
          <a:p>
            <a:r>
              <a:rPr lang="en-US" altLang="en-US" sz="2000" dirty="0">
                <a:latin typeface="Arial Rounded MT Bold" panose="020F0704030504030204" pitchFamily="34" charset="0"/>
              </a:rPr>
              <a:t>They don’t love me.  Why should I obey.</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a:extLst>
              <a:ext uri="{FF2B5EF4-FFF2-40B4-BE49-F238E27FC236}">
                <a16:creationId xmlns:a16="http://schemas.microsoft.com/office/drawing/2014/main" id="{2709C1DB-8425-340D-29E3-14E05638773D}"/>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84995" name="Rectangle 6">
            <a:extLst>
              <a:ext uri="{FF2B5EF4-FFF2-40B4-BE49-F238E27FC236}">
                <a16:creationId xmlns:a16="http://schemas.microsoft.com/office/drawing/2014/main" id="{E5496FC9-0C14-4B63-11C5-07792A6F7546}"/>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84996" name="Rectangle 10">
            <a:extLst>
              <a:ext uri="{FF2B5EF4-FFF2-40B4-BE49-F238E27FC236}">
                <a16:creationId xmlns:a16="http://schemas.microsoft.com/office/drawing/2014/main" id="{37CC0579-B770-CF09-B9E5-A2E0DBEEAC3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1C62C4EF-2E22-4152-93B8-C8255C6128D5}" type="slidenum">
              <a:rPr lang="en-US" altLang="en-US" smtClean="0">
                <a:latin typeface="Arial" panose="020B0604020202020204" pitchFamily="34" charset="0"/>
              </a:rPr>
              <a:pPr>
                <a:spcBef>
                  <a:spcPct val="0"/>
                </a:spcBef>
                <a:buClrTx/>
                <a:buFontTx/>
                <a:buNone/>
              </a:pPr>
              <a:t>76</a:t>
            </a:fld>
            <a:endParaRPr lang="en-US" altLang="en-US">
              <a:latin typeface="Arial" panose="020B0604020202020204" pitchFamily="34" charset="0"/>
            </a:endParaRPr>
          </a:p>
        </p:txBody>
      </p:sp>
      <p:sp>
        <p:nvSpPr>
          <p:cNvPr id="84997" name="Rectangle 2">
            <a:extLst>
              <a:ext uri="{FF2B5EF4-FFF2-40B4-BE49-F238E27FC236}">
                <a16:creationId xmlns:a16="http://schemas.microsoft.com/office/drawing/2014/main" id="{EA307C13-2708-1F72-B68A-703C58FE1F36}"/>
              </a:ext>
            </a:extLst>
          </p:cNvPr>
          <p:cNvSpPr>
            <a:spLocks noGrp="1" noRot="1" noChangeAspect="1" noChangeArrowheads="1" noTextEdit="1"/>
          </p:cNvSpPr>
          <p:nvPr>
            <p:ph type="sldImg"/>
          </p:nvPr>
        </p:nvSpPr>
        <p:spPr>
          <a:xfrm>
            <a:off x="884238" y="309563"/>
            <a:ext cx="5164137" cy="3873500"/>
          </a:xfrm>
          <a:ln/>
        </p:spPr>
      </p:sp>
      <p:sp>
        <p:nvSpPr>
          <p:cNvPr id="84998" name="Rectangle 3">
            <a:extLst>
              <a:ext uri="{FF2B5EF4-FFF2-40B4-BE49-F238E27FC236}">
                <a16:creationId xmlns:a16="http://schemas.microsoft.com/office/drawing/2014/main" id="{E13C1A78-ECD7-C71C-6401-62B2E1CCF899}"/>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12750" indent="-412750" defTabSz="914400"/>
            <a:r>
              <a:rPr lang="en-US" altLang="ja-JP" sz="2000">
                <a:latin typeface="Arial Rounded MT Bold" panose="020F0704030504030204" pitchFamily="34" charset="0"/>
                <a:ea typeface="ＭＳ Ｐゴシック" panose="020B0600070205080204" pitchFamily="34" charset="-128"/>
              </a:rPr>
              <a:t>President FBM.  Talk would get really interesting then improbable.  He was adopted son of wealthy parents.  High expectations.  Lied to cover their disappointment.  Didn’t realize lying.  Flowed.  Can pass lie detector. </a:t>
            </a:r>
          </a:p>
          <a:p>
            <a:pPr marL="412750" indent="-412750" defTabSz="914400"/>
            <a:r>
              <a:rPr lang="en-US" altLang="en-US" sz="2000">
                <a:latin typeface="Arial Rounded MT Bold" panose="020F0704030504030204" pitchFamily="34" charset="0"/>
              </a:rPr>
              <a:t>masturbation, lesbianism, homosexuality</a:t>
            </a:r>
          </a:p>
          <a:p>
            <a:pPr marL="412750" indent="-412750" defTabSz="914400"/>
            <a:r>
              <a:rPr lang="en-US" altLang="en-US" sz="2000">
                <a:latin typeface="Arial Rounded MT Bold" panose="020F0704030504030204" pitchFamily="34" charset="0"/>
              </a:rPr>
              <a:t>Demon in eyes, can’t stop. Women have told me.</a:t>
            </a:r>
          </a:p>
          <a:p>
            <a:pPr marL="412750" indent="-412750" defTabSz="914400"/>
            <a:r>
              <a:rPr lang="en-US" altLang="en-US" sz="2000">
                <a:latin typeface="Arial Rounded MT Bold" panose="020F0704030504030204" pitchFamily="34" charset="0"/>
              </a:rPr>
              <a:t>gluttony</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a:extLst>
              <a:ext uri="{FF2B5EF4-FFF2-40B4-BE49-F238E27FC236}">
                <a16:creationId xmlns:a16="http://schemas.microsoft.com/office/drawing/2014/main" id="{AD15B0DC-672B-D344-9F49-8039D707C4C0}"/>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87043" name="Rectangle 6">
            <a:extLst>
              <a:ext uri="{FF2B5EF4-FFF2-40B4-BE49-F238E27FC236}">
                <a16:creationId xmlns:a16="http://schemas.microsoft.com/office/drawing/2014/main" id="{EEDFB490-2476-5092-B5D4-EA390E4993D9}"/>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87044" name="Rectangle 10">
            <a:extLst>
              <a:ext uri="{FF2B5EF4-FFF2-40B4-BE49-F238E27FC236}">
                <a16:creationId xmlns:a16="http://schemas.microsoft.com/office/drawing/2014/main" id="{2448BE76-090E-0DD7-587C-A60E31F1385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2494694D-EE40-421A-B14A-9F5F2007206D}" type="slidenum">
              <a:rPr lang="en-US" altLang="en-US" smtClean="0">
                <a:latin typeface="Arial" panose="020B0604020202020204" pitchFamily="34" charset="0"/>
              </a:rPr>
              <a:pPr>
                <a:spcBef>
                  <a:spcPct val="0"/>
                </a:spcBef>
                <a:buClrTx/>
                <a:buFontTx/>
                <a:buNone/>
              </a:pPr>
              <a:t>77</a:t>
            </a:fld>
            <a:endParaRPr lang="en-US" altLang="en-US">
              <a:latin typeface="Arial" panose="020B0604020202020204" pitchFamily="34" charset="0"/>
            </a:endParaRPr>
          </a:p>
        </p:txBody>
      </p:sp>
      <p:sp>
        <p:nvSpPr>
          <p:cNvPr id="87045" name="Rectangle 2">
            <a:extLst>
              <a:ext uri="{FF2B5EF4-FFF2-40B4-BE49-F238E27FC236}">
                <a16:creationId xmlns:a16="http://schemas.microsoft.com/office/drawing/2014/main" id="{76159E3B-D87A-8569-012E-BD3D0B217D23}"/>
              </a:ext>
            </a:extLst>
          </p:cNvPr>
          <p:cNvSpPr>
            <a:spLocks noGrp="1" noRot="1" noChangeAspect="1" noChangeArrowheads="1" noTextEdit="1"/>
          </p:cNvSpPr>
          <p:nvPr>
            <p:ph type="sldImg"/>
          </p:nvPr>
        </p:nvSpPr>
        <p:spPr>
          <a:xfrm>
            <a:off x="884238" y="309563"/>
            <a:ext cx="5164137" cy="3873500"/>
          </a:xfrm>
          <a:ln/>
        </p:spPr>
      </p:sp>
      <p:sp>
        <p:nvSpPr>
          <p:cNvPr id="87046" name="Rectangle 3">
            <a:extLst>
              <a:ext uri="{FF2B5EF4-FFF2-40B4-BE49-F238E27FC236}">
                <a16:creationId xmlns:a16="http://schemas.microsoft.com/office/drawing/2014/main" id="{D30A55E4-FCCD-FED8-87AB-0C5A1A0BCECD}"/>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12750" indent="-412750" defTabSz="914400"/>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8BC536E0-4086-9C4F-D799-8886799BE218}"/>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89091" name="Rectangle 6">
            <a:extLst>
              <a:ext uri="{FF2B5EF4-FFF2-40B4-BE49-F238E27FC236}">
                <a16:creationId xmlns:a16="http://schemas.microsoft.com/office/drawing/2014/main" id="{9686E463-BAEB-C63D-DA04-BA3258FC8C98}"/>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89092" name="Rectangle 10">
            <a:extLst>
              <a:ext uri="{FF2B5EF4-FFF2-40B4-BE49-F238E27FC236}">
                <a16:creationId xmlns:a16="http://schemas.microsoft.com/office/drawing/2014/main" id="{FB1C9983-A633-959C-7C21-8CC8063CE58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1F1EDB1D-88DA-4A4B-B567-4FF6092E0064}" type="slidenum">
              <a:rPr lang="en-US" altLang="en-US" smtClean="0">
                <a:latin typeface="Arial" panose="020B0604020202020204" pitchFamily="34" charset="0"/>
              </a:rPr>
              <a:pPr>
                <a:spcBef>
                  <a:spcPct val="0"/>
                </a:spcBef>
                <a:buClrTx/>
                <a:buFontTx/>
                <a:buNone/>
              </a:pPr>
              <a:t>78</a:t>
            </a:fld>
            <a:endParaRPr lang="en-US" altLang="en-US">
              <a:latin typeface="Arial" panose="020B0604020202020204" pitchFamily="34" charset="0"/>
            </a:endParaRPr>
          </a:p>
        </p:txBody>
      </p:sp>
      <p:sp>
        <p:nvSpPr>
          <p:cNvPr id="89093" name="Rectangle 2">
            <a:extLst>
              <a:ext uri="{FF2B5EF4-FFF2-40B4-BE49-F238E27FC236}">
                <a16:creationId xmlns:a16="http://schemas.microsoft.com/office/drawing/2014/main" id="{07436638-C24A-868D-32B8-7AD53ECC439F}"/>
              </a:ext>
            </a:extLst>
          </p:cNvPr>
          <p:cNvSpPr>
            <a:spLocks noGrp="1" noRot="1" noChangeAspect="1" noChangeArrowheads="1" noTextEdit="1"/>
          </p:cNvSpPr>
          <p:nvPr>
            <p:ph type="sldImg"/>
          </p:nvPr>
        </p:nvSpPr>
        <p:spPr>
          <a:xfrm>
            <a:off x="884238" y="309563"/>
            <a:ext cx="5164137" cy="3873500"/>
          </a:xfrm>
          <a:ln/>
        </p:spPr>
      </p:sp>
      <p:sp>
        <p:nvSpPr>
          <p:cNvPr id="89094" name="Rectangle 3">
            <a:extLst>
              <a:ext uri="{FF2B5EF4-FFF2-40B4-BE49-F238E27FC236}">
                <a16:creationId xmlns:a16="http://schemas.microsoft.com/office/drawing/2014/main" id="{71FCE260-E29D-1451-FD4B-5A29B0E3F2DB}"/>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12750" indent="-412750" defTabSz="914400"/>
            <a:r>
              <a:rPr lang="en-US" altLang="en-US" sz="2000" dirty="0">
                <a:latin typeface="Arial Rounded MT Bold" panose="020F0704030504030204" pitchFamily="34" charset="0"/>
              </a:rPr>
              <a:t>One paper notes, if time: p 3 how enter</a:t>
            </a:r>
          </a:p>
          <a:p>
            <a:pPr marL="412750" indent="-412750" defTabSz="914400"/>
            <a:r>
              <a:rPr lang="en-US" altLang="en-US" sz="2000" dirty="0">
                <a:latin typeface="Arial Rounded MT Bold" panose="020F0704030504030204" pitchFamily="34" charset="0"/>
              </a:rPr>
              <a:t>I prayed the prayer to follow about some emotional issues, and it really liberated me.  Yeshua </a:t>
            </a:r>
            <a:r>
              <a:rPr lang="he-IL" altLang="en-US" sz="2400" b="1" dirty="0">
                <a:latin typeface="David" panose="020E0502060401010101" pitchFamily="34" charset="-79"/>
                <a:cs typeface="David" panose="020E0502060401010101" pitchFamily="34" charset="-79"/>
              </a:rPr>
              <a:t>ישוע</a:t>
            </a:r>
            <a:r>
              <a:rPr lang="en-US" altLang="en-US" sz="2000" dirty="0">
                <a:latin typeface="Arial Rounded MT Bold" panose="020F0704030504030204" pitchFamily="34" charset="0"/>
              </a:rPr>
              <a:t> really liberated me.  </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5">
            <a:extLst>
              <a:ext uri="{FF2B5EF4-FFF2-40B4-BE49-F238E27FC236}">
                <a16:creationId xmlns:a16="http://schemas.microsoft.com/office/drawing/2014/main" id="{DB182317-14EC-A588-8F49-4162206C546A}"/>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91139" name="Rectangle 6">
            <a:extLst>
              <a:ext uri="{FF2B5EF4-FFF2-40B4-BE49-F238E27FC236}">
                <a16:creationId xmlns:a16="http://schemas.microsoft.com/office/drawing/2014/main" id="{2D1163C7-5FF0-D6E2-0D2B-834086520F57}"/>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91140" name="Rectangle 10">
            <a:extLst>
              <a:ext uri="{FF2B5EF4-FFF2-40B4-BE49-F238E27FC236}">
                <a16:creationId xmlns:a16="http://schemas.microsoft.com/office/drawing/2014/main" id="{452BD53E-BA68-3540-1E92-11EE376BD38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57EC5DFA-6437-45CF-A5EB-C91FD9A4FECC}" type="slidenum">
              <a:rPr lang="en-US" altLang="en-US" smtClean="0">
                <a:latin typeface="Arial" panose="020B0604020202020204" pitchFamily="34" charset="0"/>
              </a:rPr>
              <a:pPr>
                <a:spcBef>
                  <a:spcPct val="0"/>
                </a:spcBef>
                <a:buClrTx/>
                <a:buFontTx/>
                <a:buNone/>
              </a:pPr>
              <a:t>79</a:t>
            </a:fld>
            <a:endParaRPr lang="en-US" altLang="en-US">
              <a:latin typeface="Arial" panose="020B0604020202020204" pitchFamily="34" charset="0"/>
            </a:endParaRPr>
          </a:p>
        </p:txBody>
      </p:sp>
      <p:sp>
        <p:nvSpPr>
          <p:cNvPr id="91141" name="Rectangle 2">
            <a:extLst>
              <a:ext uri="{FF2B5EF4-FFF2-40B4-BE49-F238E27FC236}">
                <a16:creationId xmlns:a16="http://schemas.microsoft.com/office/drawing/2014/main" id="{120E9F15-EFCD-6E51-EB6D-E507C0980847}"/>
              </a:ext>
            </a:extLst>
          </p:cNvPr>
          <p:cNvSpPr>
            <a:spLocks noGrp="1" noRot="1" noChangeAspect="1" noChangeArrowheads="1" noTextEdit="1"/>
          </p:cNvSpPr>
          <p:nvPr>
            <p:ph type="sldImg"/>
          </p:nvPr>
        </p:nvSpPr>
        <p:spPr>
          <a:xfrm>
            <a:off x="884238" y="309563"/>
            <a:ext cx="5164137" cy="3873500"/>
          </a:xfrm>
          <a:ln/>
        </p:spPr>
      </p:sp>
      <p:sp>
        <p:nvSpPr>
          <p:cNvPr id="91142" name="Rectangle 3">
            <a:extLst>
              <a:ext uri="{FF2B5EF4-FFF2-40B4-BE49-F238E27FC236}">
                <a16:creationId xmlns:a16="http://schemas.microsoft.com/office/drawing/2014/main" id="{9470991A-0272-7425-5F11-1F5FA707EEFE}"/>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Think about the problem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a:extLst>
              <a:ext uri="{FF2B5EF4-FFF2-40B4-BE49-F238E27FC236}">
                <a16:creationId xmlns:a16="http://schemas.microsoft.com/office/drawing/2014/main" id="{1ABCD667-9346-C869-7028-6787A364B720}"/>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9219" name="Rectangle 6">
            <a:extLst>
              <a:ext uri="{FF2B5EF4-FFF2-40B4-BE49-F238E27FC236}">
                <a16:creationId xmlns:a16="http://schemas.microsoft.com/office/drawing/2014/main" id="{145BA9A3-6D7E-A3B5-3E1A-C2E9524D818A}"/>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9220" name="Rectangle 10">
            <a:extLst>
              <a:ext uri="{FF2B5EF4-FFF2-40B4-BE49-F238E27FC236}">
                <a16:creationId xmlns:a16="http://schemas.microsoft.com/office/drawing/2014/main" id="{CF9F181B-A243-35A9-610A-12320499BF5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1F319E74-061A-4641-8785-B0CE50A4F03C}" type="slidenum">
              <a:rPr lang="en-US" altLang="en-US" smtClean="0">
                <a:latin typeface="Arial" panose="020B0604020202020204" pitchFamily="34" charset="0"/>
              </a:rPr>
              <a:pPr>
                <a:spcBef>
                  <a:spcPct val="0"/>
                </a:spcBef>
                <a:buClrTx/>
                <a:buFontTx/>
                <a:buNone/>
              </a:pPr>
              <a:t>8</a:t>
            </a:fld>
            <a:endParaRPr lang="en-US" altLang="en-US">
              <a:latin typeface="Arial" panose="020B0604020202020204" pitchFamily="34" charset="0"/>
            </a:endParaRPr>
          </a:p>
        </p:txBody>
      </p:sp>
      <p:sp>
        <p:nvSpPr>
          <p:cNvPr id="9221" name="Rectangle 2">
            <a:extLst>
              <a:ext uri="{FF2B5EF4-FFF2-40B4-BE49-F238E27FC236}">
                <a16:creationId xmlns:a16="http://schemas.microsoft.com/office/drawing/2014/main" id="{7A39E7FD-1C6B-42CA-F639-FBDD3F3DF9FE}"/>
              </a:ext>
            </a:extLst>
          </p:cNvPr>
          <p:cNvSpPr>
            <a:spLocks noGrp="1" noRot="1" noChangeAspect="1" noChangeArrowheads="1" noTextEdit="1"/>
          </p:cNvSpPr>
          <p:nvPr>
            <p:ph type="sldImg"/>
          </p:nvPr>
        </p:nvSpPr>
        <p:spPr>
          <a:xfrm>
            <a:off x="884238" y="309563"/>
            <a:ext cx="5164137" cy="3873500"/>
          </a:xfrm>
          <a:ln/>
        </p:spPr>
      </p:sp>
      <p:sp>
        <p:nvSpPr>
          <p:cNvPr id="9222" name="Rectangle 3">
            <a:extLst>
              <a:ext uri="{FF2B5EF4-FFF2-40B4-BE49-F238E27FC236}">
                <a16:creationId xmlns:a16="http://schemas.microsoft.com/office/drawing/2014/main" id="{686BAA75-4082-BB63-6AC7-724ED3F2AA3B}"/>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1800">
              <a:latin typeface="Arial Rounded MT Bold" panose="020F0704030504030204" pitchFamily="34" charset="0"/>
            </a:endParaRPr>
          </a:p>
        </p:txBody>
      </p:sp>
    </p:spTree>
    <p:extLst>
      <p:ext uri="{BB962C8B-B14F-4D97-AF65-F5344CB8AC3E}">
        <p14:creationId xmlns:p14="http://schemas.microsoft.com/office/powerpoint/2010/main" val="240153720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a:extLst>
              <a:ext uri="{FF2B5EF4-FFF2-40B4-BE49-F238E27FC236}">
                <a16:creationId xmlns:a16="http://schemas.microsoft.com/office/drawing/2014/main" id="{A06A47DB-6C96-84DE-1E10-A02D28EA0AFF}"/>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93187" name="Rectangle 6">
            <a:extLst>
              <a:ext uri="{FF2B5EF4-FFF2-40B4-BE49-F238E27FC236}">
                <a16:creationId xmlns:a16="http://schemas.microsoft.com/office/drawing/2014/main" id="{AD031D0F-E2F3-7D85-1506-F47166F5F50D}"/>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93188" name="Rectangle 10">
            <a:extLst>
              <a:ext uri="{FF2B5EF4-FFF2-40B4-BE49-F238E27FC236}">
                <a16:creationId xmlns:a16="http://schemas.microsoft.com/office/drawing/2014/main" id="{74D11DCA-059E-042C-F57B-4C6D418BDE0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34F8E9FF-9E0E-4228-A7CB-885E5155E77B}" type="slidenum">
              <a:rPr lang="en-US" altLang="en-US" smtClean="0">
                <a:latin typeface="Arial" panose="020B0604020202020204" pitchFamily="34" charset="0"/>
              </a:rPr>
              <a:pPr>
                <a:spcBef>
                  <a:spcPct val="0"/>
                </a:spcBef>
                <a:buClrTx/>
                <a:buFontTx/>
                <a:buNone/>
              </a:pPr>
              <a:t>80</a:t>
            </a:fld>
            <a:endParaRPr lang="en-US" altLang="en-US">
              <a:latin typeface="Arial" panose="020B0604020202020204" pitchFamily="34" charset="0"/>
            </a:endParaRPr>
          </a:p>
        </p:txBody>
      </p:sp>
      <p:sp>
        <p:nvSpPr>
          <p:cNvPr id="93189" name="Rectangle 2">
            <a:extLst>
              <a:ext uri="{FF2B5EF4-FFF2-40B4-BE49-F238E27FC236}">
                <a16:creationId xmlns:a16="http://schemas.microsoft.com/office/drawing/2014/main" id="{EA8A1334-D034-226E-33C1-CD73B0EC0200}"/>
              </a:ext>
            </a:extLst>
          </p:cNvPr>
          <p:cNvSpPr>
            <a:spLocks noGrp="1" noRot="1" noChangeAspect="1" noChangeArrowheads="1" noTextEdit="1"/>
          </p:cNvSpPr>
          <p:nvPr>
            <p:ph type="sldImg"/>
          </p:nvPr>
        </p:nvSpPr>
        <p:spPr>
          <a:xfrm>
            <a:off x="884238" y="309563"/>
            <a:ext cx="5164137" cy="3873500"/>
          </a:xfrm>
          <a:ln/>
        </p:spPr>
      </p:sp>
      <p:sp>
        <p:nvSpPr>
          <p:cNvPr id="93190" name="Rectangle 3">
            <a:extLst>
              <a:ext uri="{FF2B5EF4-FFF2-40B4-BE49-F238E27FC236}">
                <a16:creationId xmlns:a16="http://schemas.microsoft.com/office/drawing/2014/main" id="{D8DA1560-554C-199B-F046-977E750BAE6C}"/>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a:extLst>
              <a:ext uri="{FF2B5EF4-FFF2-40B4-BE49-F238E27FC236}">
                <a16:creationId xmlns:a16="http://schemas.microsoft.com/office/drawing/2014/main" id="{62501B12-CE7D-2D61-28CA-D53ABFBA9C17}"/>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95235" name="Rectangle 6">
            <a:extLst>
              <a:ext uri="{FF2B5EF4-FFF2-40B4-BE49-F238E27FC236}">
                <a16:creationId xmlns:a16="http://schemas.microsoft.com/office/drawing/2014/main" id="{68DB2289-DA02-AFA1-E3A0-3CEC49964FD8}"/>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95236" name="Rectangle 10">
            <a:extLst>
              <a:ext uri="{FF2B5EF4-FFF2-40B4-BE49-F238E27FC236}">
                <a16:creationId xmlns:a16="http://schemas.microsoft.com/office/drawing/2014/main" id="{5ACCBA63-7A8B-0948-E80E-78F8F7A9637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3A42462D-6944-49F7-892A-0B77E0E061F5}" type="slidenum">
              <a:rPr lang="en-US" altLang="en-US" smtClean="0">
                <a:latin typeface="Arial" panose="020B0604020202020204" pitchFamily="34" charset="0"/>
              </a:rPr>
              <a:pPr>
                <a:spcBef>
                  <a:spcPct val="0"/>
                </a:spcBef>
                <a:buClrTx/>
                <a:buFontTx/>
                <a:buNone/>
              </a:pPr>
              <a:t>81</a:t>
            </a:fld>
            <a:endParaRPr lang="en-US" altLang="en-US">
              <a:latin typeface="Arial" panose="020B0604020202020204" pitchFamily="34" charset="0"/>
            </a:endParaRPr>
          </a:p>
        </p:txBody>
      </p:sp>
      <p:sp>
        <p:nvSpPr>
          <p:cNvPr id="95237" name="Rectangle 2">
            <a:extLst>
              <a:ext uri="{FF2B5EF4-FFF2-40B4-BE49-F238E27FC236}">
                <a16:creationId xmlns:a16="http://schemas.microsoft.com/office/drawing/2014/main" id="{4D679085-C5E8-55A9-6968-DD72FA61C0CA}"/>
              </a:ext>
            </a:extLst>
          </p:cNvPr>
          <p:cNvSpPr>
            <a:spLocks noGrp="1" noRot="1" noChangeAspect="1" noChangeArrowheads="1" noTextEdit="1"/>
          </p:cNvSpPr>
          <p:nvPr>
            <p:ph type="sldImg"/>
          </p:nvPr>
        </p:nvSpPr>
        <p:spPr>
          <a:xfrm>
            <a:off x="884238" y="309563"/>
            <a:ext cx="5164137" cy="3873500"/>
          </a:xfrm>
          <a:ln/>
        </p:spPr>
      </p:sp>
      <p:sp>
        <p:nvSpPr>
          <p:cNvPr id="95238" name="Rectangle 3">
            <a:extLst>
              <a:ext uri="{FF2B5EF4-FFF2-40B4-BE49-F238E27FC236}">
                <a16:creationId xmlns:a16="http://schemas.microsoft.com/office/drawing/2014/main" id="{333A556D-DFFE-6D59-3320-B21B4E2A4F33}"/>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a:extLst>
              <a:ext uri="{FF2B5EF4-FFF2-40B4-BE49-F238E27FC236}">
                <a16:creationId xmlns:a16="http://schemas.microsoft.com/office/drawing/2014/main" id="{3D0F9F83-9DFB-80C8-96CB-DC11C18D8DF4}"/>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97283" name="Rectangle 6">
            <a:extLst>
              <a:ext uri="{FF2B5EF4-FFF2-40B4-BE49-F238E27FC236}">
                <a16:creationId xmlns:a16="http://schemas.microsoft.com/office/drawing/2014/main" id="{69C38D5D-DE9A-C49C-DF8E-6242900766E3}"/>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97284" name="Rectangle 10">
            <a:extLst>
              <a:ext uri="{FF2B5EF4-FFF2-40B4-BE49-F238E27FC236}">
                <a16:creationId xmlns:a16="http://schemas.microsoft.com/office/drawing/2014/main" id="{F25F60EB-4A1D-74DB-6FA1-2C03EC9064F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C7AF60F0-890B-4684-B263-DCC3D1379D4B}" type="slidenum">
              <a:rPr lang="en-US" altLang="en-US" smtClean="0">
                <a:latin typeface="Arial" panose="020B0604020202020204" pitchFamily="34" charset="0"/>
              </a:rPr>
              <a:pPr>
                <a:spcBef>
                  <a:spcPct val="0"/>
                </a:spcBef>
                <a:buClrTx/>
                <a:buFontTx/>
                <a:buNone/>
              </a:pPr>
              <a:t>82</a:t>
            </a:fld>
            <a:endParaRPr lang="en-US" altLang="en-US">
              <a:latin typeface="Arial" panose="020B0604020202020204" pitchFamily="34" charset="0"/>
            </a:endParaRPr>
          </a:p>
        </p:txBody>
      </p:sp>
      <p:sp>
        <p:nvSpPr>
          <p:cNvPr id="97285" name="Rectangle 2">
            <a:extLst>
              <a:ext uri="{FF2B5EF4-FFF2-40B4-BE49-F238E27FC236}">
                <a16:creationId xmlns:a16="http://schemas.microsoft.com/office/drawing/2014/main" id="{E8B417CB-F4BE-027A-BE16-1DAACE54B9D9}"/>
              </a:ext>
            </a:extLst>
          </p:cNvPr>
          <p:cNvSpPr>
            <a:spLocks noGrp="1" noRot="1" noChangeAspect="1" noChangeArrowheads="1" noTextEdit="1"/>
          </p:cNvSpPr>
          <p:nvPr>
            <p:ph type="sldImg"/>
          </p:nvPr>
        </p:nvSpPr>
        <p:spPr>
          <a:xfrm>
            <a:off x="884238" y="309563"/>
            <a:ext cx="5164137" cy="3873500"/>
          </a:xfrm>
          <a:ln/>
        </p:spPr>
      </p:sp>
      <p:sp>
        <p:nvSpPr>
          <p:cNvPr id="97286" name="Rectangle 3">
            <a:extLst>
              <a:ext uri="{FF2B5EF4-FFF2-40B4-BE49-F238E27FC236}">
                <a16:creationId xmlns:a16="http://schemas.microsoft.com/office/drawing/2014/main" id="{59BBB904-0790-08BF-C2E2-BB36EFFC2F6B}"/>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Pause for people to consider</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a:extLst>
              <a:ext uri="{FF2B5EF4-FFF2-40B4-BE49-F238E27FC236}">
                <a16:creationId xmlns:a16="http://schemas.microsoft.com/office/drawing/2014/main" id="{FD69D731-603F-6871-DF72-F94AA052CA74}"/>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99331" name="Rectangle 6">
            <a:extLst>
              <a:ext uri="{FF2B5EF4-FFF2-40B4-BE49-F238E27FC236}">
                <a16:creationId xmlns:a16="http://schemas.microsoft.com/office/drawing/2014/main" id="{62919692-B2CD-4C90-8C20-F9D5D529785C}"/>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99332" name="Rectangle 10">
            <a:extLst>
              <a:ext uri="{FF2B5EF4-FFF2-40B4-BE49-F238E27FC236}">
                <a16:creationId xmlns:a16="http://schemas.microsoft.com/office/drawing/2014/main" id="{5532B6D2-E715-F37B-CD31-F57D4181519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41304452-E080-452F-84B1-61B51E7E5990}" type="slidenum">
              <a:rPr lang="en-US" altLang="en-US" smtClean="0">
                <a:latin typeface="Arial" panose="020B0604020202020204" pitchFamily="34" charset="0"/>
              </a:rPr>
              <a:pPr>
                <a:spcBef>
                  <a:spcPct val="0"/>
                </a:spcBef>
                <a:buClrTx/>
                <a:buFontTx/>
                <a:buNone/>
              </a:pPr>
              <a:t>83</a:t>
            </a:fld>
            <a:endParaRPr lang="en-US" altLang="en-US">
              <a:latin typeface="Arial" panose="020B0604020202020204" pitchFamily="34" charset="0"/>
            </a:endParaRPr>
          </a:p>
        </p:txBody>
      </p:sp>
      <p:sp>
        <p:nvSpPr>
          <p:cNvPr id="99333" name="Rectangle 2">
            <a:extLst>
              <a:ext uri="{FF2B5EF4-FFF2-40B4-BE49-F238E27FC236}">
                <a16:creationId xmlns:a16="http://schemas.microsoft.com/office/drawing/2014/main" id="{5ADFB621-7001-4BD5-A2C2-221CD2F57518}"/>
              </a:ext>
            </a:extLst>
          </p:cNvPr>
          <p:cNvSpPr>
            <a:spLocks noGrp="1" noRot="1" noChangeAspect="1" noChangeArrowheads="1" noTextEdit="1"/>
          </p:cNvSpPr>
          <p:nvPr>
            <p:ph type="sldImg"/>
          </p:nvPr>
        </p:nvSpPr>
        <p:spPr>
          <a:xfrm>
            <a:off x="884238" y="309563"/>
            <a:ext cx="5164137" cy="3873500"/>
          </a:xfrm>
          <a:ln/>
        </p:spPr>
      </p:sp>
      <p:sp>
        <p:nvSpPr>
          <p:cNvPr id="99334" name="Rectangle 3">
            <a:extLst>
              <a:ext uri="{FF2B5EF4-FFF2-40B4-BE49-F238E27FC236}">
                <a16:creationId xmlns:a16="http://schemas.microsoft.com/office/drawing/2014/main" id="{148FF4D5-AC31-8260-2CC2-A6B4C4BABCF1}"/>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a:extLst>
              <a:ext uri="{FF2B5EF4-FFF2-40B4-BE49-F238E27FC236}">
                <a16:creationId xmlns:a16="http://schemas.microsoft.com/office/drawing/2014/main" id="{9AD01D19-232C-F935-ECD2-CF036E6A1127}"/>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101379" name="Rectangle 6">
            <a:extLst>
              <a:ext uri="{FF2B5EF4-FFF2-40B4-BE49-F238E27FC236}">
                <a16:creationId xmlns:a16="http://schemas.microsoft.com/office/drawing/2014/main" id="{0CE7CB78-0B43-FE97-08FF-595BE4EE9B79}"/>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101380" name="Rectangle 10">
            <a:extLst>
              <a:ext uri="{FF2B5EF4-FFF2-40B4-BE49-F238E27FC236}">
                <a16:creationId xmlns:a16="http://schemas.microsoft.com/office/drawing/2014/main" id="{9DBB798B-4A51-2393-7183-410F3F3C77F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8D18B975-6364-4FDC-8C5C-0068D638DE4F}" type="slidenum">
              <a:rPr lang="en-US" altLang="en-US" smtClean="0">
                <a:latin typeface="Arial" panose="020B0604020202020204" pitchFamily="34" charset="0"/>
              </a:rPr>
              <a:pPr>
                <a:spcBef>
                  <a:spcPct val="0"/>
                </a:spcBef>
                <a:buClrTx/>
                <a:buFontTx/>
                <a:buNone/>
              </a:pPr>
              <a:t>84</a:t>
            </a:fld>
            <a:endParaRPr lang="en-US" altLang="en-US">
              <a:latin typeface="Arial" panose="020B0604020202020204" pitchFamily="34" charset="0"/>
            </a:endParaRPr>
          </a:p>
        </p:txBody>
      </p:sp>
      <p:sp>
        <p:nvSpPr>
          <p:cNvPr id="101381" name="Rectangle 2">
            <a:extLst>
              <a:ext uri="{FF2B5EF4-FFF2-40B4-BE49-F238E27FC236}">
                <a16:creationId xmlns:a16="http://schemas.microsoft.com/office/drawing/2014/main" id="{852E08E2-52CB-627A-CECF-FE68E33ACB82}"/>
              </a:ext>
            </a:extLst>
          </p:cNvPr>
          <p:cNvSpPr>
            <a:spLocks noGrp="1" noRot="1" noChangeAspect="1" noChangeArrowheads="1" noTextEdit="1"/>
          </p:cNvSpPr>
          <p:nvPr>
            <p:ph type="sldImg"/>
          </p:nvPr>
        </p:nvSpPr>
        <p:spPr>
          <a:xfrm>
            <a:off x="884238" y="309563"/>
            <a:ext cx="5164137" cy="3873500"/>
          </a:xfrm>
          <a:ln/>
        </p:spPr>
      </p:sp>
      <p:sp>
        <p:nvSpPr>
          <p:cNvPr id="101382" name="Rectangle 3">
            <a:extLst>
              <a:ext uri="{FF2B5EF4-FFF2-40B4-BE49-F238E27FC236}">
                <a16:creationId xmlns:a16="http://schemas.microsoft.com/office/drawing/2014/main" id="{A20A7C51-C898-DC4F-EC43-345D452F0D23}"/>
              </a:ext>
            </a:extLst>
          </p:cNvPr>
          <p:cNvSpPr>
            <a:spLocks noGrp="1" noChangeArrowheads="1"/>
          </p:cNvSpPr>
          <p:nvPr>
            <p:ph type="body" idx="1"/>
          </p:nvPr>
        </p:nvSpPr>
        <p:spPr>
          <a:xfrm>
            <a:off x="152400" y="4105275"/>
            <a:ext cx="6577013" cy="5035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defTabSz="914400">
              <a:lnSpc>
                <a:spcPct val="80000"/>
              </a:lnSpc>
              <a:buFont typeface="Times New Roman" panose="02020603050405020304" pitchFamily="18" charset="0"/>
              <a:buChar char="•"/>
            </a:pPr>
            <a:r>
              <a:rPr lang="en-US" altLang="en-US" sz="2000">
                <a:latin typeface="Arial Rounded MT Bold" panose="020F0704030504030204" pitchFamily="34" charset="0"/>
              </a:rPr>
              <a:t>No more praying.  Begin to expel in faith.</a:t>
            </a:r>
          </a:p>
          <a:p>
            <a:pPr marL="838200" lvl="1" indent="-381000" defTabSz="914400">
              <a:lnSpc>
                <a:spcPct val="80000"/>
              </a:lnSpc>
            </a:pPr>
            <a:r>
              <a:rPr lang="en-US" altLang="en-US" sz="2000">
                <a:latin typeface="Arial Rounded MT Bold" panose="020F0704030504030204" pitchFamily="34" charset="0"/>
              </a:rPr>
              <a:t>	DP prayer: Now L as your servant and representative here, I take dominion in Yeshua </a:t>
            </a:r>
            <a:r>
              <a:rPr lang="he-IL" altLang="en-US" sz="2000">
                <a:latin typeface="Arial Rounded MT Bold" panose="020F0704030504030204" pitchFamily="34" charset="0"/>
              </a:rPr>
              <a:t>ישוע</a:t>
            </a:r>
            <a:r>
              <a:rPr lang="en-US" altLang="en-US" sz="2000">
                <a:latin typeface="Arial Rounded MT Bold" panose="020F0704030504030204" pitchFamily="34" charset="0"/>
              </a:rPr>
              <a:t> Name over every  spirit that has been renounced, and I command them to go, now, in Yeshua </a:t>
            </a:r>
            <a:r>
              <a:rPr lang="he-IL" altLang="en-US" sz="2000">
                <a:latin typeface="Arial Rounded MT Bold" panose="020F0704030504030204" pitchFamily="34" charset="0"/>
              </a:rPr>
              <a:t>ישוע</a:t>
            </a:r>
            <a:r>
              <a:rPr lang="en-US" altLang="en-US" sz="2000">
                <a:latin typeface="Arial Rounded MT Bold" panose="020F0704030504030204" pitchFamily="34" charset="0"/>
              </a:rPr>
              <a:t> name. Release these people in the almighty name of Yeshua </a:t>
            </a:r>
            <a:r>
              <a:rPr lang="he-IL" altLang="en-US" sz="2000">
                <a:latin typeface="Arial Rounded MT Bold" panose="020F0704030504030204" pitchFamily="34" charset="0"/>
              </a:rPr>
              <a:t>ישוע</a:t>
            </a:r>
            <a:r>
              <a:rPr lang="en-US" altLang="en-US" sz="2000">
                <a:latin typeface="Arial Rounded MT Bold" panose="020F0704030504030204" pitchFamily="34" charset="0"/>
              </a:rPr>
              <a:t>.  I affirm that Yeshua </a:t>
            </a:r>
            <a:r>
              <a:rPr lang="he-IL" altLang="en-US" sz="2000">
                <a:latin typeface="Arial Rounded MT Bold" panose="020F0704030504030204" pitchFamily="34" charset="0"/>
              </a:rPr>
              <a:t>ישוע</a:t>
            </a:r>
            <a:r>
              <a:rPr lang="en-US" altLang="en-US" sz="2000">
                <a:latin typeface="Arial Rounded MT Bold" panose="020F0704030504030204" pitchFamily="34" charset="0"/>
              </a:rPr>
              <a:t> is Lord over this gathering.  That He has defeated Satan. That He holds the keys of death and hades.  All authority has been given to Him in heaven and in earth.  Satan you are subject to us in the Name of Yeshua </a:t>
            </a:r>
            <a:r>
              <a:rPr lang="he-IL" altLang="en-US" sz="2000">
                <a:latin typeface="Arial Rounded MT Bold" panose="020F0704030504030204" pitchFamily="34" charset="0"/>
              </a:rPr>
              <a:t>ישוע</a:t>
            </a:r>
            <a:r>
              <a:rPr lang="en-US" altLang="en-US" sz="2000">
                <a:latin typeface="Arial Rounded MT Bold" panose="020F0704030504030204" pitchFamily="34" charset="0"/>
              </a:rPr>
              <a:t>.  You have to obey us.  You have to go from these people.  You have no options.  The Bible says you must leave.  Leave you must, Satan.  In the Name of Yeshua </a:t>
            </a:r>
            <a:r>
              <a:rPr lang="he-IL" altLang="en-US" sz="2000">
                <a:latin typeface="Arial Rounded MT Bold" panose="020F0704030504030204" pitchFamily="34" charset="0"/>
              </a:rPr>
              <a:t>ישוע</a:t>
            </a:r>
            <a:r>
              <a:rPr lang="en-US" altLang="en-US" sz="2000">
                <a:latin typeface="Arial Rounded MT Bold" panose="020F0704030504030204" pitchFamily="34" charset="0"/>
              </a:rPr>
              <a:t>. Amen.</a:t>
            </a:r>
          </a:p>
          <a:p>
            <a:pPr marL="838200" lvl="1" indent="-381000" defTabSz="914400">
              <a:lnSpc>
                <a:spcPct val="80000"/>
              </a:lnSpc>
            </a:pPr>
            <a:r>
              <a:rPr lang="en-US" altLang="en-US" sz="2000">
                <a:latin typeface="Arial Rounded MT Bold" panose="020F0704030504030204" pitchFamily="34" charset="0"/>
              </a:rPr>
              <a:t>Release yourself from everything.  Don’t bother about other people, and your dignity.  It will come back in a few minutes.</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a:extLst>
              <a:ext uri="{FF2B5EF4-FFF2-40B4-BE49-F238E27FC236}">
                <a16:creationId xmlns:a16="http://schemas.microsoft.com/office/drawing/2014/main" id="{B9D3472F-0CB7-26CC-1945-EA71E512194D}"/>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25603" name="Rectangle 6">
            <a:extLst>
              <a:ext uri="{FF2B5EF4-FFF2-40B4-BE49-F238E27FC236}">
                <a16:creationId xmlns:a16="http://schemas.microsoft.com/office/drawing/2014/main" id="{8161D41F-7E94-4FF3-125D-6849F9DE9CC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25604" name="Rectangle 10">
            <a:extLst>
              <a:ext uri="{FF2B5EF4-FFF2-40B4-BE49-F238E27FC236}">
                <a16:creationId xmlns:a16="http://schemas.microsoft.com/office/drawing/2014/main" id="{54374A58-289F-D776-4E8C-A131273D42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8A9B3973-B894-456B-B665-1F5559D56A27}" type="slidenum">
              <a:rPr lang="en-US" altLang="en-US" smtClean="0">
                <a:latin typeface="Arial" panose="020B0604020202020204" pitchFamily="34" charset="0"/>
              </a:rPr>
              <a:pPr>
                <a:spcBef>
                  <a:spcPct val="0"/>
                </a:spcBef>
                <a:buClrTx/>
                <a:buFontTx/>
                <a:buNone/>
              </a:pPr>
              <a:t>85</a:t>
            </a:fld>
            <a:endParaRPr lang="en-US" altLang="en-US">
              <a:latin typeface="Arial" panose="020B0604020202020204" pitchFamily="34" charset="0"/>
            </a:endParaRPr>
          </a:p>
        </p:txBody>
      </p:sp>
      <p:sp>
        <p:nvSpPr>
          <p:cNvPr id="25605" name="Rectangle 2">
            <a:extLst>
              <a:ext uri="{FF2B5EF4-FFF2-40B4-BE49-F238E27FC236}">
                <a16:creationId xmlns:a16="http://schemas.microsoft.com/office/drawing/2014/main" id="{F91FAF70-1E9C-6B5C-39DE-CCAFC1553488}"/>
              </a:ext>
            </a:extLst>
          </p:cNvPr>
          <p:cNvSpPr>
            <a:spLocks noGrp="1" noRot="1" noChangeAspect="1" noChangeArrowheads="1" noTextEdit="1"/>
          </p:cNvSpPr>
          <p:nvPr>
            <p:ph type="sldImg"/>
          </p:nvPr>
        </p:nvSpPr>
        <p:spPr>
          <a:xfrm>
            <a:off x="884238" y="309563"/>
            <a:ext cx="5164137" cy="3873500"/>
          </a:xfrm>
          <a:ln/>
        </p:spPr>
      </p:sp>
      <p:sp>
        <p:nvSpPr>
          <p:cNvPr id="25606" name="Rectangle 3">
            <a:extLst>
              <a:ext uri="{FF2B5EF4-FFF2-40B4-BE49-F238E27FC236}">
                <a16:creationId xmlns:a16="http://schemas.microsoft.com/office/drawing/2014/main" id="{ACE0AB6A-2016-2F11-181B-E832C57C45B9}"/>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284354304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1143000" y="685800"/>
            <a:ext cx="4572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213148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914400" y="304800"/>
            <a:ext cx="5080000"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6671127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914400" y="304800"/>
            <a:ext cx="5080000"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38082936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906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a:extLst>
              <a:ext uri="{FF2B5EF4-FFF2-40B4-BE49-F238E27FC236}">
                <a16:creationId xmlns:a16="http://schemas.microsoft.com/office/drawing/2014/main" id="{1ABCD667-9346-C869-7028-6787A364B720}"/>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Epigenetic Considerations and the Truth of Homosexuality.MJAA </a:t>
            </a:r>
          </a:p>
        </p:txBody>
      </p:sp>
      <p:sp>
        <p:nvSpPr>
          <p:cNvPr id="9219" name="Rectangle 6">
            <a:extLst>
              <a:ext uri="{FF2B5EF4-FFF2-40B4-BE49-F238E27FC236}">
                <a16:creationId xmlns:a16="http://schemas.microsoft.com/office/drawing/2014/main" id="{145BA9A3-6D7E-A3B5-3E1A-C2E9524D818A}"/>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r>
              <a:rPr lang="en-US" altLang="en-US">
                <a:latin typeface="Arial" panose="020B0604020202020204" pitchFamily="34" charset="0"/>
              </a:rPr>
              <a:t>July 5 2024</a:t>
            </a:r>
          </a:p>
        </p:txBody>
      </p:sp>
      <p:sp>
        <p:nvSpPr>
          <p:cNvPr id="9220" name="Rectangle 10">
            <a:extLst>
              <a:ext uri="{FF2B5EF4-FFF2-40B4-BE49-F238E27FC236}">
                <a16:creationId xmlns:a16="http://schemas.microsoft.com/office/drawing/2014/main" id="{CF9F181B-A243-35A9-610A-12320499BF5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731838" algn="l"/>
                <a:tab pos="1463675" algn="l"/>
                <a:tab pos="2195513" algn="l"/>
                <a:tab pos="2927350" algn="l"/>
              </a:tabLst>
              <a:defRPr sz="1200">
                <a:solidFill>
                  <a:srgbClr val="000000"/>
                </a:solidFill>
                <a:latin typeface="Times New Roman" panose="02020603050405020304" pitchFamily="18" charset="0"/>
              </a:defRPr>
            </a:lvl9pPr>
          </a:lstStyle>
          <a:p>
            <a:pPr>
              <a:spcBef>
                <a:spcPct val="0"/>
              </a:spcBef>
              <a:buClrTx/>
              <a:buFontTx/>
              <a:buNone/>
            </a:pPr>
            <a:fld id="{1F319E74-061A-4641-8785-B0CE50A4F03C}" type="slidenum">
              <a:rPr lang="en-US" altLang="en-US" smtClean="0">
                <a:latin typeface="Arial" panose="020B0604020202020204" pitchFamily="34" charset="0"/>
              </a:rPr>
              <a:pPr>
                <a:spcBef>
                  <a:spcPct val="0"/>
                </a:spcBef>
                <a:buClrTx/>
                <a:buFontTx/>
                <a:buNone/>
              </a:pPr>
              <a:t>9</a:t>
            </a:fld>
            <a:endParaRPr lang="en-US" altLang="en-US">
              <a:latin typeface="Arial" panose="020B0604020202020204" pitchFamily="34" charset="0"/>
            </a:endParaRPr>
          </a:p>
        </p:txBody>
      </p:sp>
      <p:sp>
        <p:nvSpPr>
          <p:cNvPr id="9221" name="Rectangle 2">
            <a:extLst>
              <a:ext uri="{FF2B5EF4-FFF2-40B4-BE49-F238E27FC236}">
                <a16:creationId xmlns:a16="http://schemas.microsoft.com/office/drawing/2014/main" id="{7A39E7FD-1C6B-42CA-F639-FBDD3F3DF9FE}"/>
              </a:ext>
            </a:extLst>
          </p:cNvPr>
          <p:cNvSpPr>
            <a:spLocks noGrp="1" noRot="1" noChangeAspect="1" noChangeArrowheads="1" noTextEdit="1"/>
          </p:cNvSpPr>
          <p:nvPr>
            <p:ph type="sldImg"/>
          </p:nvPr>
        </p:nvSpPr>
        <p:spPr>
          <a:xfrm>
            <a:off x="884238" y="309563"/>
            <a:ext cx="5164137" cy="3873500"/>
          </a:xfrm>
          <a:ln/>
        </p:spPr>
      </p:sp>
      <p:sp>
        <p:nvSpPr>
          <p:cNvPr id="9222" name="Rectangle 3">
            <a:extLst>
              <a:ext uri="{FF2B5EF4-FFF2-40B4-BE49-F238E27FC236}">
                <a16:creationId xmlns:a16="http://schemas.microsoft.com/office/drawing/2014/main" id="{686BAA75-4082-BB63-6AC7-724ED3F2AA3B}"/>
              </a:ext>
            </a:extLst>
          </p:cNvPr>
          <p:cNvSpPr>
            <a:spLocks noGrp="1" noChangeArrowheads="1"/>
          </p:cNvSpPr>
          <p:nvPr>
            <p:ph type="body" idx="1"/>
          </p:nvPr>
        </p:nvSpPr>
        <p:spPr>
          <a:xfrm>
            <a:off x="152400" y="4183063"/>
            <a:ext cx="6577013"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1800">
              <a:latin typeface="Arial Rounded MT Bold" panose="020F0704030504030204" pitchFamily="34" charset="0"/>
            </a:endParaRPr>
          </a:p>
        </p:txBody>
      </p:sp>
    </p:spTree>
    <p:extLst>
      <p:ext uri="{BB962C8B-B14F-4D97-AF65-F5344CB8AC3E}">
        <p14:creationId xmlns:p14="http://schemas.microsoft.com/office/powerpoint/2010/main" val="380121569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914400" y="304800"/>
            <a:ext cx="5080000"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Edith Schaeffer who wrote a book, “Christianity is Jewish.”</a:t>
            </a:r>
          </a:p>
        </p:txBody>
      </p:sp>
    </p:spTree>
    <p:extLst>
      <p:ext uri="{BB962C8B-B14F-4D97-AF65-F5344CB8AC3E}">
        <p14:creationId xmlns:p14="http://schemas.microsoft.com/office/powerpoint/2010/main" val="141597944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86507809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58743591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99137049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99610741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03760367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914400" y="304800"/>
            <a:ext cx="5080000"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3005792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Whenever someone has to quote to his wife, “Submit,”  he’s lost it.   Public dad and private dad.  Knuckle fist.   </a:t>
            </a:r>
          </a:p>
        </p:txBody>
      </p:sp>
    </p:spTree>
    <p:extLst>
      <p:ext uri="{BB962C8B-B14F-4D97-AF65-F5344CB8AC3E}">
        <p14:creationId xmlns:p14="http://schemas.microsoft.com/office/powerpoint/2010/main" val="137502150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55271696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271472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BE49FBB6-6733-DD46-326D-0AF348AD0ADB}"/>
              </a:ext>
            </a:extLst>
          </p:cNvPr>
          <p:cNvSpPr>
            <a:spLocks noGrp="1" noChangeArrowheads="1"/>
          </p:cNvSpPr>
          <p:nvPr>
            <p:ph type="sldNum" idx="10"/>
          </p:nvPr>
        </p:nvSpPr>
        <p:spPr>
          <a:ln/>
        </p:spPr>
        <p:txBody>
          <a:bodyPr/>
          <a:lstStyle>
            <a:lvl1pPr>
              <a:defRPr/>
            </a:lvl1pPr>
          </a:lstStyle>
          <a:p>
            <a:pPr>
              <a:defRPr/>
            </a:pPr>
            <a:fld id="{8983E51F-7C37-47E0-888B-536389543AB0}" type="slidenum">
              <a:rPr lang="en-US" altLang="en-US"/>
              <a:pPr>
                <a:defRPr/>
              </a:pPr>
              <a:t>‹#›</a:t>
            </a:fld>
            <a:endParaRPr lang="en-US" altLang="en-US"/>
          </a:p>
        </p:txBody>
      </p:sp>
    </p:spTree>
    <p:extLst>
      <p:ext uri="{BB962C8B-B14F-4D97-AF65-F5344CB8AC3E}">
        <p14:creationId xmlns:p14="http://schemas.microsoft.com/office/powerpoint/2010/main" val="1688658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E377C34-0C93-8D22-9825-B9C0B46CEED9}"/>
              </a:ext>
            </a:extLst>
          </p:cNvPr>
          <p:cNvSpPr>
            <a:spLocks noGrp="1" noChangeArrowheads="1"/>
          </p:cNvSpPr>
          <p:nvPr>
            <p:ph type="sldNum" idx="10"/>
          </p:nvPr>
        </p:nvSpPr>
        <p:spPr>
          <a:ln/>
        </p:spPr>
        <p:txBody>
          <a:bodyPr/>
          <a:lstStyle>
            <a:lvl1pPr>
              <a:defRPr/>
            </a:lvl1pPr>
          </a:lstStyle>
          <a:p>
            <a:pPr>
              <a:defRPr/>
            </a:pPr>
            <a:fld id="{6D84BF88-A521-41DB-B6FE-9D462A6788FB}" type="slidenum">
              <a:rPr lang="en-US" altLang="en-US"/>
              <a:pPr>
                <a:defRPr/>
              </a:pPr>
              <a:t>‹#›</a:t>
            </a:fld>
            <a:endParaRPr lang="en-US" altLang="en-US"/>
          </a:p>
        </p:txBody>
      </p:sp>
    </p:spTree>
    <p:extLst>
      <p:ext uri="{BB962C8B-B14F-4D97-AF65-F5344CB8AC3E}">
        <p14:creationId xmlns:p14="http://schemas.microsoft.com/office/powerpoint/2010/main" val="2487006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273050"/>
            <a:ext cx="2055812" cy="5846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3050"/>
            <a:ext cx="6015038" cy="5846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CF2C6C1-CB44-B8DC-4E0D-31C64A6F7967}"/>
              </a:ext>
            </a:extLst>
          </p:cNvPr>
          <p:cNvSpPr>
            <a:spLocks noGrp="1" noChangeArrowheads="1"/>
          </p:cNvSpPr>
          <p:nvPr>
            <p:ph type="sldNum" idx="10"/>
          </p:nvPr>
        </p:nvSpPr>
        <p:spPr>
          <a:ln/>
        </p:spPr>
        <p:txBody>
          <a:bodyPr/>
          <a:lstStyle>
            <a:lvl1pPr>
              <a:defRPr/>
            </a:lvl1pPr>
          </a:lstStyle>
          <a:p>
            <a:pPr>
              <a:defRPr/>
            </a:pPr>
            <a:fld id="{BEFB2460-CF0C-422D-88D4-C03996FF7F76}" type="slidenum">
              <a:rPr lang="en-US" altLang="en-US"/>
              <a:pPr>
                <a:defRPr/>
              </a:pPr>
              <a:t>‹#›</a:t>
            </a:fld>
            <a:endParaRPr lang="en-US" altLang="en-US"/>
          </a:p>
        </p:txBody>
      </p:sp>
    </p:spTree>
    <p:extLst>
      <p:ext uri="{BB962C8B-B14F-4D97-AF65-F5344CB8AC3E}">
        <p14:creationId xmlns:p14="http://schemas.microsoft.com/office/powerpoint/2010/main" val="1481708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5">
            <a:extLst>
              <a:ext uri="{FF2B5EF4-FFF2-40B4-BE49-F238E27FC236}">
                <a16:creationId xmlns:a16="http://schemas.microsoft.com/office/drawing/2014/main" id="{9F97F3E2-B18D-13A6-2243-AB89CEADB2EA}"/>
              </a:ext>
            </a:extLst>
          </p:cNvPr>
          <p:cNvSpPr>
            <a:spLocks noGrp="1" noChangeArrowheads="1"/>
          </p:cNvSpPr>
          <p:nvPr>
            <p:ph type="sldNum" idx="10"/>
          </p:nvPr>
        </p:nvSpPr>
        <p:spPr>
          <a:ln/>
        </p:spPr>
        <p:txBody>
          <a:bodyPr/>
          <a:lstStyle>
            <a:lvl1pPr>
              <a:defRPr/>
            </a:lvl1pPr>
          </a:lstStyle>
          <a:p>
            <a:pPr>
              <a:defRPr/>
            </a:pPr>
            <a:fld id="{B098CB7A-8FC7-4809-8B12-531E1689AA6C}" type="slidenum">
              <a:rPr lang="en-US" altLang="en-US"/>
              <a:pPr>
                <a:defRPr/>
              </a:pPr>
              <a:t>‹#›</a:t>
            </a:fld>
            <a:endParaRPr lang="en-US" altLang="en-US"/>
          </a:p>
        </p:txBody>
      </p:sp>
    </p:spTree>
    <p:extLst>
      <p:ext uri="{BB962C8B-B14F-4D97-AF65-F5344CB8AC3E}">
        <p14:creationId xmlns:p14="http://schemas.microsoft.com/office/powerpoint/2010/main" val="1158317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51E5350E-E6B1-D67B-C473-19FF2157299A}"/>
              </a:ext>
            </a:extLst>
          </p:cNvPr>
          <p:cNvSpPr>
            <a:spLocks noGrp="1" noChangeArrowheads="1"/>
          </p:cNvSpPr>
          <p:nvPr>
            <p:ph type="sldNum" idx="10"/>
          </p:nvPr>
        </p:nvSpPr>
        <p:spPr>
          <a:ln/>
        </p:spPr>
        <p:txBody>
          <a:bodyPr/>
          <a:lstStyle>
            <a:lvl1pPr>
              <a:defRPr/>
            </a:lvl1pPr>
          </a:lstStyle>
          <a:p>
            <a:pPr>
              <a:defRPr/>
            </a:pPr>
            <a:fld id="{577DB6A1-F669-4005-9081-9398E7ACDB63}" type="slidenum">
              <a:rPr lang="en-US" altLang="en-US"/>
              <a:pPr>
                <a:defRPr/>
              </a:pPr>
              <a:t>‹#›</a:t>
            </a:fld>
            <a:endParaRPr lang="en-US" altLang="en-US"/>
          </a:p>
        </p:txBody>
      </p:sp>
    </p:spTree>
    <p:extLst>
      <p:ext uri="{BB962C8B-B14F-4D97-AF65-F5344CB8AC3E}">
        <p14:creationId xmlns:p14="http://schemas.microsoft.com/office/powerpoint/2010/main" val="2224808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a:extLst>
              <a:ext uri="{FF2B5EF4-FFF2-40B4-BE49-F238E27FC236}">
                <a16:creationId xmlns:a16="http://schemas.microsoft.com/office/drawing/2014/main" id="{F21B4830-A27D-A883-CBDA-CE46E224DD00}"/>
              </a:ext>
            </a:extLst>
          </p:cNvPr>
          <p:cNvSpPr>
            <a:spLocks noGrp="1" noChangeArrowheads="1"/>
          </p:cNvSpPr>
          <p:nvPr>
            <p:ph type="sldNum" idx="10"/>
          </p:nvPr>
        </p:nvSpPr>
        <p:spPr>
          <a:ln/>
        </p:spPr>
        <p:txBody>
          <a:bodyPr/>
          <a:lstStyle>
            <a:lvl1pPr>
              <a:defRPr/>
            </a:lvl1pPr>
          </a:lstStyle>
          <a:p>
            <a:pPr>
              <a:defRPr/>
            </a:pPr>
            <a:fld id="{E9440A60-1A28-4CF5-AF9B-71FE49360E3A}" type="slidenum">
              <a:rPr lang="en-US" altLang="en-US"/>
              <a:pPr>
                <a:defRPr/>
              </a:pPr>
              <a:t>‹#›</a:t>
            </a:fld>
            <a:endParaRPr lang="en-US" altLang="en-US"/>
          </a:p>
        </p:txBody>
      </p:sp>
    </p:spTree>
    <p:extLst>
      <p:ext uri="{BB962C8B-B14F-4D97-AF65-F5344CB8AC3E}">
        <p14:creationId xmlns:p14="http://schemas.microsoft.com/office/powerpoint/2010/main" val="423516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5425" cy="4598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600200"/>
            <a:ext cx="4035425" cy="4598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7D6EFFB4-8B76-E067-2C09-BBBC9B043991}"/>
              </a:ext>
            </a:extLst>
          </p:cNvPr>
          <p:cNvSpPr>
            <a:spLocks noGrp="1" noChangeArrowheads="1"/>
          </p:cNvSpPr>
          <p:nvPr>
            <p:ph type="sldNum" idx="10"/>
          </p:nvPr>
        </p:nvSpPr>
        <p:spPr>
          <a:ln/>
        </p:spPr>
        <p:txBody>
          <a:bodyPr/>
          <a:lstStyle>
            <a:lvl1pPr>
              <a:defRPr/>
            </a:lvl1pPr>
          </a:lstStyle>
          <a:p>
            <a:pPr>
              <a:defRPr/>
            </a:pPr>
            <a:fld id="{68A42D6A-7F03-4717-9688-CFD70EDDC238}" type="slidenum">
              <a:rPr lang="en-US" altLang="en-US"/>
              <a:pPr>
                <a:defRPr/>
              </a:pPr>
              <a:t>‹#›</a:t>
            </a:fld>
            <a:endParaRPr lang="en-US" altLang="en-US"/>
          </a:p>
        </p:txBody>
      </p:sp>
    </p:spTree>
    <p:extLst>
      <p:ext uri="{BB962C8B-B14F-4D97-AF65-F5344CB8AC3E}">
        <p14:creationId xmlns:p14="http://schemas.microsoft.com/office/powerpoint/2010/main" val="1187660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8D55D937-561B-19F5-CF3E-2C1E29150B94}"/>
              </a:ext>
            </a:extLst>
          </p:cNvPr>
          <p:cNvSpPr>
            <a:spLocks noGrp="1" noChangeArrowheads="1"/>
          </p:cNvSpPr>
          <p:nvPr>
            <p:ph type="sldNum" idx="10"/>
          </p:nvPr>
        </p:nvSpPr>
        <p:spPr>
          <a:ln/>
        </p:spPr>
        <p:txBody>
          <a:bodyPr/>
          <a:lstStyle>
            <a:lvl1pPr>
              <a:defRPr/>
            </a:lvl1pPr>
          </a:lstStyle>
          <a:p>
            <a:pPr>
              <a:defRPr/>
            </a:pPr>
            <a:fld id="{1E96CDCB-82F8-4B7C-9E17-9546D8EF515F}" type="slidenum">
              <a:rPr lang="en-US" altLang="en-US"/>
              <a:pPr>
                <a:defRPr/>
              </a:pPr>
              <a:t>‹#›</a:t>
            </a:fld>
            <a:endParaRPr lang="en-US" altLang="en-US"/>
          </a:p>
        </p:txBody>
      </p:sp>
    </p:spTree>
    <p:extLst>
      <p:ext uri="{BB962C8B-B14F-4D97-AF65-F5344CB8AC3E}">
        <p14:creationId xmlns:p14="http://schemas.microsoft.com/office/powerpoint/2010/main" val="3880012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F2293691-88C6-229B-9B6E-E2BBB13C6903}"/>
              </a:ext>
            </a:extLst>
          </p:cNvPr>
          <p:cNvSpPr>
            <a:spLocks noGrp="1" noChangeArrowheads="1"/>
          </p:cNvSpPr>
          <p:nvPr>
            <p:ph type="sldNum" idx="10"/>
          </p:nvPr>
        </p:nvSpPr>
        <p:spPr>
          <a:ln/>
        </p:spPr>
        <p:txBody>
          <a:bodyPr/>
          <a:lstStyle>
            <a:lvl1pPr>
              <a:defRPr/>
            </a:lvl1pPr>
          </a:lstStyle>
          <a:p>
            <a:pPr>
              <a:defRPr/>
            </a:pPr>
            <a:fld id="{56127B99-9745-432E-B33B-90F0A249D13C}" type="slidenum">
              <a:rPr lang="en-US" altLang="en-US"/>
              <a:pPr>
                <a:defRPr/>
              </a:pPr>
              <a:t>‹#›</a:t>
            </a:fld>
            <a:endParaRPr lang="en-US" altLang="en-US"/>
          </a:p>
        </p:txBody>
      </p:sp>
    </p:spTree>
    <p:extLst>
      <p:ext uri="{BB962C8B-B14F-4D97-AF65-F5344CB8AC3E}">
        <p14:creationId xmlns:p14="http://schemas.microsoft.com/office/powerpoint/2010/main" val="2249656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D18D603B-2BF7-CE34-A71A-7B87F169891A}"/>
              </a:ext>
            </a:extLst>
          </p:cNvPr>
          <p:cNvSpPr>
            <a:spLocks noGrp="1" noChangeArrowheads="1"/>
          </p:cNvSpPr>
          <p:nvPr>
            <p:ph type="sldNum" idx="10"/>
          </p:nvPr>
        </p:nvSpPr>
        <p:spPr>
          <a:ln/>
        </p:spPr>
        <p:txBody>
          <a:bodyPr/>
          <a:lstStyle>
            <a:lvl1pPr>
              <a:defRPr/>
            </a:lvl1pPr>
          </a:lstStyle>
          <a:p>
            <a:pPr>
              <a:defRPr/>
            </a:pPr>
            <a:fld id="{A2FB04B2-D951-45D0-BE73-EAC0C7329CA0}" type="slidenum">
              <a:rPr lang="en-US" altLang="en-US"/>
              <a:pPr>
                <a:defRPr/>
              </a:pPr>
              <a:t>‹#›</a:t>
            </a:fld>
            <a:endParaRPr lang="en-US" altLang="en-US"/>
          </a:p>
        </p:txBody>
      </p:sp>
    </p:spTree>
    <p:extLst>
      <p:ext uri="{BB962C8B-B14F-4D97-AF65-F5344CB8AC3E}">
        <p14:creationId xmlns:p14="http://schemas.microsoft.com/office/powerpoint/2010/main" val="2416419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C953A5F2-60DE-55DE-BC25-44AA9CEB0053}"/>
              </a:ext>
            </a:extLst>
          </p:cNvPr>
          <p:cNvSpPr>
            <a:spLocks noGrp="1" noChangeArrowheads="1"/>
          </p:cNvSpPr>
          <p:nvPr>
            <p:ph type="sldNum" idx="10"/>
          </p:nvPr>
        </p:nvSpPr>
        <p:spPr>
          <a:ln/>
        </p:spPr>
        <p:txBody>
          <a:bodyPr/>
          <a:lstStyle>
            <a:lvl1pPr>
              <a:defRPr/>
            </a:lvl1pPr>
          </a:lstStyle>
          <a:p>
            <a:pPr>
              <a:defRPr/>
            </a:pPr>
            <a:fld id="{D55C80AC-C851-4AF6-B18F-BB3770B3DA40}" type="slidenum">
              <a:rPr lang="en-US" altLang="en-US"/>
              <a:pPr>
                <a:defRPr/>
              </a:pPr>
              <a:t>‹#›</a:t>
            </a:fld>
            <a:endParaRPr lang="en-US" altLang="en-US"/>
          </a:p>
        </p:txBody>
      </p:sp>
    </p:spTree>
    <p:extLst>
      <p:ext uri="{BB962C8B-B14F-4D97-AF65-F5344CB8AC3E}">
        <p14:creationId xmlns:p14="http://schemas.microsoft.com/office/powerpoint/2010/main" val="1616614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4142D69-10F1-10F1-D8E4-D9785C7228F6}"/>
              </a:ext>
            </a:extLst>
          </p:cNvPr>
          <p:cNvSpPr>
            <a:spLocks noGrp="1" noChangeArrowheads="1"/>
          </p:cNvSpPr>
          <p:nvPr>
            <p:ph type="sldNum" idx="10"/>
          </p:nvPr>
        </p:nvSpPr>
        <p:spPr>
          <a:ln/>
        </p:spPr>
        <p:txBody>
          <a:bodyPr/>
          <a:lstStyle>
            <a:lvl1pPr>
              <a:defRPr/>
            </a:lvl1pPr>
          </a:lstStyle>
          <a:p>
            <a:pPr>
              <a:defRPr/>
            </a:pPr>
            <a:fld id="{F8F24BCC-CE35-4564-BA4C-6548B4DF78A8}" type="slidenum">
              <a:rPr lang="en-US" altLang="en-US"/>
              <a:pPr>
                <a:defRPr/>
              </a:pPr>
              <a:t>‹#›</a:t>
            </a:fld>
            <a:endParaRPr lang="en-US" altLang="en-US"/>
          </a:p>
        </p:txBody>
      </p:sp>
    </p:spTree>
    <p:extLst>
      <p:ext uri="{BB962C8B-B14F-4D97-AF65-F5344CB8AC3E}">
        <p14:creationId xmlns:p14="http://schemas.microsoft.com/office/powerpoint/2010/main" val="2402779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14967130-5F46-8AFD-A754-D393C18169EF}"/>
              </a:ext>
            </a:extLst>
          </p:cNvPr>
          <p:cNvSpPr>
            <a:spLocks noGrp="1" noChangeArrowheads="1"/>
          </p:cNvSpPr>
          <p:nvPr>
            <p:ph type="sldNum" idx="10"/>
          </p:nvPr>
        </p:nvSpPr>
        <p:spPr>
          <a:ln/>
        </p:spPr>
        <p:txBody>
          <a:bodyPr/>
          <a:lstStyle>
            <a:lvl1pPr>
              <a:defRPr/>
            </a:lvl1pPr>
          </a:lstStyle>
          <a:p>
            <a:pPr>
              <a:defRPr/>
            </a:pPr>
            <a:fld id="{9C41262F-B95D-4FF3-825E-D1577C37030B}" type="slidenum">
              <a:rPr lang="en-US" altLang="en-US"/>
              <a:pPr>
                <a:defRPr/>
              </a:pPr>
              <a:t>‹#›</a:t>
            </a:fld>
            <a:endParaRPr lang="en-US" altLang="en-US"/>
          </a:p>
        </p:txBody>
      </p:sp>
    </p:spTree>
    <p:extLst>
      <p:ext uri="{BB962C8B-B14F-4D97-AF65-F5344CB8AC3E}">
        <p14:creationId xmlns:p14="http://schemas.microsoft.com/office/powerpoint/2010/main" val="1682518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F90A4EB9-E630-388F-504E-525AA8C600AF}"/>
              </a:ext>
            </a:extLst>
          </p:cNvPr>
          <p:cNvSpPr>
            <a:spLocks noGrp="1" noChangeArrowheads="1"/>
          </p:cNvSpPr>
          <p:nvPr>
            <p:ph type="sldNum" idx="10"/>
          </p:nvPr>
        </p:nvSpPr>
        <p:spPr>
          <a:ln/>
        </p:spPr>
        <p:txBody>
          <a:bodyPr/>
          <a:lstStyle>
            <a:lvl1pPr>
              <a:defRPr/>
            </a:lvl1pPr>
          </a:lstStyle>
          <a:p>
            <a:pPr>
              <a:defRPr/>
            </a:pPr>
            <a:fld id="{5DC9C7CC-058A-40D8-A4A6-BF2115BC43FE}" type="slidenum">
              <a:rPr lang="en-US" altLang="en-US"/>
              <a:pPr>
                <a:defRPr/>
              </a:pPr>
              <a:t>‹#›</a:t>
            </a:fld>
            <a:endParaRPr lang="en-US" altLang="en-US"/>
          </a:p>
        </p:txBody>
      </p:sp>
    </p:spTree>
    <p:extLst>
      <p:ext uri="{BB962C8B-B14F-4D97-AF65-F5344CB8AC3E}">
        <p14:creationId xmlns:p14="http://schemas.microsoft.com/office/powerpoint/2010/main" val="2394351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28588"/>
            <a:ext cx="2055812" cy="607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8588"/>
            <a:ext cx="6015038" cy="6070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496CE319-D6B3-0007-60E9-B8DF98812555}"/>
              </a:ext>
            </a:extLst>
          </p:cNvPr>
          <p:cNvSpPr>
            <a:spLocks noGrp="1" noChangeArrowheads="1"/>
          </p:cNvSpPr>
          <p:nvPr>
            <p:ph type="sldNum" idx="10"/>
          </p:nvPr>
        </p:nvSpPr>
        <p:spPr>
          <a:ln/>
        </p:spPr>
        <p:txBody>
          <a:bodyPr/>
          <a:lstStyle>
            <a:lvl1pPr>
              <a:defRPr/>
            </a:lvl1pPr>
          </a:lstStyle>
          <a:p>
            <a:pPr>
              <a:defRPr/>
            </a:pPr>
            <a:fld id="{E7D8782D-E014-4F63-8C13-10A83A08D4A1}" type="slidenum">
              <a:rPr lang="en-US" altLang="en-US"/>
              <a:pPr>
                <a:defRPr/>
              </a:pPr>
              <a:t>‹#›</a:t>
            </a:fld>
            <a:endParaRPr lang="en-US" altLang="en-US"/>
          </a:p>
        </p:txBody>
      </p:sp>
    </p:spTree>
    <p:extLst>
      <p:ext uri="{BB962C8B-B14F-4D97-AF65-F5344CB8AC3E}">
        <p14:creationId xmlns:p14="http://schemas.microsoft.com/office/powerpoint/2010/main" val="3588945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B923FEBB-7B3C-C856-577E-DC4090AAA20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15252AE-F573-674D-A154-DB60A7096CC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4C9AED9-7C4D-FF9E-8565-6760AD6EF665}"/>
              </a:ext>
            </a:extLst>
          </p:cNvPr>
          <p:cNvSpPr>
            <a:spLocks noGrp="1" noChangeArrowheads="1"/>
          </p:cNvSpPr>
          <p:nvPr>
            <p:ph type="sldNum" sz="quarter" idx="12"/>
          </p:nvPr>
        </p:nvSpPr>
        <p:spPr>
          <a:ln/>
        </p:spPr>
        <p:txBody>
          <a:bodyPr/>
          <a:lstStyle>
            <a:lvl1pPr>
              <a:defRPr/>
            </a:lvl1pPr>
          </a:lstStyle>
          <a:p>
            <a:pPr>
              <a:defRPr/>
            </a:pPr>
            <a:fld id="{D7414570-5299-4828-845D-FCAC7192A78D}" type="slidenum">
              <a:rPr lang="en-US" altLang="en-US"/>
              <a:pPr>
                <a:defRPr/>
              </a:pPr>
              <a:t>‹#›</a:t>
            </a:fld>
            <a:endParaRPr lang="en-US" altLang="en-US"/>
          </a:p>
        </p:txBody>
      </p:sp>
    </p:spTree>
    <p:extLst>
      <p:ext uri="{BB962C8B-B14F-4D97-AF65-F5344CB8AC3E}">
        <p14:creationId xmlns:p14="http://schemas.microsoft.com/office/powerpoint/2010/main" val="40382532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5801839-3EDE-6F96-7FC0-1EA6E2C1C4F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A9EA99C-5B92-FE20-7C42-CE18FA038C2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B1C9E41-E905-997E-19C1-490AD024671D}"/>
              </a:ext>
            </a:extLst>
          </p:cNvPr>
          <p:cNvSpPr>
            <a:spLocks noGrp="1" noChangeArrowheads="1"/>
          </p:cNvSpPr>
          <p:nvPr>
            <p:ph type="sldNum" sz="quarter" idx="12"/>
          </p:nvPr>
        </p:nvSpPr>
        <p:spPr>
          <a:ln/>
        </p:spPr>
        <p:txBody>
          <a:bodyPr/>
          <a:lstStyle>
            <a:lvl1pPr>
              <a:defRPr/>
            </a:lvl1pPr>
          </a:lstStyle>
          <a:p>
            <a:pPr>
              <a:defRPr/>
            </a:pPr>
            <a:fld id="{067CD159-733A-43B7-AC5A-88BC2553E029}" type="slidenum">
              <a:rPr lang="en-US" altLang="en-US"/>
              <a:pPr>
                <a:defRPr/>
              </a:pPr>
              <a:t>‹#›</a:t>
            </a:fld>
            <a:endParaRPr lang="en-US" altLang="en-US"/>
          </a:p>
        </p:txBody>
      </p:sp>
    </p:spTree>
    <p:extLst>
      <p:ext uri="{BB962C8B-B14F-4D97-AF65-F5344CB8AC3E}">
        <p14:creationId xmlns:p14="http://schemas.microsoft.com/office/powerpoint/2010/main" val="8123447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98182F37-7665-9445-DD08-4F5EF943B96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275FC73-27BD-8F9E-3B26-B3C75DFB68B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4590F78-1EC3-28D2-4009-050B95F18141}"/>
              </a:ext>
            </a:extLst>
          </p:cNvPr>
          <p:cNvSpPr>
            <a:spLocks noGrp="1" noChangeArrowheads="1"/>
          </p:cNvSpPr>
          <p:nvPr>
            <p:ph type="sldNum" sz="quarter" idx="12"/>
          </p:nvPr>
        </p:nvSpPr>
        <p:spPr>
          <a:ln/>
        </p:spPr>
        <p:txBody>
          <a:bodyPr/>
          <a:lstStyle>
            <a:lvl1pPr>
              <a:defRPr/>
            </a:lvl1pPr>
          </a:lstStyle>
          <a:p>
            <a:pPr>
              <a:defRPr/>
            </a:pPr>
            <a:fld id="{423DF62B-E2C7-44D4-8A4B-930BC3D5774B}" type="slidenum">
              <a:rPr lang="en-US" altLang="en-US"/>
              <a:pPr>
                <a:defRPr/>
              </a:pPr>
              <a:t>‹#›</a:t>
            </a:fld>
            <a:endParaRPr lang="en-US" altLang="en-US"/>
          </a:p>
        </p:txBody>
      </p:sp>
    </p:spTree>
    <p:extLst>
      <p:ext uri="{BB962C8B-B14F-4D97-AF65-F5344CB8AC3E}">
        <p14:creationId xmlns:p14="http://schemas.microsoft.com/office/powerpoint/2010/main" val="19973186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CFAF873-984E-98FE-3981-D420B8BD505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607399E-C929-6393-7482-9F85C35AB14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1A2B8F9-F174-F64B-847F-6592250B9E9F}"/>
              </a:ext>
            </a:extLst>
          </p:cNvPr>
          <p:cNvSpPr>
            <a:spLocks noGrp="1" noChangeArrowheads="1"/>
          </p:cNvSpPr>
          <p:nvPr>
            <p:ph type="sldNum" sz="quarter" idx="12"/>
          </p:nvPr>
        </p:nvSpPr>
        <p:spPr>
          <a:ln/>
        </p:spPr>
        <p:txBody>
          <a:bodyPr/>
          <a:lstStyle>
            <a:lvl1pPr>
              <a:defRPr/>
            </a:lvl1pPr>
          </a:lstStyle>
          <a:p>
            <a:pPr>
              <a:defRPr/>
            </a:pPr>
            <a:fld id="{0BEC7A09-D691-41B7-A87E-815E6312067C}" type="slidenum">
              <a:rPr lang="en-US" altLang="en-US"/>
              <a:pPr>
                <a:defRPr/>
              </a:pPr>
              <a:t>‹#›</a:t>
            </a:fld>
            <a:endParaRPr lang="en-US" altLang="en-US"/>
          </a:p>
        </p:txBody>
      </p:sp>
    </p:spTree>
    <p:extLst>
      <p:ext uri="{BB962C8B-B14F-4D97-AF65-F5344CB8AC3E}">
        <p14:creationId xmlns:p14="http://schemas.microsoft.com/office/powerpoint/2010/main" val="24489128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16DF74F-0F2E-C67B-EFB8-7CCC498AC14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FE0DF435-513E-365E-795F-EEB52F3DFED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A19023EB-A10A-0D90-B3AF-D9EF59BF4C6D}"/>
              </a:ext>
            </a:extLst>
          </p:cNvPr>
          <p:cNvSpPr>
            <a:spLocks noGrp="1" noChangeArrowheads="1"/>
          </p:cNvSpPr>
          <p:nvPr>
            <p:ph type="sldNum" sz="quarter" idx="12"/>
          </p:nvPr>
        </p:nvSpPr>
        <p:spPr>
          <a:ln/>
        </p:spPr>
        <p:txBody>
          <a:bodyPr/>
          <a:lstStyle>
            <a:lvl1pPr>
              <a:defRPr/>
            </a:lvl1pPr>
          </a:lstStyle>
          <a:p>
            <a:pPr>
              <a:defRPr/>
            </a:pPr>
            <a:fld id="{7418AFCC-9504-47E4-97A6-567039ABC322}" type="slidenum">
              <a:rPr lang="en-US" altLang="en-US"/>
              <a:pPr>
                <a:defRPr/>
              </a:pPr>
              <a:t>‹#›</a:t>
            </a:fld>
            <a:endParaRPr lang="en-US" altLang="en-US"/>
          </a:p>
        </p:txBody>
      </p:sp>
    </p:spTree>
    <p:extLst>
      <p:ext uri="{BB962C8B-B14F-4D97-AF65-F5344CB8AC3E}">
        <p14:creationId xmlns:p14="http://schemas.microsoft.com/office/powerpoint/2010/main" val="32476581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187A706-02F0-2146-2BED-80BE90C6716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7AD0A841-5216-968D-39EC-2379995F3DC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827421A-5C12-3204-B931-72B0CA3DDC9E}"/>
              </a:ext>
            </a:extLst>
          </p:cNvPr>
          <p:cNvSpPr>
            <a:spLocks noGrp="1" noChangeArrowheads="1"/>
          </p:cNvSpPr>
          <p:nvPr>
            <p:ph type="sldNum" sz="quarter" idx="12"/>
          </p:nvPr>
        </p:nvSpPr>
        <p:spPr>
          <a:ln/>
        </p:spPr>
        <p:txBody>
          <a:bodyPr/>
          <a:lstStyle>
            <a:lvl1pPr>
              <a:defRPr/>
            </a:lvl1pPr>
          </a:lstStyle>
          <a:p>
            <a:pPr>
              <a:defRPr/>
            </a:pPr>
            <a:fld id="{EB14E5D5-AFFB-4FC2-914B-1F0E250147FE}" type="slidenum">
              <a:rPr lang="en-US" altLang="en-US"/>
              <a:pPr>
                <a:defRPr/>
              </a:pPr>
              <a:t>‹#›</a:t>
            </a:fld>
            <a:endParaRPr lang="en-US" altLang="en-US"/>
          </a:p>
        </p:txBody>
      </p:sp>
    </p:spTree>
    <p:extLst>
      <p:ext uri="{BB962C8B-B14F-4D97-AF65-F5344CB8AC3E}">
        <p14:creationId xmlns:p14="http://schemas.microsoft.com/office/powerpoint/2010/main" val="2482736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992DE9F-7788-9DA5-DB15-A40F66DD23E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0566AFEF-1F4D-E7A9-8B8B-9F756930343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A5E3B40A-798E-EEDE-28DA-F7269E41B6A4}"/>
              </a:ext>
            </a:extLst>
          </p:cNvPr>
          <p:cNvSpPr>
            <a:spLocks noGrp="1" noChangeArrowheads="1"/>
          </p:cNvSpPr>
          <p:nvPr>
            <p:ph type="sldNum" sz="quarter" idx="12"/>
          </p:nvPr>
        </p:nvSpPr>
        <p:spPr>
          <a:ln/>
        </p:spPr>
        <p:txBody>
          <a:bodyPr/>
          <a:lstStyle>
            <a:lvl1pPr>
              <a:defRPr/>
            </a:lvl1pPr>
          </a:lstStyle>
          <a:p>
            <a:pPr>
              <a:defRPr/>
            </a:pPr>
            <a:fld id="{47E3B238-226B-4B73-B5BC-C8F5F3BD5B94}" type="slidenum">
              <a:rPr lang="en-US" altLang="en-US"/>
              <a:pPr>
                <a:defRPr/>
              </a:pPr>
              <a:t>‹#›</a:t>
            </a:fld>
            <a:endParaRPr lang="en-US" altLang="en-US"/>
          </a:p>
        </p:txBody>
      </p:sp>
    </p:spTree>
    <p:extLst>
      <p:ext uri="{BB962C8B-B14F-4D97-AF65-F5344CB8AC3E}">
        <p14:creationId xmlns:p14="http://schemas.microsoft.com/office/powerpoint/2010/main" val="3807278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B94CF952-EC80-C072-27CE-94373F0252E1}"/>
              </a:ext>
            </a:extLst>
          </p:cNvPr>
          <p:cNvSpPr>
            <a:spLocks noGrp="1" noChangeArrowheads="1"/>
          </p:cNvSpPr>
          <p:nvPr>
            <p:ph type="sldNum" idx="10"/>
          </p:nvPr>
        </p:nvSpPr>
        <p:spPr>
          <a:ln/>
        </p:spPr>
        <p:txBody>
          <a:bodyPr/>
          <a:lstStyle>
            <a:lvl1pPr>
              <a:defRPr/>
            </a:lvl1pPr>
          </a:lstStyle>
          <a:p>
            <a:pPr>
              <a:defRPr/>
            </a:pPr>
            <a:fld id="{394127F1-183E-4541-AAC5-006EC2DA114F}" type="slidenum">
              <a:rPr lang="en-US" altLang="en-US"/>
              <a:pPr>
                <a:defRPr/>
              </a:pPr>
              <a:t>‹#›</a:t>
            </a:fld>
            <a:endParaRPr lang="en-US" altLang="en-US"/>
          </a:p>
        </p:txBody>
      </p:sp>
    </p:spTree>
    <p:extLst>
      <p:ext uri="{BB962C8B-B14F-4D97-AF65-F5344CB8AC3E}">
        <p14:creationId xmlns:p14="http://schemas.microsoft.com/office/powerpoint/2010/main" val="12449800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75BAADA3-E086-138B-B6F9-61EE9D5F170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D4EE8B8-0C39-53AA-529C-2288DFB8A30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8B8656B-4A39-C243-D6FB-4C1B27FF02AB}"/>
              </a:ext>
            </a:extLst>
          </p:cNvPr>
          <p:cNvSpPr>
            <a:spLocks noGrp="1" noChangeArrowheads="1"/>
          </p:cNvSpPr>
          <p:nvPr>
            <p:ph type="sldNum" sz="quarter" idx="12"/>
          </p:nvPr>
        </p:nvSpPr>
        <p:spPr>
          <a:ln/>
        </p:spPr>
        <p:txBody>
          <a:bodyPr/>
          <a:lstStyle>
            <a:lvl1pPr>
              <a:defRPr/>
            </a:lvl1pPr>
          </a:lstStyle>
          <a:p>
            <a:pPr>
              <a:defRPr/>
            </a:pPr>
            <a:fld id="{92C552BD-3228-4C82-B823-3845773041AA}" type="slidenum">
              <a:rPr lang="en-US" altLang="en-US"/>
              <a:pPr>
                <a:defRPr/>
              </a:pPr>
              <a:t>‹#›</a:t>
            </a:fld>
            <a:endParaRPr lang="en-US" altLang="en-US"/>
          </a:p>
        </p:txBody>
      </p:sp>
    </p:spTree>
    <p:extLst>
      <p:ext uri="{BB962C8B-B14F-4D97-AF65-F5344CB8AC3E}">
        <p14:creationId xmlns:p14="http://schemas.microsoft.com/office/powerpoint/2010/main" val="2862395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81D18B4F-3BF1-070B-5677-41A612083BB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BA7959A-D743-B01E-9FEC-3C8D8516BED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80219D3-99F0-4F5E-A2DB-A82839FA9C95}"/>
              </a:ext>
            </a:extLst>
          </p:cNvPr>
          <p:cNvSpPr>
            <a:spLocks noGrp="1" noChangeArrowheads="1"/>
          </p:cNvSpPr>
          <p:nvPr>
            <p:ph type="sldNum" sz="quarter" idx="12"/>
          </p:nvPr>
        </p:nvSpPr>
        <p:spPr>
          <a:ln/>
        </p:spPr>
        <p:txBody>
          <a:bodyPr/>
          <a:lstStyle>
            <a:lvl1pPr>
              <a:defRPr/>
            </a:lvl1pPr>
          </a:lstStyle>
          <a:p>
            <a:pPr>
              <a:defRPr/>
            </a:pPr>
            <a:fld id="{0A141B46-9C20-4C9F-9500-7D2EA706922F}" type="slidenum">
              <a:rPr lang="en-US" altLang="en-US"/>
              <a:pPr>
                <a:defRPr/>
              </a:pPr>
              <a:t>‹#›</a:t>
            </a:fld>
            <a:endParaRPr lang="en-US" altLang="en-US"/>
          </a:p>
        </p:txBody>
      </p:sp>
    </p:spTree>
    <p:extLst>
      <p:ext uri="{BB962C8B-B14F-4D97-AF65-F5344CB8AC3E}">
        <p14:creationId xmlns:p14="http://schemas.microsoft.com/office/powerpoint/2010/main" val="52612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E0AF6FB-1D5C-6062-E071-B39FAF52CE6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D43AB0E-85AA-630F-9621-EA68BE1A434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EE3D2BF-8CEE-011C-0863-90DD95EC5548}"/>
              </a:ext>
            </a:extLst>
          </p:cNvPr>
          <p:cNvSpPr>
            <a:spLocks noGrp="1" noChangeArrowheads="1"/>
          </p:cNvSpPr>
          <p:nvPr>
            <p:ph type="sldNum" sz="quarter" idx="12"/>
          </p:nvPr>
        </p:nvSpPr>
        <p:spPr>
          <a:ln/>
        </p:spPr>
        <p:txBody>
          <a:bodyPr/>
          <a:lstStyle>
            <a:lvl1pPr>
              <a:defRPr/>
            </a:lvl1pPr>
          </a:lstStyle>
          <a:p>
            <a:pPr>
              <a:defRPr/>
            </a:pPr>
            <a:fld id="{C9F2395F-CD72-4E4F-95C4-76DD1E3DC83F}" type="slidenum">
              <a:rPr lang="en-US" altLang="en-US"/>
              <a:pPr>
                <a:defRPr/>
              </a:pPr>
              <a:t>‹#›</a:t>
            </a:fld>
            <a:endParaRPr lang="en-US" altLang="en-US"/>
          </a:p>
        </p:txBody>
      </p:sp>
    </p:spTree>
    <p:extLst>
      <p:ext uri="{BB962C8B-B14F-4D97-AF65-F5344CB8AC3E}">
        <p14:creationId xmlns:p14="http://schemas.microsoft.com/office/powerpoint/2010/main" val="10869373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3AB0126-3BE7-0729-B1B4-CA71FA68289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B2C1C21-ED63-EB06-0481-5707B73AD32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DF2220A-354A-13D6-24CD-FA4890881F31}"/>
              </a:ext>
            </a:extLst>
          </p:cNvPr>
          <p:cNvSpPr>
            <a:spLocks noGrp="1" noChangeArrowheads="1"/>
          </p:cNvSpPr>
          <p:nvPr>
            <p:ph type="sldNum" sz="quarter" idx="12"/>
          </p:nvPr>
        </p:nvSpPr>
        <p:spPr>
          <a:ln/>
        </p:spPr>
        <p:txBody>
          <a:bodyPr/>
          <a:lstStyle>
            <a:lvl1pPr>
              <a:defRPr/>
            </a:lvl1pPr>
          </a:lstStyle>
          <a:p>
            <a:pPr>
              <a:defRPr/>
            </a:pPr>
            <a:fld id="{89C195D1-5F70-40B1-BEE4-396B4EF7FB63}" type="slidenum">
              <a:rPr lang="en-US" altLang="en-US"/>
              <a:pPr>
                <a:defRPr/>
              </a:pPr>
              <a:t>‹#›</a:t>
            </a:fld>
            <a:endParaRPr lang="en-US" altLang="en-US"/>
          </a:p>
        </p:txBody>
      </p:sp>
    </p:spTree>
    <p:extLst>
      <p:ext uri="{BB962C8B-B14F-4D97-AF65-F5344CB8AC3E}">
        <p14:creationId xmlns:p14="http://schemas.microsoft.com/office/powerpoint/2010/main" val="2939347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5425" cy="4519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600200"/>
            <a:ext cx="4035425" cy="4519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C619C94-34E2-0923-BAA7-3863FDC8BE44}"/>
              </a:ext>
            </a:extLst>
          </p:cNvPr>
          <p:cNvSpPr>
            <a:spLocks noGrp="1" noChangeArrowheads="1"/>
          </p:cNvSpPr>
          <p:nvPr>
            <p:ph type="sldNum" idx="10"/>
          </p:nvPr>
        </p:nvSpPr>
        <p:spPr>
          <a:ln/>
        </p:spPr>
        <p:txBody>
          <a:bodyPr/>
          <a:lstStyle>
            <a:lvl1pPr>
              <a:defRPr/>
            </a:lvl1pPr>
          </a:lstStyle>
          <a:p>
            <a:pPr>
              <a:defRPr/>
            </a:pPr>
            <a:fld id="{CC621F9D-0D5D-4EFA-8091-97FD7E1089DD}" type="slidenum">
              <a:rPr lang="en-US" altLang="en-US"/>
              <a:pPr>
                <a:defRPr/>
              </a:pPr>
              <a:t>‹#›</a:t>
            </a:fld>
            <a:endParaRPr lang="en-US" altLang="en-US"/>
          </a:p>
        </p:txBody>
      </p:sp>
    </p:spTree>
    <p:extLst>
      <p:ext uri="{BB962C8B-B14F-4D97-AF65-F5344CB8AC3E}">
        <p14:creationId xmlns:p14="http://schemas.microsoft.com/office/powerpoint/2010/main" val="379148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AD7CB48-441A-336B-D76F-840B8D1A4C22}"/>
              </a:ext>
            </a:extLst>
          </p:cNvPr>
          <p:cNvSpPr>
            <a:spLocks noGrp="1" noChangeArrowheads="1"/>
          </p:cNvSpPr>
          <p:nvPr>
            <p:ph type="sldNum" idx="10"/>
          </p:nvPr>
        </p:nvSpPr>
        <p:spPr>
          <a:ln/>
        </p:spPr>
        <p:txBody>
          <a:bodyPr/>
          <a:lstStyle>
            <a:lvl1pPr>
              <a:defRPr/>
            </a:lvl1pPr>
          </a:lstStyle>
          <a:p>
            <a:pPr>
              <a:defRPr/>
            </a:pPr>
            <a:fld id="{AF07E87D-5DAC-47C7-A6E9-9D136F520158}" type="slidenum">
              <a:rPr lang="en-US" altLang="en-US"/>
              <a:pPr>
                <a:defRPr/>
              </a:pPr>
              <a:t>‹#›</a:t>
            </a:fld>
            <a:endParaRPr lang="en-US" altLang="en-US"/>
          </a:p>
        </p:txBody>
      </p:sp>
    </p:spTree>
    <p:extLst>
      <p:ext uri="{BB962C8B-B14F-4D97-AF65-F5344CB8AC3E}">
        <p14:creationId xmlns:p14="http://schemas.microsoft.com/office/powerpoint/2010/main" val="228879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41B8F62-341D-33CA-9D38-5EEF08E0028E}"/>
              </a:ext>
            </a:extLst>
          </p:cNvPr>
          <p:cNvSpPr>
            <a:spLocks noGrp="1" noChangeArrowheads="1"/>
          </p:cNvSpPr>
          <p:nvPr>
            <p:ph type="sldNum" idx="10"/>
          </p:nvPr>
        </p:nvSpPr>
        <p:spPr>
          <a:ln/>
        </p:spPr>
        <p:txBody>
          <a:bodyPr/>
          <a:lstStyle>
            <a:lvl1pPr>
              <a:defRPr/>
            </a:lvl1pPr>
          </a:lstStyle>
          <a:p>
            <a:pPr>
              <a:defRPr/>
            </a:pPr>
            <a:fld id="{157145C5-5620-45DA-9E43-BAFA455FFBB5}" type="slidenum">
              <a:rPr lang="en-US" altLang="en-US"/>
              <a:pPr>
                <a:defRPr/>
              </a:pPr>
              <a:t>‹#›</a:t>
            </a:fld>
            <a:endParaRPr lang="en-US" altLang="en-US"/>
          </a:p>
        </p:txBody>
      </p:sp>
    </p:spTree>
    <p:extLst>
      <p:ext uri="{BB962C8B-B14F-4D97-AF65-F5344CB8AC3E}">
        <p14:creationId xmlns:p14="http://schemas.microsoft.com/office/powerpoint/2010/main" val="15376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53875D2-716A-ED86-A563-B7C63F8D8789}"/>
              </a:ext>
            </a:extLst>
          </p:cNvPr>
          <p:cNvSpPr>
            <a:spLocks noGrp="1" noChangeArrowheads="1"/>
          </p:cNvSpPr>
          <p:nvPr>
            <p:ph type="sldNum" idx="10"/>
          </p:nvPr>
        </p:nvSpPr>
        <p:spPr>
          <a:ln/>
        </p:spPr>
        <p:txBody>
          <a:bodyPr/>
          <a:lstStyle>
            <a:lvl1pPr>
              <a:defRPr/>
            </a:lvl1pPr>
          </a:lstStyle>
          <a:p>
            <a:pPr>
              <a:defRPr/>
            </a:pPr>
            <a:fld id="{2EC4284D-4FFE-49C4-8F17-D7FC6483CF86}" type="slidenum">
              <a:rPr lang="en-US" altLang="en-US"/>
              <a:pPr>
                <a:defRPr/>
              </a:pPr>
              <a:t>‹#›</a:t>
            </a:fld>
            <a:endParaRPr lang="en-US" altLang="en-US"/>
          </a:p>
        </p:txBody>
      </p:sp>
    </p:spTree>
    <p:extLst>
      <p:ext uri="{BB962C8B-B14F-4D97-AF65-F5344CB8AC3E}">
        <p14:creationId xmlns:p14="http://schemas.microsoft.com/office/powerpoint/2010/main" val="2914379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8EED64A0-6752-E3CC-6B4C-1A34DB4A16B1}"/>
              </a:ext>
            </a:extLst>
          </p:cNvPr>
          <p:cNvSpPr>
            <a:spLocks noGrp="1" noChangeArrowheads="1"/>
          </p:cNvSpPr>
          <p:nvPr>
            <p:ph type="sldNum" idx="10"/>
          </p:nvPr>
        </p:nvSpPr>
        <p:spPr>
          <a:ln/>
        </p:spPr>
        <p:txBody>
          <a:bodyPr/>
          <a:lstStyle>
            <a:lvl1pPr>
              <a:defRPr/>
            </a:lvl1pPr>
          </a:lstStyle>
          <a:p>
            <a:pPr>
              <a:defRPr/>
            </a:pPr>
            <a:fld id="{4EC21DD1-3AF4-4A92-808E-682C97096D97}" type="slidenum">
              <a:rPr lang="en-US" altLang="en-US"/>
              <a:pPr>
                <a:defRPr/>
              </a:pPr>
              <a:t>‹#›</a:t>
            </a:fld>
            <a:endParaRPr lang="en-US" altLang="en-US"/>
          </a:p>
        </p:txBody>
      </p:sp>
    </p:spTree>
    <p:extLst>
      <p:ext uri="{BB962C8B-B14F-4D97-AF65-F5344CB8AC3E}">
        <p14:creationId xmlns:p14="http://schemas.microsoft.com/office/powerpoint/2010/main" val="3546417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E127C87E-94D3-F140-C2FF-5CE2E2666405}"/>
              </a:ext>
            </a:extLst>
          </p:cNvPr>
          <p:cNvSpPr>
            <a:spLocks noGrp="1" noChangeArrowheads="1"/>
          </p:cNvSpPr>
          <p:nvPr>
            <p:ph type="sldNum" idx="10"/>
          </p:nvPr>
        </p:nvSpPr>
        <p:spPr>
          <a:ln/>
        </p:spPr>
        <p:txBody>
          <a:bodyPr/>
          <a:lstStyle>
            <a:lvl1pPr>
              <a:defRPr/>
            </a:lvl1pPr>
          </a:lstStyle>
          <a:p>
            <a:pPr>
              <a:defRPr/>
            </a:pPr>
            <a:fld id="{636E6D24-88C7-42E9-80F2-91447A68B237}" type="slidenum">
              <a:rPr lang="en-US" altLang="en-US"/>
              <a:pPr>
                <a:defRPr/>
              </a:pPr>
              <a:t>‹#›</a:t>
            </a:fld>
            <a:endParaRPr lang="en-US" altLang="en-US"/>
          </a:p>
        </p:txBody>
      </p:sp>
    </p:spTree>
    <p:extLst>
      <p:ext uri="{BB962C8B-B14F-4D97-AF65-F5344CB8AC3E}">
        <p14:creationId xmlns:p14="http://schemas.microsoft.com/office/powerpoint/2010/main" val="2668469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37B4DDBE-C93A-FB51-71CA-4E89FD23B768}"/>
              </a:ext>
            </a:extLst>
          </p:cNvPr>
          <p:cNvSpPr>
            <a:spLocks noGrp="1" noChangeArrowheads="1"/>
          </p:cNvSpPr>
          <p:nvPr>
            <p:ph type="body" idx="1"/>
          </p:nvPr>
        </p:nvSpPr>
        <p:spPr bwMode="auto">
          <a:xfrm>
            <a:off x="457200" y="1600200"/>
            <a:ext cx="8223250" cy="451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1027" name="Text Box 2">
            <a:extLst>
              <a:ext uri="{FF2B5EF4-FFF2-40B4-BE49-F238E27FC236}">
                <a16:creationId xmlns:a16="http://schemas.microsoft.com/office/drawing/2014/main" id="{D7EA37FE-B899-E73E-B46C-ADA9116CF748}"/>
              </a:ext>
            </a:extLst>
          </p:cNvPr>
          <p:cNvSpPr txBox="1">
            <a:spLocks noChangeArrowheads="1"/>
          </p:cNvSpPr>
          <p:nvPr/>
        </p:nvSpPr>
        <p:spPr bwMode="auto">
          <a:xfrm>
            <a:off x="457200" y="6245225"/>
            <a:ext cx="213360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28" name="Text Box 3">
            <a:extLst>
              <a:ext uri="{FF2B5EF4-FFF2-40B4-BE49-F238E27FC236}">
                <a16:creationId xmlns:a16="http://schemas.microsoft.com/office/drawing/2014/main" id="{F6293582-C1AC-D669-FC06-C61E343BB61B}"/>
              </a:ext>
            </a:extLst>
          </p:cNvPr>
          <p:cNvSpPr txBox="1">
            <a:spLocks noChangeArrowheads="1"/>
          </p:cNvSpPr>
          <p:nvPr/>
        </p:nvSpPr>
        <p:spPr bwMode="auto">
          <a:xfrm>
            <a:off x="3124200" y="6245225"/>
            <a:ext cx="289560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4">
            <a:extLst>
              <a:ext uri="{FF2B5EF4-FFF2-40B4-BE49-F238E27FC236}">
                <a16:creationId xmlns:a16="http://schemas.microsoft.com/office/drawing/2014/main" id="{94907BAC-36ED-BC1B-1532-B456EB98C364}"/>
              </a:ext>
            </a:extLst>
          </p:cNvPr>
          <p:cNvSpPr>
            <a:spLocks noGrp="1" noChangeArrowheads="1"/>
          </p:cNvSpPr>
          <p:nvPr>
            <p:ph type="sldNum"/>
          </p:nvPr>
        </p:nvSpPr>
        <p:spPr bwMode="auto">
          <a:xfrm>
            <a:off x="6553200" y="6245225"/>
            <a:ext cx="2127250" cy="771525"/>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defRPr>
            </a:lvl1pPr>
          </a:lstStyle>
          <a:p>
            <a:pPr>
              <a:defRPr/>
            </a:pPr>
            <a:fld id="{6F05E694-16D1-4CAB-A154-A49F96918ED4}" type="slidenum">
              <a:rPr lang="en-US" altLang="en-US"/>
              <a:pPr>
                <a:defRPr/>
              </a:pPr>
              <a:t>‹#›</a:t>
            </a:fld>
            <a:endParaRPr lang="en-US" altLang="en-US"/>
          </a:p>
        </p:txBody>
      </p:sp>
      <p:sp>
        <p:nvSpPr>
          <p:cNvPr id="1030" name="Rectangle 5">
            <a:extLst>
              <a:ext uri="{FF2B5EF4-FFF2-40B4-BE49-F238E27FC236}">
                <a16:creationId xmlns:a16="http://schemas.microsoft.com/office/drawing/2014/main" id="{9FED6063-35A6-B512-EABE-F5EE068A50BC}"/>
              </a:ext>
            </a:extLst>
          </p:cNvPr>
          <p:cNvSpPr>
            <a:spLocks noGrp="1" noChangeArrowheads="1"/>
          </p:cNvSpPr>
          <p:nvPr>
            <p:ph type="title"/>
          </p:nvPr>
        </p:nvSpPr>
        <p:spPr bwMode="auto">
          <a:xfrm>
            <a:off x="457200" y="273050"/>
            <a:ext cx="8223250" cy="1138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ts val="1000"/>
        </a:spcBef>
        <a:spcAft>
          <a:spcPct val="0"/>
        </a:spcAft>
        <a:buClr>
          <a:srgbClr val="000000"/>
        </a:buClr>
        <a:buSzPct val="100000"/>
        <a:buFont typeface="Times New Roman" panose="02020603050405020304" pitchFamily="18" charset="0"/>
        <a:defRPr sz="4000" kern="1200">
          <a:solidFill>
            <a:srgbClr val="FFFFFF"/>
          </a:solidFill>
          <a:latin typeface="+mn-lt"/>
          <a:ea typeface="+mn-ea"/>
          <a:cs typeface="+mn-cs"/>
        </a:defRPr>
      </a:lvl1pPr>
      <a:lvl2pPr marL="742950" indent="-285750" algn="l" defTabSz="457200" rtl="0" eaLnBrk="0" fontAlgn="base" hangingPunct="0">
        <a:spcBef>
          <a:spcPts val="1000"/>
        </a:spcBef>
        <a:spcAft>
          <a:spcPct val="0"/>
        </a:spcAft>
        <a:buClr>
          <a:srgbClr val="000000"/>
        </a:buClr>
        <a:buSzPct val="100000"/>
        <a:buFont typeface="Times New Roman" panose="02020603050405020304" pitchFamily="18" charset="0"/>
        <a:defRPr sz="4000" kern="1200">
          <a:solidFill>
            <a:srgbClr val="FFFFFF"/>
          </a:solidFill>
          <a:latin typeface="+mn-lt"/>
          <a:ea typeface="+mn-ea"/>
          <a:cs typeface="+mn-cs"/>
        </a:defRPr>
      </a:lvl2pPr>
      <a:lvl3pPr marL="1143000" indent="-2286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FFFFFF"/>
          </a:solidFill>
          <a:latin typeface="+mn-lt"/>
          <a:ea typeface="+mn-ea"/>
          <a:cs typeface="+mn-cs"/>
        </a:defRPr>
      </a:lvl3pPr>
      <a:lvl4pPr marL="1600200" indent="-228600" algn="l" defTabSz="457200" rtl="0" eaLnBrk="0" fontAlgn="base" hangingPunct="0">
        <a:spcBef>
          <a:spcPts val="400"/>
        </a:spcBef>
        <a:spcAft>
          <a:spcPct val="0"/>
        </a:spcAft>
        <a:buClr>
          <a:srgbClr val="000000"/>
        </a:buClr>
        <a:buSzPct val="100000"/>
        <a:buFont typeface="Times New Roman" panose="02020603050405020304" pitchFamily="18" charset="0"/>
        <a:defRPr sz="1600" kern="1200">
          <a:solidFill>
            <a:srgbClr val="000000"/>
          </a:solidFill>
          <a:latin typeface="+mj-lt"/>
          <a:ea typeface="+mn-ea"/>
          <a:cs typeface="+mn-cs"/>
        </a:defRPr>
      </a:lvl4pPr>
      <a:lvl5pPr marL="2057400" indent="-228600" algn="l" defTabSz="457200" rtl="0" eaLnBrk="0" fontAlgn="base" hangingPunct="0">
        <a:spcBef>
          <a:spcPts val="400"/>
        </a:spcBef>
        <a:spcAft>
          <a:spcPct val="0"/>
        </a:spcAft>
        <a:buClr>
          <a:srgbClr val="000000"/>
        </a:buClr>
        <a:buSzPct val="100000"/>
        <a:buFont typeface="Times New Roman" panose="02020603050405020304" pitchFamily="18" charset="0"/>
        <a:defRPr sz="1600" kern="1200">
          <a:solidFill>
            <a:srgbClr val="00000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F2D0C09E-C4AC-5DCA-63D8-FB201FDA1B4F}"/>
              </a:ext>
            </a:extLst>
          </p:cNvPr>
          <p:cNvSpPr>
            <a:spLocks noGrp="1" noChangeArrowheads="1"/>
          </p:cNvSpPr>
          <p:nvPr>
            <p:ph type="title"/>
          </p:nvPr>
        </p:nvSpPr>
        <p:spPr bwMode="auto">
          <a:xfrm>
            <a:off x="457200" y="128588"/>
            <a:ext cx="8223250"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2051" name="Rectangle 2">
            <a:extLst>
              <a:ext uri="{FF2B5EF4-FFF2-40B4-BE49-F238E27FC236}">
                <a16:creationId xmlns:a16="http://schemas.microsoft.com/office/drawing/2014/main" id="{7A051BFC-908C-7FA6-E050-629C21BE5A4E}"/>
              </a:ext>
            </a:extLst>
          </p:cNvPr>
          <p:cNvSpPr>
            <a:spLocks noGrp="1" noChangeArrowheads="1"/>
          </p:cNvSpPr>
          <p:nvPr>
            <p:ph type="body" idx="1"/>
          </p:nvPr>
        </p:nvSpPr>
        <p:spPr bwMode="auto">
          <a:xfrm>
            <a:off x="457200" y="1600200"/>
            <a:ext cx="8223250" cy="4598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052" name="Text Box 3">
            <a:extLst>
              <a:ext uri="{FF2B5EF4-FFF2-40B4-BE49-F238E27FC236}">
                <a16:creationId xmlns:a16="http://schemas.microsoft.com/office/drawing/2014/main" id="{C3489489-AA29-6464-5B3A-0651C375AA3E}"/>
              </a:ext>
            </a:extLst>
          </p:cNvPr>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053" name="Text Box 4">
            <a:extLst>
              <a:ext uri="{FF2B5EF4-FFF2-40B4-BE49-F238E27FC236}">
                <a16:creationId xmlns:a16="http://schemas.microsoft.com/office/drawing/2014/main" id="{3C3CDCC9-A2FB-EC2D-8C3D-6BDB446D7350}"/>
              </a:ext>
            </a:extLst>
          </p:cNvPr>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5">
            <a:extLst>
              <a:ext uri="{FF2B5EF4-FFF2-40B4-BE49-F238E27FC236}">
                <a16:creationId xmlns:a16="http://schemas.microsoft.com/office/drawing/2014/main" id="{DAC76F16-0974-EB94-17BA-F34A5B9BC6AB}"/>
              </a:ext>
            </a:extLst>
          </p:cNvPr>
          <p:cNvSpPr>
            <a:spLocks noGrp="1" noChangeArrowheads="1"/>
          </p:cNvSpPr>
          <p:nvPr>
            <p:ph type="sldNum"/>
          </p:nvPr>
        </p:nvSpPr>
        <p:spPr bwMode="auto">
          <a:xfrm>
            <a:off x="6553200" y="6245225"/>
            <a:ext cx="2127250" cy="469900"/>
          </a:xfrm>
          <a:prstGeom prst="rect">
            <a:avLst/>
          </a:prstGeom>
          <a:noFill/>
          <a:ln>
            <a:noFill/>
          </a:ln>
          <a:effectLst/>
        </p:spPr>
        <p:txBody>
          <a:bodyPr vert="horz" wrap="square" lIns="90000" tIns="46800" rIns="90000" bIns="46800" numCol="1" anchor="t" anchorCtr="0" compatLnSpc="1">
            <a:prstTxWarp prst="textNoShape">
              <a:avLst/>
            </a:prstTxWarp>
          </a:bodyPr>
          <a:lstStyle>
            <a:lvl1pPr algn="r" eaLnBrk="1" hangingPunct="1">
              <a:buClrTx/>
              <a:buSzPct val="100000"/>
              <a:buFontTx/>
              <a:buNone/>
              <a:tabLst>
                <a:tab pos="723900" algn="l"/>
                <a:tab pos="1447800" algn="l"/>
              </a:tabLst>
              <a:defRPr sz="1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stStyle>
          <a:p>
            <a:pPr>
              <a:defRPr/>
            </a:pPr>
            <a:fld id="{0FF30109-0A74-4145-8DCF-BB09920419D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FFFFFF"/>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FFFFFF"/>
          </a:solidFill>
          <a:latin typeface="Arial Rounded MT Bold" panose="020F0704030504030204" pitchFamily="34" charset="0"/>
          <a:cs typeface="Arial" panose="020B0604020202020204" pitchFamily="34"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FFFFFF"/>
          </a:solidFill>
          <a:latin typeface="Arial Rounded MT Bold" panose="020F0704030504030204" pitchFamily="34" charset="0"/>
          <a:cs typeface="Arial" panose="020B0604020202020204" pitchFamily="34"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FFFFFF"/>
          </a:solidFill>
          <a:latin typeface="Arial Rounded MT Bold" panose="020F0704030504030204" pitchFamily="34" charset="0"/>
          <a:cs typeface="Arial" panose="020B0604020202020204" pitchFamily="34"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FFFFFF"/>
          </a:solidFill>
          <a:latin typeface="Arial Rounded MT Bold" panose="020F0704030504030204" pitchFamily="34" charset="0"/>
          <a:cs typeface="Arial" panose="020B0604020202020204" pitchFamily="34"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FFFFFF"/>
          </a:solidFill>
          <a:latin typeface="Arial Rounded MT Bold" panose="020F0704030504030204" pitchFamily="34" charset="0"/>
          <a:cs typeface="Arial" panose="020B0604020202020204" pitchFamily="34"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FFFFFF"/>
          </a:solidFill>
          <a:latin typeface="Arial Rounded MT Bold" panose="020F0704030504030204" pitchFamily="34" charset="0"/>
          <a:cs typeface="Arial" panose="020B0604020202020204" pitchFamily="34"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FFFFFF"/>
          </a:solidFill>
          <a:latin typeface="Arial Rounded MT Bold" panose="020F0704030504030204" pitchFamily="34" charset="0"/>
          <a:cs typeface="Arial" panose="020B0604020202020204" pitchFamily="34"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FFFFFF"/>
          </a:solidFill>
          <a:latin typeface="Arial Rounded MT Bold" panose="020F0704030504030204" pitchFamily="34" charset="0"/>
          <a:cs typeface="Arial" panose="020B0604020202020204" pitchFamily="34" charset="0"/>
        </a:defRPr>
      </a:lvl9pPr>
    </p:titleStyle>
    <p:bodyStyle>
      <a:lvl1pPr marL="342900" indent="-342900" algn="l" defTabSz="457200" rtl="0" eaLnBrk="0" fontAlgn="base" hangingPunct="0">
        <a:spcBef>
          <a:spcPts val="1100"/>
        </a:spcBef>
        <a:spcAft>
          <a:spcPct val="0"/>
        </a:spcAft>
        <a:buClr>
          <a:srgbClr val="000000"/>
        </a:buClr>
        <a:buSzPct val="100000"/>
        <a:buFont typeface="Times New Roman" panose="02020603050405020304" pitchFamily="18" charset="0"/>
        <a:defRPr sz="4400" kern="1200">
          <a:solidFill>
            <a:srgbClr val="FFFFFF"/>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Arial" panose="020B0604020202020204" pitchFamily="34" charset="0"/>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Arial" panose="020B0604020202020204" pitchFamily="34" charset="0"/>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Arial" panose="020B0604020202020204" pitchFamily="34" charset="0"/>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D89762BA-848C-9535-F1B9-F8BA6F8303A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6323" name="Rectangle 3">
            <a:extLst>
              <a:ext uri="{FF2B5EF4-FFF2-40B4-BE49-F238E27FC236}">
                <a16:creationId xmlns:a16="http://schemas.microsoft.com/office/drawing/2014/main" id="{14202E94-0286-ED37-71E8-E7B3E9DF45B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6324" name="Rectangle 4">
            <a:extLst>
              <a:ext uri="{FF2B5EF4-FFF2-40B4-BE49-F238E27FC236}">
                <a16:creationId xmlns:a16="http://schemas.microsoft.com/office/drawing/2014/main" id="{D94F2230-076F-D235-03F9-745083C48615}"/>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buClrTx/>
              <a:buSzTx/>
              <a:buFontTx/>
              <a:buNone/>
              <a:defRPr sz="1400">
                <a:solidFill>
                  <a:schemeClr val="tx1"/>
                </a:solidFill>
                <a:latin typeface="+mj-lt"/>
              </a:defRPr>
            </a:lvl1pPr>
          </a:lstStyle>
          <a:p>
            <a:pPr>
              <a:defRPr/>
            </a:pPr>
            <a:endParaRPr lang="en-US" altLang="en-US"/>
          </a:p>
        </p:txBody>
      </p:sp>
      <p:sp>
        <p:nvSpPr>
          <p:cNvPr id="56325" name="Rectangle 5">
            <a:extLst>
              <a:ext uri="{FF2B5EF4-FFF2-40B4-BE49-F238E27FC236}">
                <a16:creationId xmlns:a16="http://schemas.microsoft.com/office/drawing/2014/main" id="{BEB57B26-C61B-14DF-D43B-5EFB8E90A879}"/>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buClrTx/>
              <a:buSzTx/>
              <a:buFontTx/>
              <a:buNone/>
              <a:defRPr sz="1400">
                <a:solidFill>
                  <a:schemeClr val="tx1"/>
                </a:solidFill>
                <a:latin typeface="+mj-lt"/>
              </a:defRPr>
            </a:lvl1pPr>
          </a:lstStyle>
          <a:p>
            <a:pPr>
              <a:defRPr/>
            </a:pPr>
            <a:endParaRPr lang="en-US" altLang="en-US"/>
          </a:p>
        </p:txBody>
      </p:sp>
      <p:sp>
        <p:nvSpPr>
          <p:cNvPr id="56326" name="Rectangle 6">
            <a:extLst>
              <a:ext uri="{FF2B5EF4-FFF2-40B4-BE49-F238E27FC236}">
                <a16:creationId xmlns:a16="http://schemas.microsoft.com/office/drawing/2014/main" id="{90C20028-11D8-79FE-B66B-B3E4E9A3F5F0}"/>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buClrTx/>
              <a:buSzTx/>
              <a:buFontTx/>
              <a:buNone/>
              <a:defRPr sz="1400">
                <a:solidFill>
                  <a:schemeClr val="tx1"/>
                </a:solidFill>
                <a:latin typeface="+mj-lt"/>
              </a:defRPr>
            </a:lvl1pPr>
          </a:lstStyle>
          <a:p>
            <a:pPr>
              <a:defRPr/>
            </a:pPr>
            <a:fld id="{5AC269D5-19DD-4D82-9FBB-424035A393B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fade">
                                      <p:cBhvr>
                                        <p:cTn id="7" dur="2000"/>
                                        <p:tgtEl>
                                          <p:spTgt spid="56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6323">
                                            <p:txEl>
                                              <p:pRg st="0" end="0"/>
                                            </p:txEl>
                                          </p:spTgt>
                                        </p:tgtEl>
                                        <p:attrNameLst>
                                          <p:attrName>style.visibility</p:attrName>
                                        </p:attrNameLst>
                                      </p:cBhvr>
                                      <p:to>
                                        <p:strVal val="visible"/>
                                      </p:to>
                                    </p:set>
                                    <p:animEffect transition="in" filter="wipe(left)">
                                      <p:cBhvr>
                                        <p:cTn id="12" dur="500"/>
                                        <p:tgtEl>
                                          <p:spTgt spid="56323">
                                            <p:txEl>
                                              <p:pRg st="0" end="0"/>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56323">
                                            <p:txEl>
                                              <p:pRg st="1" end="1"/>
                                            </p:txEl>
                                          </p:spTgt>
                                        </p:tgtEl>
                                        <p:attrNameLst>
                                          <p:attrName>style.visibility</p:attrName>
                                        </p:attrNameLst>
                                      </p:cBhvr>
                                      <p:to>
                                        <p:strVal val="visible"/>
                                      </p:to>
                                    </p:set>
                                    <p:animEffect transition="in" filter="wipe(left)">
                                      <p:cBhvr>
                                        <p:cTn id="15" dur="500"/>
                                        <p:tgtEl>
                                          <p:spTgt spid="56323">
                                            <p:txEl>
                                              <p:pRg st="1" end="1"/>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56323">
                                            <p:txEl>
                                              <p:pRg st="2" end="2"/>
                                            </p:txEl>
                                          </p:spTgt>
                                        </p:tgtEl>
                                        <p:attrNameLst>
                                          <p:attrName>style.visibility</p:attrName>
                                        </p:attrNameLst>
                                      </p:cBhvr>
                                      <p:to>
                                        <p:strVal val="visible"/>
                                      </p:to>
                                    </p:set>
                                    <p:animEffect transition="in" filter="wipe(left)">
                                      <p:cBhvr>
                                        <p:cTn id="18" dur="500"/>
                                        <p:tgtEl>
                                          <p:spTgt spid="56323">
                                            <p:txEl>
                                              <p:pRg st="2" end="2"/>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56323">
                                            <p:txEl>
                                              <p:pRg st="3" end="3"/>
                                            </p:txEl>
                                          </p:spTgt>
                                        </p:tgtEl>
                                        <p:attrNameLst>
                                          <p:attrName>style.visibility</p:attrName>
                                        </p:attrNameLst>
                                      </p:cBhvr>
                                      <p:to>
                                        <p:strVal val="visible"/>
                                      </p:to>
                                    </p:set>
                                    <p:animEffect transition="in" filter="wipe(left)">
                                      <p:cBhvr>
                                        <p:cTn id="21" dur="500"/>
                                        <p:tgtEl>
                                          <p:spTgt spid="56323">
                                            <p:txEl>
                                              <p:pRg st="3" end="3"/>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56323">
                                            <p:txEl>
                                              <p:pRg st="4" end="4"/>
                                            </p:txEl>
                                          </p:spTgt>
                                        </p:tgtEl>
                                        <p:attrNameLst>
                                          <p:attrName>style.visibility</p:attrName>
                                        </p:attrNameLst>
                                      </p:cBhvr>
                                      <p:to>
                                        <p:strVal val="visible"/>
                                      </p:to>
                                    </p:set>
                                    <p:animEffect transition="in" filter="wipe(left)">
                                      <p:cBhvr>
                                        <p:cTn id="24" dur="500"/>
                                        <p:tgtEl>
                                          <p:spTgt spid="563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build="p">
        <p:tmplLst>
          <p:tmpl lvl="1">
            <p:tnLst>
              <p:par>
                <p:cTn presetID="22" presetClass="entr" presetSubtype="8" fill="hold" nodeType="click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Lst>
      </p:bldP>
    </p:bld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4000" kern="1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4000" kern="1200">
          <a:solidFill>
            <a:schemeClr val="bg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j-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j-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0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0.xml"/><Relationship Id="rId1" Type="http://schemas.openxmlformats.org/officeDocument/2006/relationships/slideLayout" Target="../slideLayouts/slideLayout23.xml"/></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1.xml"/><Relationship Id="rId1" Type="http://schemas.openxmlformats.org/officeDocument/2006/relationships/slideLayout" Target="../slideLayouts/slideLayout2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3.xml"/><Relationship Id="rId1" Type="http://schemas.openxmlformats.org/officeDocument/2006/relationships/themeOverride" Target="../theme/themeOverride1.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3" Type="http://schemas.openxmlformats.org/officeDocument/2006/relationships/hyperlink" Target="http://en.wikipedia.org/wiki/Daemon_%28classical_mythology%29" TargetMode="External"/><Relationship Id="rId2" Type="http://schemas.openxmlformats.org/officeDocument/2006/relationships/notesSlide" Target="../notesSlides/notesSlide70.xml"/><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8.xml"/><Relationship Id="rId1" Type="http://schemas.openxmlformats.org/officeDocument/2006/relationships/slideLayout" Target="../slideLayouts/slideLayout23.xml"/><Relationship Id="rId4" Type="http://schemas.openxmlformats.org/officeDocument/2006/relationships/image" Target="../media/image10.jpe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3.xml"/></Relationships>
</file>

<file path=ppt/slides/_rels/slide8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6.xml"/><Relationship Id="rId1" Type="http://schemas.openxmlformats.org/officeDocument/2006/relationships/slideLayout" Target="../slideLayouts/slideLayout2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3.xml"/></Relationships>
</file>

<file path=ppt/slides/_rels/slide8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9.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3.xml"/></Relationships>
</file>

<file path=ppt/slides/_rels/slide9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6.xml"/><Relationship Id="rId1" Type="http://schemas.openxmlformats.org/officeDocument/2006/relationships/slideLayout" Target="../slideLayouts/slideLayout2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28600"/>
            <a:ext cx="8686800" cy="5943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2024 Messages</a:t>
            </a:r>
          </a:p>
          <a:p>
            <a:pPr eaLnBrk="1" hangingPunct="1"/>
            <a:r>
              <a:rPr lang="en-US" altLang="ja-JP" sz="4000" dirty="0">
                <a:ea typeface="ＭＳ Ｐゴシック" panose="020B0600070205080204" pitchFamily="34" charset="-128"/>
              </a:rPr>
              <a:t>Epigenetic Considerations </a:t>
            </a:r>
          </a:p>
          <a:p>
            <a:pPr eaLnBrk="1" hangingPunct="1"/>
            <a:r>
              <a:rPr lang="en-US" altLang="ja-JP" sz="4000" dirty="0">
                <a:ea typeface="ＭＳ Ｐゴシック" panose="020B0600070205080204" pitchFamily="34" charset="-128"/>
              </a:rPr>
              <a:t>and the Truth of Homosexuality</a:t>
            </a:r>
          </a:p>
          <a:p>
            <a:endParaRPr lang="en-US" sz="4000" dirty="0">
              <a:solidFill>
                <a:srgbClr val="FFFF66"/>
              </a:solidFill>
            </a:endParaRP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F3A4CFA-F2A8-1D85-6618-BEB385BA5DB0}"/>
              </a:ext>
            </a:extLst>
          </p:cNvPr>
          <p:cNvSpPr>
            <a:spLocks noGrp="1" noChangeArrowheads="1"/>
          </p:cNvSpPr>
          <p:nvPr>
            <p:ph type="subTitle" idx="1"/>
          </p:nvPr>
        </p:nvSpPr>
        <p:spPr>
          <a:xfrm>
            <a:off x="0" y="0"/>
            <a:ext cx="9144000" cy="6858000"/>
          </a:xfrm>
        </p:spPr>
        <p:txBody>
          <a:bodyPr/>
          <a:lstStyle/>
          <a:p>
            <a:pPr algn="l" eaLnBrk="1" hangingPunct="1"/>
            <a:r>
              <a:rPr lang="en-US" altLang="ja-JP" sz="4000" dirty="0">
                <a:ea typeface="ＭＳ Ｐゴシック" panose="020B0600070205080204" pitchFamily="34" charset="-128"/>
              </a:rPr>
              <a:t>Engineers' Conversion Table </a:t>
            </a:r>
          </a:p>
          <a:p>
            <a:pPr algn="l" eaLnBrk="1" hangingPunct="1"/>
            <a:r>
              <a:rPr lang="en-US" altLang="ja-JP" sz="4000" dirty="0">
                <a:ea typeface="ＭＳ Ｐゴシック" panose="020B0600070205080204" pitchFamily="34" charset="-128"/>
              </a:rPr>
              <a:t>5.  Weight an evangelist carries with God</a:t>
            </a:r>
          </a:p>
        </p:txBody>
      </p:sp>
    </p:spTree>
    <p:extLst>
      <p:ext uri="{BB962C8B-B14F-4D97-AF65-F5344CB8AC3E}">
        <p14:creationId xmlns:p14="http://schemas.microsoft.com/office/powerpoint/2010/main" val="271236379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1066800"/>
            <a:ext cx="5334000" cy="4800600"/>
          </a:xfrm>
        </p:spPr>
        <p:txBody>
          <a:bodyPr>
            <a:normAutofit/>
          </a:bodyPr>
          <a:lstStyle/>
          <a:p>
            <a:pPr algn="l"/>
            <a:r>
              <a:rPr lang="en-US" sz="4000" dirty="0"/>
              <a:t>Nancy </a:t>
            </a:r>
            <a:r>
              <a:rPr lang="en-US" sz="4000" dirty="0" err="1"/>
              <a:t>Pearcey</a:t>
            </a:r>
            <a:r>
              <a:rPr lang="en-US" sz="4000" dirty="0"/>
              <a:t> professor and scholar in residence at Houston Christian University. </a:t>
            </a:r>
          </a:p>
        </p:txBody>
      </p:sp>
      <p:pic>
        <p:nvPicPr>
          <p:cNvPr id="1028" name="Picture 4" descr="Picture">
            <a:extLst>
              <a:ext uri="{FF2B5EF4-FFF2-40B4-BE49-F238E27FC236}">
                <a16:creationId xmlns:a16="http://schemas.microsoft.com/office/drawing/2014/main" id="{8D7591EC-55DD-940D-DDA3-6751A81A6F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5313" y="857250"/>
            <a:ext cx="344011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30409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106680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33B2B394-AAFF-9464-9F38-C823E5860E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080"/>
            <a:ext cx="9144000" cy="6858000"/>
          </a:xfrm>
          <a:prstGeom prst="rect">
            <a:avLst/>
          </a:prstGeom>
        </p:spPr>
      </p:pic>
      <p:sp>
        <p:nvSpPr>
          <p:cNvPr id="2" name="TextBox 1">
            <a:extLst>
              <a:ext uri="{FF2B5EF4-FFF2-40B4-BE49-F238E27FC236}">
                <a16:creationId xmlns:a16="http://schemas.microsoft.com/office/drawing/2014/main" id="{448E78A4-8C34-5FB1-4664-A8008301492B}"/>
              </a:ext>
            </a:extLst>
          </p:cNvPr>
          <p:cNvSpPr txBox="1"/>
          <p:nvPr/>
        </p:nvSpPr>
        <p:spPr>
          <a:xfrm>
            <a:off x="156418" y="253821"/>
            <a:ext cx="8487452" cy="5016758"/>
          </a:xfrm>
          <a:prstGeom prst="rect">
            <a:avLst/>
          </a:prstGeom>
          <a:noFill/>
        </p:spPr>
        <p:txBody>
          <a:bodyPr wrap="none" rtlCol="0">
            <a:spAutoFit/>
          </a:bodyPr>
          <a:lstStyle/>
          <a:p>
            <a:pPr algn="l"/>
            <a:r>
              <a:rPr lang="en-US" u="sng" dirty="0">
                <a:solidFill>
                  <a:srgbClr val="FFFF00"/>
                </a:solidFill>
                <a:latin typeface="Arial Rounded MT Bold" panose="020F0704030504030204" pitchFamily="34" charset="0"/>
              </a:rPr>
              <a:t>Epigenetic Considerations </a:t>
            </a:r>
          </a:p>
          <a:p>
            <a:pPr algn="l"/>
            <a:r>
              <a:rPr lang="en-US" u="sng" dirty="0">
                <a:solidFill>
                  <a:srgbClr val="FFFF00"/>
                </a:solidFill>
                <a:latin typeface="Arial Rounded MT Bold" panose="020F0704030504030204" pitchFamily="34" charset="0"/>
              </a:rPr>
              <a:t>and the Truth of Homosexuality</a:t>
            </a:r>
          </a:p>
          <a:p>
            <a:pPr marL="461963" indent="-461963" algn="l">
              <a:buFont typeface="+mj-lt"/>
              <a:buAutoNum type="arabicPeriod"/>
            </a:pPr>
            <a:r>
              <a:rPr lang="en-US" dirty="0">
                <a:latin typeface="Arial Rounded MT Bold" panose="020F0704030504030204" pitchFamily="34" charset="0"/>
              </a:rPr>
              <a:t>Homosexuality is a sin. </a:t>
            </a:r>
          </a:p>
          <a:p>
            <a:pPr marL="461963" indent="-461963" algn="l">
              <a:buFont typeface="+mj-lt"/>
              <a:buAutoNum type="arabicPeriod"/>
            </a:pPr>
            <a:r>
              <a:rPr lang="en-US" dirty="0">
                <a:latin typeface="Arial Rounded MT Bold" panose="020F0704030504030204" pitchFamily="34" charset="0"/>
              </a:rPr>
              <a:t>Three causes of homosexuality.</a:t>
            </a:r>
          </a:p>
          <a:p>
            <a:pPr marL="1030288" lvl="1" indent="-287338">
              <a:buFont typeface="Arial" panose="020B0604020202020204" pitchFamily="34" charset="0"/>
              <a:buChar char="•"/>
            </a:pPr>
            <a:r>
              <a:rPr lang="en-US" dirty="0">
                <a:latin typeface="Arial Rounded MT Bold" panose="020F0704030504030204" pitchFamily="34" charset="0"/>
              </a:rPr>
              <a:t>Epigenetics</a:t>
            </a:r>
          </a:p>
          <a:p>
            <a:pPr marL="1030288" lvl="1" indent="-287338">
              <a:buFont typeface="Arial" panose="020B0604020202020204" pitchFamily="34" charset="0"/>
              <a:buChar char="•"/>
            </a:pPr>
            <a:r>
              <a:rPr lang="en-US" dirty="0">
                <a:latin typeface="Arial Rounded MT Bold" panose="020F0704030504030204" pitchFamily="34" charset="0"/>
              </a:rPr>
              <a:t>Response to pain</a:t>
            </a:r>
          </a:p>
          <a:p>
            <a:pPr marL="1030288" lvl="1" indent="-287338">
              <a:buFont typeface="Arial" panose="020B0604020202020204" pitchFamily="34" charset="0"/>
              <a:buChar char="•"/>
            </a:pPr>
            <a:r>
              <a:rPr lang="en-US" dirty="0">
                <a:latin typeface="Arial Rounded MT Bold" panose="020F0704030504030204" pitchFamily="34" charset="0"/>
              </a:rPr>
              <a:t>Indulgence</a:t>
            </a:r>
          </a:p>
          <a:p>
            <a:pPr marL="457200" indent="-457200">
              <a:buFont typeface="+mj-lt"/>
              <a:buAutoNum type="arabicPeriod"/>
            </a:pPr>
            <a:r>
              <a:rPr lang="en-US" dirty="0">
                <a:latin typeface="Arial Rounded MT Bold" panose="020F0704030504030204" pitchFamily="34" charset="0"/>
              </a:rPr>
              <a:t>Cure</a:t>
            </a:r>
          </a:p>
        </p:txBody>
      </p:sp>
    </p:spTree>
    <p:extLst>
      <p:ext uri="{BB962C8B-B14F-4D97-AF65-F5344CB8AC3E}">
        <p14:creationId xmlns:p14="http://schemas.microsoft.com/office/powerpoint/2010/main" val="7693087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1066800"/>
            <a:ext cx="8686800" cy="4800600"/>
          </a:xfrm>
        </p:spPr>
        <p:txBody>
          <a:bodyPr>
            <a:normAutofit lnSpcReduction="10000"/>
          </a:bodyPr>
          <a:lstStyle/>
          <a:p>
            <a:pPr algn="l"/>
            <a:r>
              <a:rPr lang="en-US" sz="4000" baseline="30000" dirty="0"/>
              <a:t>Matt 24.10-12  </a:t>
            </a:r>
            <a:r>
              <a:rPr lang="en-US" sz="4000" dirty="0"/>
              <a:t>And then many will fall away and will betray one another and hate one other. Many false prophets will arise and lead many astray. Because lawlessness will multiply, the love of many will grow cold. </a:t>
            </a:r>
          </a:p>
          <a:p>
            <a:pPr algn="l"/>
            <a:r>
              <a:rPr lang="en-US" sz="4000" dirty="0"/>
              <a:t>But….not us!</a:t>
            </a:r>
          </a:p>
        </p:txBody>
      </p:sp>
    </p:spTree>
    <p:extLst>
      <p:ext uri="{BB962C8B-B14F-4D97-AF65-F5344CB8AC3E}">
        <p14:creationId xmlns:p14="http://schemas.microsoft.com/office/powerpoint/2010/main" val="30838915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1066800"/>
            <a:ext cx="8686800" cy="4800600"/>
          </a:xfrm>
        </p:spPr>
        <p:txBody>
          <a:bodyPr>
            <a:normAutofit/>
          </a:bodyPr>
          <a:lstStyle/>
          <a:p>
            <a:pPr algn="l"/>
            <a:r>
              <a:rPr lang="en-US" sz="4000" baseline="30000" dirty="0"/>
              <a:t>Gal 6.1-2   </a:t>
            </a:r>
            <a:r>
              <a:rPr lang="en-US" sz="4000" dirty="0"/>
              <a:t>Bear one another’s burdens — in this way you will be fulfilling the Torah’s true meaning, which the Messiah upholds. </a:t>
            </a:r>
          </a:p>
        </p:txBody>
      </p:sp>
    </p:spTree>
    <p:extLst>
      <p:ext uri="{BB962C8B-B14F-4D97-AF65-F5344CB8AC3E}">
        <p14:creationId xmlns:p14="http://schemas.microsoft.com/office/powerpoint/2010/main" val="93945135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1066800"/>
            <a:ext cx="8686800" cy="4800600"/>
          </a:xfrm>
        </p:spPr>
        <p:txBody>
          <a:bodyPr>
            <a:normAutofit/>
          </a:bodyPr>
          <a:lstStyle/>
          <a:p>
            <a:pPr algn="l"/>
            <a:r>
              <a:rPr lang="en-US" sz="4000" dirty="0"/>
              <a:t>Isn’t it painful to do this reconciliation?</a:t>
            </a:r>
          </a:p>
        </p:txBody>
      </p:sp>
    </p:spTree>
    <p:extLst>
      <p:ext uri="{BB962C8B-B14F-4D97-AF65-F5344CB8AC3E}">
        <p14:creationId xmlns:p14="http://schemas.microsoft.com/office/powerpoint/2010/main" val="117035546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1066800"/>
            <a:ext cx="8686800" cy="4800600"/>
          </a:xfrm>
        </p:spPr>
        <p:txBody>
          <a:bodyPr>
            <a:normAutofit/>
          </a:bodyPr>
          <a:lstStyle/>
          <a:p>
            <a:pPr algn="l"/>
            <a:r>
              <a:rPr lang="en-US" sz="4000" dirty="0"/>
              <a:t>Isn’t it painful to do this reconciliation?</a:t>
            </a:r>
          </a:p>
          <a:p>
            <a:pPr algn="l"/>
            <a:r>
              <a:rPr lang="en-US" sz="4000" dirty="0"/>
              <a:t>Love suffers.   </a:t>
            </a:r>
          </a:p>
          <a:p>
            <a:pPr algn="l"/>
            <a:r>
              <a:rPr lang="en-US" sz="4000" dirty="0"/>
              <a:t>Love suffers long.</a:t>
            </a:r>
          </a:p>
          <a:p>
            <a:pPr algn="l"/>
            <a:r>
              <a:rPr lang="en-US" sz="4000" dirty="0"/>
              <a:t>Love suffers long, and is kind.</a:t>
            </a:r>
          </a:p>
        </p:txBody>
      </p:sp>
    </p:spTree>
    <p:extLst>
      <p:ext uri="{BB962C8B-B14F-4D97-AF65-F5344CB8AC3E}">
        <p14:creationId xmlns:p14="http://schemas.microsoft.com/office/powerpoint/2010/main" val="1019903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F3A4CFA-F2A8-1D85-6618-BEB385BA5DB0}"/>
              </a:ext>
            </a:extLst>
          </p:cNvPr>
          <p:cNvSpPr>
            <a:spLocks noGrp="1" noChangeArrowheads="1"/>
          </p:cNvSpPr>
          <p:nvPr>
            <p:ph type="subTitle" idx="1"/>
          </p:nvPr>
        </p:nvSpPr>
        <p:spPr>
          <a:xfrm>
            <a:off x="0" y="0"/>
            <a:ext cx="9144000" cy="6858000"/>
          </a:xfrm>
        </p:spPr>
        <p:txBody>
          <a:bodyPr/>
          <a:lstStyle/>
          <a:p>
            <a:pPr algn="l" eaLnBrk="1" hangingPunct="1"/>
            <a:r>
              <a:rPr lang="en-US" altLang="ja-JP" sz="4000" dirty="0">
                <a:ea typeface="ＭＳ Ｐゴシック" panose="020B0600070205080204" pitchFamily="34" charset="-128"/>
              </a:rPr>
              <a:t>Engineers' Conversion Table </a:t>
            </a:r>
          </a:p>
          <a:p>
            <a:pPr algn="l" eaLnBrk="1" hangingPunct="1"/>
            <a:r>
              <a:rPr lang="en-US" altLang="ja-JP" sz="4000" dirty="0">
                <a:ea typeface="ＭＳ Ｐゴシック" panose="020B0600070205080204" pitchFamily="34" charset="-128"/>
              </a:rPr>
              <a:t>5.  Weight an evangelist carries with God = </a:t>
            </a:r>
            <a:r>
              <a:rPr lang="en-US" altLang="ja-JP" sz="4000" dirty="0">
                <a:solidFill>
                  <a:srgbClr val="FFFF66"/>
                </a:solidFill>
                <a:ea typeface="ＭＳ Ｐゴシック" panose="020B0600070205080204" pitchFamily="34" charset="-128"/>
              </a:rPr>
              <a:t>1 </a:t>
            </a:r>
            <a:r>
              <a:rPr lang="en-US" altLang="ja-JP" sz="4000" dirty="0" err="1">
                <a:solidFill>
                  <a:srgbClr val="FFFF66"/>
                </a:solidFill>
                <a:ea typeface="ＭＳ Ｐゴシック" panose="020B0600070205080204" pitchFamily="34" charset="-128"/>
              </a:rPr>
              <a:t>billigram</a:t>
            </a:r>
            <a:r>
              <a:rPr lang="en-US" altLang="ja-JP" sz="4000" dirty="0">
                <a:ea typeface="ＭＳ Ｐゴシック" panose="020B0600070205080204" pitchFamily="34" charset="-128"/>
              </a:rPr>
              <a:t> </a:t>
            </a:r>
          </a:p>
        </p:txBody>
      </p:sp>
    </p:spTree>
    <p:extLst>
      <p:ext uri="{BB962C8B-B14F-4D97-AF65-F5344CB8AC3E}">
        <p14:creationId xmlns:p14="http://schemas.microsoft.com/office/powerpoint/2010/main" val="739419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F3A4CFA-F2A8-1D85-6618-BEB385BA5DB0}"/>
              </a:ext>
            </a:extLst>
          </p:cNvPr>
          <p:cNvSpPr>
            <a:spLocks noGrp="1" noChangeArrowheads="1"/>
          </p:cNvSpPr>
          <p:nvPr>
            <p:ph type="subTitle" idx="1"/>
          </p:nvPr>
        </p:nvSpPr>
        <p:spPr>
          <a:xfrm>
            <a:off x="0" y="0"/>
            <a:ext cx="9144000" cy="6858000"/>
          </a:xfrm>
        </p:spPr>
        <p:txBody>
          <a:bodyPr/>
          <a:lstStyle/>
          <a:p>
            <a:pPr algn="l" eaLnBrk="1" hangingPunct="1"/>
            <a:r>
              <a:rPr lang="en-US" altLang="ja-JP" sz="4000" dirty="0">
                <a:ea typeface="ＭＳ Ｐゴシック" panose="020B0600070205080204" pitchFamily="34" charset="-128"/>
              </a:rPr>
              <a:t>Engineers' Conversion Table </a:t>
            </a:r>
          </a:p>
          <a:p>
            <a:pPr algn="l" eaLnBrk="1" hangingPunct="1"/>
            <a:r>
              <a:rPr lang="en-US" altLang="ja-JP" sz="4000" dirty="0">
                <a:ea typeface="ＭＳ Ｐゴシック" panose="020B0600070205080204" pitchFamily="34" charset="-128"/>
              </a:rPr>
              <a:t>5.  Weight an evangelist carries with God = </a:t>
            </a:r>
            <a:r>
              <a:rPr lang="en-US" altLang="ja-JP" sz="4000" dirty="0">
                <a:solidFill>
                  <a:srgbClr val="FFFF66"/>
                </a:solidFill>
                <a:ea typeface="ＭＳ Ｐゴシック" panose="020B0600070205080204" pitchFamily="34" charset="-128"/>
              </a:rPr>
              <a:t>1 </a:t>
            </a:r>
            <a:r>
              <a:rPr lang="en-US" altLang="ja-JP" sz="4000" dirty="0" err="1">
                <a:solidFill>
                  <a:srgbClr val="FFFF66"/>
                </a:solidFill>
                <a:ea typeface="ＭＳ Ｐゴシック" panose="020B0600070205080204" pitchFamily="34" charset="-128"/>
              </a:rPr>
              <a:t>billigram</a:t>
            </a:r>
            <a:r>
              <a:rPr lang="en-US" altLang="ja-JP" sz="4000" dirty="0">
                <a:ea typeface="ＭＳ Ｐゴシック" panose="020B0600070205080204" pitchFamily="34" charset="-128"/>
              </a:rPr>
              <a:t> </a:t>
            </a:r>
          </a:p>
          <a:p>
            <a:pPr algn="l" eaLnBrk="1" hangingPunct="1"/>
            <a:r>
              <a:rPr lang="en-US" altLang="ja-JP" sz="4000" dirty="0">
                <a:ea typeface="ＭＳ Ｐゴシック" panose="020B0600070205080204" pitchFamily="34" charset="-128"/>
              </a:rPr>
              <a:t>6.  16.5 feet in the Twilight Zone</a:t>
            </a:r>
          </a:p>
        </p:txBody>
      </p:sp>
    </p:spTree>
    <p:extLst>
      <p:ext uri="{BB962C8B-B14F-4D97-AF65-F5344CB8AC3E}">
        <p14:creationId xmlns:p14="http://schemas.microsoft.com/office/powerpoint/2010/main" val="2685655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F3A4CFA-F2A8-1D85-6618-BEB385BA5DB0}"/>
              </a:ext>
            </a:extLst>
          </p:cNvPr>
          <p:cNvSpPr>
            <a:spLocks noGrp="1" noChangeArrowheads="1"/>
          </p:cNvSpPr>
          <p:nvPr>
            <p:ph type="subTitle" idx="1"/>
          </p:nvPr>
        </p:nvSpPr>
        <p:spPr>
          <a:xfrm>
            <a:off x="0" y="0"/>
            <a:ext cx="9144000" cy="6858000"/>
          </a:xfrm>
        </p:spPr>
        <p:txBody>
          <a:bodyPr/>
          <a:lstStyle/>
          <a:p>
            <a:pPr algn="l" eaLnBrk="1" hangingPunct="1"/>
            <a:r>
              <a:rPr lang="en-US" altLang="ja-JP" sz="4000" dirty="0">
                <a:ea typeface="ＭＳ Ｐゴシック" panose="020B0600070205080204" pitchFamily="34" charset="-128"/>
              </a:rPr>
              <a:t>Engineers' Conversion Table </a:t>
            </a:r>
          </a:p>
          <a:p>
            <a:pPr algn="l" eaLnBrk="1" hangingPunct="1"/>
            <a:r>
              <a:rPr lang="en-US" altLang="ja-JP" sz="4000" dirty="0">
                <a:ea typeface="ＭＳ Ｐゴシック" panose="020B0600070205080204" pitchFamily="34" charset="-128"/>
              </a:rPr>
              <a:t>5.  Weight an evangelist carries with God = </a:t>
            </a:r>
            <a:r>
              <a:rPr lang="en-US" altLang="ja-JP" sz="4000" dirty="0">
                <a:solidFill>
                  <a:srgbClr val="FFFF66"/>
                </a:solidFill>
                <a:ea typeface="ＭＳ Ｐゴシック" panose="020B0600070205080204" pitchFamily="34" charset="-128"/>
              </a:rPr>
              <a:t>1 </a:t>
            </a:r>
            <a:r>
              <a:rPr lang="en-US" altLang="ja-JP" sz="4000" dirty="0" err="1">
                <a:solidFill>
                  <a:srgbClr val="FFFF66"/>
                </a:solidFill>
                <a:ea typeface="ＭＳ Ｐゴシック" panose="020B0600070205080204" pitchFamily="34" charset="-128"/>
              </a:rPr>
              <a:t>billigram</a:t>
            </a:r>
            <a:r>
              <a:rPr lang="en-US" altLang="ja-JP" sz="4000" dirty="0">
                <a:ea typeface="ＭＳ Ｐゴシック" panose="020B0600070205080204" pitchFamily="34" charset="-128"/>
              </a:rPr>
              <a:t> </a:t>
            </a:r>
          </a:p>
          <a:p>
            <a:pPr algn="l" eaLnBrk="1" hangingPunct="1"/>
            <a:r>
              <a:rPr lang="en-US" altLang="ja-JP" sz="4000" dirty="0">
                <a:ea typeface="ＭＳ Ｐゴシック" panose="020B0600070205080204" pitchFamily="34" charset="-128"/>
              </a:rPr>
              <a:t>6.  16.5 feet in the Twilight Zone = 1 </a:t>
            </a:r>
            <a:r>
              <a:rPr lang="en-US" altLang="ja-JP" sz="4000" dirty="0">
                <a:solidFill>
                  <a:srgbClr val="FFFF66"/>
                </a:solidFill>
                <a:ea typeface="ＭＳ Ｐゴシック" panose="020B0600070205080204" pitchFamily="34" charset="-128"/>
              </a:rPr>
              <a:t>Rod </a:t>
            </a:r>
            <a:r>
              <a:rPr lang="en-US" altLang="ja-JP" sz="4000" dirty="0" err="1">
                <a:solidFill>
                  <a:srgbClr val="FFFF66"/>
                </a:solidFill>
                <a:ea typeface="ＭＳ Ｐゴシック" panose="020B0600070205080204" pitchFamily="34" charset="-128"/>
              </a:rPr>
              <a:t>serling</a:t>
            </a:r>
            <a:r>
              <a:rPr lang="en-US" altLang="ja-JP" sz="4000" dirty="0">
                <a:ea typeface="ＭＳ Ｐゴシック" panose="020B0600070205080204" pitchFamily="34" charset="-128"/>
              </a:rPr>
              <a:t> </a:t>
            </a:r>
          </a:p>
        </p:txBody>
      </p:sp>
    </p:spTree>
    <p:extLst>
      <p:ext uri="{BB962C8B-B14F-4D97-AF65-F5344CB8AC3E}">
        <p14:creationId xmlns:p14="http://schemas.microsoft.com/office/powerpoint/2010/main" val="1954026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1028700"/>
            <a:ext cx="8686800" cy="4800600"/>
          </a:xfrm>
        </p:spPr>
        <p:txBody>
          <a:bodyPr>
            <a:normAutofit/>
          </a:bodyPr>
          <a:lstStyle/>
          <a:p>
            <a:pPr algn="l"/>
            <a:r>
              <a:rPr lang="en-US" sz="4000" dirty="0"/>
              <a:t>     </a:t>
            </a:r>
          </a:p>
        </p:txBody>
      </p:sp>
      <p:pic>
        <p:nvPicPr>
          <p:cNvPr id="3078" name="Picture 6" descr="The THIRD TEMPLE, The RED HEIFER and The RAPTURE!! EXCITING NEWS on ...">
            <a:extLst>
              <a:ext uri="{FF2B5EF4-FFF2-40B4-BE49-F238E27FC236}">
                <a16:creationId xmlns:a16="http://schemas.microsoft.com/office/drawing/2014/main" id="{12DEC900-EA36-C200-07DB-A8A51807B7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590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190500" y="457200"/>
            <a:ext cx="8763000" cy="4800600"/>
          </a:xfrm>
        </p:spPr>
        <p:txBody>
          <a:bodyPr>
            <a:normAutofit/>
          </a:bodyPr>
          <a:lstStyle/>
          <a:p>
            <a:pPr algn="l"/>
            <a:r>
              <a:rPr lang="en-US" sz="4000" dirty="0"/>
              <a:t>A theological question.</a:t>
            </a:r>
          </a:p>
          <a:p>
            <a:pPr algn="l"/>
            <a:r>
              <a:rPr lang="en-US" sz="4000" dirty="0"/>
              <a:t>How do you describe a red heifer with three white hairs?</a:t>
            </a:r>
          </a:p>
        </p:txBody>
      </p:sp>
    </p:spTree>
    <p:extLst>
      <p:ext uri="{BB962C8B-B14F-4D97-AF65-F5344CB8AC3E}">
        <p14:creationId xmlns:p14="http://schemas.microsoft.com/office/powerpoint/2010/main" val="1331242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381000" y="533400"/>
            <a:ext cx="8763000" cy="4800600"/>
          </a:xfrm>
        </p:spPr>
        <p:txBody>
          <a:bodyPr>
            <a:normAutofit/>
          </a:bodyPr>
          <a:lstStyle/>
          <a:p>
            <a:pPr algn="l"/>
            <a:r>
              <a:rPr lang="en-US" sz="4000" dirty="0"/>
              <a:t>A theological question</a:t>
            </a:r>
          </a:p>
          <a:p>
            <a:pPr algn="l"/>
            <a:r>
              <a:rPr lang="en-US" sz="4000" dirty="0"/>
              <a:t>How do you describe a red heifer with three white hairs?</a:t>
            </a:r>
          </a:p>
          <a:p>
            <a:pPr algn="l"/>
            <a:r>
              <a:rPr lang="en-US" sz="4000" dirty="0"/>
              <a:t>A brisket.</a:t>
            </a:r>
          </a:p>
        </p:txBody>
      </p:sp>
      <p:pic>
        <p:nvPicPr>
          <p:cNvPr id="6146" name="Picture 2" descr="Smoked Brisket [4272 x 2848] : r/FoodPorn">
            <a:extLst>
              <a:ext uri="{FF2B5EF4-FFF2-40B4-BE49-F238E27FC236}">
                <a16:creationId xmlns:a16="http://schemas.microsoft.com/office/drawing/2014/main" id="{3128AAAB-F8A0-0049-CA6B-4FC750BA45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2736850"/>
            <a:ext cx="5381625" cy="358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42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106680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33B2B394-AAFF-9464-9F38-C823E5860E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080"/>
            <a:ext cx="9144000" cy="6858000"/>
          </a:xfrm>
          <a:prstGeom prst="rect">
            <a:avLst/>
          </a:prstGeom>
        </p:spPr>
      </p:pic>
      <p:sp>
        <p:nvSpPr>
          <p:cNvPr id="2" name="TextBox 1">
            <a:extLst>
              <a:ext uri="{FF2B5EF4-FFF2-40B4-BE49-F238E27FC236}">
                <a16:creationId xmlns:a16="http://schemas.microsoft.com/office/drawing/2014/main" id="{448E78A4-8C34-5FB1-4664-A8008301492B}"/>
              </a:ext>
            </a:extLst>
          </p:cNvPr>
          <p:cNvSpPr txBox="1"/>
          <p:nvPr/>
        </p:nvSpPr>
        <p:spPr>
          <a:xfrm>
            <a:off x="156418" y="253821"/>
            <a:ext cx="8487452" cy="5016758"/>
          </a:xfrm>
          <a:prstGeom prst="rect">
            <a:avLst/>
          </a:prstGeom>
          <a:noFill/>
        </p:spPr>
        <p:txBody>
          <a:bodyPr wrap="none" rtlCol="0">
            <a:spAutoFit/>
          </a:bodyPr>
          <a:lstStyle/>
          <a:p>
            <a:pPr algn="l"/>
            <a:r>
              <a:rPr lang="en-US" u="sng" dirty="0">
                <a:solidFill>
                  <a:srgbClr val="FFFF00"/>
                </a:solidFill>
                <a:latin typeface="Arial Rounded MT Bold" panose="020F0704030504030204" pitchFamily="34" charset="0"/>
              </a:rPr>
              <a:t>Epigenetic Considerations </a:t>
            </a:r>
          </a:p>
          <a:p>
            <a:pPr algn="l"/>
            <a:r>
              <a:rPr lang="en-US" u="sng" dirty="0">
                <a:solidFill>
                  <a:srgbClr val="FFFF00"/>
                </a:solidFill>
                <a:latin typeface="Arial Rounded MT Bold" panose="020F0704030504030204" pitchFamily="34" charset="0"/>
              </a:rPr>
              <a:t>and the Truth of Homosexuality</a:t>
            </a:r>
          </a:p>
          <a:p>
            <a:pPr marL="461963" indent="-461963" algn="l">
              <a:buFont typeface="+mj-lt"/>
              <a:buAutoNum type="arabicPeriod"/>
            </a:pPr>
            <a:r>
              <a:rPr lang="en-US" dirty="0">
                <a:latin typeface="Arial Rounded MT Bold" panose="020F0704030504030204" pitchFamily="34" charset="0"/>
              </a:rPr>
              <a:t>Homosexuality is a sin. </a:t>
            </a:r>
          </a:p>
          <a:p>
            <a:pPr marL="461963" indent="-461963" algn="l">
              <a:buFont typeface="+mj-lt"/>
              <a:buAutoNum type="arabicPeriod"/>
            </a:pPr>
            <a:r>
              <a:rPr lang="en-US" dirty="0">
                <a:latin typeface="Arial Rounded MT Bold" panose="020F0704030504030204" pitchFamily="34" charset="0"/>
              </a:rPr>
              <a:t>Three causes of homosexuality.</a:t>
            </a:r>
          </a:p>
          <a:p>
            <a:pPr marL="1030288" lvl="1" indent="-287338">
              <a:buFont typeface="Arial" panose="020B0604020202020204" pitchFamily="34" charset="0"/>
              <a:buChar char="•"/>
            </a:pPr>
            <a:r>
              <a:rPr lang="en-US" dirty="0">
                <a:latin typeface="Arial Rounded MT Bold" panose="020F0704030504030204" pitchFamily="34" charset="0"/>
              </a:rPr>
              <a:t>Epigenetics</a:t>
            </a:r>
          </a:p>
          <a:p>
            <a:pPr marL="1030288" lvl="1" indent="-287338">
              <a:buFont typeface="Arial" panose="020B0604020202020204" pitchFamily="34" charset="0"/>
              <a:buChar char="•"/>
            </a:pPr>
            <a:r>
              <a:rPr lang="en-US" dirty="0">
                <a:latin typeface="Arial Rounded MT Bold" panose="020F0704030504030204" pitchFamily="34" charset="0"/>
              </a:rPr>
              <a:t>Response to pain</a:t>
            </a:r>
          </a:p>
          <a:p>
            <a:pPr marL="1030288" lvl="1" indent="-287338">
              <a:buFont typeface="Arial" panose="020B0604020202020204" pitchFamily="34" charset="0"/>
              <a:buChar char="•"/>
            </a:pPr>
            <a:r>
              <a:rPr lang="en-US" dirty="0">
                <a:latin typeface="Arial Rounded MT Bold" panose="020F0704030504030204" pitchFamily="34" charset="0"/>
              </a:rPr>
              <a:t>Indulgence</a:t>
            </a:r>
          </a:p>
          <a:p>
            <a:pPr marL="457200" indent="-457200">
              <a:buFont typeface="+mj-lt"/>
              <a:buAutoNum type="arabicPeriod"/>
            </a:pPr>
            <a:r>
              <a:rPr lang="en-US" dirty="0">
                <a:latin typeface="Arial Rounded MT Bold" panose="020F0704030504030204" pitchFamily="34" charset="0"/>
              </a:rPr>
              <a:t>Cure</a:t>
            </a:r>
          </a:p>
        </p:txBody>
      </p:sp>
    </p:spTree>
    <p:extLst>
      <p:ext uri="{BB962C8B-B14F-4D97-AF65-F5344CB8AC3E}">
        <p14:creationId xmlns:p14="http://schemas.microsoft.com/office/powerpoint/2010/main" val="1535048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106680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33B2B394-AAFF-9464-9F38-C823E5860E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080"/>
            <a:ext cx="9144000" cy="6858000"/>
          </a:xfrm>
          <a:prstGeom prst="rect">
            <a:avLst/>
          </a:prstGeom>
        </p:spPr>
      </p:pic>
      <p:sp>
        <p:nvSpPr>
          <p:cNvPr id="2" name="TextBox 1">
            <a:extLst>
              <a:ext uri="{FF2B5EF4-FFF2-40B4-BE49-F238E27FC236}">
                <a16:creationId xmlns:a16="http://schemas.microsoft.com/office/drawing/2014/main" id="{448E78A4-8C34-5FB1-4664-A8008301492B}"/>
              </a:ext>
            </a:extLst>
          </p:cNvPr>
          <p:cNvSpPr txBox="1"/>
          <p:nvPr/>
        </p:nvSpPr>
        <p:spPr>
          <a:xfrm>
            <a:off x="156418" y="253821"/>
            <a:ext cx="8487452" cy="5016758"/>
          </a:xfrm>
          <a:prstGeom prst="rect">
            <a:avLst/>
          </a:prstGeom>
          <a:noFill/>
        </p:spPr>
        <p:txBody>
          <a:bodyPr wrap="none" rtlCol="0">
            <a:spAutoFit/>
          </a:bodyPr>
          <a:lstStyle/>
          <a:p>
            <a:pPr algn="l"/>
            <a:r>
              <a:rPr lang="en-US" u="sng" dirty="0">
                <a:solidFill>
                  <a:srgbClr val="FFFF00"/>
                </a:solidFill>
                <a:latin typeface="Arial Rounded MT Bold" panose="020F0704030504030204" pitchFamily="34" charset="0"/>
              </a:rPr>
              <a:t>Epigenetic Considerations </a:t>
            </a:r>
          </a:p>
          <a:p>
            <a:pPr algn="l"/>
            <a:r>
              <a:rPr lang="en-US" u="sng" dirty="0">
                <a:solidFill>
                  <a:srgbClr val="FFFF00"/>
                </a:solidFill>
                <a:latin typeface="Arial Rounded MT Bold" panose="020F0704030504030204" pitchFamily="34" charset="0"/>
              </a:rPr>
              <a:t>and the Truth of Homosexuality</a:t>
            </a:r>
          </a:p>
          <a:p>
            <a:pPr marL="461963" indent="-461963" algn="l">
              <a:buFont typeface="+mj-lt"/>
              <a:buAutoNum type="arabicPeriod"/>
            </a:pPr>
            <a:r>
              <a:rPr lang="en-US" u="sng" dirty="0">
                <a:solidFill>
                  <a:srgbClr val="FFFF00"/>
                </a:solidFill>
                <a:latin typeface="Arial Rounded MT Bold" panose="020F0704030504030204" pitchFamily="34" charset="0"/>
              </a:rPr>
              <a:t>Homosexuality is a sin</a:t>
            </a:r>
            <a:r>
              <a:rPr lang="en-US" dirty="0">
                <a:latin typeface="Arial Rounded MT Bold" panose="020F0704030504030204" pitchFamily="34" charset="0"/>
              </a:rPr>
              <a:t>. </a:t>
            </a:r>
          </a:p>
          <a:p>
            <a:pPr marL="461963" indent="-461963" algn="l">
              <a:buFont typeface="+mj-lt"/>
              <a:buAutoNum type="arabicPeriod"/>
            </a:pPr>
            <a:r>
              <a:rPr lang="en-US" dirty="0">
                <a:latin typeface="Arial Rounded MT Bold" panose="020F0704030504030204" pitchFamily="34" charset="0"/>
              </a:rPr>
              <a:t>Three causes of homosexuality.</a:t>
            </a:r>
          </a:p>
          <a:p>
            <a:pPr marL="1030288" lvl="1" indent="-287338">
              <a:buFont typeface="Arial" panose="020B0604020202020204" pitchFamily="34" charset="0"/>
              <a:buChar char="•"/>
            </a:pPr>
            <a:r>
              <a:rPr lang="en-US" dirty="0">
                <a:latin typeface="Arial Rounded MT Bold" panose="020F0704030504030204" pitchFamily="34" charset="0"/>
              </a:rPr>
              <a:t>Epigenetics</a:t>
            </a:r>
          </a:p>
          <a:p>
            <a:pPr marL="1030288" lvl="1" indent="-287338">
              <a:buFont typeface="Arial" panose="020B0604020202020204" pitchFamily="34" charset="0"/>
              <a:buChar char="•"/>
            </a:pPr>
            <a:r>
              <a:rPr lang="en-US" dirty="0">
                <a:latin typeface="Arial Rounded MT Bold" panose="020F0704030504030204" pitchFamily="34" charset="0"/>
              </a:rPr>
              <a:t>Response to pain</a:t>
            </a:r>
          </a:p>
          <a:p>
            <a:pPr marL="1030288" lvl="1" indent="-287338">
              <a:buFont typeface="Arial" panose="020B0604020202020204" pitchFamily="34" charset="0"/>
              <a:buChar char="•"/>
            </a:pPr>
            <a:r>
              <a:rPr lang="en-US" dirty="0">
                <a:latin typeface="Arial Rounded MT Bold" panose="020F0704030504030204" pitchFamily="34" charset="0"/>
              </a:rPr>
              <a:t>Indulgence</a:t>
            </a:r>
          </a:p>
          <a:p>
            <a:pPr marL="457200" indent="-457200">
              <a:buFont typeface="+mj-lt"/>
              <a:buAutoNum type="arabicPeriod"/>
            </a:pPr>
            <a:r>
              <a:rPr lang="en-US" dirty="0">
                <a:latin typeface="Arial Rounded MT Bold" panose="020F0704030504030204" pitchFamily="34" charset="0"/>
              </a:rPr>
              <a:t>Cure</a:t>
            </a:r>
          </a:p>
        </p:txBody>
      </p:sp>
    </p:spTree>
    <p:extLst>
      <p:ext uri="{BB962C8B-B14F-4D97-AF65-F5344CB8AC3E}">
        <p14:creationId xmlns:p14="http://schemas.microsoft.com/office/powerpoint/2010/main" val="2843803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7F01E8A-3A83-9A72-716D-F4667381BA9A}"/>
              </a:ext>
            </a:extLst>
          </p:cNvPr>
          <p:cNvSpPr>
            <a:spLocks noGrp="1" noChangeArrowheads="1"/>
          </p:cNvSpPr>
          <p:nvPr>
            <p:ph type="subTitle" idx="1"/>
          </p:nvPr>
        </p:nvSpPr>
        <p:spPr>
          <a:xfrm>
            <a:off x="0" y="0"/>
            <a:ext cx="9144000" cy="6858000"/>
          </a:xfrm>
        </p:spPr>
        <p:txBody>
          <a:bodyPr>
            <a:normAutofit lnSpcReduction="10000"/>
          </a:bodyPr>
          <a:lstStyle/>
          <a:p>
            <a:pPr algn="l" eaLnBrk="1" hangingPunct="1"/>
            <a:r>
              <a:rPr lang="en-US" altLang="en-US" sz="4000" dirty="0"/>
              <a:t>Homosexuality is a sin.  </a:t>
            </a:r>
          </a:p>
          <a:p>
            <a:pPr algn="l" eaLnBrk="1" hangingPunct="1">
              <a:buFontTx/>
              <a:buChar char="•"/>
            </a:pPr>
            <a:r>
              <a:rPr lang="en-US" altLang="en-US" sz="4000" dirty="0"/>
              <a:t>Active practice</a:t>
            </a:r>
          </a:p>
          <a:p>
            <a:pPr algn="l" eaLnBrk="1" hangingPunct="1">
              <a:buFontTx/>
              <a:buChar char="•"/>
            </a:pPr>
            <a:r>
              <a:rPr lang="en-US" altLang="en-US" sz="4000" dirty="0"/>
              <a:t>Passive tendency</a:t>
            </a:r>
          </a:p>
          <a:p>
            <a:pPr algn="l" eaLnBrk="1" hangingPunct="1"/>
            <a:r>
              <a:rPr lang="en-US" altLang="en-US" sz="4000" baseline="30000" dirty="0"/>
              <a:t>Vayikra/Lev 18.22</a:t>
            </a:r>
            <a:r>
              <a:rPr lang="en-US" altLang="en-US" sz="4000" dirty="0"/>
              <a:t> You are not to go to bed with a man as with a woman; it is </a:t>
            </a:r>
            <a:r>
              <a:rPr lang="en-US" altLang="en-US" sz="4000" dirty="0">
                <a:solidFill>
                  <a:srgbClr val="FFFF66"/>
                </a:solidFill>
              </a:rPr>
              <a:t>an abomination.</a:t>
            </a:r>
            <a:endParaRPr lang="he-IL" altLang="en-US" sz="4000" dirty="0">
              <a:solidFill>
                <a:srgbClr val="FFFF66"/>
              </a:solidFill>
            </a:endParaRPr>
          </a:p>
          <a:p>
            <a:pPr algn="r" rtl="1" eaLnBrk="1" hangingPunct="1"/>
            <a:r>
              <a:rPr lang="en-US" altLang="en-US" sz="4000" dirty="0">
                <a:solidFill>
                  <a:srgbClr val="FFFF66"/>
                </a:solidFill>
              </a:rPr>
              <a:t> </a:t>
            </a:r>
            <a:r>
              <a:rPr lang="he-IL" altLang="en-US" sz="4800" b="1" dirty="0">
                <a:cs typeface="Vilna" pitchFamily="2" charset="-79"/>
              </a:rPr>
              <a:t>וְאֶת-זָכָר</a:t>
            </a:r>
            <a:r>
              <a:rPr lang="en-US" altLang="en-US" sz="4800" b="1" dirty="0">
                <a:cs typeface="Vilna" pitchFamily="2" charset="-79"/>
              </a:rPr>
              <a:t> </a:t>
            </a:r>
            <a:r>
              <a:rPr lang="he-IL" altLang="en-US" sz="4800" b="1" dirty="0">
                <a:cs typeface="Vilna" pitchFamily="2" charset="-79"/>
              </a:rPr>
              <a:t>לֹא תִשְׁכַּב מִשְׁכְּבֵי </a:t>
            </a:r>
            <a:r>
              <a:rPr lang="he-IL" altLang="en-US" sz="4800" b="1" dirty="0" err="1">
                <a:cs typeface="Vilna" pitchFamily="2" charset="-79"/>
              </a:rPr>
              <a:t>אִשָּׁה</a:t>
            </a:r>
            <a:r>
              <a:rPr lang="he-IL" altLang="en-US" sz="4800" b="1" dirty="0">
                <a:cs typeface="Vilna" pitchFamily="2" charset="-79"/>
              </a:rPr>
              <a:t>, </a:t>
            </a:r>
            <a:r>
              <a:rPr lang="he-IL" altLang="en-US" sz="4800" b="1" dirty="0">
                <a:solidFill>
                  <a:srgbClr val="FFFF66"/>
                </a:solidFill>
                <a:cs typeface="Vilna" pitchFamily="2" charset="-79"/>
              </a:rPr>
              <a:t>תּוֹעֵבָה הִוא</a:t>
            </a:r>
            <a:r>
              <a:rPr lang="en-US" altLang="en-US" sz="4800" b="1" dirty="0">
                <a:cs typeface="Vilna" pitchFamily="2" charset="-79"/>
              </a:rPr>
              <a:t>.</a:t>
            </a:r>
            <a:endParaRPr lang="en-US" altLang="en-US" sz="4800" b="1" dirty="0">
              <a:solidFill>
                <a:srgbClr val="FFFF66"/>
              </a:solidFill>
              <a:cs typeface="Vilna" pitchFamily="2" charset="-79"/>
            </a:endParaRPr>
          </a:p>
          <a:p>
            <a:pPr algn="l" eaLnBrk="1" hangingPunct="1"/>
            <a:endParaRPr lang="en-US" altLang="en-US" sz="1800" dirty="0"/>
          </a:p>
          <a:p>
            <a:pPr algn="r" eaLnBrk="1" hangingPunct="1"/>
            <a:r>
              <a:rPr lang="en-US" altLang="en-US" sz="4000" dirty="0"/>
              <a:t>Cp</a:t>
            </a:r>
            <a:r>
              <a:rPr lang="en-US" altLang="en-US" sz="4000" dirty="0">
                <a:solidFill>
                  <a:srgbClr val="FFFF66"/>
                </a:solidFill>
              </a:rPr>
              <a:t> </a:t>
            </a:r>
            <a:r>
              <a:rPr lang="en-US" altLang="en-US" sz="4000" baseline="30000" dirty="0"/>
              <a:t>Vayikra/Lev 11.7 </a:t>
            </a:r>
            <a:r>
              <a:rPr lang="en-US" altLang="en-US" sz="4000" dirty="0"/>
              <a:t>the pig is </a:t>
            </a:r>
            <a:r>
              <a:rPr lang="en-US" altLang="en-US" sz="4000" dirty="0">
                <a:solidFill>
                  <a:srgbClr val="FFFF66"/>
                </a:solidFill>
              </a:rPr>
              <a:t>unclean </a:t>
            </a:r>
            <a:r>
              <a:rPr lang="en-US" altLang="en-US" sz="4000" u="sng" dirty="0">
                <a:solidFill>
                  <a:srgbClr val="FFFF66"/>
                </a:solidFill>
              </a:rPr>
              <a:t>for you</a:t>
            </a:r>
            <a:r>
              <a:rPr lang="en-US" altLang="en-US" sz="4000" dirty="0"/>
              <a:t>  </a:t>
            </a:r>
            <a:r>
              <a:rPr lang="he-IL" altLang="en-US" sz="4800" b="1" dirty="0">
                <a:cs typeface="Vilna" pitchFamily="2" charset="-79"/>
              </a:rPr>
              <a:t>וְאֶת-הַחֲזִיר...</a:t>
            </a:r>
            <a:r>
              <a:rPr lang="he-IL" altLang="en-US" sz="4800" b="1" dirty="0">
                <a:solidFill>
                  <a:srgbClr val="FFFF66"/>
                </a:solidFill>
                <a:cs typeface="Vilna" pitchFamily="2" charset="-79"/>
              </a:rPr>
              <a:t>טָמֵא הוּא לָכֶם</a:t>
            </a:r>
            <a:r>
              <a:rPr lang="en-US" altLang="en-US" sz="4000" b="1"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91F3E3C-E22B-3D4D-4A3E-1DCA91F305F9}"/>
              </a:ext>
            </a:extLst>
          </p:cNvPr>
          <p:cNvSpPr>
            <a:spLocks noGrp="1" noChangeArrowheads="1"/>
          </p:cNvSpPr>
          <p:nvPr>
            <p:ph type="subTitle" idx="1"/>
          </p:nvPr>
        </p:nvSpPr>
        <p:spPr>
          <a:xfrm>
            <a:off x="0" y="0"/>
            <a:ext cx="9144000" cy="6858000"/>
          </a:xfrm>
        </p:spPr>
        <p:txBody>
          <a:bodyPr/>
          <a:lstStyle/>
          <a:p>
            <a:pPr algn="l" eaLnBrk="1" hangingPunct="1"/>
            <a:r>
              <a:rPr lang="en-US" altLang="ja-JP" sz="4000" dirty="0">
                <a:ea typeface="ＭＳ Ｐゴシック" panose="020B0600070205080204" pitchFamily="34" charset="-128"/>
              </a:rPr>
              <a:t>Engineers' Conversion Table </a:t>
            </a:r>
          </a:p>
          <a:p>
            <a:pPr algn="l" eaLnBrk="1" hangingPunct="1"/>
            <a:r>
              <a:rPr lang="en-US" altLang="ja-JP" sz="4000" dirty="0">
                <a:ea typeface="ＭＳ Ｐゴシック" panose="020B0600070205080204" pitchFamily="34" charset="-128"/>
              </a:rPr>
              <a:t> 1.  Ratio of an igloo's circumference to its diameter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C8F8BFF-F7F9-1F4C-9C24-9FA3E58B1E25}"/>
              </a:ext>
            </a:extLst>
          </p:cNvPr>
          <p:cNvSpPr>
            <a:spLocks noGrp="1" noChangeArrowheads="1"/>
          </p:cNvSpPr>
          <p:nvPr>
            <p:ph type="subTitle" idx="1"/>
          </p:nvPr>
        </p:nvSpPr>
        <p:spPr>
          <a:xfrm>
            <a:off x="0" y="0"/>
            <a:ext cx="9144000" cy="6858000"/>
          </a:xfrm>
        </p:spPr>
        <p:txBody>
          <a:bodyPr/>
          <a:lstStyle/>
          <a:p>
            <a:pPr algn="l" eaLnBrk="1" hangingPunct="1"/>
            <a:r>
              <a:rPr lang="en-US" altLang="en-US" sz="4000" baseline="30000" dirty="0"/>
              <a:t>1 Cor 6.9-11</a:t>
            </a:r>
            <a:r>
              <a:rPr lang="en-US" altLang="en-US" sz="4000" dirty="0"/>
              <a:t> People who engage in sex before marriage…who engage in sex after marriage with someone other than their spouse, who engage in </a:t>
            </a:r>
            <a:r>
              <a:rPr lang="en-US" altLang="en-US" sz="4000" dirty="0">
                <a:solidFill>
                  <a:srgbClr val="FFFF66"/>
                </a:solidFill>
              </a:rPr>
              <a:t>active or passive homosexuality</a:t>
            </a:r>
            <a:r>
              <a:rPr lang="en-US" altLang="en-US" sz="4000" dirty="0"/>
              <a:t>…</a:t>
            </a:r>
          </a:p>
          <a:p>
            <a:pPr algn="l" eaLnBrk="1" hangingPunct="1"/>
            <a:endParaRPr lang="en-US" altLang="en-US" sz="4000" dirty="0"/>
          </a:p>
        </p:txBody>
      </p:sp>
      <p:pic>
        <p:nvPicPr>
          <p:cNvPr id="16387" name="Picture 3">
            <a:extLst>
              <a:ext uri="{FF2B5EF4-FFF2-40B4-BE49-F238E27FC236}">
                <a16:creationId xmlns:a16="http://schemas.microsoft.com/office/drawing/2014/main" id="{3E39F339-687C-366B-1A37-A536D5B3FEBC}"/>
              </a:ext>
            </a:extLst>
          </p:cNvPr>
          <p:cNvPicPr>
            <a:picLocks noChangeAspect="1" noChangeArrowheads="1"/>
          </p:cNvPicPr>
          <p:nvPr/>
        </p:nvPicPr>
        <p:blipFill>
          <a:blip r:embed="rId3">
            <a:lum contrast="54000"/>
            <a:extLst>
              <a:ext uri="{28A0092B-C50C-407E-A947-70E740481C1C}">
                <a14:useLocalDpi xmlns:a14="http://schemas.microsoft.com/office/drawing/2010/main" val="0"/>
              </a:ext>
            </a:extLst>
          </a:blip>
          <a:srcRect l="31677" t="69157" r="44148" b="21465"/>
          <a:stretch>
            <a:fillRect/>
          </a:stretch>
        </p:blipFill>
        <p:spPr bwMode="auto">
          <a:xfrm>
            <a:off x="0" y="3962400"/>
            <a:ext cx="9144000" cy="25241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CBCB91C-4D40-5486-900C-1C5A4339E52B}"/>
              </a:ext>
            </a:extLst>
          </p:cNvPr>
          <p:cNvSpPr>
            <a:spLocks noGrp="1" noChangeArrowheads="1"/>
          </p:cNvSpPr>
          <p:nvPr>
            <p:ph type="subTitle" idx="1"/>
          </p:nvPr>
        </p:nvSpPr>
        <p:spPr>
          <a:xfrm>
            <a:off x="0" y="0"/>
            <a:ext cx="9144000" cy="6858000"/>
          </a:xfrm>
        </p:spPr>
        <p:txBody>
          <a:bodyPr/>
          <a:lstStyle/>
          <a:p>
            <a:pPr algn="l" eaLnBrk="1" hangingPunct="1"/>
            <a:r>
              <a:rPr lang="en-US" altLang="en-US" sz="4000" baseline="30000"/>
              <a:t>1 Cor 6.9-11</a:t>
            </a:r>
            <a:r>
              <a:rPr lang="en-US" altLang="en-US" sz="4000"/>
              <a:t> none of them will share in the Kingdom of God. </a:t>
            </a:r>
            <a:r>
              <a:rPr lang="en-US" altLang="en-US" sz="4000">
                <a:solidFill>
                  <a:srgbClr val="FFFF66"/>
                </a:solidFill>
              </a:rPr>
              <a:t>Some of you used to do these things</a:t>
            </a:r>
            <a:r>
              <a:rPr lang="en-US" altLang="en-US" sz="4000"/>
              <a:t>. But you have cleansed yourselves, you have been set apart for God, you have come to be counted righteous through the power of the Lord Yeshua the Messiah and the Spirit of our God.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019C721B-F3A0-524C-B034-75F7D5CFBD71}"/>
              </a:ext>
            </a:extLst>
          </p:cNvPr>
          <p:cNvSpPr>
            <a:spLocks noGrp="1" noChangeArrowheads="1"/>
          </p:cNvSpPr>
          <p:nvPr>
            <p:ph type="subTitle" idx="1"/>
          </p:nvPr>
        </p:nvSpPr>
        <p:spPr>
          <a:xfrm>
            <a:off x="0" y="0"/>
            <a:ext cx="9144000" cy="6858000"/>
          </a:xfrm>
        </p:spPr>
        <p:txBody>
          <a:bodyPr/>
          <a:lstStyle/>
          <a:p>
            <a:pPr marL="228600" algn="l" eaLnBrk="1" hangingPunct="1"/>
            <a:endParaRPr lang="en-US" altLang="en-US" sz="4000" dirty="0"/>
          </a:p>
          <a:p>
            <a:pPr marL="228600" algn="l" eaLnBrk="1" hangingPunct="1"/>
            <a:r>
              <a:rPr lang="en-US" altLang="en-US" sz="4000" dirty="0"/>
              <a:t>Sin is a choice.  But some people appear to have a proclivity for a certain sin, a family tendency, easier for them to choose wrong than others.</a:t>
            </a:r>
          </a:p>
          <a:p>
            <a:pPr marL="228600" algn="l" eaLnBrk="1" hangingPunct="1"/>
            <a:r>
              <a:rPr lang="en-US" altLang="en-US" sz="4000" dirty="0"/>
              <a:t>So these “causes” are not absolute, but increased proclivities.</a:t>
            </a:r>
          </a:p>
        </p:txBody>
      </p:sp>
    </p:spTree>
    <p:extLst>
      <p:ext uri="{BB962C8B-B14F-4D97-AF65-F5344CB8AC3E}">
        <p14:creationId xmlns:p14="http://schemas.microsoft.com/office/powerpoint/2010/main" val="299161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019C721B-F3A0-524C-B034-75F7D5CFBD71}"/>
              </a:ext>
            </a:extLst>
          </p:cNvPr>
          <p:cNvSpPr>
            <a:spLocks noGrp="1" noChangeArrowheads="1"/>
          </p:cNvSpPr>
          <p:nvPr>
            <p:ph type="subTitle" idx="1"/>
          </p:nvPr>
        </p:nvSpPr>
        <p:spPr>
          <a:xfrm>
            <a:off x="0" y="0"/>
            <a:ext cx="9144000" cy="6858000"/>
          </a:xfrm>
        </p:spPr>
        <p:txBody>
          <a:bodyPr/>
          <a:lstStyle/>
          <a:p>
            <a:pPr marL="228600" algn="l" eaLnBrk="1" hangingPunct="1"/>
            <a:endParaRPr lang="en-US" altLang="en-US" sz="4000" dirty="0">
              <a:latin typeface="Arial Rounded MT Bold" panose="020F0704030504030204" pitchFamily="34" charset="0"/>
            </a:endParaRPr>
          </a:p>
          <a:p>
            <a:pPr marL="228600" algn="l" eaLnBrk="1" hangingPunct="1"/>
            <a:r>
              <a:rPr lang="en-US" altLang="en-US" sz="4000" dirty="0">
                <a:latin typeface="Arial Rounded MT Bold" panose="020F0704030504030204" pitchFamily="34" charset="0"/>
              </a:rPr>
              <a:t>To many people, it seems that homosexual attraction is their innate proclivity.  They were made this way.  </a:t>
            </a:r>
          </a:p>
          <a:p>
            <a:pPr marL="457200" indent="-228600" algn="l" eaLnBrk="1" hangingPunct="1">
              <a:buFont typeface="Arial" panose="020B0604020202020204" pitchFamily="34" charset="0"/>
              <a:buChar char="•"/>
            </a:pPr>
            <a:r>
              <a:rPr lang="en-US" altLang="en-US" sz="4000" dirty="0">
                <a:latin typeface="Arial Rounded MT Bold" panose="020F0704030504030204" pitchFamily="34" charset="0"/>
              </a:rPr>
              <a:t>It’s only a half truth.  </a:t>
            </a:r>
          </a:p>
          <a:p>
            <a:pPr marL="457200" indent="-228600" algn="l" eaLnBrk="1" hangingPunct="1">
              <a:buFont typeface="Arial" panose="020B0604020202020204" pitchFamily="34" charset="0"/>
              <a:buChar char="•"/>
            </a:pPr>
            <a:r>
              <a:rPr lang="en-US" altLang="en-US" sz="4000" dirty="0">
                <a:latin typeface="Arial Rounded MT Bold" panose="020F0704030504030204" pitchFamily="34" charset="0"/>
              </a:rPr>
              <a:t>But it </a:t>
            </a:r>
            <a:r>
              <a:rPr lang="en-US" altLang="en-US" sz="4000" u="sng" dirty="0">
                <a:latin typeface="Arial Rounded MT Bold" panose="020F0704030504030204" pitchFamily="34" charset="0"/>
              </a:rPr>
              <a:t>is</a:t>
            </a:r>
            <a:r>
              <a:rPr lang="en-US" altLang="en-US" sz="4000" dirty="0">
                <a:latin typeface="Arial Rounded MT Bold" panose="020F0704030504030204" pitchFamily="34" charset="0"/>
              </a:rPr>
              <a:t> a half truth.</a:t>
            </a:r>
            <a:endParaRPr lang="en-US" altLang="en-US" sz="4000" dirty="0"/>
          </a:p>
        </p:txBody>
      </p:sp>
    </p:spTree>
    <p:extLst>
      <p:ext uri="{BB962C8B-B14F-4D97-AF65-F5344CB8AC3E}">
        <p14:creationId xmlns:p14="http://schemas.microsoft.com/office/powerpoint/2010/main" val="2461756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019C721B-F3A0-524C-B034-75F7D5CFBD71}"/>
              </a:ext>
            </a:extLst>
          </p:cNvPr>
          <p:cNvSpPr>
            <a:spLocks noGrp="1" noChangeArrowheads="1"/>
          </p:cNvSpPr>
          <p:nvPr>
            <p:ph type="subTitle" idx="1"/>
          </p:nvPr>
        </p:nvSpPr>
        <p:spPr>
          <a:xfrm>
            <a:off x="0" y="0"/>
            <a:ext cx="9144000" cy="6858000"/>
          </a:xfrm>
        </p:spPr>
        <p:txBody>
          <a:bodyPr/>
          <a:lstStyle/>
          <a:p>
            <a:pPr marL="228600" algn="l" eaLnBrk="1" hangingPunct="1"/>
            <a:endParaRPr lang="en-US" altLang="en-US" sz="4000" dirty="0"/>
          </a:p>
          <a:p>
            <a:pPr marL="228600" algn="l" eaLnBrk="1" hangingPunct="1"/>
            <a:endParaRPr lang="en-US" altLang="en-US" sz="4000" dirty="0"/>
          </a:p>
          <a:p>
            <a:pPr marL="228600" eaLnBrk="1" hangingPunct="1"/>
            <a:r>
              <a:rPr lang="en-US" altLang="en-US" sz="4000" dirty="0"/>
              <a:t>The underlying </a:t>
            </a:r>
          </a:p>
          <a:p>
            <a:pPr marL="228600" eaLnBrk="1" hangingPunct="1"/>
            <a:r>
              <a:rPr lang="en-US" altLang="en-US" sz="4000" dirty="0"/>
              <a:t>spiritual, scriptural truth:</a:t>
            </a:r>
          </a:p>
        </p:txBody>
      </p:sp>
    </p:spTree>
    <p:extLst>
      <p:ext uri="{BB962C8B-B14F-4D97-AF65-F5344CB8AC3E}">
        <p14:creationId xmlns:p14="http://schemas.microsoft.com/office/powerpoint/2010/main" val="767120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E9A4720-7523-41E9-EB4C-55EB9F112B25}"/>
              </a:ext>
            </a:extLst>
          </p:cNvPr>
          <p:cNvSpPr>
            <a:spLocks noGrp="1" noChangeArrowheads="1"/>
          </p:cNvSpPr>
          <p:nvPr>
            <p:ph type="subTitle" idx="1"/>
          </p:nvPr>
        </p:nvSpPr>
        <p:spPr>
          <a:xfrm>
            <a:off x="0" y="0"/>
            <a:ext cx="9144000" cy="6858000"/>
          </a:xfrm>
        </p:spPr>
        <p:txBody>
          <a:bodyPr/>
          <a:lstStyle/>
          <a:p>
            <a:pPr algn="l" eaLnBrk="1" hangingPunct="1">
              <a:spcBef>
                <a:spcPct val="0"/>
              </a:spcBef>
            </a:pPr>
            <a:r>
              <a:rPr lang="en-US" altLang="en-US" sz="4000" baseline="30000">
                <a:cs typeface="Vilna" pitchFamily="2" charset="-79"/>
              </a:rPr>
              <a:t>Ex 34.6-7</a:t>
            </a:r>
            <a:r>
              <a:rPr lang="en-US" altLang="en-US" sz="4000">
                <a:cs typeface="Vilna" pitchFamily="2" charset="-79"/>
              </a:rPr>
              <a:t> [A</a:t>
            </a:r>
            <a:r>
              <a:rPr lang="en-US" altLang="en-US" sz="3200">
                <a:cs typeface="Vilna" pitchFamily="2" charset="-79"/>
              </a:rPr>
              <a:t>DONI</a:t>
            </a:r>
            <a:r>
              <a:rPr lang="en-US" altLang="en-US" sz="4000">
                <a:cs typeface="Vilna" pitchFamily="2" charset="-79"/>
              </a:rPr>
              <a:t>] is God, merciful and compassionate, slow to anger, rich in grace and truth; showing grace to the thousandth generation, forgiving offenses, crimes and sins; yet not exonerating the guilty, but </a:t>
            </a:r>
            <a:r>
              <a:rPr lang="en-US" altLang="en-US" sz="4000">
                <a:solidFill>
                  <a:srgbClr val="FFFF66"/>
                </a:solidFill>
                <a:cs typeface="Vilna" pitchFamily="2" charset="-79"/>
              </a:rPr>
              <a:t>visiting parents' offenses to be experienced by their children and grandchildren</a:t>
            </a:r>
            <a:r>
              <a:rPr lang="en-US" altLang="en-US" sz="4000">
                <a:cs typeface="Vilna" pitchFamily="2" charset="-79"/>
              </a:rPr>
              <a:t>, and even by the third and fourth generations.</a:t>
            </a:r>
          </a:p>
        </p:txBody>
      </p:sp>
    </p:spTree>
    <p:extLst>
      <p:ext uri="{BB962C8B-B14F-4D97-AF65-F5344CB8AC3E}">
        <p14:creationId xmlns:p14="http://schemas.microsoft.com/office/powerpoint/2010/main" val="1586569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106680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33B2B394-AAFF-9464-9F38-C823E5860E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080"/>
            <a:ext cx="9144000" cy="6858000"/>
          </a:xfrm>
          <a:prstGeom prst="rect">
            <a:avLst/>
          </a:prstGeom>
        </p:spPr>
      </p:pic>
      <p:sp>
        <p:nvSpPr>
          <p:cNvPr id="2" name="TextBox 1">
            <a:extLst>
              <a:ext uri="{FF2B5EF4-FFF2-40B4-BE49-F238E27FC236}">
                <a16:creationId xmlns:a16="http://schemas.microsoft.com/office/drawing/2014/main" id="{448E78A4-8C34-5FB1-4664-A8008301492B}"/>
              </a:ext>
            </a:extLst>
          </p:cNvPr>
          <p:cNvSpPr txBox="1"/>
          <p:nvPr/>
        </p:nvSpPr>
        <p:spPr>
          <a:xfrm>
            <a:off x="156418" y="253821"/>
            <a:ext cx="8487452" cy="5016758"/>
          </a:xfrm>
          <a:prstGeom prst="rect">
            <a:avLst/>
          </a:prstGeom>
          <a:noFill/>
        </p:spPr>
        <p:txBody>
          <a:bodyPr wrap="none" rtlCol="0">
            <a:spAutoFit/>
          </a:bodyPr>
          <a:lstStyle/>
          <a:p>
            <a:pPr algn="l"/>
            <a:r>
              <a:rPr lang="en-US" u="sng" dirty="0">
                <a:solidFill>
                  <a:srgbClr val="FFFF00"/>
                </a:solidFill>
                <a:latin typeface="Arial Rounded MT Bold" panose="020F0704030504030204" pitchFamily="34" charset="0"/>
              </a:rPr>
              <a:t>Epigenetic Considerations </a:t>
            </a:r>
          </a:p>
          <a:p>
            <a:pPr algn="l"/>
            <a:r>
              <a:rPr lang="en-US" u="sng" dirty="0">
                <a:solidFill>
                  <a:srgbClr val="FFFF00"/>
                </a:solidFill>
                <a:latin typeface="Arial Rounded MT Bold" panose="020F0704030504030204" pitchFamily="34" charset="0"/>
              </a:rPr>
              <a:t>and the Truth of Homosexuality</a:t>
            </a:r>
          </a:p>
          <a:p>
            <a:pPr marL="461963" indent="-461963" algn="l">
              <a:buFont typeface="+mj-lt"/>
              <a:buAutoNum type="arabicPeriod"/>
            </a:pPr>
            <a:r>
              <a:rPr lang="en-US" dirty="0">
                <a:latin typeface="Arial Rounded MT Bold" panose="020F0704030504030204" pitchFamily="34" charset="0"/>
              </a:rPr>
              <a:t>Homosexuality is a sin. </a:t>
            </a:r>
          </a:p>
          <a:p>
            <a:pPr marL="461963" indent="-461963" algn="l">
              <a:buFont typeface="+mj-lt"/>
              <a:buAutoNum type="arabicPeriod"/>
            </a:pPr>
            <a:r>
              <a:rPr lang="en-US" dirty="0">
                <a:latin typeface="Arial Rounded MT Bold" panose="020F0704030504030204" pitchFamily="34" charset="0"/>
              </a:rPr>
              <a:t>Three causes of homosexuality.</a:t>
            </a:r>
          </a:p>
          <a:p>
            <a:pPr marL="1030288" lvl="1" indent="-287338">
              <a:buFont typeface="Arial" panose="020B0604020202020204" pitchFamily="34" charset="0"/>
              <a:buChar char="•"/>
            </a:pPr>
            <a:r>
              <a:rPr lang="en-US" u="sng" dirty="0">
                <a:solidFill>
                  <a:srgbClr val="FFFF00"/>
                </a:solidFill>
                <a:latin typeface="Arial Rounded MT Bold" panose="020F0704030504030204" pitchFamily="34" charset="0"/>
              </a:rPr>
              <a:t>Epigenetics</a:t>
            </a:r>
          </a:p>
          <a:p>
            <a:pPr marL="1030288" lvl="1" indent="-287338">
              <a:buFont typeface="Arial" panose="020B0604020202020204" pitchFamily="34" charset="0"/>
              <a:buChar char="•"/>
            </a:pPr>
            <a:r>
              <a:rPr lang="en-US" dirty="0">
                <a:latin typeface="Arial Rounded MT Bold" panose="020F0704030504030204" pitchFamily="34" charset="0"/>
              </a:rPr>
              <a:t>Response to pain</a:t>
            </a:r>
          </a:p>
          <a:p>
            <a:pPr marL="1030288" lvl="1" indent="-287338">
              <a:buFont typeface="Arial" panose="020B0604020202020204" pitchFamily="34" charset="0"/>
              <a:buChar char="•"/>
            </a:pPr>
            <a:r>
              <a:rPr lang="en-US" dirty="0">
                <a:latin typeface="Arial Rounded MT Bold" panose="020F0704030504030204" pitchFamily="34" charset="0"/>
              </a:rPr>
              <a:t>Indulgence</a:t>
            </a:r>
          </a:p>
          <a:p>
            <a:pPr marL="519113" indent="-519113">
              <a:buFont typeface="+mj-lt"/>
              <a:buAutoNum type="arabicPeriod"/>
            </a:pPr>
            <a:r>
              <a:rPr lang="en-US" dirty="0">
                <a:latin typeface="Arial Rounded MT Bold" panose="020F0704030504030204" pitchFamily="34" charset="0"/>
              </a:rPr>
              <a:t>Cure</a:t>
            </a:r>
          </a:p>
        </p:txBody>
      </p:sp>
    </p:spTree>
    <p:extLst>
      <p:ext uri="{BB962C8B-B14F-4D97-AF65-F5344CB8AC3E}">
        <p14:creationId xmlns:p14="http://schemas.microsoft.com/office/powerpoint/2010/main" val="3856900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FAA0ADD3-C277-2C5C-05BF-8C6608FCEF2B}"/>
              </a:ext>
            </a:extLst>
          </p:cNvPr>
          <p:cNvSpPr>
            <a:spLocks noGrp="1" noChangeArrowheads="1"/>
          </p:cNvSpPr>
          <p:nvPr>
            <p:ph type="subTitle" idx="1"/>
          </p:nvPr>
        </p:nvSpPr>
        <p:spPr>
          <a:xfrm>
            <a:off x="0" y="0"/>
            <a:ext cx="9144000" cy="6858000"/>
          </a:xfrm>
        </p:spPr>
        <p:txBody>
          <a:bodyPr/>
          <a:lstStyle/>
          <a:p>
            <a:pPr indent="228600" algn="l" eaLnBrk="1" hangingPunct="1">
              <a:spcBef>
                <a:spcPct val="0"/>
              </a:spcBef>
            </a:pPr>
            <a:endParaRPr lang="en-US" altLang="en-US" sz="4000" dirty="0">
              <a:cs typeface="Vilna" pitchFamily="2" charset="-79"/>
            </a:endParaRPr>
          </a:p>
          <a:p>
            <a:pPr indent="228600" algn="l" eaLnBrk="1" hangingPunct="1">
              <a:spcBef>
                <a:spcPct val="0"/>
              </a:spcBef>
            </a:pPr>
            <a:r>
              <a:rPr lang="en-US" altLang="en-US" sz="4000" u="sng" dirty="0">
                <a:cs typeface="Vilna" pitchFamily="2" charset="-79"/>
              </a:rPr>
              <a:t>Genetics and Epigenetics</a:t>
            </a:r>
          </a:p>
          <a:p>
            <a:pPr indent="228600" algn="l" eaLnBrk="1" hangingPunct="1">
              <a:spcBef>
                <a:spcPct val="0"/>
              </a:spcBef>
            </a:pPr>
            <a:endParaRPr lang="en-US" altLang="en-US" sz="4000" u="sng" dirty="0">
              <a:cs typeface="Vilna" pitchFamily="2" charset="-79"/>
            </a:endParaRPr>
          </a:p>
          <a:p>
            <a:pPr marL="228600" algn="l" eaLnBrk="1" hangingPunct="1">
              <a:spcBef>
                <a:spcPct val="0"/>
              </a:spcBef>
            </a:pPr>
            <a:r>
              <a:rPr lang="en-US" altLang="en-US" sz="4000" u="sng" dirty="0">
                <a:cs typeface="Vilna" pitchFamily="2" charset="-79"/>
              </a:rPr>
              <a:t>Genetics</a:t>
            </a:r>
            <a:r>
              <a:rPr lang="en-US" altLang="en-US" sz="4000" dirty="0">
                <a:cs typeface="Vilna" pitchFamily="2" charset="-79"/>
              </a:rPr>
              <a:t> is the study of DNA sequences.  4 nucleic acids are the alphabet of life: C A T G</a:t>
            </a:r>
          </a:p>
          <a:p>
            <a:pPr indent="228600" algn="l" eaLnBrk="1" hangingPunct="1">
              <a:spcBef>
                <a:spcPct val="0"/>
              </a:spcBef>
            </a:pPr>
            <a:r>
              <a:rPr lang="en-US" altLang="en-US" sz="3600" dirty="0">
                <a:solidFill>
                  <a:srgbClr val="FFFF66"/>
                </a:solidFill>
                <a:cs typeface="Vilna" pitchFamily="2" charset="-79"/>
              </a:rPr>
              <a:t>C</a:t>
            </a:r>
            <a:r>
              <a:rPr lang="en-US" altLang="en-US" sz="3600" dirty="0">
                <a:cs typeface="Vilna" pitchFamily="2" charset="-79"/>
              </a:rPr>
              <a:t>ytosine, </a:t>
            </a:r>
            <a:r>
              <a:rPr lang="en-US" altLang="en-US" sz="3600" dirty="0">
                <a:solidFill>
                  <a:srgbClr val="FFFF66"/>
                </a:solidFill>
                <a:cs typeface="Vilna" pitchFamily="2" charset="-79"/>
              </a:rPr>
              <a:t>a</a:t>
            </a:r>
            <a:r>
              <a:rPr lang="en-US" altLang="en-US" sz="3600" dirty="0">
                <a:cs typeface="Vilna" pitchFamily="2" charset="-79"/>
              </a:rPr>
              <a:t>denine, </a:t>
            </a:r>
            <a:r>
              <a:rPr lang="en-US" altLang="en-US" sz="3600" dirty="0" err="1">
                <a:solidFill>
                  <a:srgbClr val="FFFF66"/>
                </a:solidFill>
                <a:cs typeface="Vilna" pitchFamily="2" charset="-79"/>
              </a:rPr>
              <a:t>t</a:t>
            </a:r>
            <a:r>
              <a:rPr lang="en-US" altLang="en-US" sz="3600" dirty="0" err="1">
                <a:cs typeface="Vilna" pitchFamily="2" charset="-79"/>
              </a:rPr>
              <a:t>hyamine</a:t>
            </a:r>
            <a:r>
              <a:rPr lang="en-US" altLang="en-US" sz="3600" dirty="0">
                <a:cs typeface="Vilna" pitchFamily="2" charset="-79"/>
              </a:rPr>
              <a:t>, </a:t>
            </a:r>
            <a:r>
              <a:rPr lang="en-US" altLang="en-US" sz="3600" dirty="0">
                <a:solidFill>
                  <a:srgbClr val="FFFF66"/>
                </a:solidFill>
                <a:cs typeface="Vilna" pitchFamily="2" charset="-79"/>
              </a:rPr>
              <a:t>g</a:t>
            </a:r>
            <a:r>
              <a:rPr lang="en-US" altLang="en-US" sz="3600" dirty="0">
                <a:cs typeface="Vilna" pitchFamily="2" charset="-79"/>
              </a:rPr>
              <a:t>uanine</a:t>
            </a:r>
          </a:p>
          <a:p>
            <a:pPr indent="228600" algn="l" eaLnBrk="1" hangingPunct="1">
              <a:spcBef>
                <a:spcPct val="0"/>
              </a:spcBef>
            </a:pPr>
            <a:endParaRPr lang="en-US" altLang="en-US" sz="3600" dirty="0">
              <a:cs typeface="Vilna" pitchFamily="2" charset="-79"/>
            </a:endParaRPr>
          </a:p>
          <a:p>
            <a:pPr marL="228600" algn="l" eaLnBrk="1" hangingPunct="1">
              <a:spcBef>
                <a:spcPct val="0"/>
              </a:spcBef>
            </a:pPr>
            <a:r>
              <a:rPr lang="en-US" altLang="en-US" sz="3600" dirty="0">
                <a:cs typeface="Vilna" pitchFamily="2" charset="-79"/>
              </a:rPr>
              <a:t>Four colors of the half rungs of the ladder </a:t>
            </a:r>
          </a:p>
        </p:txBody>
      </p:sp>
    </p:spTree>
    <p:extLst>
      <p:ext uri="{BB962C8B-B14F-4D97-AF65-F5344CB8AC3E}">
        <p14:creationId xmlns:p14="http://schemas.microsoft.com/office/powerpoint/2010/main" val="1048461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a:extLst>
              <a:ext uri="{FF2B5EF4-FFF2-40B4-BE49-F238E27FC236}">
                <a16:creationId xmlns:a16="http://schemas.microsoft.com/office/drawing/2014/main" id="{C182AFE6-4CCD-534D-5CF0-CEC04147EDE7}"/>
              </a:ext>
            </a:extLst>
          </p:cNvPr>
          <p:cNvPicPr>
            <a:picLocks noGrp="1" noChangeAspect="1" noChangeArrowheads="1"/>
          </p:cNvPicPr>
          <p:nvPr>
            <p:ph type="subTitle" idx="1"/>
          </p:nvPr>
        </p:nvPicPr>
        <p:blipFill rotWithShape="1">
          <a:blip r:embed="rId3">
            <a:extLst>
              <a:ext uri="{28A0092B-C50C-407E-A947-70E740481C1C}">
                <a14:useLocalDpi xmlns:a14="http://schemas.microsoft.com/office/drawing/2010/main" val="0"/>
              </a:ext>
            </a:extLst>
          </a:blip>
          <a:srcRect b="16667"/>
          <a:stretch/>
        </p:blipFill>
        <p:spPr>
          <a:xfrm>
            <a:off x="0" y="-914400"/>
            <a:ext cx="9144000" cy="5715000"/>
          </a:xfrm>
        </p:spPr>
      </p:pic>
      <p:sp>
        <p:nvSpPr>
          <p:cNvPr id="38916" name="Line 4">
            <a:extLst>
              <a:ext uri="{FF2B5EF4-FFF2-40B4-BE49-F238E27FC236}">
                <a16:creationId xmlns:a16="http://schemas.microsoft.com/office/drawing/2014/main" id="{4721C5D8-62D5-4F65-951E-0DC15A5903A2}"/>
              </a:ext>
            </a:extLst>
          </p:cNvPr>
          <p:cNvSpPr>
            <a:spLocks noChangeShapeType="1"/>
          </p:cNvSpPr>
          <p:nvPr/>
        </p:nvSpPr>
        <p:spPr bwMode="auto">
          <a:xfrm>
            <a:off x="3886200" y="685800"/>
            <a:ext cx="457200" cy="1295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FF6600"/>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reeform: Shape 1">
            <a:extLst>
              <a:ext uri="{FF2B5EF4-FFF2-40B4-BE49-F238E27FC236}">
                <a16:creationId xmlns:a16="http://schemas.microsoft.com/office/drawing/2014/main" id="{C07FBC83-BD76-DD14-F830-3E053816D5A5}"/>
              </a:ext>
            </a:extLst>
          </p:cNvPr>
          <p:cNvSpPr/>
          <p:nvPr/>
        </p:nvSpPr>
        <p:spPr bwMode="auto">
          <a:xfrm>
            <a:off x="4191000" y="1066800"/>
            <a:ext cx="533400" cy="762000"/>
          </a:xfrm>
          <a:custGeom>
            <a:avLst/>
            <a:gdLst>
              <a:gd name="connsiteX0" fmla="*/ 155864 w 509155"/>
              <a:gd name="connsiteY0" fmla="*/ 0 h 685800"/>
              <a:gd name="connsiteX1" fmla="*/ 155864 w 509155"/>
              <a:gd name="connsiteY1" fmla="*/ 0 h 685800"/>
              <a:gd name="connsiteX2" fmla="*/ 280555 w 509155"/>
              <a:gd name="connsiteY2" fmla="*/ 20782 h 685800"/>
              <a:gd name="connsiteX3" fmla="*/ 332509 w 509155"/>
              <a:gd name="connsiteY3" fmla="*/ 31173 h 685800"/>
              <a:gd name="connsiteX4" fmla="*/ 405246 w 509155"/>
              <a:gd name="connsiteY4" fmla="*/ 103909 h 685800"/>
              <a:gd name="connsiteX5" fmla="*/ 436418 w 509155"/>
              <a:gd name="connsiteY5" fmla="*/ 207819 h 685800"/>
              <a:gd name="connsiteX6" fmla="*/ 467591 w 509155"/>
              <a:gd name="connsiteY6" fmla="*/ 249382 h 685800"/>
              <a:gd name="connsiteX7" fmla="*/ 488373 w 509155"/>
              <a:gd name="connsiteY7" fmla="*/ 311728 h 685800"/>
              <a:gd name="connsiteX8" fmla="*/ 509155 w 509155"/>
              <a:gd name="connsiteY8" fmla="*/ 394855 h 685800"/>
              <a:gd name="connsiteX9" fmla="*/ 488373 w 509155"/>
              <a:gd name="connsiteY9" fmla="*/ 571500 h 685800"/>
              <a:gd name="connsiteX10" fmla="*/ 467591 w 509155"/>
              <a:gd name="connsiteY10" fmla="*/ 613064 h 685800"/>
              <a:gd name="connsiteX11" fmla="*/ 436418 w 509155"/>
              <a:gd name="connsiteY11" fmla="*/ 644237 h 685800"/>
              <a:gd name="connsiteX12" fmla="*/ 374073 w 509155"/>
              <a:gd name="connsiteY12" fmla="*/ 665019 h 685800"/>
              <a:gd name="connsiteX13" fmla="*/ 301336 w 509155"/>
              <a:gd name="connsiteY13" fmla="*/ 685800 h 685800"/>
              <a:gd name="connsiteX14" fmla="*/ 124691 w 509155"/>
              <a:gd name="connsiteY14" fmla="*/ 675409 h 685800"/>
              <a:gd name="connsiteX15" fmla="*/ 72736 w 509155"/>
              <a:gd name="connsiteY15" fmla="*/ 644237 h 685800"/>
              <a:gd name="connsiteX16" fmla="*/ 41564 w 509155"/>
              <a:gd name="connsiteY16" fmla="*/ 633846 h 685800"/>
              <a:gd name="connsiteX17" fmla="*/ 20782 w 509155"/>
              <a:gd name="connsiteY17" fmla="*/ 571500 h 685800"/>
              <a:gd name="connsiteX18" fmla="*/ 0 w 509155"/>
              <a:gd name="connsiteY18" fmla="*/ 488373 h 685800"/>
              <a:gd name="connsiteX19" fmla="*/ 20782 w 509155"/>
              <a:gd name="connsiteY19" fmla="*/ 218209 h 685800"/>
              <a:gd name="connsiteX20" fmla="*/ 62346 w 509155"/>
              <a:gd name="connsiteY20" fmla="*/ 114300 h 685800"/>
              <a:gd name="connsiteX21" fmla="*/ 72736 w 509155"/>
              <a:gd name="connsiteY21" fmla="*/ 83128 h 685800"/>
              <a:gd name="connsiteX22" fmla="*/ 103909 w 509155"/>
              <a:gd name="connsiteY22" fmla="*/ 41564 h 685800"/>
              <a:gd name="connsiteX23" fmla="*/ 155864 w 509155"/>
              <a:gd name="connsiteY23"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9155" h="685800">
                <a:moveTo>
                  <a:pt x="155864" y="0"/>
                </a:moveTo>
                <a:lnTo>
                  <a:pt x="155864" y="0"/>
                </a:lnTo>
                <a:lnTo>
                  <a:pt x="280555" y="20782"/>
                </a:lnTo>
                <a:cubicBezTo>
                  <a:pt x="297947" y="23851"/>
                  <a:pt x="317814" y="21376"/>
                  <a:pt x="332509" y="31173"/>
                </a:cubicBezTo>
                <a:cubicBezTo>
                  <a:pt x="361039" y="50193"/>
                  <a:pt x="405246" y="103909"/>
                  <a:pt x="405246" y="103909"/>
                </a:cubicBezTo>
                <a:cubicBezTo>
                  <a:pt x="410642" y="125496"/>
                  <a:pt x="426929" y="195167"/>
                  <a:pt x="436418" y="207819"/>
                </a:cubicBezTo>
                <a:lnTo>
                  <a:pt x="467591" y="249382"/>
                </a:lnTo>
                <a:cubicBezTo>
                  <a:pt x="474518" y="270164"/>
                  <a:pt x="483060" y="290476"/>
                  <a:pt x="488373" y="311728"/>
                </a:cubicBezTo>
                <a:lnTo>
                  <a:pt x="509155" y="394855"/>
                </a:lnTo>
                <a:cubicBezTo>
                  <a:pt x="506378" y="430960"/>
                  <a:pt x="506963" y="521927"/>
                  <a:pt x="488373" y="571500"/>
                </a:cubicBezTo>
                <a:cubicBezTo>
                  <a:pt x="482934" y="586004"/>
                  <a:pt x="476594" y="600459"/>
                  <a:pt x="467591" y="613064"/>
                </a:cubicBezTo>
                <a:cubicBezTo>
                  <a:pt x="459050" y="625022"/>
                  <a:pt x="449264" y="637100"/>
                  <a:pt x="436418" y="644237"/>
                </a:cubicBezTo>
                <a:cubicBezTo>
                  <a:pt x="417269" y="654876"/>
                  <a:pt x="394855" y="658092"/>
                  <a:pt x="374073" y="665019"/>
                </a:cubicBezTo>
                <a:cubicBezTo>
                  <a:pt x="329365" y="679921"/>
                  <a:pt x="353508" y="672757"/>
                  <a:pt x="301336" y="685800"/>
                </a:cubicBezTo>
                <a:cubicBezTo>
                  <a:pt x="242454" y="682336"/>
                  <a:pt x="182723" y="685960"/>
                  <a:pt x="124691" y="675409"/>
                </a:cubicBezTo>
                <a:cubicBezTo>
                  <a:pt x="104820" y="671796"/>
                  <a:pt x="90800" y="653269"/>
                  <a:pt x="72736" y="644237"/>
                </a:cubicBezTo>
                <a:cubicBezTo>
                  <a:pt x="62940" y="639339"/>
                  <a:pt x="51955" y="637310"/>
                  <a:pt x="41564" y="633846"/>
                </a:cubicBezTo>
                <a:cubicBezTo>
                  <a:pt x="34637" y="613064"/>
                  <a:pt x="26095" y="592752"/>
                  <a:pt x="20782" y="571500"/>
                </a:cubicBezTo>
                <a:lnTo>
                  <a:pt x="0" y="488373"/>
                </a:lnTo>
                <a:cubicBezTo>
                  <a:pt x="2475" y="438880"/>
                  <a:pt x="1713" y="294486"/>
                  <a:pt x="20782" y="218209"/>
                </a:cubicBezTo>
                <a:cubicBezTo>
                  <a:pt x="39704" y="142523"/>
                  <a:pt x="36547" y="174499"/>
                  <a:pt x="62346" y="114300"/>
                </a:cubicBezTo>
                <a:cubicBezTo>
                  <a:pt x="66660" y="104233"/>
                  <a:pt x="67302" y="92638"/>
                  <a:pt x="72736" y="83128"/>
                </a:cubicBezTo>
                <a:cubicBezTo>
                  <a:pt x="81328" y="68091"/>
                  <a:pt x="93843" y="55657"/>
                  <a:pt x="103909" y="41564"/>
                </a:cubicBezTo>
                <a:cubicBezTo>
                  <a:pt x="133283" y="441"/>
                  <a:pt x="113556" y="21526"/>
                  <a:pt x="155864" y="0"/>
                </a:cubicBezTo>
                <a:close/>
              </a:path>
            </a:pathLst>
          </a:custGeom>
          <a:solidFill>
            <a:schemeClr val="tx1">
              <a:lumMod val="75000"/>
              <a:lumOff val="25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4000" b="0" i="0" u="none" strike="noStrike" cap="none" normalizeH="0" baseline="0">
              <a:ln>
                <a:noFill/>
              </a:ln>
              <a:solidFill>
                <a:schemeClr val="bg1"/>
              </a:solidFill>
              <a:effectLst/>
              <a:latin typeface="r" charset="0"/>
              <a:cs typeface="Arial" panose="020B0604020202020204" pitchFamily="34" charset="0"/>
            </a:endParaRPr>
          </a:p>
        </p:txBody>
      </p:sp>
      <p:sp>
        <p:nvSpPr>
          <p:cNvPr id="3" name="TextBox 2">
            <a:extLst>
              <a:ext uri="{FF2B5EF4-FFF2-40B4-BE49-F238E27FC236}">
                <a16:creationId xmlns:a16="http://schemas.microsoft.com/office/drawing/2014/main" id="{18C14CEE-4D62-55C1-020F-A82B3CF60EC3}"/>
              </a:ext>
            </a:extLst>
          </p:cNvPr>
          <p:cNvSpPr txBox="1"/>
          <p:nvPr/>
        </p:nvSpPr>
        <p:spPr>
          <a:xfrm>
            <a:off x="-10391" y="4880264"/>
            <a:ext cx="9212971" cy="1938992"/>
          </a:xfrm>
          <a:prstGeom prst="rect">
            <a:avLst/>
          </a:prstGeom>
          <a:noFill/>
        </p:spPr>
        <p:txBody>
          <a:bodyPr wrap="none" rtlCol="0">
            <a:spAutoFit/>
          </a:bodyPr>
          <a:lstStyle/>
          <a:p>
            <a:r>
              <a:rPr lang="en-US" dirty="0">
                <a:latin typeface="+mn-lt"/>
              </a:rPr>
              <a:t>Colors are for illustration: </a:t>
            </a:r>
          </a:p>
          <a:p>
            <a:r>
              <a:rPr lang="en-US" dirty="0">
                <a:latin typeface="+mn-lt"/>
              </a:rPr>
              <a:t>Olive,       gray,        green,      red</a:t>
            </a:r>
          </a:p>
          <a:p>
            <a:r>
              <a:rPr lang="en-US" altLang="en-US" sz="4000" dirty="0">
                <a:latin typeface="Arial Rounded MT Bold" panose="020F0704030504030204" pitchFamily="34" charset="0"/>
              </a:rPr>
              <a:t>guanine, cytosine, adenine, thiamine</a:t>
            </a:r>
            <a:endParaRPr lang="en-US" dirty="0">
              <a:latin typeface="+mn-lt"/>
            </a:endParaRPr>
          </a:p>
        </p:txBody>
      </p:sp>
    </p:spTree>
    <p:extLst>
      <p:ext uri="{BB962C8B-B14F-4D97-AF65-F5344CB8AC3E}">
        <p14:creationId xmlns:p14="http://schemas.microsoft.com/office/powerpoint/2010/main" val="3823768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019C721B-F3A0-524C-B034-75F7D5CFBD71}"/>
              </a:ext>
            </a:extLst>
          </p:cNvPr>
          <p:cNvSpPr>
            <a:spLocks noGrp="1" noChangeArrowheads="1"/>
          </p:cNvSpPr>
          <p:nvPr>
            <p:ph type="subTitle" idx="1"/>
          </p:nvPr>
        </p:nvSpPr>
        <p:spPr>
          <a:xfrm>
            <a:off x="0" y="0"/>
            <a:ext cx="9144000" cy="6858000"/>
          </a:xfrm>
        </p:spPr>
        <p:txBody>
          <a:bodyPr/>
          <a:lstStyle/>
          <a:p>
            <a:pPr marL="228600" algn="l" eaLnBrk="1" hangingPunct="1"/>
            <a:r>
              <a:rPr lang="en-US" altLang="en-US" sz="4000" dirty="0"/>
              <a:t>Epigenetics is the study of heritable traits, or a stable change of cell function, that happen </a:t>
            </a:r>
            <a:r>
              <a:rPr lang="en-US" altLang="en-US" sz="4000" dirty="0">
                <a:solidFill>
                  <a:srgbClr val="FFFF66"/>
                </a:solidFill>
              </a:rPr>
              <a:t>without changes to the DNA sequence</a:t>
            </a:r>
            <a:r>
              <a:rPr lang="en-US" altLang="en-US" sz="4000" dirty="0"/>
              <a:t>.</a:t>
            </a:r>
          </a:p>
          <a:p>
            <a:pPr marL="228600" algn="l" eaLnBrk="1" hangingPunct="1"/>
            <a:r>
              <a:rPr lang="en-US" altLang="en-US" sz="4000" dirty="0"/>
              <a:t>The Greek prefix epi- (ἐπι- "over, outside of, around") in epigenetics implies features that are "on top of" or "in addition to" the traditional (DNA sequence based) genetic mechanism of inheritance.</a:t>
            </a:r>
          </a:p>
        </p:txBody>
      </p:sp>
    </p:spTree>
    <p:extLst>
      <p:ext uri="{BB962C8B-B14F-4D97-AF65-F5344CB8AC3E}">
        <p14:creationId xmlns:p14="http://schemas.microsoft.com/office/powerpoint/2010/main" val="687068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91F3E3C-E22B-3D4D-4A3E-1DCA91F305F9}"/>
              </a:ext>
            </a:extLst>
          </p:cNvPr>
          <p:cNvSpPr>
            <a:spLocks noGrp="1" noChangeArrowheads="1"/>
          </p:cNvSpPr>
          <p:nvPr>
            <p:ph type="subTitle" idx="1"/>
          </p:nvPr>
        </p:nvSpPr>
        <p:spPr>
          <a:xfrm>
            <a:off x="0" y="0"/>
            <a:ext cx="9144000" cy="6858000"/>
          </a:xfrm>
        </p:spPr>
        <p:txBody>
          <a:bodyPr/>
          <a:lstStyle/>
          <a:p>
            <a:pPr algn="l" eaLnBrk="1" hangingPunct="1"/>
            <a:r>
              <a:rPr lang="en-US" altLang="ja-JP" sz="4000" dirty="0">
                <a:ea typeface="ＭＳ Ｐゴシック" panose="020B0600070205080204" pitchFamily="34" charset="-128"/>
              </a:rPr>
              <a:t>Engineers' Conversion Table </a:t>
            </a:r>
          </a:p>
          <a:p>
            <a:pPr algn="l" eaLnBrk="1" hangingPunct="1"/>
            <a:r>
              <a:rPr lang="en-US" altLang="ja-JP" sz="4000" dirty="0">
                <a:ea typeface="ＭＳ Ｐゴシック" panose="020B0600070205080204" pitchFamily="34" charset="-128"/>
              </a:rPr>
              <a:t> 1.  Ratio of an igloo's circumference to its diameter = </a:t>
            </a:r>
            <a:r>
              <a:rPr lang="en-US" altLang="ja-JP" sz="4000" dirty="0">
                <a:solidFill>
                  <a:srgbClr val="FFFF66"/>
                </a:solidFill>
                <a:ea typeface="ＭＳ Ｐゴシック" panose="020B0600070205080204" pitchFamily="34" charset="-128"/>
              </a:rPr>
              <a:t>Eskimo Pi</a:t>
            </a:r>
            <a:endParaRPr lang="en-US" altLang="ja-JP" sz="4000" dirty="0">
              <a:ea typeface="ＭＳ Ｐゴシック" panose="020B0600070205080204" pitchFamily="34" charset="-128"/>
            </a:endParaRPr>
          </a:p>
        </p:txBody>
      </p:sp>
    </p:spTree>
    <p:extLst>
      <p:ext uri="{BB962C8B-B14F-4D97-AF65-F5344CB8AC3E}">
        <p14:creationId xmlns:p14="http://schemas.microsoft.com/office/powerpoint/2010/main" val="2050368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019C721B-F3A0-524C-B034-75F7D5CFBD71}"/>
              </a:ext>
            </a:extLst>
          </p:cNvPr>
          <p:cNvSpPr>
            <a:spLocks noGrp="1" noChangeArrowheads="1"/>
          </p:cNvSpPr>
          <p:nvPr>
            <p:ph type="subTitle" idx="1"/>
          </p:nvPr>
        </p:nvSpPr>
        <p:spPr>
          <a:xfrm>
            <a:off x="0" y="0"/>
            <a:ext cx="9144000" cy="6858000"/>
          </a:xfrm>
        </p:spPr>
        <p:txBody>
          <a:bodyPr/>
          <a:lstStyle/>
          <a:p>
            <a:pPr marL="228600" algn="l" eaLnBrk="1" hangingPunct="1"/>
            <a:r>
              <a:rPr lang="en-US" altLang="en-US" sz="4000" dirty="0"/>
              <a:t>Two basic types of epigenetic modification to the DNA</a:t>
            </a:r>
          </a:p>
          <a:p>
            <a:pPr marL="971550" indent="-742950" algn="l" eaLnBrk="1" hangingPunct="1">
              <a:buFont typeface="+mj-lt"/>
              <a:buAutoNum type="arabicPeriod"/>
            </a:pPr>
            <a:r>
              <a:rPr lang="en-US" altLang="en-US" sz="4000" dirty="0"/>
              <a:t>DNA methylation</a:t>
            </a:r>
          </a:p>
          <a:p>
            <a:pPr marL="971550" indent="-742950" algn="l" eaLnBrk="1" hangingPunct="1">
              <a:buFont typeface="+mj-lt"/>
              <a:buAutoNum type="arabicPeriod"/>
            </a:pPr>
            <a:r>
              <a:rPr lang="en-US" altLang="en-US" sz="4000" dirty="0"/>
              <a:t>Histone modifications</a:t>
            </a:r>
          </a:p>
        </p:txBody>
      </p:sp>
    </p:spTree>
    <p:extLst>
      <p:ext uri="{BB962C8B-B14F-4D97-AF65-F5344CB8AC3E}">
        <p14:creationId xmlns:p14="http://schemas.microsoft.com/office/powerpoint/2010/main" val="2178245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280A437E-4BF9-ED82-736B-F8FAD64375FE}"/>
              </a:ext>
            </a:extLst>
          </p:cNvPr>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2" name="TextBox 1">
            <a:extLst>
              <a:ext uri="{FF2B5EF4-FFF2-40B4-BE49-F238E27FC236}">
                <a16:creationId xmlns:a16="http://schemas.microsoft.com/office/drawing/2014/main" id="{1B12FD48-0372-EB27-BFBC-FF7B537632B2}"/>
              </a:ext>
            </a:extLst>
          </p:cNvPr>
          <p:cNvSpPr txBox="1"/>
          <p:nvPr/>
        </p:nvSpPr>
        <p:spPr>
          <a:xfrm>
            <a:off x="4038600" y="2590800"/>
            <a:ext cx="3756798" cy="707886"/>
          </a:xfrm>
          <a:prstGeom prst="rect">
            <a:avLst/>
          </a:prstGeom>
          <a:noFill/>
          <a:ln w="50800">
            <a:solidFill>
              <a:srgbClr val="FFC000"/>
            </a:solidFill>
          </a:ln>
        </p:spPr>
        <p:txBody>
          <a:bodyPr wrap="none" rtlCol="0">
            <a:spAutoFit/>
          </a:bodyPr>
          <a:lstStyle/>
          <a:p>
            <a:r>
              <a:rPr lang="en-US" dirty="0">
                <a:solidFill>
                  <a:schemeClr val="tx1"/>
                </a:solidFill>
              </a:rPr>
              <a:t>DNA methylation</a:t>
            </a:r>
          </a:p>
        </p:txBody>
      </p:sp>
      <p:cxnSp>
        <p:nvCxnSpPr>
          <p:cNvPr id="4" name="Straight Arrow Connector 3">
            <a:extLst>
              <a:ext uri="{FF2B5EF4-FFF2-40B4-BE49-F238E27FC236}">
                <a16:creationId xmlns:a16="http://schemas.microsoft.com/office/drawing/2014/main" id="{6E1115D0-22F3-FBD8-0916-38EA78632B2B}"/>
              </a:ext>
            </a:extLst>
          </p:cNvPr>
          <p:cNvCxnSpPr>
            <a:stCxn id="2" idx="1"/>
          </p:cNvCxnSpPr>
          <p:nvPr/>
        </p:nvCxnSpPr>
        <p:spPr bwMode="auto">
          <a:xfrm flipH="1">
            <a:off x="2438400" y="2944743"/>
            <a:ext cx="1600200" cy="1398657"/>
          </a:xfrm>
          <a:prstGeom prst="straightConnector1">
            <a:avLst/>
          </a:prstGeom>
          <a:noFill/>
          <a:ln w="50800" cap="flat" cmpd="sng" algn="ctr">
            <a:solidFill>
              <a:srgbClr val="FFC000"/>
            </a:solidFill>
            <a:prstDash val="solid"/>
            <a:round/>
            <a:headEnd type="none" w="med" len="med"/>
            <a:tailEnd type="triangle"/>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83111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a:extLst>
              <a:ext uri="{FF2B5EF4-FFF2-40B4-BE49-F238E27FC236}">
                <a16:creationId xmlns:a16="http://schemas.microsoft.com/office/drawing/2014/main" id="{C182AFE6-4CCD-534D-5CF0-CEC04147EDE7}"/>
              </a:ext>
            </a:extLst>
          </p:cNvPr>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38915" name="Text Box 3">
            <a:extLst>
              <a:ext uri="{FF2B5EF4-FFF2-40B4-BE49-F238E27FC236}">
                <a16:creationId xmlns:a16="http://schemas.microsoft.com/office/drawing/2014/main" id="{9178369F-C2D5-C455-CB61-C94F67CCFF68}"/>
              </a:ext>
            </a:extLst>
          </p:cNvPr>
          <p:cNvSpPr txBox="1">
            <a:spLocks noChangeArrowheads="1"/>
          </p:cNvSpPr>
          <p:nvPr/>
        </p:nvSpPr>
        <p:spPr bwMode="auto">
          <a:xfrm>
            <a:off x="1143000" y="0"/>
            <a:ext cx="6011863" cy="727075"/>
          </a:xfrm>
          <a:prstGeom prst="rect">
            <a:avLst/>
          </a:prstGeom>
          <a:noFill/>
          <a:ln w="25400" algn="ctr">
            <a:solidFill>
              <a:srgbClr val="FF66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buClr>
                <a:srgbClr val="000000"/>
              </a:buClr>
              <a:buSzPct val="100000"/>
              <a:buFont typeface="Times New Roman" panose="02020603050405020304" pitchFamily="18" charset="0"/>
              <a:buNone/>
            </a:pPr>
            <a:r>
              <a:rPr lang="en-US" altLang="en-US">
                <a:latin typeface="Arial Rounded MT Bold" panose="020F0704030504030204" pitchFamily="34" charset="0"/>
              </a:rPr>
              <a:t> epigentic methyl group</a:t>
            </a:r>
          </a:p>
        </p:txBody>
      </p:sp>
      <p:sp>
        <p:nvSpPr>
          <p:cNvPr id="38916" name="Line 4">
            <a:extLst>
              <a:ext uri="{FF2B5EF4-FFF2-40B4-BE49-F238E27FC236}">
                <a16:creationId xmlns:a16="http://schemas.microsoft.com/office/drawing/2014/main" id="{4721C5D8-62D5-4F65-951E-0DC15A5903A2}"/>
              </a:ext>
            </a:extLst>
          </p:cNvPr>
          <p:cNvSpPr>
            <a:spLocks noChangeShapeType="1"/>
          </p:cNvSpPr>
          <p:nvPr/>
        </p:nvSpPr>
        <p:spPr bwMode="auto">
          <a:xfrm>
            <a:off x="3886200" y="685800"/>
            <a:ext cx="457200" cy="1295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FF6600"/>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7" name="Line 5">
            <a:extLst>
              <a:ext uri="{FF2B5EF4-FFF2-40B4-BE49-F238E27FC236}">
                <a16:creationId xmlns:a16="http://schemas.microsoft.com/office/drawing/2014/main" id="{8AD5AC9C-BB47-EAD6-78EB-2482336B13B1}"/>
              </a:ext>
            </a:extLst>
          </p:cNvPr>
          <p:cNvSpPr>
            <a:spLocks noChangeShapeType="1"/>
          </p:cNvSpPr>
          <p:nvPr/>
        </p:nvSpPr>
        <p:spPr bwMode="auto">
          <a:xfrm>
            <a:off x="3657600" y="685800"/>
            <a:ext cx="685800" cy="1371600"/>
          </a:xfrm>
          <a:prstGeom prst="line">
            <a:avLst/>
          </a:prstGeom>
          <a:noFill/>
          <a:ln w="25400">
            <a:solidFill>
              <a:srgbClr val="FF66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8" name="Text Box 6">
            <a:extLst>
              <a:ext uri="{FF2B5EF4-FFF2-40B4-BE49-F238E27FC236}">
                <a16:creationId xmlns:a16="http://schemas.microsoft.com/office/drawing/2014/main" id="{9E4AF25A-231E-78DA-1488-3ED418BACF4B}"/>
              </a:ext>
            </a:extLst>
          </p:cNvPr>
          <p:cNvSpPr txBox="1">
            <a:spLocks noChangeArrowheads="1"/>
          </p:cNvSpPr>
          <p:nvPr/>
        </p:nvSpPr>
        <p:spPr bwMode="auto">
          <a:xfrm>
            <a:off x="60325" y="6008688"/>
            <a:ext cx="8982075" cy="7016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buClr>
                <a:srgbClr val="000000"/>
              </a:buClr>
              <a:buSzPct val="100000"/>
              <a:buFont typeface="Times New Roman" panose="02020603050405020304" pitchFamily="18" charset="0"/>
              <a:buNone/>
            </a:pPr>
            <a:r>
              <a:rPr lang="en-US" altLang="en-US">
                <a:latin typeface="Arial Rounded MT Bold" panose="020F0704030504030204" pitchFamily="34" charset="0"/>
              </a:rPr>
              <a:t>Epigenetics is affected by behavior</a:t>
            </a:r>
            <a:r>
              <a:rPr lang="en-US" altLang="en-US">
                <a:solidFill>
                  <a:srgbClr val="000000"/>
                </a:solidFill>
                <a:latin typeface="Arial Rounded MT Bold" panose="020F0704030504030204" pitchFamily="34" charset="0"/>
              </a:rPr>
              <a:t>.</a:t>
            </a:r>
          </a:p>
        </p:txBody>
      </p:sp>
    </p:spTree>
    <p:extLst>
      <p:ext uri="{BB962C8B-B14F-4D97-AF65-F5344CB8AC3E}">
        <p14:creationId xmlns:p14="http://schemas.microsoft.com/office/powerpoint/2010/main" val="2726788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280A437E-4BF9-ED82-736B-F8FAD64375FE}"/>
              </a:ext>
            </a:extLst>
          </p:cNvPr>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2" name="TextBox 1">
            <a:extLst>
              <a:ext uri="{FF2B5EF4-FFF2-40B4-BE49-F238E27FC236}">
                <a16:creationId xmlns:a16="http://schemas.microsoft.com/office/drawing/2014/main" id="{29100D4C-C9BF-EA5C-C8B3-B5DA1ABF3760}"/>
              </a:ext>
            </a:extLst>
          </p:cNvPr>
          <p:cNvSpPr txBox="1"/>
          <p:nvPr/>
        </p:nvSpPr>
        <p:spPr>
          <a:xfrm>
            <a:off x="4638924" y="2590800"/>
            <a:ext cx="4515467" cy="707886"/>
          </a:xfrm>
          <a:prstGeom prst="rect">
            <a:avLst/>
          </a:prstGeom>
          <a:noFill/>
          <a:ln w="44450">
            <a:solidFill>
              <a:srgbClr val="FFC000"/>
            </a:solidFill>
          </a:ln>
        </p:spPr>
        <p:txBody>
          <a:bodyPr wrap="none" rtlCol="0">
            <a:spAutoFit/>
          </a:bodyPr>
          <a:lstStyle/>
          <a:p>
            <a:r>
              <a:rPr lang="en-US" dirty="0">
                <a:solidFill>
                  <a:schemeClr val="tx1"/>
                </a:solidFill>
              </a:rPr>
              <a:t>Histone modification</a:t>
            </a:r>
          </a:p>
        </p:txBody>
      </p:sp>
    </p:spTree>
    <p:extLst>
      <p:ext uri="{BB962C8B-B14F-4D97-AF65-F5344CB8AC3E}">
        <p14:creationId xmlns:p14="http://schemas.microsoft.com/office/powerpoint/2010/main" val="3398504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019C721B-F3A0-524C-B034-75F7D5CFBD71}"/>
              </a:ext>
            </a:extLst>
          </p:cNvPr>
          <p:cNvSpPr>
            <a:spLocks noGrp="1" noChangeArrowheads="1"/>
          </p:cNvSpPr>
          <p:nvPr>
            <p:ph type="subTitle" idx="1"/>
          </p:nvPr>
        </p:nvSpPr>
        <p:spPr>
          <a:xfrm>
            <a:off x="0" y="0"/>
            <a:ext cx="9144000" cy="6858000"/>
          </a:xfrm>
        </p:spPr>
        <p:txBody>
          <a:bodyPr/>
          <a:lstStyle/>
          <a:p>
            <a:pPr marL="228600" algn="l" eaLnBrk="1" hangingPunct="1"/>
            <a:r>
              <a:rPr lang="en-US" altLang="en-US" sz="4000" dirty="0"/>
              <a:t> </a:t>
            </a:r>
          </a:p>
        </p:txBody>
      </p:sp>
      <p:pic>
        <p:nvPicPr>
          <p:cNvPr id="3" name="Picture 2">
            <a:extLst>
              <a:ext uri="{FF2B5EF4-FFF2-40B4-BE49-F238E27FC236}">
                <a16:creationId xmlns:a16="http://schemas.microsoft.com/office/drawing/2014/main" id="{C90F39FE-6BF8-2B70-3B5D-5F872FE6BDD3}"/>
              </a:ext>
            </a:extLst>
          </p:cNvPr>
          <p:cNvPicPr>
            <a:picLocks noChangeAspect="1"/>
          </p:cNvPicPr>
          <p:nvPr/>
        </p:nvPicPr>
        <p:blipFill>
          <a:blip r:embed="rId3"/>
          <a:stretch>
            <a:fillRect/>
          </a:stretch>
        </p:blipFill>
        <p:spPr>
          <a:xfrm>
            <a:off x="2514600" y="35351"/>
            <a:ext cx="4114800" cy="6787298"/>
          </a:xfrm>
          <a:prstGeom prst="rect">
            <a:avLst/>
          </a:prstGeom>
        </p:spPr>
      </p:pic>
    </p:spTree>
    <p:extLst>
      <p:ext uri="{BB962C8B-B14F-4D97-AF65-F5344CB8AC3E}">
        <p14:creationId xmlns:p14="http://schemas.microsoft.com/office/powerpoint/2010/main" val="1721064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E02081B3-89A8-C825-FCFB-D383BFF8B625}"/>
              </a:ext>
            </a:extLst>
          </p:cNvPr>
          <p:cNvSpPr>
            <a:spLocks noGrp="1" noChangeArrowheads="1"/>
          </p:cNvSpPr>
          <p:nvPr>
            <p:ph type="subTitle" idx="1"/>
          </p:nvPr>
        </p:nvSpPr>
        <p:spPr>
          <a:xfrm>
            <a:off x="0" y="0"/>
            <a:ext cx="9144000" cy="6858000"/>
          </a:xfrm>
        </p:spPr>
        <p:txBody>
          <a:bodyPr/>
          <a:lstStyle/>
          <a:p>
            <a:pPr marL="404813" algn="l" eaLnBrk="1" hangingPunct="1"/>
            <a:r>
              <a:rPr lang="en-US" altLang="en-US" sz="4000" dirty="0"/>
              <a:t>Environmental stress has been shown to increase the risk of substance use.   In an attempt to cope with stress, alcohol and drugs can be used as an escape. Once substance use commences, however, epigenetic alterations may further exacerbate the biological</a:t>
            </a:r>
          </a:p>
        </p:txBody>
      </p:sp>
    </p:spTree>
    <p:extLst>
      <p:ext uri="{BB962C8B-B14F-4D97-AF65-F5344CB8AC3E}">
        <p14:creationId xmlns:p14="http://schemas.microsoft.com/office/powerpoint/2010/main" val="213617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24F79934-8227-3FB0-318B-341B565CB7CC}"/>
              </a:ext>
            </a:extLst>
          </p:cNvPr>
          <p:cNvSpPr>
            <a:spLocks noGrp="1" noChangeArrowheads="1"/>
          </p:cNvSpPr>
          <p:nvPr>
            <p:ph type="subTitle" idx="1"/>
          </p:nvPr>
        </p:nvSpPr>
        <p:spPr>
          <a:xfrm>
            <a:off x="0" y="0"/>
            <a:ext cx="9144000" cy="6858000"/>
          </a:xfrm>
        </p:spPr>
        <p:txBody>
          <a:bodyPr/>
          <a:lstStyle/>
          <a:p>
            <a:pPr algn="l" eaLnBrk="1" hangingPunct="1"/>
            <a:r>
              <a:rPr lang="en-US" altLang="en-US" sz="4000"/>
              <a:t>and behavioral changes associated with addiction.</a:t>
            </a:r>
          </a:p>
          <a:p>
            <a:pPr algn="l" eaLnBrk="1" hangingPunct="1"/>
            <a:r>
              <a:rPr lang="en-US" altLang="en-US" sz="4000"/>
              <a:t>Even short-term substance use can produce long-lasting epigenetic changes in the brain of rodents, via </a:t>
            </a:r>
            <a:r>
              <a:rPr lang="en-US" altLang="en-US" sz="4000">
                <a:solidFill>
                  <a:srgbClr val="FFFF66"/>
                </a:solidFill>
              </a:rPr>
              <a:t>DNA methylation and histone modification</a:t>
            </a:r>
          </a:p>
          <a:p>
            <a:pPr algn="l" eaLnBrk="1" hangingPunct="1"/>
            <a:r>
              <a:rPr lang="en-US" altLang="en-US" sz="4000">
                <a:solidFill>
                  <a:srgbClr val="FFFF66"/>
                </a:solidFill>
              </a:rPr>
              <a:t>DNA cannot be changed by behavior.  But the molecules surrounding it [epi] can be changed.</a:t>
            </a:r>
          </a:p>
        </p:txBody>
      </p:sp>
    </p:spTree>
    <p:extLst>
      <p:ext uri="{BB962C8B-B14F-4D97-AF65-F5344CB8AC3E}">
        <p14:creationId xmlns:p14="http://schemas.microsoft.com/office/powerpoint/2010/main" val="3197082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3793849-F74A-FA34-5843-DABE9BFFEF3E}"/>
              </a:ext>
            </a:extLst>
          </p:cNvPr>
          <p:cNvSpPr>
            <a:spLocks noGrp="1" noChangeArrowheads="1"/>
          </p:cNvSpPr>
          <p:nvPr>
            <p:ph type="subTitle" idx="1"/>
          </p:nvPr>
        </p:nvSpPr>
        <p:spPr>
          <a:xfrm>
            <a:off x="0" y="0"/>
            <a:ext cx="9144000" cy="6858000"/>
          </a:xfrm>
        </p:spPr>
        <p:txBody>
          <a:bodyPr/>
          <a:lstStyle/>
          <a:p>
            <a:pPr marL="228600" algn="l" eaLnBrk="1" hangingPunct="1"/>
            <a:r>
              <a:rPr lang="en-US" altLang="en-US" sz="3600" dirty="0"/>
              <a:t>Identical twins have identical DNA, which leads to the perceived conclusion that all identical twins are either heterosexual or homosexual. However, it is evident that this is not the case, consequently leaving a gap in the explanation for homosexuality. </a:t>
            </a:r>
            <a:r>
              <a:rPr lang="en-US" altLang="en-US" sz="3600" dirty="0">
                <a:solidFill>
                  <a:srgbClr val="FFFF66"/>
                </a:solidFill>
              </a:rPr>
              <a:t>A "gay" gene does not produce homosexuality</a:t>
            </a:r>
            <a:r>
              <a:rPr lang="en-US" altLang="en-US" sz="3600" dirty="0"/>
              <a:t>, rather, epigenetic modifications act as a </a:t>
            </a:r>
            <a:r>
              <a:rPr lang="en-US" altLang="en-US" sz="3600" dirty="0">
                <a:solidFill>
                  <a:srgbClr val="FFFF66"/>
                </a:solidFill>
              </a:rPr>
              <a:t>temporary</a:t>
            </a:r>
            <a:r>
              <a:rPr lang="en-US" altLang="en-US" sz="3600" dirty="0"/>
              <a:t> "switches" that regulate how the genes are expressed. </a:t>
            </a:r>
          </a:p>
        </p:txBody>
      </p:sp>
    </p:spTree>
    <p:extLst>
      <p:ext uri="{BB962C8B-B14F-4D97-AF65-F5344CB8AC3E}">
        <p14:creationId xmlns:p14="http://schemas.microsoft.com/office/powerpoint/2010/main" val="4790030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C28B2E7-F38E-4B74-BFF2-1F66825D7931}"/>
              </a:ext>
            </a:extLst>
          </p:cNvPr>
          <p:cNvSpPr>
            <a:spLocks noGrp="1" noChangeArrowheads="1"/>
          </p:cNvSpPr>
          <p:nvPr>
            <p:ph type="subTitle" idx="1"/>
          </p:nvPr>
        </p:nvSpPr>
        <p:spPr>
          <a:xfrm>
            <a:off x="0" y="0"/>
            <a:ext cx="9144000" cy="6858000"/>
          </a:xfrm>
        </p:spPr>
        <p:txBody>
          <a:bodyPr/>
          <a:lstStyle/>
          <a:p>
            <a:pPr marL="176213" indent="-61913" algn="l" eaLnBrk="1" hangingPunct="1"/>
            <a:r>
              <a:rPr lang="en-US" altLang="en-US" sz="3600" dirty="0"/>
              <a:t>Only twenty percent of identical twins are both homosexual which leads to the hypothesis that even though identical twins share the same DNA, homosexuality is created by something else rather than the genes. Epigenetic transformation allows the on and off switch of certain genes, subsequently shaping how cells respond to androgen signaling, which is critical in sexual development. </a:t>
            </a:r>
          </a:p>
        </p:txBody>
      </p:sp>
    </p:spTree>
    <p:extLst>
      <p:ext uri="{BB962C8B-B14F-4D97-AF65-F5344CB8AC3E}">
        <p14:creationId xmlns:p14="http://schemas.microsoft.com/office/powerpoint/2010/main" val="3869805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49DCAF9-B77F-FC5B-D2A6-DBA0F3362B05}"/>
              </a:ext>
            </a:extLst>
          </p:cNvPr>
          <p:cNvSpPr>
            <a:spLocks noGrp="1" noChangeArrowheads="1"/>
          </p:cNvSpPr>
          <p:nvPr>
            <p:ph type="subTitle" idx="1"/>
          </p:nvPr>
        </p:nvSpPr>
        <p:spPr>
          <a:xfrm>
            <a:off x="0" y="0"/>
            <a:ext cx="9144000" cy="6858000"/>
          </a:xfrm>
        </p:spPr>
        <p:txBody>
          <a:bodyPr>
            <a:normAutofit fontScale="85000" lnSpcReduction="10000"/>
          </a:bodyPr>
          <a:lstStyle/>
          <a:p>
            <a:pPr marL="228600" indent="61913" algn="l"/>
            <a:r>
              <a:rPr lang="en-US" sz="4800" dirty="0"/>
              <a:t>Contrary to the fixed sequence of 'letters' in our DNA, epigenetic marks can also change throughout our life and in response to our environment or lifestyle. For example, smoking changes the epigenetic makeup of lung cells, eventually leading to cancer. Other influences of external stimuli like stress, disease or diet are also supposed to be stored in the epigenetic memory of cells.</a:t>
            </a:r>
            <a:endParaRPr lang="en-US" altLang="en-US" sz="4000" dirty="0"/>
          </a:p>
        </p:txBody>
      </p:sp>
    </p:spTree>
    <p:extLst>
      <p:ext uri="{BB962C8B-B14F-4D97-AF65-F5344CB8AC3E}">
        <p14:creationId xmlns:p14="http://schemas.microsoft.com/office/powerpoint/2010/main" val="112401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91F3E3C-E22B-3D4D-4A3E-1DCA91F305F9}"/>
              </a:ext>
            </a:extLst>
          </p:cNvPr>
          <p:cNvSpPr>
            <a:spLocks noGrp="1" noChangeArrowheads="1"/>
          </p:cNvSpPr>
          <p:nvPr>
            <p:ph type="subTitle" idx="1"/>
          </p:nvPr>
        </p:nvSpPr>
        <p:spPr>
          <a:xfrm>
            <a:off x="0" y="0"/>
            <a:ext cx="9144000" cy="6858000"/>
          </a:xfrm>
        </p:spPr>
        <p:txBody>
          <a:bodyPr/>
          <a:lstStyle/>
          <a:p>
            <a:pPr algn="l" eaLnBrk="1" hangingPunct="1"/>
            <a:r>
              <a:rPr lang="en-US" altLang="ja-JP" sz="4000" dirty="0">
                <a:ea typeface="ＭＳ Ｐゴシック" panose="020B0600070205080204" pitchFamily="34" charset="-128"/>
              </a:rPr>
              <a:t>Engineers' Conversion Table </a:t>
            </a:r>
          </a:p>
          <a:p>
            <a:pPr algn="l" eaLnBrk="1" hangingPunct="1"/>
            <a:r>
              <a:rPr lang="en-US" altLang="ja-JP" sz="4000" dirty="0">
                <a:ea typeface="ＭＳ Ｐゴシック" panose="020B0600070205080204" pitchFamily="34" charset="-128"/>
              </a:rPr>
              <a:t> 1.  Ratio of an igloo's circumference to its diameter = </a:t>
            </a:r>
            <a:r>
              <a:rPr lang="en-US" altLang="ja-JP" sz="4000" dirty="0">
                <a:solidFill>
                  <a:srgbClr val="FFFF66"/>
                </a:solidFill>
                <a:ea typeface="ＭＳ Ｐゴシック" panose="020B0600070205080204" pitchFamily="34" charset="-128"/>
              </a:rPr>
              <a:t>Eskimo Pi</a:t>
            </a:r>
            <a:r>
              <a:rPr lang="en-US" altLang="ja-JP" sz="4000" dirty="0">
                <a:ea typeface="ＭＳ Ｐゴシック" panose="020B0600070205080204" pitchFamily="34" charset="-128"/>
              </a:rPr>
              <a:t> </a:t>
            </a:r>
          </a:p>
          <a:p>
            <a:pPr algn="l" eaLnBrk="1" hangingPunct="1"/>
            <a:r>
              <a:rPr lang="en-US" altLang="ja-JP" sz="4000" dirty="0">
                <a:ea typeface="ＭＳ Ｐゴシック" panose="020B0600070205080204" pitchFamily="34" charset="-128"/>
              </a:rPr>
              <a:t>2.  2000 pounds of Chinese soup =</a:t>
            </a:r>
          </a:p>
        </p:txBody>
      </p:sp>
    </p:spTree>
    <p:extLst>
      <p:ext uri="{BB962C8B-B14F-4D97-AF65-F5344CB8AC3E}">
        <p14:creationId xmlns:p14="http://schemas.microsoft.com/office/powerpoint/2010/main" val="2232702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49DCAF9-B77F-FC5B-D2A6-DBA0F3362B05}"/>
              </a:ext>
            </a:extLst>
          </p:cNvPr>
          <p:cNvSpPr>
            <a:spLocks noGrp="1" noChangeArrowheads="1"/>
          </p:cNvSpPr>
          <p:nvPr>
            <p:ph type="subTitle" idx="1"/>
          </p:nvPr>
        </p:nvSpPr>
        <p:spPr>
          <a:xfrm>
            <a:off x="0" y="0"/>
            <a:ext cx="9144000" cy="6858000"/>
          </a:xfrm>
        </p:spPr>
        <p:txBody>
          <a:bodyPr>
            <a:normAutofit fontScale="85000" lnSpcReduction="20000"/>
          </a:bodyPr>
          <a:lstStyle/>
          <a:p>
            <a:pPr marL="290513" indent="-61913" algn="l"/>
            <a:r>
              <a:rPr lang="en-US" sz="4800" dirty="0"/>
              <a:t>It has long been thought that these epigenetic modifications never cross the border of generations. Scientists assumed that epigenetic memory accumulated throughout life is entirely cleared during the development of sperms and egg cells. Just recently a handful of studies stirred the scientific community by showing that epigenetic marks indeed can be transmitted over generations</a:t>
            </a:r>
          </a:p>
          <a:p>
            <a:pPr marL="290513" indent="-61913" algn="l" eaLnBrk="1" hangingPunct="1">
              <a:lnSpc>
                <a:spcPct val="90000"/>
              </a:lnSpc>
            </a:pPr>
            <a:endParaRPr lang="en-US" altLang="en-US" sz="4000" dirty="0"/>
          </a:p>
        </p:txBody>
      </p:sp>
    </p:spTree>
    <p:extLst>
      <p:ext uri="{BB962C8B-B14F-4D97-AF65-F5344CB8AC3E}">
        <p14:creationId xmlns:p14="http://schemas.microsoft.com/office/powerpoint/2010/main" val="3954085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49DCAF9-B77F-FC5B-D2A6-DBA0F3362B05}"/>
              </a:ext>
            </a:extLst>
          </p:cNvPr>
          <p:cNvSpPr>
            <a:spLocks noGrp="1" noChangeArrowheads="1"/>
          </p:cNvSpPr>
          <p:nvPr>
            <p:ph type="subTitle" idx="1"/>
          </p:nvPr>
        </p:nvSpPr>
        <p:spPr>
          <a:xfrm>
            <a:off x="0" y="0"/>
            <a:ext cx="9144000" cy="6858000"/>
          </a:xfrm>
        </p:spPr>
        <p:txBody>
          <a:bodyPr/>
          <a:lstStyle/>
          <a:p>
            <a:pPr marL="176213" indent="52388" algn="l" eaLnBrk="1" hangingPunct="1">
              <a:lnSpc>
                <a:spcPct val="90000"/>
              </a:lnSpc>
            </a:pPr>
            <a:r>
              <a:rPr lang="en-US" altLang="en-US" sz="4000" dirty="0"/>
              <a:t>The international team in Freiburg is convinced that their findings have far-reaching implications. "Our study indicates that we inherit more than just genes from our parents. It seems to be that we also get a fine-tuned as well as important gene regulation machinery that can be influenced by our environment and individual lifestyle.</a:t>
            </a:r>
          </a:p>
        </p:txBody>
      </p:sp>
    </p:spTree>
    <p:extLst>
      <p:ext uri="{BB962C8B-B14F-4D97-AF65-F5344CB8AC3E}">
        <p14:creationId xmlns:p14="http://schemas.microsoft.com/office/powerpoint/2010/main" val="14548302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019C721B-F3A0-524C-B034-75F7D5CFBD71}"/>
              </a:ext>
            </a:extLst>
          </p:cNvPr>
          <p:cNvSpPr>
            <a:spLocks noGrp="1" noChangeArrowheads="1"/>
          </p:cNvSpPr>
          <p:nvPr>
            <p:ph type="subTitle" idx="1"/>
          </p:nvPr>
        </p:nvSpPr>
        <p:spPr>
          <a:xfrm>
            <a:off x="0" y="0"/>
            <a:ext cx="9144000" cy="6858000"/>
          </a:xfrm>
        </p:spPr>
        <p:txBody>
          <a:bodyPr/>
          <a:lstStyle/>
          <a:p>
            <a:pPr marL="228600" algn="l" eaLnBrk="1" hangingPunct="1"/>
            <a:r>
              <a:rPr lang="en-US" altLang="en-US" sz="4000" dirty="0"/>
              <a:t>Behavior causes epigenetic changes, behavioral proclivities, that last for </a:t>
            </a:r>
            <a:r>
              <a:rPr lang="en-US" altLang="en-US" sz="4000" dirty="0">
                <a:solidFill>
                  <a:srgbClr val="FFFF66"/>
                </a:solidFill>
              </a:rPr>
              <a:t>three or four generations.</a:t>
            </a:r>
            <a:r>
              <a:rPr lang="en-US" altLang="en-US" sz="4000" dirty="0"/>
              <a:t>  </a:t>
            </a:r>
          </a:p>
          <a:p>
            <a:pPr marL="228600" algn="l" eaLnBrk="1" hangingPunct="1"/>
            <a:endParaRPr lang="en-US" altLang="en-US" sz="4000" dirty="0"/>
          </a:p>
          <a:p>
            <a:pPr marL="228600" algn="l" eaLnBrk="1" hangingPunct="1"/>
            <a:r>
              <a:rPr lang="en-US" altLang="en-US" sz="4000" dirty="0"/>
              <a:t>Good choices can overcome the proclivities, shorten, or at least not extend the epigenetic proclivity.</a:t>
            </a:r>
          </a:p>
        </p:txBody>
      </p:sp>
    </p:spTree>
    <p:extLst>
      <p:ext uri="{BB962C8B-B14F-4D97-AF65-F5344CB8AC3E}">
        <p14:creationId xmlns:p14="http://schemas.microsoft.com/office/powerpoint/2010/main" val="8985149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49DCAF9-B77F-FC5B-D2A6-DBA0F3362B05}"/>
              </a:ext>
            </a:extLst>
          </p:cNvPr>
          <p:cNvSpPr>
            <a:spLocks noGrp="1" noChangeArrowheads="1"/>
          </p:cNvSpPr>
          <p:nvPr>
            <p:ph type="subTitle" idx="1"/>
          </p:nvPr>
        </p:nvSpPr>
        <p:spPr>
          <a:xfrm>
            <a:off x="0" y="0"/>
            <a:ext cx="9144000" cy="6858000"/>
          </a:xfrm>
        </p:spPr>
        <p:txBody>
          <a:bodyPr/>
          <a:lstStyle/>
          <a:p>
            <a:pPr marL="762000" indent="-357188" algn="l" eaLnBrk="1" hangingPunct="1">
              <a:lnSpc>
                <a:spcPct val="90000"/>
              </a:lnSpc>
            </a:pPr>
            <a:endParaRPr lang="en-US" altLang="en-US" sz="4000" dirty="0"/>
          </a:p>
          <a:p>
            <a:pPr marL="762000" indent="-357188" algn="l" eaLnBrk="1" hangingPunct="1">
              <a:lnSpc>
                <a:spcPct val="90000"/>
              </a:lnSpc>
            </a:pPr>
            <a:r>
              <a:rPr lang="en-US" altLang="en-US" sz="4000" dirty="0"/>
              <a:t>There is no gay gene.</a:t>
            </a:r>
          </a:p>
          <a:p>
            <a:pPr marL="404813" algn="l" eaLnBrk="1" hangingPunct="1">
              <a:lnSpc>
                <a:spcPct val="90000"/>
              </a:lnSpc>
            </a:pPr>
            <a:r>
              <a:rPr lang="en-US" altLang="en-US" sz="4000" dirty="0"/>
              <a:t>There are epigenetic modifications to the function of our DNA that are behavior induced, and make tendencies in the behavior of the next generation.  So can be behavior reversed.</a:t>
            </a:r>
          </a:p>
        </p:txBody>
      </p:sp>
    </p:spTree>
    <p:extLst>
      <p:ext uri="{BB962C8B-B14F-4D97-AF65-F5344CB8AC3E}">
        <p14:creationId xmlns:p14="http://schemas.microsoft.com/office/powerpoint/2010/main" val="39755075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106680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33B2B394-AAFF-9464-9F38-C823E5860E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080"/>
            <a:ext cx="9144000" cy="6858000"/>
          </a:xfrm>
          <a:prstGeom prst="rect">
            <a:avLst/>
          </a:prstGeom>
        </p:spPr>
      </p:pic>
      <p:sp>
        <p:nvSpPr>
          <p:cNvPr id="2" name="TextBox 1">
            <a:extLst>
              <a:ext uri="{FF2B5EF4-FFF2-40B4-BE49-F238E27FC236}">
                <a16:creationId xmlns:a16="http://schemas.microsoft.com/office/drawing/2014/main" id="{448E78A4-8C34-5FB1-4664-A8008301492B}"/>
              </a:ext>
            </a:extLst>
          </p:cNvPr>
          <p:cNvSpPr txBox="1"/>
          <p:nvPr/>
        </p:nvSpPr>
        <p:spPr>
          <a:xfrm>
            <a:off x="156418" y="253821"/>
            <a:ext cx="8487452" cy="5016758"/>
          </a:xfrm>
          <a:prstGeom prst="rect">
            <a:avLst/>
          </a:prstGeom>
          <a:noFill/>
        </p:spPr>
        <p:txBody>
          <a:bodyPr wrap="none" rtlCol="0">
            <a:spAutoFit/>
          </a:bodyPr>
          <a:lstStyle/>
          <a:p>
            <a:pPr algn="l"/>
            <a:r>
              <a:rPr lang="en-US" u="sng" dirty="0">
                <a:solidFill>
                  <a:srgbClr val="FFFF00"/>
                </a:solidFill>
                <a:latin typeface="Arial Rounded MT Bold" panose="020F0704030504030204" pitchFamily="34" charset="0"/>
              </a:rPr>
              <a:t>Epigenetic Considerations </a:t>
            </a:r>
          </a:p>
          <a:p>
            <a:pPr algn="l"/>
            <a:r>
              <a:rPr lang="en-US" u="sng" dirty="0">
                <a:solidFill>
                  <a:srgbClr val="FFFF00"/>
                </a:solidFill>
                <a:latin typeface="Arial Rounded MT Bold" panose="020F0704030504030204" pitchFamily="34" charset="0"/>
              </a:rPr>
              <a:t>and the Truth of Homosexuality</a:t>
            </a:r>
          </a:p>
          <a:p>
            <a:pPr marL="461963" indent="-461963" algn="l">
              <a:buFont typeface="+mj-lt"/>
              <a:buAutoNum type="arabicPeriod"/>
            </a:pPr>
            <a:r>
              <a:rPr lang="en-US" dirty="0">
                <a:latin typeface="Arial Rounded MT Bold" panose="020F0704030504030204" pitchFamily="34" charset="0"/>
              </a:rPr>
              <a:t>Homosexuality is a sin. </a:t>
            </a:r>
          </a:p>
          <a:p>
            <a:pPr marL="461963" indent="-461963" algn="l">
              <a:buFont typeface="+mj-lt"/>
              <a:buAutoNum type="arabicPeriod"/>
            </a:pPr>
            <a:r>
              <a:rPr lang="en-US" dirty="0">
                <a:latin typeface="Arial Rounded MT Bold" panose="020F0704030504030204" pitchFamily="34" charset="0"/>
              </a:rPr>
              <a:t>Three causes of homosexuality.</a:t>
            </a:r>
          </a:p>
          <a:p>
            <a:pPr marL="1030288" lvl="1" indent="-287338">
              <a:buFont typeface="Arial" panose="020B0604020202020204" pitchFamily="34" charset="0"/>
              <a:buChar char="•"/>
            </a:pPr>
            <a:r>
              <a:rPr lang="en-US" dirty="0">
                <a:latin typeface="Arial Rounded MT Bold" panose="020F0704030504030204" pitchFamily="34" charset="0"/>
              </a:rPr>
              <a:t>Epigenetics</a:t>
            </a:r>
          </a:p>
          <a:p>
            <a:pPr marL="1030288" lvl="1" indent="-287338">
              <a:buFont typeface="Arial" panose="020B0604020202020204" pitchFamily="34" charset="0"/>
              <a:buChar char="•"/>
            </a:pPr>
            <a:r>
              <a:rPr lang="en-US" u="sng" dirty="0">
                <a:solidFill>
                  <a:srgbClr val="FFFF00"/>
                </a:solidFill>
                <a:latin typeface="Arial Rounded MT Bold" panose="020F0704030504030204" pitchFamily="34" charset="0"/>
              </a:rPr>
              <a:t>Response to pain</a:t>
            </a:r>
          </a:p>
          <a:p>
            <a:pPr marL="1030288" lvl="1" indent="-287338">
              <a:buFont typeface="Arial" panose="020B0604020202020204" pitchFamily="34" charset="0"/>
              <a:buChar char="•"/>
            </a:pPr>
            <a:r>
              <a:rPr lang="en-US" dirty="0">
                <a:latin typeface="Arial Rounded MT Bold" panose="020F0704030504030204" pitchFamily="34" charset="0"/>
              </a:rPr>
              <a:t>Indulgence</a:t>
            </a:r>
          </a:p>
          <a:p>
            <a:pPr marL="519113" indent="-519113">
              <a:buFont typeface="+mj-lt"/>
              <a:buAutoNum type="arabicPeriod"/>
            </a:pPr>
            <a:r>
              <a:rPr lang="en-US" dirty="0">
                <a:latin typeface="Arial Rounded MT Bold" panose="020F0704030504030204" pitchFamily="34" charset="0"/>
              </a:rPr>
              <a:t>Cure</a:t>
            </a:r>
          </a:p>
        </p:txBody>
      </p:sp>
    </p:spTree>
    <p:extLst>
      <p:ext uri="{BB962C8B-B14F-4D97-AF65-F5344CB8AC3E}">
        <p14:creationId xmlns:p14="http://schemas.microsoft.com/office/powerpoint/2010/main" val="27073072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F26F22F-913C-5F57-679C-5010EB0F53D8}"/>
              </a:ext>
            </a:extLst>
          </p:cNvPr>
          <p:cNvSpPr>
            <a:spLocks noGrp="1" noChangeArrowheads="1"/>
          </p:cNvSpPr>
          <p:nvPr>
            <p:ph type="subTitle" idx="1"/>
          </p:nvPr>
        </p:nvSpPr>
        <p:spPr>
          <a:xfrm>
            <a:off x="0" y="0"/>
            <a:ext cx="9144000" cy="6858000"/>
          </a:xfrm>
        </p:spPr>
        <p:txBody>
          <a:bodyPr/>
          <a:lstStyle/>
          <a:p>
            <a:pPr algn="l" eaLnBrk="1" hangingPunct="1">
              <a:buFontTx/>
              <a:buChar char="•"/>
            </a:pPr>
            <a:r>
              <a:rPr lang="en-US" altLang="en-US" sz="4000" dirty="0"/>
              <a:t>Predator: exploits others for his own comfort/pleasure</a:t>
            </a:r>
          </a:p>
          <a:p>
            <a:pPr algn="l" eaLnBrk="1" hangingPunct="1">
              <a:buFontTx/>
              <a:buChar char="•"/>
            </a:pPr>
            <a:r>
              <a:rPr lang="en-US" altLang="en-US" sz="4000" dirty="0"/>
              <a:t>Possum: hides or is compliant to avoid pain of confrontation</a:t>
            </a:r>
          </a:p>
          <a:p>
            <a:pPr algn="l" eaLnBrk="1" hangingPunct="1">
              <a:buFontTx/>
              <a:buChar char="•"/>
            </a:pPr>
            <a:r>
              <a:rPr lang="en-US" altLang="en-US" sz="4000" dirty="0"/>
              <a:t>Protector: gives comfort, gently deals with the weak</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46D2CF0-D128-9275-0FAD-8E4B04A45BA3}"/>
              </a:ext>
            </a:extLst>
          </p:cNvPr>
          <p:cNvSpPr>
            <a:spLocks noGrp="1" noChangeArrowheads="1"/>
          </p:cNvSpPr>
          <p:nvPr>
            <p:ph type="subTitle" idx="1"/>
          </p:nvPr>
        </p:nvSpPr>
        <p:spPr>
          <a:xfrm>
            <a:off x="0" y="0"/>
            <a:ext cx="9144000" cy="6858000"/>
          </a:xfrm>
        </p:spPr>
        <p:txBody>
          <a:bodyPr/>
          <a:lstStyle/>
          <a:p>
            <a:pPr marL="762000" indent="-762000" algn="l" eaLnBrk="1" hangingPunct="1">
              <a:buFontTx/>
              <a:buAutoNum type="arabicPeriod"/>
            </a:pPr>
            <a:r>
              <a:rPr lang="en-US" altLang="en-US" sz="3600" u="sng" dirty="0"/>
              <a:t>Abuse or Emotional devastation and false comfort</a:t>
            </a:r>
            <a:r>
              <a:rPr lang="en-US" altLang="en-US" sz="3600" dirty="0"/>
              <a:t>.  Lack of healthy love.  [Typically domineering mothers and passive / aggressive, absent, or abusive fathers.   Wounds, that’s why Joy in Yeshua </a:t>
            </a:r>
            <a:r>
              <a:rPr lang="he-IL" altLang="en-US" sz="4000" b="1" dirty="0">
                <a:latin typeface="David" panose="020E0502060401010101" pitchFamily="34" charset="-79"/>
                <a:cs typeface="David" panose="020E0502060401010101" pitchFamily="34" charset="-79"/>
              </a:rPr>
              <a:t>ישוע</a:t>
            </a:r>
            <a:r>
              <a:rPr lang="en-US" altLang="en-US" sz="3600" dirty="0"/>
              <a:t> building is so vital.  Wounds from predators.</a:t>
            </a:r>
          </a:p>
          <a:p>
            <a:pPr marL="762000" indent="-762000" algn="l" eaLnBrk="1" hangingPunct="1">
              <a:buFontTx/>
              <a:buChar char="•"/>
            </a:pPr>
            <a:r>
              <a:rPr lang="en-US" altLang="en-US" sz="3600" dirty="0"/>
              <a:t>Possum behavior </a:t>
            </a:r>
            <a:r>
              <a:rPr lang="en-US" altLang="en-US" sz="3600" dirty="0">
                <a:sym typeface="Wingdings" panose="05000000000000000000" pitchFamily="2" charset="2"/>
              </a:rPr>
              <a:t></a:t>
            </a:r>
            <a:r>
              <a:rPr lang="en-US" altLang="en-US" sz="3600" dirty="0"/>
              <a:t> predator  [Hurt people hurt people]</a:t>
            </a:r>
          </a:p>
          <a:p>
            <a:pPr marL="762000" indent="-762000" algn="l" eaLnBrk="1" hangingPunct="1">
              <a:buFontTx/>
              <a:buChar char="•"/>
            </a:pPr>
            <a:r>
              <a:rPr lang="en-US" altLang="en-US" sz="3600" dirty="0"/>
              <a:t>Abandonment is the ultimate source of shame, wounding.</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49DCAF9-B77F-FC5B-D2A6-DBA0F3362B05}"/>
              </a:ext>
            </a:extLst>
          </p:cNvPr>
          <p:cNvSpPr>
            <a:spLocks noGrp="1" noChangeArrowheads="1"/>
          </p:cNvSpPr>
          <p:nvPr>
            <p:ph type="subTitle" idx="1"/>
          </p:nvPr>
        </p:nvSpPr>
        <p:spPr>
          <a:xfrm>
            <a:off x="0" y="0"/>
            <a:ext cx="3119715" cy="6858000"/>
          </a:xfrm>
        </p:spPr>
        <p:txBody>
          <a:bodyPr/>
          <a:lstStyle/>
          <a:p>
            <a:pPr algn="l" eaLnBrk="1" hangingPunct="1">
              <a:lnSpc>
                <a:spcPct val="90000"/>
              </a:lnSpc>
            </a:pPr>
            <a:r>
              <a:rPr lang="en-US" altLang="en-US" sz="4000" dirty="0"/>
              <a:t>Rosaria Butterfield, who lived as a practicing lesbian for 10 years before finding Yeshua /Jesus, </a:t>
            </a:r>
          </a:p>
        </p:txBody>
      </p:sp>
      <p:pic>
        <p:nvPicPr>
          <p:cNvPr id="3" name="Picture 2">
            <a:extLst>
              <a:ext uri="{FF2B5EF4-FFF2-40B4-BE49-F238E27FC236}">
                <a16:creationId xmlns:a16="http://schemas.microsoft.com/office/drawing/2014/main" id="{E8B1CB5E-EA94-B09C-4034-D656CCECA19F}"/>
              </a:ext>
            </a:extLst>
          </p:cNvPr>
          <p:cNvPicPr>
            <a:picLocks noChangeAspect="1"/>
          </p:cNvPicPr>
          <p:nvPr/>
        </p:nvPicPr>
        <p:blipFill>
          <a:blip r:embed="rId3"/>
          <a:stretch>
            <a:fillRect/>
          </a:stretch>
        </p:blipFill>
        <p:spPr>
          <a:xfrm>
            <a:off x="3119715" y="0"/>
            <a:ext cx="6017358" cy="5334000"/>
          </a:xfrm>
          <a:prstGeom prst="rect">
            <a:avLst/>
          </a:prstGeom>
        </p:spPr>
      </p:pic>
    </p:spTree>
    <p:extLst>
      <p:ext uri="{BB962C8B-B14F-4D97-AF65-F5344CB8AC3E}">
        <p14:creationId xmlns:p14="http://schemas.microsoft.com/office/powerpoint/2010/main" val="42668895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5096C4BD-BA23-96BD-83C5-FAD29C9F33D0}"/>
              </a:ext>
            </a:extLst>
          </p:cNvPr>
          <p:cNvSpPr>
            <a:spLocks noGrp="1" noChangeArrowheads="1"/>
          </p:cNvSpPr>
          <p:nvPr>
            <p:ph type="subTitle" idx="1"/>
          </p:nvPr>
        </p:nvSpPr>
        <p:spPr>
          <a:xfrm>
            <a:off x="0" y="0"/>
            <a:ext cx="9144000" cy="6858000"/>
          </a:xfrm>
        </p:spPr>
        <p:txBody>
          <a:bodyPr/>
          <a:lstStyle/>
          <a:p>
            <a:pPr algn="l" eaLnBrk="1" hangingPunct="1"/>
            <a:r>
              <a:rPr lang="en-US" altLang="en-US" sz="4000" dirty="0"/>
              <a:t>is adamant that most people who adopt this kind of lifestyle have been traumatized or abused in some way.</a:t>
            </a:r>
          </a:p>
          <a:p>
            <a:pPr algn="l" eaLnBrk="1" hangingPunct="1"/>
            <a:r>
              <a:rPr lang="en-US" altLang="en-US" sz="4000" dirty="0"/>
              <a:t> That hidden hurt is exactly what Pullman zeroed in on when she talked with “Outstanding” podcast host Joseph Backholm.</a:t>
            </a:r>
          </a:p>
          <a:p>
            <a:pPr algn="l" eaLnBrk="1" hangingPunct="1"/>
            <a:endParaRPr lang="en-US" altLang="en-US" sz="4000" dirty="0"/>
          </a:p>
          <a:p>
            <a:pPr algn="l" eaLnBrk="1" hangingPunct="1"/>
            <a:endParaRPr lang="en-US" altLang="en-US" sz="4000" dirty="0"/>
          </a:p>
        </p:txBody>
      </p:sp>
    </p:spTree>
    <p:extLst>
      <p:ext uri="{BB962C8B-B14F-4D97-AF65-F5344CB8AC3E}">
        <p14:creationId xmlns:p14="http://schemas.microsoft.com/office/powerpoint/2010/main" val="38071192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49DCAF9-B77F-FC5B-D2A6-DBA0F3362B05}"/>
              </a:ext>
            </a:extLst>
          </p:cNvPr>
          <p:cNvSpPr>
            <a:spLocks noGrp="1" noChangeArrowheads="1"/>
          </p:cNvSpPr>
          <p:nvPr>
            <p:ph type="subTitle" idx="1"/>
          </p:nvPr>
        </p:nvSpPr>
        <p:spPr>
          <a:xfrm>
            <a:off x="0" y="0"/>
            <a:ext cx="9144000" cy="6858000"/>
          </a:xfrm>
        </p:spPr>
        <p:txBody>
          <a:bodyPr>
            <a:normAutofit/>
          </a:bodyPr>
          <a:lstStyle/>
          <a:p>
            <a:pPr marL="342900" algn="l" eaLnBrk="1" hangingPunct="1">
              <a:lnSpc>
                <a:spcPct val="90000"/>
              </a:lnSpc>
            </a:pPr>
            <a:r>
              <a:rPr lang="en-US" altLang="en-US" sz="4000" dirty="0"/>
              <a:t>Like a lot of adults her age, The Federalist’s Joy Pullman grew up as a child of separated parents. It’s an experience that she’s carried with her into her research and writing about the LGBT movement. In her new book, “False Flag: Why Queer Politics Means the End of America,”</a:t>
            </a:r>
          </a:p>
        </p:txBody>
      </p:sp>
    </p:spTree>
    <p:extLst>
      <p:ext uri="{BB962C8B-B14F-4D97-AF65-F5344CB8AC3E}">
        <p14:creationId xmlns:p14="http://schemas.microsoft.com/office/powerpoint/2010/main" val="584966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91F3E3C-E22B-3D4D-4A3E-1DCA91F305F9}"/>
              </a:ext>
            </a:extLst>
          </p:cNvPr>
          <p:cNvSpPr>
            <a:spLocks noGrp="1" noChangeArrowheads="1"/>
          </p:cNvSpPr>
          <p:nvPr>
            <p:ph type="subTitle" idx="1"/>
          </p:nvPr>
        </p:nvSpPr>
        <p:spPr>
          <a:xfrm>
            <a:off x="0" y="0"/>
            <a:ext cx="9144000" cy="6858000"/>
          </a:xfrm>
        </p:spPr>
        <p:txBody>
          <a:bodyPr/>
          <a:lstStyle/>
          <a:p>
            <a:pPr algn="l" eaLnBrk="1" hangingPunct="1"/>
            <a:r>
              <a:rPr lang="en-US" altLang="ja-JP" sz="4000" dirty="0">
                <a:ea typeface="ＭＳ Ｐゴシック" panose="020B0600070205080204" pitchFamily="34" charset="-128"/>
              </a:rPr>
              <a:t>Engineers' Conversion Table </a:t>
            </a:r>
          </a:p>
          <a:p>
            <a:pPr algn="l" eaLnBrk="1" hangingPunct="1"/>
            <a:r>
              <a:rPr lang="en-US" altLang="ja-JP" sz="4000" dirty="0">
                <a:ea typeface="ＭＳ Ｐゴシック" panose="020B0600070205080204" pitchFamily="34" charset="-128"/>
              </a:rPr>
              <a:t> 1.  Ratio of an igloo's circumference to its diameter = </a:t>
            </a:r>
            <a:r>
              <a:rPr lang="en-US" altLang="ja-JP" sz="4000" dirty="0">
                <a:solidFill>
                  <a:srgbClr val="FFFF66"/>
                </a:solidFill>
                <a:ea typeface="ＭＳ Ｐゴシック" panose="020B0600070205080204" pitchFamily="34" charset="-128"/>
              </a:rPr>
              <a:t>Eskimo Pi</a:t>
            </a:r>
            <a:r>
              <a:rPr lang="en-US" altLang="ja-JP" sz="4000" dirty="0">
                <a:ea typeface="ＭＳ Ｐゴシック" panose="020B0600070205080204" pitchFamily="34" charset="-128"/>
              </a:rPr>
              <a:t> </a:t>
            </a:r>
          </a:p>
          <a:p>
            <a:pPr algn="l" eaLnBrk="1" hangingPunct="1"/>
            <a:r>
              <a:rPr lang="en-US" altLang="ja-JP" sz="4000" dirty="0">
                <a:ea typeface="ＭＳ Ｐゴシック" panose="020B0600070205080204" pitchFamily="34" charset="-128"/>
              </a:rPr>
              <a:t>2.  2000 pounds of Chinese soup = </a:t>
            </a:r>
            <a:r>
              <a:rPr lang="en-US" altLang="ja-JP" sz="4000" dirty="0">
                <a:solidFill>
                  <a:srgbClr val="FFFF66"/>
                </a:solidFill>
                <a:ea typeface="ＭＳ Ｐゴシック" panose="020B0600070205080204" pitchFamily="34" charset="-128"/>
              </a:rPr>
              <a:t>Won </a:t>
            </a:r>
            <a:r>
              <a:rPr lang="en-US" altLang="ja-JP" sz="4000">
                <a:solidFill>
                  <a:srgbClr val="FFFF66"/>
                </a:solidFill>
                <a:ea typeface="ＭＳ Ｐゴシック" panose="020B0600070205080204" pitchFamily="34" charset="-128"/>
              </a:rPr>
              <a:t>ton</a:t>
            </a:r>
            <a:r>
              <a:rPr lang="en-US" altLang="ja-JP" sz="4000">
                <a:ea typeface="ＭＳ Ｐゴシック" panose="020B0600070205080204" pitchFamily="34" charset="-128"/>
              </a:rPr>
              <a:t> </a:t>
            </a:r>
            <a:endParaRPr lang="en-US" altLang="ja-JP" sz="4000" dirty="0">
              <a:ea typeface="ＭＳ Ｐゴシック" panose="020B0600070205080204" pitchFamily="34" charset="-128"/>
            </a:endParaRPr>
          </a:p>
        </p:txBody>
      </p:sp>
    </p:spTree>
    <p:extLst>
      <p:ext uri="{BB962C8B-B14F-4D97-AF65-F5344CB8AC3E}">
        <p14:creationId xmlns:p14="http://schemas.microsoft.com/office/powerpoint/2010/main" val="2263864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49DCAF9-B77F-FC5B-D2A6-DBA0F3362B05}"/>
              </a:ext>
            </a:extLst>
          </p:cNvPr>
          <p:cNvSpPr>
            <a:spLocks noGrp="1" noChangeArrowheads="1"/>
          </p:cNvSpPr>
          <p:nvPr>
            <p:ph type="subTitle" idx="1"/>
          </p:nvPr>
        </p:nvSpPr>
        <p:spPr>
          <a:xfrm>
            <a:off x="0" y="0"/>
            <a:ext cx="9144000" cy="6858000"/>
          </a:xfrm>
        </p:spPr>
        <p:txBody>
          <a:bodyPr>
            <a:normAutofit/>
          </a:bodyPr>
          <a:lstStyle/>
          <a:p>
            <a:pPr marL="342900" algn="l" eaLnBrk="1" hangingPunct="1">
              <a:lnSpc>
                <a:spcPct val="90000"/>
              </a:lnSpc>
            </a:pPr>
            <a:r>
              <a:rPr lang="en-US" altLang="en-US" sz="4000" dirty="0"/>
              <a:t>she talks about how this instability at home is creating entire generations of hurting kids. And it’s that family chaos and dysfunction, she insists, that makes it more likely that someone will identify as homosexual or transgender.</a:t>
            </a:r>
          </a:p>
          <a:p>
            <a:pPr marL="342900" indent="-342900" algn="l" eaLnBrk="1" hangingPunct="1">
              <a:lnSpc>
                <a:spcPct val="90000"/>
              </a:lnSpc>
            </a:pPr>
            <a:endParaRPr lang="en-US" altLang="en-US" sz="4000" dirty="0"/>
          </a:p>
          <a:p>
            <a:pPr marL="762000" indent="-762000" algn="l" eaLnBrk="1" hangingPunct="1">
              <a:lnSpc>
                <a:spcPct val="90000"/>
              </a:lnSpc>
            </a:pPr>
            <a:endParaRPr lang="en-US" altLang="en-US" sz="4000" dirty="0"/>
          </a:p>
        </p:txBody>
      </p:sp>
    </p:spTree>
    <p:extLst>
      <p:ext uri="{BB962C8B-B14F-4D97-AF65-F5344CB8AC3E}">
        <p14:creationId xmlns:p14="http://schemas.microsoft.com/office/powerpoint/2010/main" val="16085411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49DCAF9-B77F-FC5B-D2A6-DBA0F3362B05}"/>
              </a:ext>
            </a:extLst>
          </p:cNvPr>
          <p:cNvSpPr>
            <a:spLocks noGrp="1" noChangeArrowheads="1"/>
          </p:cNvSpPr>
          <p:nvPr>
            <p:ph type="subTitle" idx="1"/>
          </p:nvPr>
        </p:nvSpPr>
        <p:spPr>
          <a:xfrm>
            <a:off x="0" y="0"/>
            <a:ext cx="9144000" cy="6858000"/>
          </a:xfrm>
        </p:spPr>
        <p:txBody>
          <a:bodyPr>
            <a:normAutofit/>
          </a:bodyPr>
          <a:lstStyle/>
          <a:p>
            <a:pPr marL="114300" indent="-114300" algn="l" eaLnBrk="1" hangingPunct="1">
              <a:lnSpc>
                <a:spcPct val="90000"/>
              </a:lnSpc>
            </a:pPr>
            <a:r>
              <a:rPr lang="en-US" altLang="en-US" sz="4000" dirty="0"/>
              <a:t> When you have family separation], when you have divorce … if that’s not addressed,” Joy warns, “if you don’t have a way of healing and reconciling that, then people are scared of being in those intimate relationships because they’ve been hurt in intimate relationships before.”</a:t>
            </a:r>
          </a:p>
        </p:txBody>
      </p:sp>
    </p:spTree>
    <p:extLst>
      <p:ext uri="{BB962C8B-B14F-4D97-AF65-F5344CB8AC3E}">
        <p14:creationId xmlns:p14="http://schemas.microsoft.com/office/powerpoint/2010/main" val="3507427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49DCAF9-B77F-FC5B-D2A6-DBA0F3362B05}"/>
              </a:ext>
            </a:extLst>
          </p:cNvPr>
          <p:cNvSpPr>
            <a:spLocks noGrp="1" noChangeArrowheads="1"/>
          </p:cNvSpPr>
          <p:nvPr>
            <p:ph type="subTitle" idx="1"/>
          </p:nvPr>
        </p:nvSpPr>
        <p:spPr>
          <a:xfrm>
            <a:off x="0" y="0"/>
            <a:ext cx="9144000" cy="6858000"/>
          </a:xfrm>
        </p:spPr>
        <p:txBody>
          <a:bodyPr>
            <a:normAutofit/>
          </a:bodyPr>
          <a:lstStyle/>
          <a:p>
            <a:pPr marL="114300" indent="-114300" algn="l" eaLnBrk="1" hangingPunct="1">
              <a:lnSpc>
                <a:spcPct val="90000"/>
              </a:lnSpc>
            </a:pPr>
            <a:r>
              <a:rPr lang="en-US" altLang="en-US" sz="4000" dirty="0"/>
              <a:t>Sometimes that shows up in the millennial and Gen Z reluctance to marry and have families, she points out. “Many young people’s home lives have not been happy. … They’ve been a source of pain, alienation, and conflict. And so I think there’s a lot of unaddressed anguish.</a:t>
            </a:r>
          </a:p>
        </p:txBody>
      </p:sp>
    </p:spTree>
    <p:extLst>
      <p:ext uri="{BB962C8B-B14F-4D97-AF65-F5344CB8AC3E}">
        <p14:creationId xmlns:p14="http://schemas.microsoft.com/office/powerpoint/2010/main" val="4191909895"/>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106680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33B2B394-AAFF-9464-9F38-C823E5860E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080"/>
            <a:ext cx="9144000" cy="6858000"/>
          </a:xfrm>
          <a:prstGeom prst="rect">
            <a:avLst/>
          </a:prstGeom>
        </p:spPr>
      </p:pic>
      <p:sp>
        <p:nvSpPr>
          <p:cNvPr id="2" name="TextBox 1">
            <a:extLst>
              <a:ext uri="{FF2B5EF4-FFF2-40B4-BE49-F238E27FC236}">
                <a16:creationId xmlns:a16="http://schemas.microsoft.com/office/drawing/2014/main" id="{448E78A4-8C34-5FB1-4664-A8008301492B}"/>
              </a:ext>
            </a:extLst>
          </p:cNvPr>
          <p:cNvSpPr txBox="1"/>
          <p:nvPr/>
        </p:nvSpPr>
        <p:spPr>
          <a:xfrm>
            <a:off x="156418" y="253821"/>
            <a:ext cx="8487452" cy="5016758"/>
          </a:xfrm>
          <a:prstGeom prst="rect">
            <a:avLst/>
          </a:prstGeom>
          <a:noFill/>
        </p:spPr>
        <p:txBody>
          <a:bodyPr wrap="none" rtlCol="0">
            <a:spAutoFit/>
          </a:bodyPr>
          <a:lstStyle/>
          <a:p>
            <a:pPr algn="l"/>
            <a:r>
              <a:rPr lang="en-US" u="sng" dirty="0">
                <a:solidFill>
                  <a:srgbClr val="FFFF00"/>
                </a:solidFill>
                <a:latin typeface="Arial Rounded MT Bold" panose="020F0704030504030204" pitchFamily="34" charset="0"/>
              </a:rPr>
              <a:t>Epigenetic Considerations </a:t>
            </a:r>
          </a:p>
          <a:p>
            <a:pPr algn="l"/>
            <a:r>
              <a:rPr lang="en-US" u="sng" dirty="0">
                <a:solidFill>
                  <a:srgbClr val="FFFF00"/>
                </a:solidFill>
                <a:latin typeface="Arial Rounded MT Bold" panose="020F0704030504030204" pitchFamily="34" charset="0"/>
              </a:rPr>
              <a:t>and the Truth of Homosexuality</a:t>
            </a:r>
          </a:p>
          <a:p>
            <a:pPr marL="461963" indent="-461963" algn="l">
              <a:buFont typeface="+mj-lt"/>
              <a:buAutoNum type="arabicPeriod"/>
            </a:pPr>
            <a:r>
              <a:rPr lang="en-US" dirty="0">
                <a:latin typeface="Arial Rounded MT Bold" panose="020F0704030504030204" pitchFamily="34" charset="0"/>
              </a:rPr>
              <a:t>Homosexuality is a sin. </a:t>
            </a:r>
          </a:p>
          <a:p>
            <a:pPr marL="461963" indent="-461963" algn="l">
              <a:buFont typeface="+mj-lt"/>
              <a:buAutoNum type="arabicPeriod"/>
            </a:pPr>
            <a:r>
              <a:rPr lang="en-US" dirty="0">
                <a:latin typeface="Arial Rounded MT Bold" panose="020F0704030504030204" pitchFamily="34" charset="0"/>
              </a:rPr>
              <a:t>Three causes of homosexuality.</a:t>
            </a:r>
          </a:p>
          <a:p>
            <a:pPr marL="1030288" lvl="1" indent="-287338">
              <a:buFont typeface="Arial" panose="020B0604020202020204" pitchFamily="34" charset="0"/>
              <a:buChar char="•"/>
            </a:pPr>
            <a:r>
              <a:rPr lang="en-US" dirty="0">
                <a:latin typeface="Arial Rounded MT Bold" panose="020F0704030504030204" pitchFamily="34" charset="0"/>
              </a:rPr>
              <a:t>Epigenetics</a:t>
            </a:r>
          </a:p>
          <a:p>
            <a:pPr marL="1030288" lvl="1" indent="-287338">
              <a:buFont typeface="Arial" panose="020B0604020202020204" pitchFamily="34" charset="0"/>
              <a:buChar char="•"/>
            </a:pPr>
            <a:r>
              <a:rPr lang="en-US" dirty="0">
                <a:latin typeface="Arial Rounded MT Bold" panose="020F0704030504030204" pitchFamily="34" charset="0"/>
              </a:rPr>
              <a:t>Response to pain</a:t>
            </a:r>
          </a:p>
          <a:p>
            <a:pPr marL="1030288" lvl="1" indent="-287338">
              <a:buFont typeface="Arial" panose="020B0604020202020204" pitchFamily="34" charset="0"/>
              <a:buChar char="•"/>
            </a:pPr>
            <a:r>
              <a:rPr lang="en-US" u="sng" dirty="0">
                <a:solidFill>
                  <a:srgbClr val="FFFF00"/>
                </a:solidFill>
                <a:latin typeface="Arial Rounded MT Bold" panose="020F0704030504030204" pitchFamily="34" charset="0"/>
              </a:rPr>
              <a:t>Indulgence</a:t>
            </a:r>
          </a:p>
          <a:p>
            <a:pPr marL="457200" indent="-457200">
              <a:buFont typeface="+mj-lt"/>
              <a:buAutoNum type="arabicPeriod"/>
            </a:pPr>
            <a:r>
              <a:rPr lang="en-US" dirty="0">
                <a:latin typeface="Arial Rounded MT Bold" panose="020F0704030504030204" pitchFamily="34" charset="0"/>
              </a:rPr>
              <a:t>Cure</a:t>
            </a:r>
          </a:p>
        </p:txBody>
      </p:sp>
    </p:spTree>
    <p:extLst>
      <p:ext uri="{BB962C8B-B14F-4D97-AF65-F5344CB8AC3E}">
        <p14:creationId xmlns:p14="http://schemas.microsoft.com/office/powerpoint/2010/main" val="15424775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49DCAF9-B77F-FC5B-D2A6-DBA0F3362B05}"/>
              </a:ext>
            </a:extLst>
          </p:cNvPr>
          <p:cNvSpPr>
            <a:spLocks noGrp="1" noChangeArrowheads="1"/>
          </p:cNvSpPr>
          <p:nvPr>
            <p:ph type="subTitle" idx="1"/>
          </p:nvPr>
        </p:nvSpPr>
        <p:spPr>
          <a:xfrm>
            <a:off x="0" y="0"/>
            <a:ext cx="9144000" cy="6858000"/>
          </a:xfrm>
        </p:spPr>
        <p:txBody>
          <a:bodyPr/>
          <a:lstStyle/>
          <a:p>
            <a:pPr marL="762000" indent="-762000" algn="l" eaLnBrk="1" hangingPunct="1">
              <a:lnSpc>
                <a:spcPct val="90000"/>
              </a:lnSpc>
            </a:pPr>
            <a:r>
              <a:rPr lang="en-US" altLang="en-US" sz="4000" u="sng" dirty="0"/>
              <a:t>Indulgence</a:t>
            </a:r>
            <a:r>
              <a:rPr lang="en-US" altLang="en-US" sz="4000" dirty="0"/>
              <a:t> </a:t>
            </a:r>
            <a:r>
              <a:rPr lang="en-US" altLang="en-US" sz="4000" baseline="30000" dirty="0"/>
              <a:t>Ro 1.27</a:t>
            </a:r>
            <a:r>
              <a:rPr lang="en-US" altLang="en-US" sz="4000" dirty="0"/>
              <a:t> The men, giving up natural relations with the opposite sex, </a:t>
            </a:r>
            <a:r>
              <a:rPr lang="en-US" altLang="en-US" sz="4000" dirty="0">
                <a:solidFill>
                  <a:srgbClr val="FFFF66"/>
                </a:solidFill>
              </a:rPr>
              <a:t>burn with passion</a:t>
            </a:r>
            <a:r>
              <a:rPr lang="en-US" altLang="en-US" sz="4000" dirty="0"/>
              <a:t> for one another, men committing shameful acts with other men. </a:t>
            </a:r>
          </a:p>
          <a:p>
            <a:pPr marL="762000" indent="-762000" algn="l" eaLnBrk="1" hangingPunct="1">
              <a:lnSpc>
                <a:spcPct val="90000"/>
              </a:lnSpc>
            </a:pPr>
            <a:r>
              <a:rPr lang="en-US" altLang="en-US" sz="4000" i="1" dirty="0"/>
              <a:t>Even fantasy indulgence.  Heterosexuality will get boring </a:t>
            </a:r>
            <a:r>
              <a:rPr lang="en-US" altLang="en-US" sz="4000" i="1" dirty="0">
                <a:sym typeface="Wingdings" panose="05000000000000000000" pitchFamily="2" charset="2"/>
              </a:rPr>
              <a:t></a:t>
            </a:r>
            <a:r>
              <a:rPr lang="en-US" altLang="en-US" sz="4000" i="1" dirty="0"/>
              <a:t> weird and wild stuff for new delights.</a:t>
            </a:r>
            <a:r>
              <a:rPr lang="en-US" altLang="en-US" sz="4000" dirty="0"/>
              <a:t> 67% of children admit to clearing their Internet history to hide their online activity</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49DCAF9-B77F-FC5B-D2A6-DBA0F3362B05}"/>
              </a:ext>
            </a:extLst>
          </p:cNvPr>
          <p:cNvSpPr>
            <a:spLocks noGrp="1" noChangeArrowheads="1"/>
          </p:cNvSpPr>
          <p:nvPr>
            <p:ph type="subTitle" idx="1"/>
          </p:nvPr>
        </p:nvSpPr>
        <p:spPr>
          <a:xfrm>
            <a:off x="0" y="0"/>
            <a:ext cx="9144000" cy="6858000"/>
          </a:xfrm>
        </p:spPr>
        <p:txBody>
          <a:bodyPr>
            <a:normAutofit/>
          </a:bodyPr>
          <a:lstStyle/>
          <a:p>
            <a:pPr marL="168275" indent="-52388" algn="l" eaLnBrk="1" hangingPunct="1">
              <a:lnSpc>
                <a:spcPct val="90000"/>
              </a:lnSpc>
            </a:pPr>
            <a:r>
              <a:rPr lang="en-US" altLang="en-US" sz="4000" baseline="30000" dirty="0"/>
              <a:t>Ro 1.24-28  </a:t>
            </a:r>
            <a:r>
              <a:rPr lang="en-US" altLang="en-US" sz="4000" dirty="0"/>
              <a:t>God has given them up to the vileness of their hearts’ lusts, to the shameful misuse of each other’s bodies. They have exchanged the truth of God for falsehood, by worshipping and serving created things, rather than the Creator — praised be he for ever. Amen. This is why God has given them up to degrading passions; </a:t>
            </a:r>
          </a:p>
        </p:txBody>
      </p:sp>
    </p:spTree>
    <p:extLst>
      <p:ext uri="{BB962C8B-B14F-4D97-AF65-F5344CB8AC3E}">
        <p14:creationId xmlns:p14="http://schemas.microsoft.com/office/powerpoint/2010/main" val="19679305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49DCAF9-B77F-FC5B-D2A6-DBA0F3362B05}"/>
              </a:ext>
            </a:extLst>
          </p:cNvPr>
          <p:cNvSpPr>
            <a:spLocks noGrp="1" noChangeArrowheads="1"/>
          </p:cNvSpPr>
          <p:nvPr>
            <p:ph type="subTitle" idx="1"/>
          </p:nvPr>
        </p:nvSpPr>
        <p:spPr>
          <a:xfrm>
            <a:off x="0" y="0"/>
            <a:ext cx="9144000" cy="6858000"/>
          </a:xfrm>
        </p:spPr>
        <p:txBody>
          <a:bodyPr>
            <a:normAutofit fontScale="92500"/>
          </a:bodyPr>
          <a:lstStyle/>
          <a:p>
            <a:pPr marL="168275" indent="-52388" algn="l" eaLnBrk="1" hangingPunct="1">
              <a:lnSpc>
                <a:spcPct val="90000"/>
              </a:lnSpc>
            </a:pPr>
            <a:r>
              <a:rPr lang="en-US" altLang="en-US" sz="4000" baseline="30000" dirty="0"/>
              <a:t>Ro 1.24-28  </a:t>
            </a:r>
            <a:r>
              <a:rPr lang="en-US" altLang="en-US" sz="4000" dirty="0"/>
              <a:t>so that their women exchange natural sexual relations for unnatural; and likewise the men, giving up natural relations with the opposite sex, burn with passion for one another, men committing shameful acts with other men and receiving in their own persons the penalty appropriate to their perversion. In other words, since they have not considered God worth knowing, God has given them up to worthless ways of thinking; so that they do improper things</a:t>
            </a:r>
          </a:p>
        </p:txBody>
      </p:sp>
    </p:spTree>
    <p:extLst>
      <p:ext uri="{BB962C8B-B14F-4D97-AF65-F5344CB8AC3E}">
        <p14:creationId xmlns:p14="http://schemas.microsoft.com/office/powerpoint/2010/main" val="33271708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B5E0FC5-AD77-4F61-C712-0AB558B8FF57}"/>
              </a:ext>
            </a:extLst>
          </p:cNvPr>
          <p:cNvSpPr>
            <a:spLocks noGrp="1" noChangeArrowheads="1"/>
          </p:cNvSpPr>
          <p:nvPr>
            <p:ph type="subTitle" idx="1"/>
          </p:nvPr>
        </p:nvSpPr>
        <p:spPr>
          <a:xfrm>
            <a:off x="152400" y="0"/>
            <a:ext cx="8991600" cy="6858000"/>
          </a:xfrm>
        </p:spPr>
        <p:txBody>
          <a:bodyPr/>
          <a:lstStyle/>
          <a:p>
            <a:pPr indent="231775" algn="l" eaLnBrk="1" hangingPunct="1">
              <a:buFontTx/>
              <a:buChar char="•"/>
            </a:pPr>
            <a:r>
              <a:rPr lang="en-US" altLang="en-US" sz="4000" dirty="0"/>
              <a:t>79% of accidental exposures to Internet porn among kids take place in the home</a:t>
            </a:r>
          </a:p>
          <a:p>
            <a:pPr indent="231775" algn="l" eaLnBrk="1" hangingPunct="1">
              <a:buFontTx/>
              <a:buChar char="•"/>
            </a:pPr>
            <a:r>
              <a:rPr lang="en-US" altLang="en-US" sz="4000" dirty="0"/>
              <a:t>56% of divorce cases involve one party having an obsessive interest in online porn</a:t>
            </a:r>
          </a:p>
          <a:p>
            <a:pPr indent="231775" algn="l" eaLnBrk="1" hangingPunct="1">
              <a:buFontTx/>
              <a:buChar char="•"/>
            </a:pPr>
            <a:r>
              <a:rPr lang="en-US" altLang="en-US" sz="4000" dirty="0"/>
              <a:t>29% of working adults accessed explicit websites on work computers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49DCAF9-B77F-FC5B-D2A6-DBA0F3362B05}"/>
              </a:ext>
            </a:extLst>
          </p:cNvPr>
          <p:cNvSpPr>
            <a:spLocks noGrp="1" noChangeArrowheads="1"/>
          </p:cNvSpPr>
          <p:nvPr>
            <p:ph type="subTitle" idx="1"/>
          </p:nvPr>
        </p:nvSpPr>
        <p:spPr>
          <a:xfrm>
            <a:off x="0" y="0"/>
            <a:ext cx="9144000" cy="6858000"/>
          </a:xfrm>
        </p:spPr>
        <p:txBody>
          <a:bodyPr/>
          <a:lstStyle/>
          <a:p>
            <a:pPr marL="284163" indent="-52388" algn="l" eaLnBrk="1" hangingPunct="1">
              <a:lnSpc>
                <a:spcPct val="90000"/>
              </a:lnSpc>
            </a:pPr>
            <a:endParaRPr lang="en-US" altLang="en-US" sz="4000" dirty="0"/>
          </a:p>
          <a:p>
            <a:pPr marL="284163" indent="-52388" algn="l" eaLnBrk="1" hangingPunct="1">
              <a:lnSpc>
                <a:spcPct val="90000"/>
              </a:lnSpc>
            </a:pPr>
            <a:r>
              <a:rPr lang="en-US" altLang="en-US" sz="4000" dirty="0"/>
              <a:t>Everyone is a [potential] homosexual if we just indulge enough, get bored, look for more bizarre adventures.</a:t>
            </a:r>
          </a:p>
        </p:txBody>
      </p:sp>
    </p:spTree>
    <p:extLst>
      <p:ext uri="{BB962C8B-B14F-4D97-AF65-F5344CB8AC3E}">
        <p14:creationId xmlns:p14="http://schemas.microsoft.com/office/powerpoint/2010/main" val="18535522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F2A4C57E-3CD0-4799-C20F-C74D9D58BE40}"/>
              </a:ext>
            </a:extLst>
          </p:cNvPr>
          <p:cNvSpPr>
            <a:spLocks noGrp="1" noChangeArrowheads="1"/>
          </p:cNvSpPr>
          <p:nvPr>
            <p:ph type="subTitle" idx="1"/>
          </p:nvPr>
        </p:nvSpPr>
        <p:spPr>
          <a:xfrm>
            <a:off x="0" y="0"/>
            <a:ext cx="9144000" cy="6858000"/>
          </a:xfrm>
        </p:spPr>
        <p:txBody>
          <a:bodyPr/>
          <a:lstStyle/>
          <a:p>
            <a:pPr marL="762000" indent="-762000" algn="l" eaLnBrk="1" hangingPunct="1"/>
            <a:r>
              <a:rPr lang="en-US" altLang="en-US" sz="4000" dirty="0"/>
              <a:t>Summary of Causes</a:t>
            </a:r>
          </a:p>
          <a:p>
            <a:pPr marL="762000" indent="-762000" algn="l" eaLnBrk="1" hangingPunct="1">
              <a:buFontTx/>
              <a:buAutoNum type="arabicPeriod"/>
            </a:pPr>
            <a:r>
              <a:rPr lang="en-US" altLang="en-US" sz="4000" dirty="0"/>
              <a:t>Epigenetics [sins of the fathers and mothers]</a:t>
            </a:r>
          </a:p>
          <a:p>
            <a:pPr marL="762000" indent="-762000" algn="l" eaLnBrk="1" hangingPunct="1">
              <a:buFontTx/>
              <a:buAutoNum type="arabicPeriod"/>
            </a:pPr>
            <a:r>
              <a:rPr lang="en-US" altLang="en-US" sz="4000" dirty="0"/>
              <a:t>Wounding, especially by parental models, abuse, lies of the culture, wrong imprinting.  Predators causing predation or false comfort [possums]</a:t>
            </a:r>
          </a:p>
          <a:p>
            <a:pPr marL="762000" indent="-762000" algn="l" eaLnBrk="1" hangingPunct="1">
              <a:buFontTx/>
              <a:buAutoNum type="arabicPeriod"/>
            </a:pPr>
            <a:r>
              <a:rPr lang="en-US" altLang="en-US" sz="4000" dirty="0"/>
              <a:t>Satiation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91F3E3C-E22B-3D4D-4A3E-1DCA91F305F9}"/>
              </a:ext>
            </a:extLst>
          </p:cNvPr>
          <p:cNvSpPr>
            <a:spLocks noGrp="1" noChangeArrowheads="1"/>
          </p:cNvSpPr>
          <p:nvPr>
            <p:ph type="subTitle" idx="1"/>
          </p:nvPr>
        </p:nvSpPr>
        <p:spPr>
          <a:xfrm>
            <a:off x="0" y="0"/>
            <a:ext cx="9144000" cy="6858000"/>
          </a:xfrm>
        </p:spPr>
        <p:txBody>
          <a:bodyPr/>
          <a:lstStyle/>
          <a:p>
            <a:pPr algn="l" eaLnBrk="1" hangingPunct="1"/>
            <a:r>
              <a:rPr lang="en-US" altLang="ja-JP" sz="4000" dirty="0">
                <a:ea typeface="ＭＳ Ｐゴシック" panose="020B0600070205080204" pitchFamily="34" charset="-128"/>
              </a:rPr>
              <a:t>Engineers' Conversion Table </a:t>
            </a:r>
          </a:p>
          <a:p>
            <a:pPr algn="l" eaLnBrk="1" hangingPunct="1"/>
            <a:r>
              <a:rPr lang="en-US" altLang="ja-JP" sz="4000" dirty="0">
                <a:ea typeface="ＭＳ Ｐゴシック" panose="020B0600070205080204" pitchFamily="34" charset="-128"/>
              </a:rPr>
              <a:t> 1.  Ratio of an igloo's circumference to its diameter = </a:t>
            </a:r>
            <a:r>
              <a:rPr lang="en-US" altLang="ja-JP" sz="4000" dirty="0">
                <a:solidFill>
                  <a:srgbClr val="FFFF66"/>
                </a:solidFill>
                <a:ea typeface="ＭＳ Ｐゴシック" panose="020B0600070205080204" pitchFamily="34" charset="-128"/>
              </a:rPr>
              <a:t>Eskimo Pi</a:t>
            </a:r>
            <a:r>
              <a:rPr lang="en-US" altLang="ja-JP" sz="4000" dirty="0">
                <a:ea typeface="ＭＳ Ｐゴシック" panose="020B0600070205080204" pitchFamily="34" charset="-128"/>
              </a:rPr>
              <a:t> </a:t>
            </a:r>
          </a:p>
          <a:p>
            <a:pPr algn="l" eaLnBrk="1" hangingPunct="1"/>
            <a:r>
              <a:rPr lang="en-US" altLang="ja-JP" sz="4000" dirty="0">
                <a:ea typeface="ＭＳ Ｐゴシック" panose="020B0600070205080204" pitchFamily="34" charset="-128"/>
              </a:rPr>
              <a:t>2.  2000 pounds of Chinese soup = </a:t>
            </a:r>
            <a:r>
              <a:rPr lang="en-US" altLang="ja-JP" sz="4000" dirty="0">
                <a:solidFill>
                  <a:srgbClr val="FFFF66"/>
                </a:solidFill>
                <a:ea typeface="ＭＳ Ｐゴシック" panose="020B0600070205080204" pitchFamily="34" charset="-128"/>
              </a:rPr>
              <a:t>Won ton</a:t>
            </a:r>
            <a:r>
              <a:rPr lang="en-US" altLang="ja-JP" sz="4000" dirty="0">
                <a:ea typeface="ＭＳ Ｐゴシック" panose="020B0600070205080204" pitchFamily="34" charset="-128"/>
              </a:rPr>
              <a:t> </a:t>
            </a:r>
          </a:p>
          <a:p>
            <a:pPr algn="l" eaLnBrk="1" hangingPunct="1"/>
            <a:r>
              <a:rPr lang="en-US" altLang="ja-JP" sz="4000" dirty="0">
                <a:ea typeface="ＭＳ Ｐゴシック" panose="020B0600070205080204" pitchFamily="34" charset="-128"/>
              </a:rPr>
              <a:t>3.  1 millionth of a mouthwash</a:t>
            </a:r>
          </a:p>
        </p:txBody>
      </p:sp>
    </p:spTree>
    <p:extLst>
      <p:ext uri="{BB962C8B-B14F-4D97-AF65-F5344CB8AC3E}">
        <p14:creationId xmlns:p14="http://schemas.microsoft.com/office/powerpoint/2010/main" val="40458584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106680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33B2B394-AAFF-9464-9F38-C823E5860E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080"/>
            <a:ext cx="9144000" cy="6858000"/>
          </a:xfrm>
          <a:prstGeom prst="rect">
            <a:avLst/>
          </a:prstGeom>
        </p:spPr>
      </p:pic>
      <p:sp>
        <p:nvSpPr>
          <p:cNvPr id="2" name="TextBox 1">
            <a:extLst>
              <a:ext uri="{FF2B5EF4-FFF2-40B4-BE49-F238E27FC236}">
                <a16:creationId xmlns:a16="http://schemas.microsoft.com/office/drawing/2014/main" id="{448E78A4-8C34-5FB1-4664-A8008301492B}"/>
              </a:ext>
            </a:extLst>
          </p:cNvPr>
          <p:cNvSpPr txBox="1"/>
          <p:nvPr/>
        </p:nvSpPr>
        <p:spPr>
          <a:xfrm>
            <a:off x="156418" y="253821"/>
            <a:ext cx="8487452" cy="5016758"/>
          </a:xfrm>
          <a:prstGeom prst="rect">
            <a:avLst/>
          </a:prstGeom>
          <a:noFill/>
        </p:spPr>
        <p:txBody>
          <a:bodyPr wrap="none" rtlCol="0">
            <a:spAutoFit/>
          </a:bodyPr>
          <a:lstStyle/>
          <a:p>
            <a:pPr algn="l"/>
            <a:r>
              <a:rPr lang="en-US" u="sng" dirty="0">
                <a:solidFill>
                  <a:srgbClr val="FFFF00"/>
                </a:solidFill>
                <a:latin typeface="Arial Rounded MT Bold" panose="020F0704030504030204" pitchFamily="34" charset="0"/>
              </a:rPr>
              <a:t>Epigenetic Considerations </a:t>
            </a:r>
          </a:p>
          <a:p>
            <a:pPr algn="l"/>
            <a:r>
              <a:rPr lang="en-US" u="sng" dirty="0">
                <a:solidFill>
                  <a:srgbClr val="FFFF00"/>
                </a:solidFill>
                <a:latin typeface="Arial Rounded MT Bold" panose="020F0704030504030204" pitchFamily="34" charset="0"/>
              </a:rPr>
              <a:t>and the Truth of Homosexuality</a:t>
            </a:r>
          </a:p>
          <a:p>
            <a:pPr marL="461963" indent="-461963" algn="l">
              <a:buFont typeface="+mj-lt"/>
              <a:buAutoNum type="arabicPeriod"/>
            </a:pPr>
            <a:r>
              <a:rPr lang="en-US" dirty="0">
                <a:latin typeface="Arial Rounded MT Bold" panose="020F0704030504030204" pitchFamily="34" charset="0"/>
              </a:rPr>
              <a:t>Homosexuality is a sin. </a:t>
            </a:r>
          </a:p>
          <a:p>
            <a:pPr marL="461963" indent="-461963" algn="l">
              <a:buFont typeface="+mj-lt"/>
              <a:buAutoNum type="arabicPeriod"/>
            </a:pPr>
            <a:r>
              <a:rPr lang="en-US" dirty="0">
                <a:latin typeface="Arial Rounded MT Bold" panose="020F0704030504030204" pitchFamily="34" charset="0"/>
              </a:rPr>
              <a:t>Three causes of homosexuality.</a:t>
            </a:r>
          </a:p>
          <a:p>
            <a:pPr marL="1030288" lvl="1" indent="-287338">
              <a:buFont typeface="Arial" panose="020B0604020202020204" pitchFamily="34" charset="0"/>
              <a:buChar char="•"/>
            </a:pPr>
            <a:r>
              <a:rPr lang="en-US" dirty="0">
                <a:latin typeface="Arial Rounded MT Bold" panose="020F0704030504030204" pitchFamily="34" charset="0"/>
              </a:rPr>
              <a:t>Epigenetics</a:t>
            </a:r>
          </a:p>
          <a:p>
            <a:pPr marL="1030288" lvl="1" indent="-287338">
              <a:buFont typeface="Arial" panose="020B0604020202020204" pitchFamily="34" charset="0"/>
              <a:buChar char="•"/>
            </a:pPr>
            <a:r>
              <a:rPr lang="en-US" dirty="0">
                <a:latin typeface="Arial Rounded MT Bold" panose="020F0704030504030204" pitchFamily="34" charset="0"/>
              </a:rPr>
              <a:t>Response to pain</a:t>
            </a:r>
          </a:p>
          <a:p>
            <a:pPr marL="1030288" lvl="1" indent="-287338">
              <a:buFont typeface="Arial" panose="020B0604020202020204" pitchFamily="34" charset="0"/>
              <a:buChar char="•"/>
            </a:pPr>
            <a:r>
              <a:rPr lang="en-US" dirty="0">
                <a:latin typeface="Arial Rounded MT Bold" panose="020F0704030504030204" pitchFamily="34" charset="0"/>
              </a:rPr>
              <a:t>Indulgence</a:t>
            </a:r>
          </a:p>
          <a:p>
            <a:pPr marL="457200" indent="-457200">
              <a:buFont typeface="+mj-lt"/>
              <a:buAutoNum type="arabicPeriod"/>
            </a:pPr>
            <a:r>
              <a:rPr lang="en-US" u="sng" dirty="0">
                <a:solidFill>
                  <a:srgbClr val="FFFF00"/>
                </a:solidFill>
                <a:latin typeface="Arial Rounded MT Bold" panose="020F0704030504030204" pitchFamily="34" charset="0"/>
              </a:rPr>
              <a:t>Cure</a:t>
            </a:r>
          </a:p>
        </p:txBody>
      </p:sp>
    </p:spTree>
    <p:extLst>
      <p:ext uri="{BB962C8B-B14F-4D97-AF65-F5344CB8AC3E}">
        <p14:creationId xmlns:p14="http://schemas.microsoft.com/office/powerpoint/2010/main" val="28155553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49DCAF9-B77F-FC5B-D2A6-DBA0F3362B05}"/>
              </a:ext>
            </a:extLst>
          </p:cNvPr>
          <p:cNvSpPr>
            <a:spLocks noGrp="1" noChangeArrowheads="1"/>
          </p:cNvSpPr>
          <p:nvPr>
            <p:ph type="subTitle" idx="1"/>
          </p:nvPr>
        </p:nvSpPr>
        <p:spPr>
          <a:xfrm>
            <a:off x="0" y="0"/>
            <a:ext cx="9144000" cy="6858000"/>
          </a:xfrm>
        </p:spPr>
        <p:txBody>
          <a:bodyPr/>
          <a:lstStyle/>
          <a:p>
            <a:pPr marL="762000" indent="-762000" algn="l" eaLnBrk="1" hangingPunct="1">
              <a:lnSpc>
                <a:spcPct val="90000"/>
              </a:lnSpc>
            </a:pPr>
            <a:endParaRPr lang="en-US" altLang="en-US" sz="4000" dirty="0"/>
          </a:p>
        </p:txBody>
      </p:sp>
    </p:spTree>
    <p:extLst>
      <p:ext uri="{BB962C8B-B14F-4D97-AF65-F5344CB8AC3E}">
        <p14:creationId xmlns:p14="http://schemas.microsoft.com/office/powerpoint/2010/main" val="24272997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82A698AA-44EB-1206-A3DD-DB7825D7E2F8}"/>
              </a:ext>
            </a:extLst>
          </p:cNvPr>
          <p:cNvSpPr>
            <a:spLocks noGrp="1" noChangeArrowheads="1"/>
          </p:cNvSpPr>
          <p:nvPr>
            <p:ph type="subTitle" idx="1"/>
          </p:nvPr>
        </p:nvSpPr>
        <p:spPr>
          <a:xfrm>
            <a:off x="0" y="0"/>
            <a:ext cx="9144000" cy="6858000"/>
          </a:xfrm>
        </p:spPr>
        <p:txBody>
          <a:bodyPr/>
          <a:lstStyle/>
          <a:p>
            <a:pPr algn="l" eaLnBrk="1" hangingPunct="1"/>
            <a:r>
              <a:rPr lang="en-US" altLang="en-US" sz="4000" dirty="0"/>
              <a:t>Cure</a:t>
            </a:r>
          </a:p>
          <a:p>
            <a:pPr algn="l" eaLnBrk="1" hangingPunct="1">
              <a:buFontTx/>
              <a:buChar char="•"/>
            </a:pPr>
            <a:r>
              <a:rPr lang="en-US" altLang="en-US" sz="4000" dirty="0"/>
              <a:t>I’m no “reparative therapist”</a:t>
            </a:r>
          </a:p>
          <a:p>
            <a:pPr lvl="1" algn="l" eaLnBrk="1" hangingPunct="1">
              <a:buFontTx/>
              <a:buChar char="–"/>
            </a:pPr>
            <a:r>
              <a:rPr lang="en-US" altLang="en-US" sz="4000" dirty="0"/>
              <a:t>I do know the plague of my own heart, </a:t>
            </a:r>
          </a:p>
          <a:p>
            <a:pPr lvl="1" algn="l" eaLnBrk="1" hangingPunct="1">
              <a:buFontTx/>
              <a:buChar char="–"/>
            </a:pPr>
            <a:r>
              <a:rPr lang="en-US" altLang="en-US" sz="4000" dirty="0"/>
              <a:t>and sins of my youth.</a:t>
            </a:r>
          </a:p>
          <a:p>
            <a:pPr algn="l" eaLnBrk="1" hangingPunct="1">
              <a:buFontTx/>
              <a:buChar char="•"/>
            </a:pPr>
            <a:r>
              <a:rPr lang="en-US" altLang="en-US" sz="4000" dirty="0"/>
              <a:t>Want to deal with underlying issues</a:t>
            </a:r>
          </a:p>
          <a:p>
            <a:pPr algn="l" eaLnBrk="1" hangingPunct="1">
              <a:buFontTx/>
              <a:buChar char="•"/>
            </a:pPr>
            <a:endParaRPr lang="en-US" altLang="en-US" sz="4000" dirty="0"/>
          </a:p>
          <a:p>
            <a:r>
              <a:rPr lang="en-US" altLang="en-US" sz="4000" dirty="0">
                <a:latin typeface="Arial Rounded MT Bold" panose="020F0704030504030204" pitchFamily="34" charset="0"/>
              </a:rPr>
              <a:t>http://www.heritagehouseministries.com</a:t>
            </a:r>
          </a:p>
          <a:p>
            <a:endParaRPr lang="en-US" altLang="en-US" sz="4000" dirty="0">
              <a:latin typeface="Arial Rounded MT Bold" panose="020F0704030504030204" pitchFamily="34" charset="0"/>
            </a:endParaRPr>
          </a:p>
          <a:p>
            <a:pPr algn="l" eaLnBrk="1" hangingPunct="1">
              <a:buFontTx/>
              <a:buChar char="•"/>
            </a:pPr>
            <a:endParaRPr lang="en-US" altLang="en-US" sz="40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850FA62C-8A8B-D2D5-88B0-609A65530C03}"/>
              </a:ext>
            </a:extLst>
          </p:cNvPr>
          <p:cNvSpPr>
            <a:spLocks noGrp="1" noChangeArrowheads="1"/>
          </p:cNvSpPr>
          <p:nvPr>
            <p:ph type="subTitle" idx="1"/>
          </p:nvPr>
        </p:nvSpPr>
        <p:spPr>
          <a:xfrm>
            <a:off x="0" y="0"/>
            <a:ext cx="9144000" cy="6858000"/>
          </a:xfrm>
        </p:spPr>
        <p:txBody>
          <a:bodyPr/>
          <a:lstStyle/>
          <a:p>
            <a:pPr marL="762000" indent="-762000" algn="l" eaLnBrk="1" hangingPunct="1">
              <a:buFontTx/>
              <a:buAutoNum type="arabicPeriod"/>
            </a:pPr>
            <a:r>
              <a:rPr lang="en-US" altLang="en-US" sz="4000" dirty="0"/>
              <a:t>Sins of the Fathers and Resulting Curses</a:t>
            </a:r>
          </a:p>
          <a:p>
            <a:pPr marL="1219200" lvl="1" indent="-762000" algn="l" eaLnBrk="1" hangingPunct="1">
              <a:buFontTx/>
              <a:buChar char="•"/>
            </a:pPr>
            <a:r>
              <a:rPr lang="en-US" altLang="en-US" sz="4000" dirty="0"/>
              <a:t>Gay parent </a:t>
            </a:r>
          </a:p>
          <a:p>
            <a:pPr marL="1219200" lvl="1" indent="-762000" algn="l" eaLnBrk="1" hangingPunct="1">
              <a:buFontTx/>
              <a:buChar char="•"/>
            </a:pPr>
            <a:r>
              <a:rPr lang="en-US" altLang="en-US" sz="4000" dirty="0"/>
              <a:t>Habits and tendencies.</a:t>
            </a:r>
          </a:p>
          <a:p>
            <a:pPr marL="1219200" lvl="1" indent="-762000" algn="l" eaLnBrk="1" hangingPunct="1">
              <a:buFontTx/>
              <a:buChar char="•"/>
            </a:pPr>
            <a:r>
              <a:rPr lang="en-US" altLang="en-US" sz="4000" dirty="0"/>
              <a:t>Abandonment</a:t>
            </a:r>
          </a:p>
          <a:p>
            <a:pPr marL="1219200" lvl="1" indent="-762000" algn="l" eaLnBrk="1" hangingPunct="1">
              <a:buFontTx/>
              <a:buChar char="•"/>
            </a:pPr>
            <a:r>
              <a:rPr lang="en-US" altLang="en-US" sz="4000" dirty="0"/>
              <a:t>Effect your epigenetics, make it seem inborn.  Partially is, but reversible.  </a:t>
            </a:r>
          </a:p>
          <a:p>
            <a:pPr marL="762000" indent="-762000" algn="l" eaLnBrk="1" hangingPunct="1">
              <a:buFontTx/>
              <a:buAutoNum type="arabicPeriod"/>
            </a:pPr>
            <a:endParaRPr lang="en-US" altLang="en-US" sz="40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211415BD-0B49-6652-26EF-BA4376234780}"/>
              </a:ext>
            </a:extLst>
          </p:cNvPr>
          <p:cNvSpPr>
            <a:spLocks noGrp="1" noChangeArrowheads="1"/>
          </p:cNvSpPr>
          <p:nvPr>
            <p:ph type="subTitle" idx="1"/>
          </p:nvPr>
        </p:nvSpPr>
        <p:spPr>
          <a:xfrm>
            <a:off x="0" y="0"/>
            <a:ext cx="9144000" cy="6858000"/>
          </a:xfrm>
        </p:spPr>
        <p:txBody>
          <a:bodyPr/>
          <a:lstStyle/>
          <a:p>
            <a:pPr algn="l" eaLnBrk="1" hangingPunct="1"/>
            <a:r>
              <a:rPr lang="en-US" altLang="en-US" sz="4000"/>
              <a:t>2. </a:t>
            </a:r>
            <a:r>
              <a:rPr lang="en-US" altLang="en-US" sz="4000" i="1"/>
              <a:t>Ungodly beliefs</a:t>
            </a:r>
            <a:endParaRPr lang="en-US" altLang="en-US" sz="4000"/>
          </a:p>
          <a:p>
            <a:pPr algn="l" eaLnBrk="1" hangingPunct="1"/>
            <a:r>
              <a:rPr lang="en-US" altLang="en-US" sz="4000"/>
              <a:t>Something wrong with me.  </a:t>
            </a:r>
          </a:p>
          <a:p>
            <a:pPr algn="l" eaLnBrk="1" hangingPunct="1"/>
            <a:r>
              <a:rPr lang="en-US" altLang="en-US" sz="4000"/>
              <a:t>Must be in control to be safe</a:t>
            </a:r>
          </a:p>
          <a:p>
            <a:pPr algn="l" eaLnBrk="1" hangingPunct="1"/>
            <a:r>
              <a:rPr lang="en-US" altLang="en-US" sz="4000"/>
              <a:t>I’m garbage, when by myself.</a:t>
            </a:r>
            <a:endParaRPr lang="en-US" altLang="ja-JP" sz="4000">
              <a:ea typeface="ＭＳ Ｐゴシック" panose="020B0600070205080204" pitchFamily="34" charset="-128"/>
            </a:endParaRPr>
          </a:p>
          <a:p>
            <a:pPr algn="l" eaLnBrk="1" hangingPunct="1"/>
            <a:r>
              <a:rPr lang="en-US" altLang="ja-JP" sz="4000">
                <a:ea typeface="ＭＳ Ｐゴシック" panose="020B0600070205080204" pitchFamily="34" charset="-128"/>
              </a:rPr>
              <a:t>I have no value </a:t>
            </a:r>
          </a:p>
          <a:p>
            <a:pPr algn="l" eaLnBrk="1" hangingPunct="1"/>
            <a:r>
              <a:rPr lang="en-US" altLang="ja-JP" sz="4000">
                <a:ea typeface="ＭＳ Ｐゴシック" panose="020B0600070205080204" pitchFamily="34" charset="-128"/>
              </a:rPr>
              <a:t>I am a homosexual.  I have innate same sex attraction.  </a:t>
            </a:r>
            <a:endParaRPr lang="en-US" altLang="en-US" sz="4000"/>
          </a:p>
          <a:p>
            <a:pPr algn="l" eaLnBrk="1" hangingPunct="1"/>
            <a:endParaRPr lang="en-US" altLang="en-US" sz="40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F038A6FE-81A5-CB67-90CE-9A74EA511DC2}"/>
              </a:ext>
            </a:extLst>
          </p:cNvPr>
          <p:cNvSpPr>
            <a:spLocks noGrp="1" noChangeArrowheads="1"/>
          </p:cNvSpPr>
          <p:nvPr>
            <p:ph type="subTitle" idx="1"/>
          </p:nvPr>
        </p:nvSpPr>
        <p:spPr>
          <a:xfrm>
            <a:off x="0" y="0"/>
            <a:ext cx="9144000" cy="6858000"/>
          </a:xfrm>
        </p:spPr>
        <p:txBody>
          <a:bodyPr/>
          <a:lstStyle/>
          <a:p>
            <a:pPr algn="l" eaLnBrk="1" hangingPunct="1"/>
            <a:r>
              <a:rPr lang="en-US" altLang="en-US" sz="4000" i="1"/>
              <a:t>3. Soul spirit hurt</a:t>
            </a:r>
            <a:endParaRPr lang="en-US" altLang="en-US" sz="4000"/>
          </a:p>
          <a:p>
            <a:pPr algn="l" eaLnBrk="1" hangingPunct="1"/>
            <a:r>
              <a:rPr lang="en-US" altLang="en-US" sz="4000"/>
              <a:t>Being ok by myself, aloneness, </a:t>
            </a:r>
          </a:p>
          <a:p>
            <a:pPr algn="l" eaLnBrk="1" hangingPunct="1"/>
            <a:r>
              <a:rPr lang="en-US" altLang="en-US" sz="4000"/>
              <a:t>Parents, left in incubator/ hospital 1 year weeks at a time w/o Mom Dad.  No conscious memory, asked his Mom in 2007 why I can’t be alone.  She told him hospital story.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593C67C2-5B32-7DC0-3FCD-86A9F12A1541}"/>
              </a:ext>
            </a:extLst>
          </p:cNvPr>
          <p:cNvSpPr>
            <a:spLocks noGrp="1" noChangeArrowheads="1"/>
          </p:cNvSpPr>
          <p:nvPr>
            <p:ph type="subTitle" idx="1"/>
          </p:nvPr>
        </p:nvSpPr>
        <p:spPr>
          <a:xfrm>
            <a:off x="0" y="0"/>
            <a:ext cx="9144000" cy="6858000"/>
          </a:xfrm>
        </p:spPr>
        <p:txBody>
          <a:bodyPr/>
          <a:lstStyle/>
          <a:p>
            <a:pPr algn="l" eaLnBrk="1" hangingPunct="1"/>
            <a:r>
              <a:rPr lang="en-US" altLang="en-US" sz="4000" i="1"/>
              <a:t>Soul spirit hurt</a:t>
            </a:r>
            <a:endParaRPr lang="en-US" altLang="en-US" sz="4000"/>
          </a:p>
          <a:p>
            <a:pPr algn="l" eaLnBrk="1" hangingPunct="1"/>
            <a:r>
              <a:rPr lang="en-US" altLang="en-US" sz="4000"/>
              <a:t>Being ok by myself, aloneness, </a:t>
            </a:r>
          </a:p>
          <a:p>
            <a:pPr algn="l" eaLnBrk="1" hangingPunct="1"/>
            <a:r>
              <a:rPr lang="en-US" altLang="en-US" sz="4000"/>
              <a:t>3 years old began separation, age 5 divorce.  How felt: disconnect.  Numb and dissociation.  Specific: void, </a:t>
            </a:r>
            <a:r>
              <a:rPr lang="he-IL" altLang="en-US" sz="4000" b="1"/>
              <a:t>כי</a:t>
            </a:r>
            <a:r>
              <a:rPr lang="en-US" altLang="en-US" sz="4000"/>
              <a:t> hatred of father by mother.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56699A1B-0B02-1CBA-4E5F-CA9102BA184B}"/>
              </a:ext>
            </a:extLst>
          </p:cNvPr>
          <p:cNvSpPr>
            <a:spLocks noGrp="1" noChangeArrowheads="1"/>
          </p:cNvSpPr>
          <p:nvPr>
            <p:ph type="subTitle" idx="1"/>
          </p:nvPr>
        </p:nvSpPr>
        <p:spPr>
          <a:xfrm>
            <a:off x="0" y="0"/>
            <a:ext cx="9144000" cy="6858000"/>
          </a:xfrm>
        </p:spPr>
        <p:txBody>
          <a:bodyPr/>
          <a:lstStyle/>
          <a:p>
            <a:pPr algn="l" eaLnBrk="1" hangingPunct="1"/>
            <a:r>
              <a:rPr lang="en-US" altLang="en-US" sz="4000" i="1"/>
              <a:t>Soul spirit hurt</a:t>
            </a:r>
            <a:endParaRPr lang="en-US" altLang="en-US" sz="4000"/>
          </a:p>
          <a:p>
            <a:pPr algn="l" eaLnBrk="1" hangingPunct="1"/>
            <a:r>
              <a:rPr lang="en-US" altLang="en-US" sz="4000"/>
              <a:t>Father kidnapped </a:t>
            </a:r>
            <a:r>
              <a:rPr lang="he-IL" altLang="en-US" sz="4000"/>
              <a:t>כי</a:t>
            </a:r>
            <a:r>
              <a:rPr lang="en-US" altLang="en-US" sz="4000"/>
              <a:t> she had custody.  Father had a gun.  His mother pleading, “Don’t”</a:t>
            </a:r>
          </a:p>
          <a:p>
            <a:pPr algn="l" eaLnBrk="1" hangingPunct="1"/>
            <a:r>
              <a:rPr lang="en-US" altLang="en-US" sz="4000"/>
              <a:t>Dad gone from his life till age 16.  </a:t>
            </a:r>
          </a:p>
          <a:p>
            <a:pPr algn="l" eaLnBrk="1" hangingPunct="1"/>
            <a:r>
              <a:rPr lang="en-US" altLang="en-US" sz="4000"/>
              <a:t>Half brother 6 years younger.  </a:t>
            </a:r>
            <a:endParaRPr lang="en-US" altLang="en-US" sz="4000" i="1"/>
          </a:p>
          <a:p>
            <a:pPr algn="l" eaLnBrk="1" hangingPunct="1"/>
            <a:r>
              <a:rPr lang="en-US" altLang="en-US" sz="4000" i="1"/>
              <a:t>Bonefish</a:t>
            </a:r>
            <a:r>
              <a:rPr lang="en-US" altLang="en-US" sz="4000"/>
              <a:t> incident</a:t>
            </a:r>
            <a:endParaRPr lang="en-US" altLang="ja-JP" sz="4000">
              <a:ea typeface="ＭＳ Ｐゴシック" panose="020B0600070205080204" pitchFamily="34" charset="-128"/>
            </a:endParaRPr>
          </a:p>
          <a:p>
            <a:pPr algn="l" eaLnBrk="1" hangingPunct="1"/>
            <a:r>
              <a:rPr lang="en-US" altLang="ja-JP" sz="4000">
                <a:ea typeface="ＭＳ Ｐゴシック" panose="020B0600070205080204" pitchFamily="34" charset="-128"/>
              </a:rPr>
              <a:t>Own divorce. </a:t>
            </a:r>
            <a:endParaRPr lang="en-US" altLang="en-US" sz="40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6380FAEA-BAAB-4042-45E2-6919F34053A1}"/>
              </a:ext>
            </a:extLst>
          </p:cNvPr>
          <p:cNvSpPr>
            <a:spLocks noGrp="1" noChangeArrowheads="1"/>
          </p:cNvSpPr>
          <p:nvPr>
            <p:ph type="subTitle" idx="1"/>
          </p:nvPr>
        </p:nvSpPr>
        <p:spPr>
          <a:xfrm>
            <a:off x="0" y="0"/>
            <a:ext cx="9144000" cy="6858000"/>
          </a:xfrm>
        </p:spPr>
        <p:txBody>
          <a:bodyPr/>
          <a:lstStyle/>
          <a:p>
            <a:pPr marL="762000" indent="-762000" algn="l" eaLnBrk="1" hangingPunct="1">
              <a:lnSpc>
                <a:spcPct val="90000"/>
              </a:lnSpc>
            </a:pPr>
            <a:r>
              <a:rPr lang="en-US" altLang="en-US" sz="4000" i="1"/>
              <a:t>Soul spirit hurt</a:t>
            </a:r>
            <a:endParaRPr lang="en-US" altLang="en-US" sz="4000"/>
          </a:p>
          <a:p>
            <a:pPr marL="762000" indent="-762000" algn="l" eaLnBrk="1" hangingPunct="1">
              <a:lnSpc>
                <a:spcPct val="90000"/>
              </a:lnSpc>
              <a:buFontTx/>
              <a:buAutoNum type="arabicPeriod"/>
            </a:pPr>
            <a:r>
              <a:rPr lang="en-US" altLang="en-US" sz="4000"/>
              <a:t>Ask the Ruakh to reveal the one or several men/women who hurt you, engendered the bitterness </a:t>
            </a:r>
            <a:r>
              <a:rPr lang="en-US" altLang="en-US" sz="4000">
                <a:sym typeface="Wingdings" panose="05000000000000000000" pitchFamily="2" charset="2"/>
              </a:rPr>
              <a:t> continual anger at that gender.</a:t>
            </a:r>
          </a:p>
          <a:p>
            <a:pPr marL="762000" indent="-762000" algn="l" eaLnBrk="1" hangingPunct="1">
              <a:lnSpc>
                <a:spcPct val="90000"/>
              </a:lnSpc>
              <a:buFontTx/>
              <a:buAutoNum type="arabicPeriod"/>
            </a:pPr>
            <a:r>
              <a:rPr lang="en-US" altLang="en-US" sz="4000">
                <a:sym typeface="Wingdings" panose="05000000000000000000" pitchFamily="2" charset="2"/>
              </a:rPr>
              <a:t>Express to Adoni your frustration, hurt, pain [release it]</a:t>
            </a:r>
          </a:p>
          <a:p>
            <a:pPr marL="762000" indent="-762000" algn="l" eaLnBrk="1" hangingPunct="1">
              <a:lnSpc>
                <a:spcPct val="90000"/>
              </a:lnSpc>
              <a:buFontTx/>
              <a:buAutoNum type="arabicPeriod"/>
            </a:pPr>
            <a:r>
              <a:rPr lang="en-US" altLang="en-US" sz="4000"/>
              <a:t>Invite Yeshua </a:t>
            </a:r>
            <a:r>
              <a:rPr lang="he-IL" altLang="en-US" sz="4000"/>
              <a:t>ישוע</a:t>
            </a:r>
            <a:r>
              <a:rPr lang="en-US" altLang="en-US" sz="4000"/>
              <a:t> into this memory.</a:t>
            </a:r>
          </a:p>
          <a:p>
            <a:pPr marL="762000" indent="-762000" algn="l" eaLnBrk="1" hangingPunct="1">
              <a:lnSpc>
                <a:spcPct val="90000"/>
              </a:lnSpc>
            </a:pPr>
            <a:r>
              <a:rPr lang="en-US" altLang="ja-JP" sz="4000">
                <a:ea typeface="ＭＳ Ｐゴシック" panose="020B0600070205080204" pitchFamily="34" charset="-128"/>
              </a:rPr>
              <a:t> </a:t>
            </a:r>
            <a:endParaRPr lang="en-US" altLang="en-US" sz="40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16FA9904-06CB-2209-5A99-BFF3E35963EE}"/>
              </a:ext>
            </a:extLst>
          </p:cNvPr>
          <p:cNvSpPr>
            <a:spLocks noGrp="1" noChangeArrowheads="1"/>
          </p:cNvSpPr>
          <p:nvPr>
            <p:ph type="subTitle" idx="1"/>
          </p:nvPr>
        </p:nvSpPr>
        <p:spPr>
          <a:xfrm>
            <a:off x="0" y="0"/>
            <a:ext cx="9144000" cy="6858000"/>
          </a:xfrm>
        </p:spPr>
        <p:txBody>
          <a:bodyPr/>
          <a:lstStyle/>
          <a:p>
            <a:pPr algn="l" eaLnBrk="1" hangingPunct="1"/>
            <a:r>
              <a:rPr lang="en-US" altLang="en-US" sz="4000"/>
              <a:t>4. Demonic Oppression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91F3E3C-E22B-3D4D-4A3E-1DCA91F305F9}"/>
              </a:ext>
            </a:extLst>
          </p:cNvPr>
          <p:cNvSpPr>
            <a:spLocks noGrp="1" noChangeArrowheads="1"/>
          </p:cNvSpPr>
          <p:nvPr>
            <p:ph type="subTitle" idx="1"/>
          </p:nvPr>
        </p:nvSpPr>
        <p:spPr>
          <a:xfrm>
            <a:off x="0" y="0"/>
            <a:ext cx="9144000" cy="6858000"/>
          </a:xfrm>
        </p:spPr>
        <p:txBody>
          <a:bodyPr/>
          <a:lstStyle/>
          <a:p>
            <a:pPr algn="l" eaLnBrk="1" hangingPunct="1"/>
            <a:r>
              <a:rPr lang="en-US" altLang="ja-JP" sz="4000" dirty="0">
                <a:ea typeface="ＭＳ Ｐゴシック" panose="020B0600070205080204" pitchFamily="34" charset="-128"/>
              </a:rPr>
              <a:t>Engineers' Conversion Table </a:t>
            </a:r>
          </a:p>
          <a:p>
            <a:pPr algn="l" eaLnBrk="1" hangingPunct="1"/>
            <a:r>
              <a:rPr lang="en-US" altLang="ja-JP" sz="4000" dirty="0">
                <a:ea typeface="ＭＳ Ｐゴシック" panose="020B0600070205080204" pitchFamily="34" charset="-128"/>
              </a:rPr>
              <a:t> 1.  Ratio of an igloo's circumference to its diameter = </a:t>
            </a:r>
            <a:r>
              <a:rPr lang="en-US" altLang="ja-JP" sz="4000" dirty="0">
                <a:solidFill>
                  <a:srgbClr val="FFFF66"/>
                </a:solidFill>
                <a:ea typeface="ＭＳ Ｐゴシック" panose="020B0600070205080204" pitchFamily="34" charset="-128"/>
              </a:rPr>
              <a:t>Eskimo Pi</a:t>
            </a:r>
            <a:r>
              <a:rPr lang="en-US" altLang="ja-JP" sz="4000" dirty="0">
                <a:ea typeface="ＭＳ Ｐゴシック" panose="020B0600070205080204" pitchFamily="34" charset="-128"/>
              </a:rPr>
              <a:t> </a:t>
            </a:r>
          </a:p>
          <a:p>
            <a:pPr algn="l" eaLnBrk="1" hangingPunct="1"/>
            <a:r>
              <a:rPr lang="en-US" altLang="ja-JP" sz="4000" dirty="0">
                <a:ea typeface="ＭＳ Ｐゴシック" panose="020B0600070205080204" pitchFamily="34" charset="-128"/>
              </a:rPr>
              <a:t>2.  2000 pounds of Chinese soup = </a:t>
            </a:r>
            <a:r>
              <a:rPr lang="en-US" altLang="ja-JP" sz="4000" dirty="0">
                <a:solidFill>
                  <a:srgbClr val="FFFF66"/>
                </a:solidFill>
                <a:ea typeface="ＭＳ Ｐゴシック" panose="020B0600070205080204" pitchFamily="34" charset="-128"/>
              </a:rPr>
              <a:t>Won ton</a:t>
            </a:r>
            <a:r>
              <a:rPr lang="en-US" altLang="ja-JP" sz="4000" dirty="0">
                <a:ea typeface="ＭＳ Ｐゴシック" panose="020B0600070205080204" pitchFamily="34" charset="-128"/>
              </a:rPr>
              <a:t> </a:t>
            </a:r>
          </a:p>
          <a:p>
            <a:pPr algn="l" eaLnBrk="1" hangingPunct="1"/>
            <a:r>
              <a:rPr lang="en-US" altLang="ja-JP" sz="4000" dirty="0">
                <a:ea typeface="ＭＳ Ｐゴシック" panose="020B0600070205080204" pitchFamily="34" charset="-128"/>
              </a:rPr>
              <a:t>3.  1 millionth of a mouthwash = 1 </a:t>
            </a:r>
            <a:r>
              <a:rPr lang="en-US" altLang="ja-JP" sz="4000">
                <a:solidFill>
                  <a:srgbClr val="FFFF66"/>
                </a:solidFill>
                <a:ea typeface="ＭＳ Ｐゴシック" panose="020B0600070205080204" pitchFamily="34" charset="-128"/>
              </a:rPr>
              <a:t>microScope</a:t>
            </a:r>
            <a:endParaRPr lang="en-US" altLang="ja-JP" sz="4000" dirty="0">
              <a:ea typeface="ＭＳ Ｐゴシック" panose="020B0600070205080204" pitchFamily="34" charset="-128"/>
            </a:endParaRPr>
          </a:p>
        </p:txBody>
      </p:sp>
    </p:spTree>
    <p:extLst>
      <p:ext uri="{BB962C8B-B14F-4D97-AF65-F5344CB8AC3E}">
        <p14:creationId xmlns:p14="http://schemas.microsoft.com/office/powerpoint/2010/main" val="20905755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3F545357-93BC-0D99-118C-97E8E0DD742B}"/>
              </a:ext>
            </a:extLst>
          </p:cNvPr>
          <p:cNvSpPr>
            <a:spLocks noGrp="1" noChangeArrowheads="1"/>
          </p:cNvSpPr>
          <p:nvPr>
            <p:ph type="subTitle" idx="1"/>
          </p:nvPr>
        </p:nvSpPr>
        <p:spPr>
          <a:xfrm>
            <a:off x="0" y="0"/>
            <a:ext cx="9144000" cy="6858000"/>
          </a:xfrm>
        </p:spPr>
        <p:txBody>
          <a:bodyPr/>
          <a:lstStyle/>
          <a:p>
            <a:pPr algn="l" eaLnBrk="1" hangingPunct="1">
              <a:lnSpc>
                <a:spcPct val="90000"/>
              </a:lnSpc>
            </a:pPr>
            <a:r>
              <a:rPr lang="en-US" altLang="en-US" sz="4000"/>
              <a:t>Terminology</a:t>
            </a:r>
          </a:p>
          <a:p>
            <a:pPr algn="l" eaLnBrk="1" hangingPunct="1">
              <a:lnSpc>
                <a:spcPct val="90000"/>
              </a:lnSpc>
            </a:pPr>
            <a:r>
              <a:rPr lang="en-US" altLang="en-US" sz="4000"/>
              <a:t>Ancient Greek word </a:t>
            </a:r>
            <a:r>
              <a:rPr lang="en-US" altLang="en-US" sz="4000">
                <a:latin typeface="Palatino" pitchFamily="18" charset="0"/>
              </a:rPr>
              <a:t>δαίμων</a:t>
            </a:r>
            <a:r>
              <a:rPr lang="en-US" altLang="en-US" sz="4000"/>
              <a:t> </a:t>
            </a:r>
            <a:r>
              <a:rPr lang="en-US" altLang="en-US" sz="4000" i="1">
                <a:hlinkClick r:id="rId3" tooltip="Daemon (classical mythology)"/>
              </a:rPr>
              <a:t>daimōn</a:t>
            </a:r>
            <a:r>
              <a:rPr lang="en-US" altLang="en-US" sz="4000"/>
              <a:t> denotes a spirit or divine power </a:t>
            </a:r>
          </a:p>
          <a:p>
            <a:pPr algn="l" eaLnBrk="1" hangingPunct="1">
              <a:lnSpc>
                <a:spcPct val="90000"/>
              </a:lnSpc>
              <a:buFontTx/>
              <a:buChar char="•"/>
            </a:pPr>
            <a:r>
              <a:rPr lang="en-US" altLang="en-US" sz="4000"/>
              <a:t>Demon = evil spirit = unclean spirit</a:t>
            </a:r>
          </a:p>
          <a:p>
            <a:pPr algn="l" eaLnBrk="1" hangingPunct="1">
              <a:lnSpc>
                <a:spcPct val="90000"/>
              </a:lnSpc>
            </a:pPr>
            <a:r>
              <a:rPr lang="en-US" altLang="en-US" sz="4000"/>
              <a:t>Some translations </a:t>
            </a:r>
          </a:p>
          <a:p>
            <a:pPr algn="l" eaLnBrk="1" hangingPunct="1">
              <a:lnSpc>
                <a:spcPct val="90000"/>
              </a:lnSpc>
              <a:buFontTx/>
              <a:buChar char="•"/>
            </a:pPr>
            <a:r>
              <a:rPr lang="en-US" altLang="en-US" sz="4000"/>
              <a:t>Demon possessed.  Better from</a:t>
            </a:r>
            <a:r>
              <a:rPr lang="en-US" altLang="ja-JP" sz="4000">
                <a:ea typeface="ＭＳ Ｐゴシック" panose="020B0600070205080204" pitchFamily="34" charset="-128"/>
              </a:rPr>
              <a:t>  Gk: daimon-izomai  demon + passive = demonized </a:t>
            </a:r>
          </a:p>
          <a:p>
            <a:pPr algn="l" eaLnBrk="1" hangingPunct="1">
              <a:lnSpc>
                <a:spcPct val="90000"/>
              </a:lnSpc>
            </a:pPr>
            <a:r>
              <a:rPr lang="en-US" altLang="en-US" sz="4000"/>
              <a:t>How can a true, new born believer be demon possessed?  Not possible.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40D58183-F631-3C23-0090-749204D2C2D6}"/>
              </a:ext>
            </a:extLst>
          </p:cNvPr>
          <p:cNvSpPr>
            <a:spLocks noGrp="1" noChangeArrowheads="1"/>
          </p:cNvSpPr>
          <p:nvPr>
            <p:ph type="subTitle" idx="1"/>
          </p:nvPr>
        </p:nvSpPr>
        <p:spPr>
          <a:xfrm>
            <a:off x="0" y="0"/>
            <a:ext cx="9144000" cy="6858000"/>
          </a:xfrm>
        </p:spPr>
        <p:txBody>
          <a:bodyPr/>
          <a:lstStyle/>
          <a:p>
            <a:pPr algn="l" eaLnBrk="1" hangingPunct="1"/>
            <a:r>
              <a:rPr lang="en-US" altLang="en-US" sz="4000" baseline="30000"/>
              <a:t>Eph 4. 25-27</a:t>
            </a:r>
            <a:r>
              <a:rPr lang="en-US" altLang="en-US" sz="4000"/>
              <a:t> Therefore, stripping off falsehood, let everyone speak truth with his neighbor, because we are intimately related to each other as parts of a body. Be angry, but don't sin - don't let the sun go down before you have dealt with the cause of your anger; otherwise you </a:t>
            </a:r>
            <a:r>
              <a:rPr lang="en-US" altLang="en-US" sz="4000">
                <a:solidFill>
                  <a:srgbClr val="FFFF66"/>
                </a:solidFill>
              </a:rPr>
              <a:t>leave room for the Adversary</a:t>
            </a:r>
            <a:r>
              <a:rPr lang="en-US" altLang="en-US" sz="4000"/>
              <a:t>.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F6EB3396-055D-FBD8-9487-955225562236}"/>
              </a:ext>
            </a:extLst>
          </p:cNvPr>
          <p:cNvSpPr>
            <a:spLocks noGrp="1" noChangeArrowheads="1"/>
          </p:cNvSpPr>
          <p:nvPr>
            <p:ph type="subTitle" idx="1"/>
          </p:nvPr>
        </p:nvSpPr>
        <p:spPr>
          <a:xfrm>
            <a:off x="0" y="0"/>
            <a:ext cx="9144000" cy="6858000"/>
          </a:xfrm>
        </p:spPr>
        <p:txBody>
          <a:bodyPr/>
          <a:lstStyle/>
          <a:p>
            <a:pPr algn="l" eaLnBrk="1" hangingPunct="1"/>
            <a:r>
              <a:rPr lang="en-US" altLang="en-US" sz="4000"/>
              <a:t>you </a:t>
            </a:r>
            <a:r>
              <a:rPr lang="en-US" altLang="en-US" sz="4000">
                <a:solidFill>
                  <a:srgbClr val="FFFF66"/>
                </a:solidFill>
              </a:rPr>
              <a:t>leave room for the Adversary</a:t>
            </a:r>
            <a:r>
              <a:rPr lang="en-US" altLang="en-US" sz="4000"/>
              <a:t>. </a:t>
            </a:r>
          </a:p>
          <a:p>
            <a:pPr algn="l" eaLnBrk="1" hangingPunct="1"/>
            <a:r>
              <a:rPr lang="en-US" altLang="en-US" sz="4000"/>
              <a:t>Other translations:</a:t>
            </a:r>
          </a:p>
          <a:p>
            <a:pPr algn="l" eaLnBrk="1" hangingPunct="1"/>
            <a:r>
              <a:rPr lang="en-US" altLang="en-US" sz="4000"/>
              <a:t>and do not give the devil a </a:t>
            </a:r>
            <a:r>
              <a:rPr lang="en-US" altLang="en-US" sz="4000">
                <a:solidFill>
                  <a:srgbClr val="FFFF66"/>
                </a:solidFill>
              </a:rPr>
              <a:t>foothold</a:t>
            </a:r>
            <a:r>
              <a:rPr lang="en-US" altLang="en-US" sz="4000"/>
              <a:t>. </a:t>
            </a:r>
            <a:r>
              <a:rPr lang="en-US" altLang="en-US" sz="2000"/>
              <a:t>NIV</a:t>
            </a:r>
          </a:p>
          <a:p>
            <a:pPr algn="l" eaLnBrk="1" hangingPunct="1"/>
            <a:r>
              <a:rPr lang="en-US" altLang="en-US" sz="4000"/>
              <a:t>Neither give </a:t>
            </a:r>
            <a:r>
              <a:rPr lang="en-US" altLang="en-US" sz="4000">
                <a:solidFill>
                  <a:srgbClr val="FFFF66"/>
                </a:solidFill>
              </a:rPr>
              <a:t>place</a:t>
            </a:r>
            <a:r>
              <a:rPr lang="en-US" altLang="en-US" sz="4000"/>
              <a:t> to the devil. </a:t>
            </a:r>
            <a:r>
              <a:rPr lang="en-US" altLang="en-US" sz="1800"/>
              <a:t>KJV </a:t>
            </a:r>
          </a:p>
          <a:p>
            <a:pPr algn="l" eaLnBrk="1" hangingPunct="1"/>
            <a:r>
              <a:rPr lang="en-US" altLang="en-US" sz="4000"/>
              <a:t>for anger gives a </a:t>
            </a:r>
            <a:r>
              <a:rPr lang="en-US" altLang="en-US" sz="4000">
                <a:solidFill>
                  <a:srgbClr val="FFFF66"/>
                </a:solidFill>
              </a:rPr>
              <a:t>mighty foothold</a:t>
            </a:r>
            <a:r>
              <a:rPr lang="en-US" altLang="en-US" sz="4000"/>
              <a:t> to the Devil. </a:t>
            </a:r>
            <a:r>
              <a:rPr lang="en-US" altLang="en-US" sz="1800"/>
              <a:t>NLT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3F588D5E-11B9-C76B-C515-36A208CE15EF}"/>
              </a:ext>
            </a:extLst>
          </p:cNvPr>
          <p:cNvSpPr>
            <a:spLocks noGrp="1" noChangeArrowheads="1"/>
          </p:cNvSpPr>
          <p:nvPr>
            <p:ph type="subTitle" idx="1"/>
          </p:nvPr>
        </p:nvSpPr>
        <p:spPr>
          <a:xfrm>
            <a:off x="0" y="0"/>
            <a:ext cx="9144000" cy="6858000"/>
          </a:xfrm>
        </p:spPr>
        <p:txBody>
          <a:bodyPr/>
          <a:lstStyle/>
          <a:p>
            <a:pPr algn="l" eaLnBrk="1" hangingPunct="1"/>
            <a:r>
              <a:rPr lang="en-US" altLang="en-US" sz="4000"/>
              <a:t>Any areas in our lives that are not fully in control by ourselves, or by G-d may be areas in your life that are demonized.</a:t>
            </a:r>
          </a:p>
          <a:p>
            <a:pPr algn="l" eaLnBrk="1" hangingPunct="1"/>
            <a:r>
              <a:rPr lang="en-US" altLang="en-US" sz="4000" baseline="30000"/>
              <a:t>Ro 6.19-20</a:t>
            </a:r>
            <a:r>
              <a:rPr lang="en-US" altLang="en-US" sz="4000"/>
              <a:t> For I don't do the good I want; instead, the evil that I don't want is what I do! But if I am doing what "the real me" doesn't want, it is no longer "the real me" doing it but the sin housed inside me.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DE3B6CA8-8B99-104D-8FB6-9689998585E3}"/>
              </a:ext>
            </a:extLst>
          </p:cNvPr>
          <p:cNvSpPr>
            <a:spLocks noGrp="1" noChangeArrowheads="1"/>
          </p:cNvSpPr>
          <p:nvPr>
            <p:ph type="subTitle" idx="1"/>
          </p:nvPr>
        </p:nvSpPr>
        <p:spPr>
          <a:xfrm>
            <a:off x="0" y="0"/>
            <a:ext cx="9144000" cy="6858000"/>
          </a:xfrm>
        </p:spPr>
        <p:txBody>
          <a:bodyPr/>
          <a:lstStyle/>
          <a:p>
            <a:pPr algn="l" eaLnBrk="1" hangingPunct="1"/>
            <a:r>
              <a:rPr lang="en-US" altLang="en-US" sz="4000"/>
              <a:t>Some translations:</a:t>
            </a:r>
          </a:p>
          <a:p>
            <a:pPr algn="l" eaLnBrk="1" hangingPunct="1"/>
            <a:r>
              <a:rPr lang="en-US" altLang="en-US" sz="4000"/>
              <a:t>“cast out demons”  better: </a:t>
            </a:r>
            <a:r>
              <a:rPr lang="en-US" altLang="en-US" sz="4000">
                <a:solidFill>
                  <a:srgbClr val="FFFF66"/>
                </a:solidFill>
              </a:rPr>
              <a:t>expel</a:t>
            </a:r>
          </a:p>
          <a:p>
            <a:pPr algn="l" eaLnBrk="1" hangingPunct="1"/>
            <a:r>
              <a:rPr lang="en-US" altLang="en-US" sz="4000"/>
              <a:t>Less religious, like smoke: inhale, exhale; poison in, poison out</a:t>
            </a:r>
          </a:p>
          <a:p>
            <a:pPr algn="l" eaLnBrk="1" hangingPunct="1"/>
            <a:r>
              <a:rPr lang="en-US" altLang="en-US" sz="4000" baseline="30000"/>
              <a:t>Mark 1.39</a:t>
            </a:r>
            <a:r>
              <a:rPr lang="en-US" altLang="en-US" sz="4000"/>
              <a:t> So he traveled </a:t>
            </a:r>
            <a:r>
              <a:rPr lang="en-US" altLang="en-US" sz="4000">
                <a:solidFill>
                  <a:srgbClr val="FFFF66"/>
                </a:solidFill>
              </a:rPr>
              <a:t>all through the Galil,</a:t>
            </a:r>
            <a:r>
              <a:rPr lang="en-US" altLang="en-US" sz="4000"/>
              <a:t> preaching in their synagogues and expelling demons. </a:t>
            </a:r>
          </a:p>
          <a:p>
            <a:pPr algn="l" eaLnBrk="1" hangingPunct="1"/>
            <a:r>
              <a:rPr lang="en-US" altLang="en-US" sz="4000"/>
              <a:t>Seems pretty common. </a:t>
            </a:r>
          </a:p>
          <a:p>
            <a:pPr algn="l" eaLnBrk="1" hangingPunct="1"/>
            <a:r>
              <a:rPr lang="en-US" altLang="en-US" sz="4000"/>
              <a:t>Good, respectable people with some area NOT in control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A7D070BC-3FFA-4429-2F89-E4C6B17F4E18}"/>
              </a:ext>
            </a:extLst>
          </p:cNvPr>
          <p:cNvSpPr>
            <a:spLocks noGrp="1" noChangeArrowheads="1"/>
          </p:cNvSpPr>
          <p:nvPr>
            <p:ph type="subTitle" idx="1"/>
          </p:nvPr>
        </p:nvSpPr>
        <p:spPr>
          <a:xfrm>
            <a:off x="0" y="0"/>
            <a:ext cx="9144000" cy="6858000"/>
          </a:xfrm>
        </p:spPr>
        <p:txBody>
          <a:bodyPr/>
          <a:lstStyle/>
          <a:p>
            <a:pPr algn="l" eaLnBrk="1" hangingPunct="1"/>
            <a:r>
              <a:rPr lang="en-US" altLang="en-US" sz="4000"/>
              <a:t>Areas of residence, “</a:t>
            </a:r>
            <a:r>
              <a:rPr lang="en-US" altLang="en-US" sz="4000">
                <a:solidFill>
                  <a:srgbClr val="FFFF66"/>
                </a:solidFill>
              </a:rPr>
              <a:t>room for the Adversary”</a:t>
            </a:r>
          </a:p>
          <a:p>
            <a:pPr algn="l" eaLnBrk="1" hangingPunct="1">
              <a:buFontTx/>
              <a:buChar char="•"/>
            </a:pPr>
            <a:r>
              <a:rPr lang="en-US" altLang="en-US" sz="4000"/>
              <a:t>Emotional: </a:t>
            </a:r>
          </a:p>
          <a:p>
            <a:pPr lvl="1" algn="l" eaLnBrk="1" hangingPunct="1">
              <a:buFontTx/>
              <a:buChar char="–"/>
            </a:pPr>
            <a:r>
              <a:rPr lang="en-US" altLang="en-US" sz="4000"/>
              <a:t>rejection </a:t>
            </a:r>
            <a:r>
              <a:rPr lang="en-US" altLang="en-US" sz="4000">
                <a:sym typeface="Wingdings" panose="05000000000000000000" pitchFamily="2" charset="2"/>
              </a:rPr>
              <a:t> loneliness, misery, depression, self pity, despair  death</a:t>
            </a:r>
          </a:p>
          <a:p>
            <a:pPr lvl="1" algn="l" eaLnBrk="1" hangingPunct="1">
              <a:buFontTx/>
              <a:buChar char="–"/>
            </a:pPr>
            <a:r>
              <a:rPr lang="en-US" altLang="en-US" sz="4000">
                <a:sym typeface="Wingdings" panose="05000000000000000000" pitchFamily="2" charset="2"/>
              </a:rPr>
              <a:t>Rebellion: anger, hostility</a:t>
            </a:r>
          </a:p>
          <a:p>
            <a:pPr lvl="1" algn="l" eaLnBrk="1" hangingPunct="1">
              <a:buFontTx/>
              <a:buChar char="–"/>
            </a:pPr>
            <a:r>
              <a:rPr lang="en-US" altLang="en-US" sz="4000">
                <a:sym typeface="Wingdings" panose="05000000000000000000" pitchFamily="2" charset="2"/>
              </a:rPr>
              <a:t>Often combined: rejection therefore rebellion.  </a:t>
            </a:r>
            <a:endParaRPr lang="en-US" altLang="en-US" sz="400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CF56D997-1A9E-19E9-0277-B2AAFDD91AF7}"/>
              </a:ext>
            </a:extLst>
          </p:cNvPr>
          <p:cNvSpPr>
            <a:spLocks noGrp="1" noChangeArrowheads="1"/>
          </p:cNvSpPr>
          <p:nvPr>
            <p:ph type="subTitle" idx="1"/>
          </p:nvPr>
        </p:nvSpPr>
        <p:spPr>
          <a:xfrm>
            <a:off x="0" y="0"/>
            <a:ext cx="9144000" cy="6858000"/>
          </a:xfrm>
        </p:spPr>
        <p:txBody>
          <a:bodyPr/>
          <a:lstStyle/>
          <a:p>
            <a:pPr algn="l" eaLnBrk="1" hangingPunct="1"/>
            <a:r>
              <a:rPr lang="en-US" altLang="en-US" sz="4000"/>
              <a:t>Areas of residence, “</a:t>
            </a:r>
            <a:r>
              <a:rPr lang="en-US" altLang="en-US" sz="4000">
                <a:solidFill>
                  <a:srgbClr val="FFFF66"/>
                </a:solidFill>
              </a:rPr>
              <a:t>room for the Adversary”</a:t>
            </a:r>
          </a:p>
          <a:p>
            <a:pPr algn="l" eaLnBrk="1" hangingPunct="1">
              <a:buFontTx/>
              <a:buChar char="•"/>
            </a:pPr>
            <a:r>
              <a:rPr lang="en-US" altLang="en-US" sz="4000"/>
              <a:t>Tongue: lying spirit, talking spirit</a:t>
            </a:r>
          </a:p>
          <a:p>
            <a:pPr algn="l" eaLnBrk="1" hangingPunct="1">
              <a:buFontTx/>
              <a:buChar char="•"/>
            </a:pPr>
            <a:r>
              <a:rPr lang="en-US" altLang="en-US" sz="4000"/>
              <a:t>Sex: </a:t>
            </a:r>
          </a:p>
          <a:p>
            <a:pPr lvl="1" algn="l" eaLnBrk="1" hangingPunct="1">
              <a:buFontTx/>
              <a:buChar char="–"/>
            </a:pPr>
            <a:r>
              <a:rPr lang="en-US" altLang="en-US" sz="4000"/>
              <a:t>sexuality is NOT evil</a:t>
            </a:r>
            <a:r>
              <a:rPr lang="en-US" altLang="en-US" sz="4000">
                <a:sym typeface="Wingdings" panose="05000000000000000000" pitchFamily="2" charset="2"/>
              </a:rPr>
              <a:t>  </a:t>
            </a:r>
          </a:p>
          <a:p>
            <a:pPr lvl="1" algn="l" eaLnBrk="1" hangingPunct="1">
              <a:buFontTx/>
              <a:buChar char="–"/>
            </a:pPr>
            <a:r>
              <a:rPr lang="en-US" altLang="en-US" sz="4000">
                <a:sym typeface="Wingdings" panose="05000000000000000000" pitchFamily="2" charset="2"/>
              </a:rPr>
              <a:t>Every form of compulsive sexuality</a:t>
            </a:r>
          </a:p>
          <a:p>
            <a:pPr lvl="1" algn="l" eaLnBrk="1" hangingPunct="1">
              <a:buFontTx/>
              <a:buChar char="–"/>
            </a:pPr>
            <a:r>
              <a:rPr lang="en-US" altLang="en-US" sz="4000">
                <a:sym typeface="Wingdings" panose="05000000000000000000" pitchFamily="2" charset="2"/>
              </a:rPr>
              <a:t>Looking at women  </a:t>
            </a:r>
          </a:p>
          <a:p>
            <a:pPr algn="l" eaLnBrk="1" hangingPunct="1">
              <a:buFontTx/>
              <a:buChar char="•"/>
            </a:pPr>
            <a:r>
              <a:rPr lang="en-US" altLang="en-US" sz="4000"/>
              <a:t>Lusts: perverted appetites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C3F81423-9B60-890F-8D3E-23EAD1D2B27C}"/>
              </a:ext>
            </a:extLst>
          </p:cNvPr>
          <p:cNvSpPr>
            <a:spLocks noGrp="1" noChangeArrowheads="1"/>
          </p:cNvSpPr>
          <p:nvPr>
            <p:ph type="subTitle" idx="1"/>
          </p:nvPr>
        </p:nvSpPr>
        <p:spPr>
          <a:xfrm>
            <a:off x="0" y="0"/>
            <a:ext cx="9144000" cy="6858000"/>
          </a:xfrm>
        </p:spPr>
        <p:txBody>
          <a:bodyPr/>
          <a:lstStyle/>
          <a:p>
            <a:pPr algn="l" eaLnBrk="1" hangingPunct="1"/>
            <a:r>
              <a:rPr lang="en-US" altLang="en-US" sz="4000"/>
              <a:t>Areas of residence, “</a:t>
            </a:r>
            <a:r>
              <a:rPr lang="en-US" altLang="en-US" sz="4000">
                <a:solidFill>
                  <a:srgbClr val="FFFF66"/>
                </a:solidFill>
              </a:rPr>
              <a:t>room for the Adversary”</a:t>
            </a:r>
          </a:p>
          <a:p>
            <a:pPr algn="l" eaLnBrk="1" hangingPunct="1">
              <a:buFontTx/>
              <a:buChar char="•"/>
            </a:pPr>
            <a:r>
              <a:rPr lang="en-US" altLang="en-US" sz="4000"/>
              <a:t>Occult: even respectable Horoscopes, yoga, fortune tellers, horseshoes, hamsa</a:t>
            </a:r>
          </a:p>
          <a:p>
            <a:pPr algn="l" eaLnBrk="1" hangingPunct="1">
              <a:buFontTx/>
              <a:buChar char="•"/>
            </a:pPr>
            <a:r>
              <a:rPr lang="en-US" altLang="en-US" sz="4000"/>
              <a:t>False religions: Islam, Mormonism, Freemasons</a:t>
            </a:r>
          </a:p>
          <a:p>
            <a:pPr algn="l" eaLnBrk="1" hangingPunct="1"/>
            <a:endParaRPr lang="en-US" altLang="en-US" sz="400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B1B2B3B9-0A9B-8850-FBEC-1CDDAF37B465}"/>
              </a:ext>
            </a:extLst>
          </p:cNvPr>
          <p:cNvSpPr>
            <a:spLocks noGrp="1" noChangeArrowheads="1"/>
          </p:cNvSpPr>
          <p:nvPr>
            <p:ph type="subTitle" idx="1"/>
          </p:nvPr>
        </p:nvSpPr>
        <p:spPr>
          <a:xfrm>
            <a:off x="0" y="0"/>
            <a:ext cx="9144000" cy="6858000"/>
          </a:xfrm>
        </p:spPr>
        <p:txBody>
          <a:bodyPr/>
          <a:lstStyle/>
          <a:p>
            <a:pPr algn="l" eaLnBrk="1" hangingPunct="1"/>
            <a:r>
              <a:rPr lang="en-US" altLang="en-US" sz="4000"/>
              <a:t> </a:t>
            </a:r>
          </a:p>
        </p:txBody>
      </p:sp>
      <p:pic>
        <p:nvPicPr>
          <p:cNvPr id="88067" name="Picture 3">
            <a:extLst>
              <a:ext uri="{FF2B5EF4-FFF2-40B4-BE49-F238E27FC236}">
                <a16:creationId xmlns:a16="http://schemas.microsoft.com/office/drawing/2014/main" id="{5D138360-F0FB-E3A0-3A23-CF2B0049D6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4940300" cy="625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Picture 4">
            <a:extLst>
              <a:ext uri="{FF2B5EF4-FFF2-40B4-BE49-F238E27FC236}">
                <a16:creationId xmlns:a16="http://schemas.microsoft.com/office/drawing/2014/main" id="{BEAB9246-1CDA-667F-59D9-4F84388AF1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7438" y="381000"/>
            <a:ext cx="4246562"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4149BB7F-F281-473A-DC4B-B88B5EE84D73}"/>
              </a:ext>
            </a:extLst>
          </p:cNvPr>
          <p:cNvSpPr>
            <a:spLocks noGrp="1" noChangeArrowheads="1"/>
          </p:cNvSpPr>
          <p:nvPr>
            <p:ph type="subTitle" idx="1"/>
          </p:nvPr>
        </p:nvSpPr>
        <p:spPr>
          <a:xfrm>
            <a:off x="0" y="0"/>
            <a:ext cx="9144000" cy="6858000"/>
          </a:xfrm>
        </p:spPr>
        <p:txBody>
          <a:bodyPr/>
          <a:lstStyle/>
          <a:p>
            <a:pPr algn="l" eaLnBrk="1" hangingPunct="1">
              <a:lnSpc>
                <a:spcPct val="90000"/>
              </a:lnSpc>
            </a:pPr>
            <a:r>
              <a:rPr lang="en-US" altLang="en-US" sz="4000"/>
              <a:t>Expelling:</a:t>
            </a:r>
            <a:br>
              <a:rPr lang="en-US" altLang="en-US" sz="4000"/>
            </a:br>
            <a:r>
              <a:rPr lang="en-US" altLang="en-US" sz="4000"/>
              <a:t>L-rd Yeshua </a:t>
            </a:r>
            <a:r>
              <a:rPr lang="he-IL" altLang="en-US" sz="4000">
                <a:cs typeface="Vilna" pitchFamily="2" charset="-79"/>
              </a:rPr>
              <a:t>ישוע</a:t>
            </a:r>
            <a:r>
              <a:rPr lang="en-US" altLang="en-US" sz="4000"/>
              <a:t> I believe you are the Son of G-d, and the only way to G-d.  That You died for my sins, and rose again from the dead.  I come to you now for mercy, and for forgiveness.  I believe you do forgive me and receive me as your child.  And because You receive me, I receive myself as a child of G-d.  And now L-rd you know the special problem that I have.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91F3E3C-E22B-3D4D-4A3E-1DCA91F305F9}"/>
              </a:ext>
            </a:extLst>
          </p:cNvPr>
          <p:cNvSpPr>
            <a:spLocks noGrp="1" noChangeArrowheads="1"/>
          </p:cNvSpPr>
          <p:nvPr>
            <p:ph type="subTitle" idx="1"/>
          </p:nvPr>
        </p:nvSpPr>
        <p:spPr>
          <a:xfrm>
            <a:off x="0" y="0"/>
            <a:ext cx="9144000" cy="6858000"/>
          </a:xfrm>
        </p:spPr>
        <p:txBody>
          <a:bodyPr/>
          <a:lstStyle/>
          <a:p>
            <a:pPr algn="l" eaLnBrk="1" hangingPunct="1"/>
            <a:r>
              <a:rPr lang="en-US" altLang="ja-JP" sz="4000" dirty="0">
                <a:ea typeface="ＭＳ Ｐゴシック" panose="020B0600070205080204" pitchFamily="34" charset="-128"/>
              </a:rPr>
              <a:t>Engineers' Conversion Table </a:t>
            </a:r>
          </a:p>
          <a:p>
            <a:pPr algn="l" eaLnBrk="1" hangingPunct="1"/>
            <a:r>
              <a:rPr lang="en-US" altLang="ja-JP" sz="4000" dirty="0">
                <a:ea typeface="ＭＳ Ｐゴシック" panose="020B0600070205080204" pitchFamily="34" charset="-128"/>
              </a:rPr>
              <a:t> 1.  Ratio of an igloo's circumference to its diameter = </a:t>
            </a:r>
            <a:r>
              <a:rPr lang="en-US" altLang="ja-JP" sz="4000" dirty="0">
                <a:solidFill>
                  <a:srgbClr val="FFFF66"/>
                </a:solidFill>
                <a:ea typeface="ＭＳ Ｐゴシック" panose="020B0600070205080204" pitchFamily="34" charset="-128"/>
              </a:rPr>
              <a:t>Eskimo Pi</a:t>
            </a:r>
            <a:r>
              <a:rPr lang="en-US" altLang="ja-JP" sz="4000" dirty="0">
                <a:ea typeface="ＭＳ Ｐゴシック" panose="020B0600070205080204" pitchFamily="34" charset="-128"/>
              </a:rPr>
              <a:t> </a:t>
            </a:r>
          </a:p>
          <a:p>
            <a:pPr algn="l" eaLnBrk="1" hangingPunct="1"/>
            <a:r>
              <a:rPr lang="en-US" altLang="ja-JP" sz="4000" dirty="0">
                <a:ea typeface="ＭＳ Ｐゴシック" panose="020B0600070205080204" pitchFamily="34" charset="-128"/>
              </a:rPr>
              <a:t>2.  2000 pounds of Chinese soup = </a:t>
            </a:r>
            <a:r>
              <a:rPr lang="en-US" altLang="ja-JP" sz="4000" dirty="0">
                <a:solidFill>
                  <a:srgbClr val="FFFF66"/>
                </a:solidFill>
                <a:ea typeface="ＭＳ Ｐゴシック" panose="020B0600070205080204" pitchFamily="34" charset="-128"/>
              </a:rPr>
              <a:t>Won ton</a:t>
            </a:r>
            <a:r>
              <a:rPr lang="en-US" altLang="ja-JP" sz="4000" dirty="0">
                <a:ea typeface="ＭＳ Ｐゴシック" panose="020B0600070205080204" pitchFamily="34" charset="-128"/>
              </a:rPr>
              <a:t> </a:t>
            </a:r>
          </a:p>
          <a:p>
            <a:pPr algn="l" eaLnBrk="1" hangingPunct="1"/>
            <a:r>
              <a:rPr lang="en-US" altLang="ja-JP" sz="4000" dirty="0">
                <a:ea typeface="ＭＳ Ｐゴシック" panose="020B0600070205080204" pitchFamily="34" charset="-128"/>
              </a:rPr>
              <a:t>3.  1 millionth of a mouthwash = 1 </a:t>
            </a:r>
            <a:r>
              <a:rPr lang="en-US" altLang="ja-JP" sz="4000" dirty="0" err="1">
                <a:solidFill>
                  <a:srgbClr val="FFFF66"/>
                </a:solidFill>
                <a:ea typeface="ＭＳ Ｐゴシック" panose="020B0600070205080204" pitchFamily="34" charset="-128"/>
              </a:rPr>
              <a:t>microScope</a:t>
            </a:r>
            <a:r>
              <a:rPr lang="en-US" altLang="ja-JP" sz="4000" dirty="0">
                <a:ea typeface="ＭＳ Ｐゴシック" panose="020B0600070205080204" pitchFamily="34" charset="-128"/>
              </a:rPr>
              <a:t> </a:t>
            </a:r>
          </a:p>
          <a:p>
            <a:pPr algn="l" eaLnBrk="1" hangingPunct="1"/>
            <a:r>
              <a:rPr lang="en-US" altLang="ja-JP" sz="4000" dirty="0">
                <a:ea typeface="ＭＳ Ｐゴシック" panose="020B0600070205080204" pitchFamily="34" charset="-128"/>
              </a:rPr>
              <a:t>4.  Time between slipping on a peel and smacking the pavement</a:t>
            </a:r>
          </a:p>
        </p:txBody>
      </p:sp>
    </p:spTree>
    <p:extLst>
      <p:ext uri="{BB962C8B-B14F-4D97-AF65-F5344CB8AC3E}">
        <p14:creationId xmlns:p14="http://schemas.microsoft.com/office/powerpoint/2010/main" val="10640231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7B66F75E-CAB3-B492-798D-F03C4A10768A}"/>
              </a:ext>
            </a:extLst>
          </p:cNvPr>
          <p:cNvSpPr>
            <a:spLocks noGrp="1" noChangeArrowheads="1"/>
          </p:cNvSpPr>
          <p:nvPr>
            <p:ph type="subTitle" idx="1"/>
          </p:nvPr>
        </p:nvSpPr>
        <p:spPr>
          <a:xfrm>
            <a:off x="0" y="0"/>
            <a:ext cx="9144000" cy="6858000"/>
          </a:xfrm>
        </p:spPr>
        <p:txBody>
          <a:bodyPr/>
          <a:lstStyle/>
          <a:p>
            <a:pPr algn="l" eaLnBrk="1" hangingPunct="1"/>
            <a:r>
              <a:rPr lang="en-US" altLang="en-US" sz="4000"/>
              <a:t>Expelling:</a:t>
            </a:r>
            <a:br>
              <a:rPr lang="en-US" altLang="en-US" sz="4000"/>
            </a:br>
            <a:r>
              <a:rPr lang="en-US" altLang="en-US" sz="4000"/>
              <a:t>The demonic influences that torment me. I want to meet your conditions, and receive your deliverance.</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DDB07AAF-5F4F-DD94-C0D3-D58EA39B87E1}"/>
              </a:ext>
            </a:extLst>
          </p:cNvPr>
          <p:cNvSpPr>
            <a:spLocks noGrp="1" noChangeArrowheads="1"/>
          </p:cNvSpPr>
          <p:nvPr>
            <p:ph type="subTitle" idx="1"/>
          </p:nvPr>
        </p:nvSpPr>
        <p:spPr>
          <a:xfrm>
            <a:off x="0" y="0"/>
            <a:ext cx="9144000" cy="6858000"/>
          </a:xfrm>
        </p:spPr>
        <p:txBody>
          <a:bodyPr/>
          <a:lstStyle/>
          <a:p>
            <a:pPr algn="l" eaLnBrk="1" hangingPunct="1"/>
            <a:r>
              <a:rPr lang="en-US" altLang="en-US" sz="4000"/>
              <a:t>Expelling:</a:t>
            </a:r>
            <a:br>
              <a:rPr lang="en-US" altLang="en-US" sz="4000"/>
            </a:br>
            <a:endParaRPr lang="en-US" altLang="en-US" sz="1600"/>
          </a:p>
          <a:p>
            <a:pPr algn="l" eaLnBrk="1" hangingPunct="1">
              <a:buFontTx/>
              <a:buChar char="•"/>
            </a:pPr>
            <a:r>
              <a:rPr lang="en-US" altLang="en-US" sz="4000"/>
              <a:t>First of all I forgive whoever harmed me or wronged me.  I forgive them all now.  [Name the persons to yourself.]  Adoni, I have forgiven all these and laid down all bitterness, all hatred, all resentment and all rebellion. And I believe you’ve forgiven me.  I thank you for it.</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DEB905D3-E10D-8677-E1D2-CEB2B7401FEC}"/>
              </a:ext>
            </a:extLst>
          </p:cNvPr>
          <p:cNvSpPr>
            <a:spLocks noGrp="1" noChangeArrowheads="1"/>
          </p:cNvSpPr>
          <p:nvPr>
            <p:ph type="subTitle" idx="1"/>
          </p:nvPr>
        </p:nvSpPr>
        <p:spPr>
          <a:xfrm>
            <a:off x="0" y="0"/>
            <a:ext cx="9144000" cy="6858000"/>
          </a:xfrm>
        </p:spPr>
        <p:txBody>
          <a:bodyPr/>
          <a:lstStyle/>
          <a:p>
            <a:pPr algn="l" eaLnBrk="1" hangingPunct="1"/>
            <a:r>
              <a:rPr lang="en-US" altLang="en-US" sz="4000"/>
              <a:t>Expelling:</a:t>
            </a:r>
            <a:br>
              <a:rPr lang="en-US" altLang="en-US" sz="4000"/>
            </a:br>
            <a:endParaRPr lang="en-US" altLang="en-US" sz="900"/>
          </a:p>
          <a:p>
            <a:pPr algn="l" eaLnBrk="1" hangingPunct="1">
              <a:buFontTx/>
              <a:buChar char="•"/>
            </a:pPr>
            <a:r>
              <a:rPr lang="en-US" altLang="en-US" sz="4000"/>
              <a:t>I renounce every contact with Satan, with occult power, with secret societies. Anything in Satan’s territory.</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66043BDD-BB7F-7CCB-75F9-86FA79FD7FA8}"/>
              </a:ext>
            </a:extLst>
          </p:cNvPr>
          <p:cNvSpPr>
            <a:spLocks noGrp="1" noChangeArrowheads="1"/>
          </p:cNvSpPr>
          <p:nvPr>
            <p:ph type="subTitle" idx="1"/>
          </p:nvPr>
        </p:nvSpPr>
        <p:spPr>
          <a:xfrm>
            <a:off x="0" y="0"/>
            <a:ext cx="9144000" cy="6858000"/>
          </a:xfrm>
        </p:spPr>
        <p:txBody>
          <a:bodyPr/>
          <a:lstStyle/>
          <a:p>
            <a:pPr algn="l" eaLnBrk="1" hangingPunct="1"/>
            <a:r>
              <a:rPr lang="en-US" altLang="en-US" sz="4000"/>
              <a:t>Expelling:</a:t>
            </a:r>
            <a:br>
              <a:rPr lang="en-US" altLang="en-US" sz="4000"/>
            </a:br>
            <a:endParaRPr lang="en-US" altLang="en-US" sz="900"/>
          </a:p>
          <a:p>
            <a:pPr algn="l" eaLnBrk="1" hangingPunct="1">
              <a:buFontTx/>
              <a:buChar char="•"/>
            </a:pPr>
            <a:r>
              <a:rPr lang="en-US" altLang="en-US" sz="4000"/>
              <a:t>Also Adoni, if there is a curse over my life, I thank you that on the execution stake You were made a curse that I might be redeemed from the curse and receive the blessing.  I claim that now to release from the curse and entering into the blessing.</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03498E70-A495-5CCB-466B-8DF1AC2D05DB}"/>
              </a:ext>
            </a:extLst>
          </p:cNvPr>
          <p:cNvSpPr>
            <a:spLocks noGrp="1" noChangeArrowheads="1"/>
          </p:cNvSpPr>
          <p:nvPr>
            <p:ph type="subTitle" idx="1"/>
          </p:nvPr>
        </p:nvSpPr>
        <p:spPr>
          <a:xfrm>
            <a:off x="0" y="0"/>
            <a:ext cx="9144000" cy="6858000"/>
          </a:xfrm>
        </p:spPr>
        <p:txBody>
          <a:bodyPr/>
          <a:lstStyle/>
          <a:p>
            <a:pPr algn="l" eaLnBrk="1" hangingPunct="1">
              <a:lnSpc>
                <a:spcPct val="90000"/>
              </a:lnSpc>
              <a:buFontTx/>
              <a:buChar char="•"/>
            </a:pPr>
            <a:r>
              <a:rPr lang="en-US" altLang="en-US" sz="4000"/>
              <a:t>And now I come against every evil spirit that has a hold on me.  That occupies any area of my personality.  I hate them.  They are my enemies.  I will not compromise with them. I will not make peace with them. They will have no more place in me.  I turn against them now.  In the authority of your name Yeshua </a:t>
            </a:r>
            <a:r>
              <a:rPr lang="he-IL" altLang="en-US" sz="4000">
                <a:cs typeface="Vilna" pitchFamily="2" charset="-79"/>
              </a:rPr>
              <a:t>ישוע</a:t>
            </a:r>
            <a:r>
              <a:rPr lang="en-US" altLang="en-US" sz="4000"/>
              <a:t> I command them to leave me.   I expel them right now in the Name of Yeshua </a:t>
            </a:r>
            <a:r>
              <a:rPr lang="he-IL" altLang="en-US" sz="4000">
                <a:cs typeface="Vilna" pitchFamily="2" charset="-79"/>
              </a:rPr>
              <a:t>ישוע</a:t>
            </a:r>
            <a:r>
              <a:rPr lang="en-US" altLang="en-US" sz="4000"/>
              <a:t>.  Amen.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49DCAF9-B77F-FC5B-D2A6-DBA0F3362B05}"/>
              </a:ext>
            </a:extLst>
          </p:cNvPr>
          <p:cNvSpPr>
            <a:spLocks noGrp="1" noChangeArrowheads="1"/>
          </p:cNvSpPr>
          <p:nvPr>
            <p:ph type="subTitle" idx="1"/>
          </p:nvPr>
        </p:nvSpPr>
        <p:spPr>
          <a:xfrm>
            <a:off x="0" y="0"/>
            <a:ext cx="9144000" cy="6858000"/>
          </a:xfrm>
        </p:spPr>
        <p:txBody>
          <a:bodyPr/>
          <a:lstStyle/>
          <a:p>
            <a:pPr marL="762000" indent="-762000" algn="l" eaLnBrk="1" hangingPunct="1">
              <a:lnSpc>
                <a:spcPct val="90000"/>
              </a:lnSpc>
            </a:pPr>
            <a:r>
              <a:rPr lang="en-US" altLang="en-US" sz="4000" dirty="0"/>
              <a:t> </a:t>
            </a:r>
          </a:p>
          <a:p>
            <a:pPr marL="762000" indent="-762000" algn="l" eaLnBrk="1" hangingPunct="1">
              <a:lnSpc>
                <a:spcPct val="90000"/>
              </a:lnSpc>
            </a:pPr>
            <a:endParaRPr lang="en-US" altLang="en-US" sz="4000" dirty="0"/>
          </a:p>
          <a:p>
            <a:pPr marL="762000" indent="-762000" eaLnBrk="1" hangingPunct="1">
              <a:lnSpc>
                <a:spcPct val="90000"/>
              </a:lnSpc>
            </a:pPr>
            <a:r>
              <a:rPr lang="en-US" altLang="en-US" sz="4000" dirty="0"/>
              <a:t>A word of hope</a:t>
            </a:r>
          </a:p>
        </p:txBody>
      </p:sp>
    </p:spTree>
    <p:extLst>
      <p:ext uri="{BB962C8B-B14F-4D97-AF65-F5344CB8AC3E}">
        <p14:creationId xmlns:p14="http://schemas.microsoft.com/office/powerpoint/2010/main" val="21994930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76200"/>
            <a:ext cx="5334000" cy="6477000"/>
          </a:xfrm>
        </p:spPr>
        <p:txBody>
          <a:bodyPr>
            <a:normAutofit fontScale="85000" lnSpcReduction="20000"/>
          </a:bodyPr>
          <a:lstStyle/>
          <a:p>
            <a:pPr algn="l"/>
            <a:r>
              <a:rPr lang="en-US" sz="4000" dirty="0"/>
              <a:t>Nancy </a:t>
            </a:r>
            <a:r>
              <a:rPr lang="en-US" sz="4000" dirty="0" err="1"/>
              <a:t>Pearcey</a:t>
            </a:r>
            <a:r>
              <a:rPr lang="en-US" sz="4000" dirty="0"/>
              <a:t> is professor and scholar in residence at Houston Christian University. She has been quoted in The New Yorker and Newsweek, highlighted as one of the five top women apologists by Christianity Today, and hailed in The Economist as "America's pre-eminent evangelical Protestant female intellectual."</a:t>
            </a:r>
          </a:p>
        </p:txBody>
      </p:sp>
      <p:pic>
        <p:nvPicPr>
          <p:cNvPr id="1028" name="Picture 4" descr="Picture">
            <a:extLst>
              <a:ext uri="{FF2B5EF4-FFF2-40B4-BE49-F238E27FC236}">
                <a16:creationId xmlns:a16="http://schemas.microsoft.com/office/drawing/2014/main" id="{8D7591EC-55DD-940D-DDA3-6751A81A6F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5313" y="857250"/>
            <a:ext cx="344011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3811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152400"/>
            <a:ext cx="8534400" cy="6477000"/>
          </a:xfrm>
        </p:spPr>
        <p:txBody>
          <a:bodyPr>
            <a:normAutofit/>
          </a:bodyPr>
          <a:lstStyle/>
          <a:p>
            <a:pPr algn="l">
              <a:lnSpc>
                <a:spcPct val="90000"/>
              </a:lnSpc>
            </a:pPr>
            <a:r>
              <a:rPr lang="en-US" sz="4000" dirty="0"/>
              <a:t>Born into a culturally Lutheran family, Nancy </a:t>
            </a:r>
            <a:r>
              <a:rPr lang="en-US" sz="4000" dirty="0" err="1"/>
              <a:t>Pearcey</a:t>
            </a:r>
            <a:r>
              <a:rPr lang="en-US" sz="4000" dirty="0"/>
              <a:t> expected for someone to be able to answer this question of the basis of faith. However, that was not the case. Today on Family Talk, Roger Marsh discusses with Nancy how this deep-seated personal search for truth</a:t>
            </a:r>
            <a:endParaRPr lang="en-US" altLang="en-US" sz="4000" dirty="0"/>
          </a:p>
        </p:txBody>
      </p:sp>
    </p:spTree>
    <p:extLst>
      <p:ext uri="{BB962C8B-B14F-4D97-AF65-F5344CB8AC3E}">
        <p14:creationId xmlns:p14="http://schemas.microsoft.com/office/powerpoint/2010/main" val="22059171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28600"/>
            <a:ext cx="8534400" cy="6248400"/>
          </a:xfrm>
        </p:spPr>
        <p:txBody>
          <a:bodyPr>
            <a:normAutofit/>
          </a:bodyPr>
          <a:lstStyle/>
          <a:p>
            <a:pPr algn="l">
              <a:lnSpc>
                <a:spcPct val="90000"/>
              </a:lnSpc>
            </a:pPr>
            <a:r>
              <a:rPr lang="en-US" sz="4000" dirty="0"/>
              <a:t>set her feet upon a path that would lead her to research that not only proves the Bible faith is true, but that without it, our society spirals out of control. They also discuss Nancy’s latest book, </a:t>
            </a:r>
            <a:r>
              <a:rPr lang="en-US" sz="4000" i="1" dirty="0"/>
              <a:t>The Toxic War on Masculinity</a:t>
            </a:r>
            <a:r>
              <a:rPr lang="en-US" sz="4000" dirty="0"/>
              <a:t>, and the origins of culture’s warped view of men.</a:t>
            </a:r>
            <a:endParaRPr lang="en-US" sz="6000" dirty="0"/>
          </a:p>
          <a:p>
            <a:pPr algn="l">
              <a:lnSpc>
                <a:spcPct val="90000"/>
              </a:lnSpc>
            </a:pPr>
            <a:endParaRPr lang="en-US" altLang="en-US" sz="4000" dirty="0"/>
          </a:p>
        </p:txBody>
      </p:sp>
    </p:spTree>
    <p:extLst>
      <p:ext uri="{BB962C8B-B14F-4D97-AF65-F5344CB8AC3E}">
        <p14:creationId xmlns:p14="http://schemas.microsoft.com/office/powerpoint/2010/main" val="8701260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106680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74EDE2C9-FF5C-2331-ADAD-AA555A0AA34C}"/>
              </a:ext>
            </a:extLst>
          </p:cNvPr>
          <p:cNvPicPr>
            <a:picLocks noChangeAspect="1"/>
          </p:cNvPicPr>
          <p:nvPr/>
        </p:nvPicPr>
        <p:blipFill>
          <a:blip r:embed="rId3"/>
          <a:stretch>
            <a:fillRect/>
          </a:stretch>
        </p:blipFill>
        <p:spPr>
          <a:xfrm>
            <a:off x="2909656" y="901878"/>
            <a:ext cx="3567345" cy="4967707"/>
          </a:xfrm>
          <a:prstGeom prst="rect">
            <a:avLst/>
          </a:prstGeom>
        </p:spPr>
      </p:pic>
    </p:spTree>
    <p:extLst>
      <p:ext uri="{BB962C8B-B14F-4D97-AF65-F5344CB8AC3E}">
        <p14:creationId xmlns:p14="http://schemas.microsoft.com/office/powerpoint/2010/main" val="1547586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91F3E3C-E22B-3D4D-4A3E-1DCA91F305F9}"/>
              </a:ext>
            </a:extLst>
          </p:cNvPr>
          <p:cNvSpPr>
            <a:spLocks noGrp="1" noChangeArrowheads="1"/>
          </p:cNvSpPr>
          <p:nvPr>
            <p:ph type="subTitle" idx="1"/>
          </p:nvPr>
        </p:nvSpPr>
        <p:spPr>
          <a:xfrm>
            <a:off x="0" y="0"/>
            <a:ext cx="9144000" cy="6858000"/>
          </a:xfrm>
        </p:spPr>
        <p:txBody>
          <a:bodyPr/>
          <a:lstStyle/>
          <a:p>
            <a:pPr algn="l" eaLnBrk="1" hangingPunct="1"/>
            <a:r>
              <a:rPr lang="en-US" altLang="ja-JP" sz="4000" dirty="0">
                <a:ea typeface="ＭＳ Ｐゴシック" panose="020B0600070205080204" pitchFamily="34" charset="-128"/>
              </a:rPr>
              <a:t>Engineers' Conversion Table </a:t>
            </a:r>
          </a:p>
          <a:p>
            <a:pPr algn="l" eaLnBrk="1" hangingPunct="1"/>
            <a:r>
              <a:rPr lang="en-US" altLang="ja-JP" sz="4000" dirty="0">
                <a:ea typeface="ＭＳ Ｐゴシック" panose="020B0600070205080204" pitchFamily="34" charset="-128"/>
              </a:rPr>
              <a:t> 1.  Ratio of an igloo's circumference to its diameter = </a:t>
            </a:r>
            <a:r>
              <a:rPr lang="en-US" altLang="ja-JP" sz="4000" dirty="0">
                <a:solidFill>
                  <a:srgbClr val="FFFF66"/>
                </a:solidFill>
                <a:ea typeface="ＭＳ Ｐゴシック" panose="020B0600070205080204" pitchFamily="34" charset="-128"/>
              </a:rPr>
              <a:t>Eskimo Pi</a:t>
            </a:r>
            <a:r>
              <a:rPr lang="en-US" altLang="ja-JP" sz="4000" dirty="0">
                <a:ea typeface="ＭＳ Ｐゴシック" panose="020B0600070205080204" pitchFamily="34" charset="-128"/>
              </a:rPr>
              <a:t> </a:t>
            </a:r>
          </a:p>
          <a:p>
            <a:pPr algn="l" eaLnBrk="1" hangingPunct="1"/>
            <a:r>
              <a:rPr lang="en-US" altLang="ja-JP" sz="4000" dirty="0">
                <a:ea typeface="ＭＳ Ｐゴシック" panose="020B0600070205080204" pitchFamily="34" charset="-128"/>
              </a:rPr>
              <a:t>2.  2000 pounds of Chinese soup = </a:t>
            </a:r>
            <a:r>
              <a:rPr lang="en-US" altLang="ja-JP" sz="4000" dirty="0">
                <a:solidFill>
                  <a:srgbClr val="FFFF66"/>
                </a:solidFill>
                <a:ea typeface="ＭＳ Ｐゴシック" panose="020B0600070205080204" pitchFamily="34" charset="-128"/>
              </a:rPr>
              <a:t>Won ton</a:t>
            </a:r>
            <a:r>
              <a:rPr lang="en-US" altLang="ja-JP" sz="4000" dirty="0">
                <a:ea typeface="ＭＳ Ｐゴシック" panose="020B0600070205080204" pitchFamily="34" charset="-128"/>
              </a:rPr>
              <a:t> </a:t>
            </a:r>
          </a:p>
          <a:p>
            <a:pPr algn="l" eaLnBrk="1" hangingPunct="1"/>
            <a:r>
              <a:rPr lang="en-US" altLang="ja-JP" sz="4000" dirty="0">
                <a:ea typeface="ＭＳ Ｐゴシック" panose="020B0600070205080204" pitchFamily="34" charset="-128"/>
              </a:rPr>
              <a:t>3.  1 millionth of a mouthwash = 1 </a:t>
            </a:r>
            <a:r>
              <a:rPr lang="en-US" altLang="ja-JP" sz="4000" dirty="0" err="1">
                <a:solidFill>
                  <a:srgbClr val="FFFF66"/>
                </a:solidFill>
                <a:ea typeface="ＭＳ Ｐゴシック" panose="020B0600070205080204" pitchFamily="34" charset="-128"/>
              </a:rPr>
              <a:t>microScope</a:t>
            </a:r>
            <a:r>
              <a:rPr lang="en-US" altLang="ja-JP" sz="4000" dirty="0">
                <a:ea typeface="ＭＳ Ｐゴシック" panose="020B0600070205080204" pitchFamily="34" charset="-128"/>
              </a:rPr>
              <a:t> </a:t>
            </a:r>
          </a:p>
          <a:p>
            <a:pPr algn="l" eaLnBrk="1" hangingPunct="1"/>
            <a:r>
              <a:rPr lang="en-US" altLang="ja-JP" sz="4000" dirty="0">
                <a:ea typeface="ＭＳ Ｐゴシック" panose="020B0600070205080204" pitchFamily="34" charset="-128"/>
              </a:rPr>
              <a:t>4.  Time between slipping on a peel and smacking the pavement = 1 </a:t>
            </a:r>
            <a:r>
              <a:rPr lang="en-US" altLang="ja-JP" sz="4000" dirty="0" err="1">
                <a:solidFill>
                  <a:srgbClr val="FFFF66"/>
                </a:solidFill>
                <a:ea typeface="ＭＳ Ｐゴシック" panose="020B0600070205080204" pitchFamily="34" charset="-128"/>
              </a:rPr>
              <a:t>bananosecond</a:t>
            </a:r>
            <a:r>
              <a:rPr lang="en-US" altLang="ja-JP" sz="4000" dirty="0">
                <a:ea typeface="ＭＳ Ｐゴシック" panose="020B0600070205080204" pitchFamily="34" charset="-128"/>
              </a:rPr>
              <a:t> </a:t>
            </a:r>
          </a:p>
        </p:txBody>
      </p:sp>
    </p:spTree>
    <p:extLst>
      <p:ext uri="{BB962C8B-B14F-4D97-AF65-F5344CB8AC3E}">
        <p14:creationId xmlns:p14="http://schemas.microsoft.com/office/powerpoint/2010/main" val="38023167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28600"/>
            <a:ext cx="8534400" cy="6172200"/>
          </a:xfrm>
        </p:spPr>
        <p:txBody>
          <a:bodyPr/>
          <a:lstStyle/>
          <a:p>
            <a:pPr algn="l">
              <a:lnSpc>
                <a:spcPct val="90000"/>
              </a:lnSpc>
            </a:pPr>
            <a:r>
              <a:rPr lang="en-US" altLang="en-US" sz="4000" dirty="0"/>
              <a:t>She ended up at </a:t>
            </a:r>
            <a:r>
              <a:rPr lang="en-US" altLang="en-US" sz="4000" dirty="0" err="1"/>
              <a:t>L’Abri</a:t>
            </a:r>
            <a:r>
              <a:rPr lang="en-US" altLang="en-US" sz="4000" dirty="0"/>
              <a:t> in 1971 with all those hippies, under Francis and Edith Schaeffer in Switzerland.  Part of the “Jesus Revolution.” </a:t>
            </a:r>
          </a:p>
          <a:p>
            <a:pPr algn="l">
              <a:lnSpc>
                <a:spcPct val="90000"/>
              </a:lnSpc>
            </a:pPr>
            <a:r>
              <a:rPr lang="en-US" altLang="en-US" sz="4000" dirty="0"/>
              <a:t>Found people who could rationally defend the faith and the scriptures.   </a:t>
            </a:r>
          </a:p>
        </p:txBody>
      </p:sp>
    </p:spTree>
    <p:extLst>
      <p:ext uri="{BB962C8B-B14F-4D97-AF65-F5344CB8AC3E}">
        <p14:creationId xmlns:p14="http://schemas.microsoft.com/office/powerpoint/2010/main" val="27752397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1066800"/>
            <a:ext cx="8534400" cy="4648200"/>
          </a:xfrm>
        </p:spPr>
        <p:txBody>
          <a:bodyPr/>
          <a:lstStyle/>
          <a:p>
            <a:pPr algn="l">
              <a:lnSpc>
                <a:spcPct val="90000"/>
              </a:lnSpc>
            </a:pPr>
            <a:r>
              <a:rPr lang="en-US" altLang="en-US" sz="4000" dirty="0"/>
              <a:t>There have been sociological studies showing that Bible believing men who attend service regularly test out as the best husbands and fathers.  I quote some dozen …studies…the most loving, engaged husbands and fathers.</a:t>
            </a:r>
          </a:p>
        </p:txBody>
      </p:sp>
    </p:spTree>
    <p:extLst>
      <p:ext uri="{BB962C8B-B14F-4D97-AF65-F5344CB8AC3E}">
        <p14:creationId xmlns:p14="http://schemas.microsoft.com/office/powerpoint/2010/main" val="32004915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1066800"/>
            <a:ext cx="8534400" cy="4648200"/>
          </a:xfrm>
        </p:spPr>
        <p:txBody>
          <a:bodyPr/>
          <a:lstStyle/>
          <a:p>
            <a:pPr algn="l">
              <a:lnSpc>
                <a:spcPct val="90000"/>
              </a:lnSpc>
            </a:pPr>
            <a:r>
              <a:rPr lang="en-US" altLang="en-US" sz="4000" dirty="0"/>
              <a:t>Their wives are tested separately…the happiest the way their husbands treat them.  Evangelical men spend more time with their children than any other group. 3.5 </a:t>
            </a:r>
            <a:r>
              <a:rPr lang="en-US" altLang="en-US" sz="4000" dirty="0" err="1"/>
              <a:t>hrs</a:t>
            </a:r>
            <a:r>
              <a:rPr lang="en-US" altLang="en-US" sz="4000" dirty="0"/>
              <a:t>/week more than secular men.   35% lower divorce than secular men.</a:t>
            </a:r>
          </a:p>
        </p:txBody>
      </p:sp>
    </p:spTree>
    <p:extLst>
      <p:ext uri="{BB962C8B-B14F-4D97-AF65-F5344CB8AC3E}">
        <p14:creationId xmlns:p14="http://schemas.microsoft.com/office/powerpoint/2010/main" val="333184579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1066800"/>
            <a:ext cx="8534400" cy="4648200"/>
          </a:xfrm>
        </p:spPr>
        <p:txBody>
          <a:bodyPr>
            <a:normAutofit fontScale="92500" lnSpcReduction="10000"/>
          </a:bodyPr>
          <a:lstStyle/>
          <a:p>
            <a:pPr algn="l">
              <a:lnSpc>
                <a:spcPct val="90000"/>
              </a:lnSpc>
            </a:pPr>
            <a:r>
              <a:rPr lang="en-US" altLang="en-US" sz="4000" dirty="0"/>
              <a:t>Lowest rate of domestic abuse and violence.</a:t>
            </a:r>
          </a:p>
          <a:p>
            <a:pPr algn="l">
              <a:lnSpc>
                <a:spcPct val="90000"/>
              </a:lnSpc>
            </a:pPr>
            <a:r>
              <a:rPr lang="en-US" altLang="en-US" sz="4000" dirty="0"/>
              <a:t>In the NY Times, “The happiest of all wives in America are religious conservatives.”  Fully 73% of women who hold conservative gender values and attend services regularly with their husbands have high quality marriages.</a:t>
            </a:r>
          </a:p>
        </p:txBody>
      </p:sp>
    </p:spTree>
    <p:extLst>
      <p:ext uri="{BB962C8B-B14F-4D97-AF65-F5344CB8AC3E}">
        <p14:creationId xmlns:p14="http://schemas.microsoft.com/office/powerpoint/2010/main" val="26912896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1066800"/>
            <a:ext cx="8534400" cy="4648200"/>
          </a:xfrm>
        </p:spPr>
        <p:txBody>
          <a:bodyPr/>
          <a:lstStyle/>
          <a:p>
            <a:pPr algn="l">
              <a:lnSpc>
                <a:spcPct val="90000"/>
              </a:lnSpc>
            </a:pPr>
            <a:r>
              <a:rPr lang="en-US" altLang="en-US" sz="4000" dirty="0"/>
              <a:t>Haven’t we all heard that believer’s divorce at the same rate as the Western Culture?</a:t>
            </a:r>
          </a:p>
          <a:p>
            <a:pPr algn="l">
              <a:lnSpc>
                <a:spcPct val="90000"/>
              </a:lnSpc>
            </a:pPr>
            <a:r>
              <a:rPr lang="en-US" altLang="en-US" sz="4000" dirty="0"/>
              <a:t>Researchers then separated out the nominal believers.  Nominal believers wives report the lowest level of happiness.  Higher divorce than seculars.</a:t>
            </a:r>
          </a:p>
        </p:txBody>
      </p:sp>
    </p:spTree>
    <p:extLst>
      <p:ext uri="{BB962C8B-B14F-4D97-AF65-F5344CB8AC3E}">
        <p14:creationId xmlns:p14="http://schemas.microsoft.com/office/powerpoint/2010/main" val="120962129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1066800"/>
            <a:ext cx="8534400" cy="4648200"/>
          </a:xfrm>
        </p:spPr>
        <p:txBody>
          <a:bodyPr/>
          <a:lstStyle/>
          <a:p>
            <a:pPr algn="l">
              <a:lnSpc>
                <a:spcPct val="90000"/>
              </a:lnSpc>
            </a:pPr>
            <a:r>
              <a:rPr lang="en-US" altLang="en-US" sz="4000" dirty="0"/>
              <a:t>Nominal believers have 20% higher divorce than seculars, and the highest rate of domestic violence and abuse.</a:t>
            </a:r>
          </a:p>
        </p:txBody>
      </p:sp>
    </p:spTree>
    <p:extLst>
      <p:ext uri="{BB962C8B-B14F-4D97-AF65-F5344CB8AC3E}">
        <p14:creationId xmlns:p14="http://schemas.microsoft.com/office/powerpoint/2010/main" val="29824292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1066800"/>
            <a:ext cx="8534400" cy="4648200"/>
          </a:xfrm>
        </p:spPr>
        <p:txBody>
          <a:bodyPr/>
          <a:lstStyle/>
          <a:p>
            <a:pPr algn="l">
              <a:lnSpc>
                <a:spcPct val="90000"/>
              </a:lnSpc>
            </a:pPr>
            <a:r>
              <a:rPr lang="en-US" altLang="en-US" sz="4000" dirty="0"/>
              <a:t>  </a:t>
            </a:r>
          </a:p>
        </p:txBody>
      </p:sp>
      <p:pic>
        <p:nvPicPr>
          <p:cNvPr id="5" name="Picture 4">
            <a:extLst>
              <a:ext uri="{FF2B5EF4-FFF2-40B4-BE49-F238E27FC236}">
                <a16:creationId xmlns:a16="http://schemas.microsoft.com/office/drawing/2014/main" id="{E78FEBEE-30A7-3748-EDB9-9908E000792D}"/>
              </a:ext>
            </a:extLst>
          </p:cNvPr>
          <p:cNvPicPr>
            <a:picLocks noChangeAspect="1"/>
          </p:cNvPicPr>
          <p:nvPr/>
        </p:nvPicPr>
        <p:blipFill>
          <a:blip r:embed="rId3"/>
          <a:stretch>
            <a:fillRect/>
          </a:stretch>
        </p:blipFill>
        <p:spPr>
          <a:xfrm>
            <a:off x="0" y="1447800"/>
            <a:ext cx="9172618" cy="3276600"/>
          </a:xfrm>
          <a:prstGeom prst="rect">
            <a:avLst/>
          </a:prstGeom>
        </p:spPr>
      </p:pic>
    </p:spTree>
    <p:extLst>
      <p:ext uri="{BB962C8B-B14F-4D97-AF65-F5344CB8AC3E}">
        <p14:creationId xmlns:p14="http://schemas.microsoft.com/office/powerpoint/2010/main" val="234920845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1066800"/>
            <a:ext cx="8534400" cy="4648200"/>
          </a:xfrm>
        </p:spPr>
        <p:txBody>
          <a:bodyPr/>
          <a:lstStyle/>
          <a:p>
            <a:pPr algn="l">
              <a:lnSpc>
                <a:spcPct val="90000"/>
              </a:lnSpc>
            </a:pPr>
            <a:r>
              <a:rPr lang="en-US" altLang="en-US" sz="4000" dirty="0"/>
              <a:t>The nominal believer will take religious justification for the mistreatment of their family. </a:t>
            </a:r>
          </a:p>
          <a:p>
            <a:pPr algn="l">
              <a:lnSpc>
                <a:spcPct val="90000"/>
              </a:lnSpc>
            </a:pPr>
            <a:r>
              <a:rPr lang="en-US" altLang="en-US" sz="4000" dirty="0"/>
              <a:t>Men are just bigger, stronger, faster, and because of testosterone, they’re more aggressive and risk taking.  And…that is good.  </a:t>
            </a:r>
            <a:r>
              <a:rPr lang="en-US" altLang="en-US" sz="4000" dirty="0" err="1"/>
              <a:t>Creationally</a:t>
            </a:r>
            <a:r>
              <a:rPr lang="en-US" altLang="en-US" sz="4000" dirty="0"/>
              <a:t>.</a:t>
            </a:r>
          </a:p>
        </p:txBody>
      </p:sp>
    </p:spTree>
    <p:extLst>
      <p:ext uri="{BB962C8B-B14F-4D97-AF65-F5344CB8AC3E}">
        <p14:creationId xmlns:p14="http://schemas.microsoft.com/office/powerpoint/2010/main" val="354134690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1066800"/>
            <a:ext cx="8534400" cy="4648200"/>
          </a:xfrm>
        </p:spPr>
        <p:txBody>
          <a:bodyPr>
            <a:normAutofit lnSpcReduction="10000"/>
          </a:bodyPr>
          <a:lstStyle/>
          <a:p>
            <a:pPr algn="l">
              <a:lnSpc>
                <a:spcPct val="90000"/>
              </a:lnSpc>
            </a:pPr>
            <a:r>
              <a:rPr lang="en-US" altLang="en-US" sz="4000" dirty="0"/>
              <a:t>Nominal believer men are worse than secular men.   Often the woman is blamed.</a:t>
            </a:r>
          </a:p>
          <a:p>
            <a:pPr algn="l">
              <a:lnSpc>
                <a:spcPct val="90000"/>
              </a:lnSpc>
            </a:pPr>
            <a:r>
              <a:rPr lang="en-US" altLang="en-US" sz="4000" dirty="0"/>
              <a:t>Kindness is weakness to a bully.  Consider Hamas.</a:t>
            </a:r>
          </a:p>
          <a:p>
            <a:pPr algn="l">
              <a:lnSpc>
                <a:spcPct val="90000"/>
              </a:lnSpc>
            </a:pPr>
            <a:r>
              <a:rPr lang="en-US" altLang="en-US" sz="4000" dirty="0"/>
              <a:t>Loving confrontation.  Mat 18</a:t>
            </a:r>
          </a:p>
          <a:p>
            <a:pPr algn="l">
              <a:lnSpc>
                <a:spcPct val="90000"/>
              </a:lnSpc>
            </a:pPr>
            <a:r>
              <a:rPr lang="en-US" altLang="en-US" sz="4000" dirty="0"/>
              <a:t>Preach on abuse an perversion.  You don’t know who or where.</a:t>
            </a:r>
          </a:p>
        </p:txBody>
      </p:sp>
    </p:spTree>
    <p:extLst>
      <p:ext uri="{BB962C8B-B14F-4D97-AF65-F5344CB8AC3E}">
        <p14:creationId xmlns:p14="http://schemas.microsoft.com/office/powerpoint/2010/main" val="319460789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1066800"/>
            <a:ext cx="8534400" cy="4648200"/>
          </a:xfrm>
        </p:spPr>
        <p:txBody>
          <a:bodyPr/>
          <a:lstStyle/>
          <a:p>
            <a:pPr algn="l">
              <a:lnSpc>
                <a:spcPct val="90000"/>
              </a:lnSpc>
            </a:pPr>
            <a:r>
              <a:rPr lang="en-US" altLang="en-US" sz="4000" dirty="0"/>
              <a:t>Tendency is to give roses to the mothers, and exhort / scold the men.  Encourage our men!</a:t>
            </a:r>
          </a:p>
        </p:txBody>
      </p:sp>
    </p:spTree>
    <p:extLst>
      <p:ext uri="{BB962C8B-B14F-4D97-AF65-F5344CB8AC3E}">
        <p14:creationId xmlns:p14="http://schemas.microsoft.com/office/powerpoint/2010/main" val="118166693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25400" cap="flat" cmpd="sng" algn="ctr">
          <a:solidFill>
            <a:srgbClr val="FF6600"/>
          </a:solidFill>
          <a:prstDash val="solid"/>
          <a:round/>
          <a:headEnd type="none" w="med" len="med"/>
          <a:tailEnd type="non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4000" b="0" i="0" u="none" strike="noStrike" cap="none" normalizeH="0" baseline="0" smtClean="0">
            <a:ln>
              <a:noFill/>
            </a:ln>
            <a:solidFill>
              <a:schemeClr val="bg1"/>
            </a:solidFill>
            <a:effectLst/>
            <a:latin typeface="r" charset="0"/>
            <a:cs typeface="Arial" panose="020B0604020202020204" pitchFamily="34" charset="0"/>
          </a:defRPr>
        </a:defPPr>
      </a:lstStyle>
    </a:spDef>
    <a:lnDef>
      <a:spPr bwMode="auto">
        <a:xfrm>
          <a:off x="0" y="0"/>
          <a:ext cx="1" cy="1"/>
        </a:xfrm>
        <a:custGeom>
          <a:avLst/>
          <a:gdLst/>
          <a:ahLst/>
          <a:cxnLst/>
          <a:rect l="0" t="0" r="0" b="0"/>
          <a:pathLst/>
        </a:custGeom>
        <a:noFill/>
        <a:ln w="25400" cap="flat" cmpd="sng" algn="ctr">
          <a:solidFill>
            <a:srgbClr val="FF6600"/>
          </a:solidFill>
          <a:prstDash val="solid"/>
          <a:round/>
          <a:headEnd type="none" w="med" len="med"/>
          <a:tailEnd type="non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4000" b="0" i="0" u="none" strike="noStrike" cap="none" normalizeH="0" baseline="0" smtClean="0">
            <a:ln>
              <a:noFill/>
            </a:ln>
            <a:solidFill>
              <a:schemeClr val="bg1"/>
            </a:solidFill>
            <a:effectLst/>
            <a:latin typeface="r"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25400" cap="flat" cmpd="sng" algn="ctr">
          <a:solidFill>
            <a:srgbClr val="FF6600"/>
          </a:solidFill>
          <a:prstDash val="solid"/>
          <a:round/>
          <a:headEnd type="none" w="med" len="med"/>
          <a:tailEnd type="non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4000" b="0" i="0" u="none" strike="noStrike" cap="none" normalizeH="0" baseline="0" smtClean="0">
            <a:ln>
              <a:noFill/>
            </a:ln>
            <a:solidFill>
              <a:schemeClr val="bg1"/>
            </a:solidFill>
            <a:effectLst/>
            <a:latin typeface="r" charset="0"/>
            <a:cs typeface="Arial" panose="020B0604020202020204" pitchFamily="34" charset="0"/>
          </a:defRPr>
        </a:defPPr>
      </a:lstStyle>
    </a:spDef>
    <a:lnDef>
      <a:spPr bwMode="auto">
        <a:xfrm>
          <a:off x="0" y="0"/>
          <a:ext cx="1" cy="1"/>
        </a:xfrm>
        <a:custGeom>
          <a:avLst/>
          <a:gdLst/>
          <a:ahLst/>
          <a:cxnLst/>
          <a:rect l="0" t="0" r="0" b="0"/>
          <a:pathLst/>
        </a:custGeom>
        <a:noFill/>
        <a:ln w="25400" cap="flat" cmpd="sng" algn="ctr">
          <a:solidFill>
            <a:srgbClr val="FF6600"/>
          </a:solidFill>
          <a:prstDash val="solid"/>
          <a:round/>
          <a:headEnd type="none" w="med" len="med"/>
          <a:tailEnd type="non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4000" b="0" i="0" u="none" strike="noStrike" cap="none" normalizeH="0" baseline="0" smtClean="0">
            <a:ln>
              <a:noFill/>
            </a:ln>
            <a:solidFill>
              <a:schemeClr val="bg1"/>
            </a:solidFill>
            <a:effectLst/>
            <a:latin typeface="r"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25400" cap="flat" cmpd="sng" algn="ctr">
          <a:solidFill>
            <a:srgbClr val="FF6600"/>
          </a:solidFill>
          <a:prstDash val="solid"/>
          <a:round/>
          <a:headEnd type="none" w="med" len="med"/>
          <a:tailEnd type="non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4000" b="0" i="0" u="none" strike="noStrike" cap="none" normalizeH="0" baseline="0" smtClean="0">
            <a:ln>
              <a:noFill/>
            </a:ln>
            <a:solidFill>
              <a:schemeClr val="bg1"/>
            </a:solidFill>
            <a:effectLst/>
            <a:latin typeface="r" charset="0"/>
            <a:cs typeface="Arial" panose="020B0604020202020204" pitchFamily="34" charset="0"/>
          </a:defRPr>
        </a:defPPr>
      </a:lstStyle>
    </a:spDef>
    <a:lnDef>
      <a:spPr bwMode="auto">
        <a:xfrm>
          <a:off x="0" y="0"/>
          <a:ext cx="1" cy="1"/>
        </a:xfrm>
        <a:custGeom>
          <a:avLst/>
          <a:gdLst/>
          <a:ahLst/>
          <a:cxnLst/>
          <a:rect l="0" t="0" r="0" b="0"/>
          <a:pathLst/>
        </a:custGeom>
        <a:noFill/>
        <a:ln w="25400" cap="flat" cmpd="sng" algn="ctr">
          <a:solidFill>
            <a:srgbClr val="FF6600"/>
          </a:solidFill>
          <a:prstDash val="solid"/>
          <a:round/>
          <a:headEnd type="none" w="med" len="med"/>
          <a:tailEnd type="non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4000" b="0" i="0" u="none" strike="noStrike" cap="none" normalizeH="0" baseline="0" smtClean="0">
            <a:ln>
              <a:noFill/>
            </a:ln>
            <a:solidFill>
              <a:schemeClr val="bg1"/>
            </a:solidFill>
            <a:effectLst/>
            <a:latin typeface="r" charset="0"/>
            <a:cs typeface="Arial" panose="020B060402020202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39537</TotalTime>
  <Words>6845</Words>
  <Application>Microsoft Office PowerPoint</Application>
  <PresentationFormat>On-screen Show (4:3)</PresentationFormat>
  <Paragraphs>724</Paragraphs>
  <Slides>105</Slides>
  <Notes>105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105</vt:i4>
      </vt:variant>
    </vt:vector>
  </HeadingPairs>
  <TitlesOfParts>
    <vt:vector size="117" baseType="lpstr">
      <vt:lpstr>ＭＳ Ｐゴシック</vt:lpstr>
      <vt:lpstr>Arial</vt:lpstr>
      <vt:lpstr>Arial Rounded MT Bold</vt:lpstr>
      <vt:lpstr>David</vt:lpstr>
      <vt:lpstr>Palatino</vt:lpstr>
      <vt:lpstr>r</vt:lpstr>
      <vt:lpstr>Times New Roman</vt:lpstr>
      <vt:lpstr>Vilna</vt:lpstr>
      <vt:lpstr>Wingdings</vt:lpstr>
      <vt:lpstr>Default Design</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575</cp:revision>
  <cp:lastPrinted>1601-01-01T00:00:00Z</cp:lastPrinted>
  <dcterms:created xsi:type="dcterms:W3CDTF">2010-04-16T23:47:56Z</dcterms:created>
  <dcterms:modified xsi:type="dcterms:W3CDTF">2024-07-04T04:34:54Z</dcterms:modified>
</cp:coreProperties>
</file>