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8.xml" ContentType="application/vnd.openxmlformats-officedocument.theme+xml"/>
  <Override PartName="/ppt/theme/theme1.xml" ContentType="application/vnd.openxmlformats-officedocument.theme+xml"/>
  <Override PartName="/ppt/presentation.xml" ContentType="application/vnd.openxmlformats-officedocument.presentationml.presentation.main+xml"/>
  <Override PartName="/ppt/slides/slide4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03.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102.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101.xml" ContentType="application/vnd.openxmlformats-officedocument.presentationml.slide+xml"/>
  <Override PartName="/ppt/slides/slide22.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100.xml" ContentType="application/vnd.openxmlformats-officedocument.presentationml.slide+xml"/>
  <Override PartName="/ppt/slides/slide23.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107.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05.xml" ContentType="application/vnd.openxmlformats-officedocument.presentationml.slide+xml"/>
  <Override PartName="/ppt/slides/slide2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04.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64.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_rels/slide101.xml.rels" ContentType="application/vnd.openxmlformats-package.relationships+xml"/>
  <Override PartName="/ppt/slides/_rels/slide22.xml.rels" ContentType="application/vnd.openxmlformats-package.relationships+xml"/>
  <Override PartName="/ppt/slides/_rels/slide35.xml.rels" ContentType="application/vnd.openxmlformats-package.relationships+xml"/>
  <Override PartName="/ppt/slides/_rels/slide45.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103.xml.rels" ContentType="application/vnd.openxmlformats-package.relationships+xml"/>
  <Override PartName="/ppt/slides/_rels/slide20.xml.rels" ContentType="application/vnd.openxmlformats-package.relationships+xml"/>
  <Override PartName="/ppt/slides/_rels/slide4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4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4.xml.rels" ContentType="application/vnd.openxmlformats-package.relationships+xml"/>
  <Override PartName="/ppt/slides/_rels/slide102.xml.rels" ContentType="application/vnd.openxmlformats-package.relationships+xml"/>
  <Override PartName="/ppt/slides/_rels/slide21.xml.rels" ContentType="application/vnd.openxmlformats-package.relationships+xml"/>
  <Override PartName="/ppt/slides/_rels/slide64.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42.xml.rels" ContentType="application/vnd.openxmlformats-package.relationships+xml"/>
  <Override PartName="/ppt/slides/_rels/slide6.xml.rels" ContentType="application/vnd.openxmlformats-package.relationships+xml"/>
  <Override PartName="/ppt/slides/_rels/slide100.xml.rels" ContentType="application/vnd.openxmlformats-package.relationships+xml"/>
  <Override PartName="/ppt/slides/_rels/slide23.xml.rels" ContentType="application/vnd.openxmlformats-package.relationships+xml"/>
  <Override PartName="/ppt/slides/_rels/slide51.xml.rels" ContentType="application/vnd.openxmlformats-package.relationships+xml"/>
  <Override PartName="/ppt/slides/_rels/slide43.xml.rels" ContentType="application/vnd.openxmlformats-package.relationships+xml"/>
  <Override PartName="/ppt/slides/_rels/slide7.xml.rels" ContentType="application/vnd.openxmlformats-package.relationships+xml"/>
  <Override PartName="/ppt/slides/_rels/slide107.xml.rels" ContentType="application/vnd.openxmlformats-package.relationships+xml"/>
  <Override PartName="/ppt/slides/_rels/slide24.xml.rels" ContentType="application/vnd.openxmlformats-package.relationships+xml"/>
  <Override PartName="/ppt/slides/_rels/slide5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6.xml.rels" ContentType="application/vnd.openxmlformats-package.relationships+xml"/>
  <Override PartName="/ppt/slides/_rels/slide25.xml.rels" ContentType="application/vnd.openxmlformats-package.relationships+xml"/>
  <Override PartName="/ppt/slides/_rels/slide53.xml.rels" ContentType="application/vnd.openxmlformats-package.relationships+xml"/>
  <Override PartName="/ppt/slides/_rels/slide10.xml.rels" ContentType="application/vnd.openxmlformats-package.relationships+xml"/>
  <Override PartName="/ppt/slides/_rels/slide9.xml.rels" ContentType="application/vnd.openxmlformats-package.relationships+xml"/>
  <Override PartName="/ppt/slides/_rels/slide105.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49.xml.rels" ContentType="application/vnd.openxmlformats-package.relationships+xml"/>
  <Override PartName="/ppt/slides/_rels/slide14.xml.rels" ContentType="application/vnd.openxmlformats-package.relationships+xml"/>
  <Override PartName="/ppt/slides/_rels/slide48.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44.xml.rels" ContentType="application/vnd.openxmlformats-package.relationships+xml"/>
  <Override PartName="/ppt/slides/_rels/slide19.xml.rels" ContentType="application/vnd.openxmlformats-package.relationships+xml"/>
  <Override PartName="/ppt/slides/_rels/slide104.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8.xml.rels" ContentType="application/vnd.openxmlformats-package.relationships+xml"/>
  <Override PartName="/ppt/slides/_rels/slide109.xml.rels" ContentType="application/vnd.openxmlformats-package.relationships+xml"/>
  <Override PartName="/ppt/slides/_rels/slide110.xml.rels" ContentType="application/vnd.openxmlformats-package.relationships+xml"/>
  <Override PartName="/ppt/slides/_rels/slide11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media/image18.png" ContentType="image/png"/>
  <Override PartName="/ppt/media/image1.png" ContentType="image/png"/>
  <Override PartName="/ppt/media/image4.png" ContentType="image/png"/>
  <Override PartName="/ppt/media/image5.gif" ContentType="image/gif"/>
  <Override PartName="/ppt/media/image2.png" ContentType="image/png"/>
  <Override PartName="/ppt/media/image21.png" ContentType="image/png"/>
  <Override PartName="/ppt/media/image3.png" ContentType="image/png"/>
  <Override PartName="/ppt/media/image7.png" ContentType="image/png"/>
  <Override PartName="/ppt/media/image6.jpeg" ContentType="image/jpeg"/>
  <Override PartName="/ppt/media/image23.png" ContentType="image/png"/>
  <Override PartName="/ppt/media/image8.jpeg" ContentType="image/jpeg"/>
  <Override PartName="/ppt/media/image10.png" ContentType="image/png"/>
  <Override PartName="/ppt/media/image9.png" ContentType="image/png"/>
  <Override PartName="/ppt/media/image11.png" ContentType="image/png"/>
  <Override PartName="/ppt/media/image13.png" ContentType="image/png"/>
  <Override PartName="/ppt/media/image12.jpeg" ContentType="image/jpeg"/>
  <Override PartName="/ppt/media/image14.jpeg" ContentType="image/jpeg"/>
  <Override PartName="/ppt/media/image15.png" ContentType="image/png"/>
  <Override PartName="/ppt/media/image16.png" ContentType="image/png"/>
  <Override PartName="/ppt/media/image17.png" ContentType="image/png"/>
  <Override PartName="/ppt/media/image19.png" ContentType="image/png"/>
  <Override PartName="/ppt/media/image20.png" ContentType="image/png"/>
  <Override PartName="/ppt/media/image22.png" ContentType="image/png"/>
  <Override PartName="/ppt/slideMasters/slideMaster1.xml" ContentType="application/vnd.openxmlformats-officedocument.presentationml.slideMaster+xml"/>
  <Override PartName="/ppt/slideMasters/_rels/slideMaster1.xml.rels" ContentType="application/vnd.openxmlformats-package.relationships+xml"/>
  <Override PartName="/ppt/notesSlides/notesSlide54.xml" ContentType="application/vnd.openxmlformats-officedocument.presentationml.notesSlide+xml"/>
  <Override PartName="/ppt/notesSlides/notesSlide100.xml" ContentType="application/vnd.openxmlformats-officedocument.presentationml.notesSlide+xml"/>
  <Override PartName="/ppt/notesSlides/notesSlide76.xml" ContentType="application/vnd.openxmlformats-officedocument.presentationml.notesSlide+xml"/>
  <Override PartName="/ppt/notesSlides/notesSlide1.xml" ContentType="application/vnd.openxmlformats-officedocument.presentationml.notesSlide+xml"/>
  <Override PartName="/ppt/notesSlides/notesSlide53.xml" ContentType="application/vnd.openxmlformats-officedocument.presentationml.notesSlide+xml"/>
  <Override PartName="/ppt/notesSlides/notesSlide103.xml" ContentType="application/vnd.openxmlformats-officedocument.presentationml.notesSlide+xml"/>
  <Override PartName="/ppt/notesSlides/notesSlide75.xml" ContentType="application/vnd.openxmlformats-officedocument.presentationml.notesSlide+xml"/>
  <Override PartName="/ppt/notesSlides/notesSlide2.xml" ContentType="application/vnd.openxmlformats-officedocument.presentationml.notesSlide+xml"/>
  <Override PartName="/ppt/notesSlides/notesSlide56.xml" ContentType="application/vnd.openxmlformats-officedocument.presentationml.notesSlide+xml"/>
  <Override PartName="/ppt/notesSlides/notesSlide102.xml" ContentType="application/vnd.openxmlformats-officedocument.presentationml.notesSlide+xml"/>
  <Override PartName="/ppt/notesSlides/notesSlide74.xml" ContentType="application/vnd.openxmlformats-officedocument.presentationml.notesSlide+xml"/>
  <Override PartName="/ppt/notesSlides/notesSlide3.xml" ContentType="application/vnd.openxmlformats-officedocument.presentationml.notesSlide+xml"/>
  <Override PartName="/ppt/notesSlides/notesSlide55.xml" ContentType="application/vnd.openxmlformats-officedocument.presentationml.notesSlide+xml"/>
  <Override PartName="/ppt/notesSlides/notesSlide105.xml" ContentType="application/vnd.openxmlformats-officedocument.presentationml.notesSlide+xml"/>
  <Override PartName="/ppt/notesSlides/notesSlide73.xml" ContentType="application/vnd.openxmlformats-officedocument.presentationml.notesSlide+xml"/>
  <Override PartName="/ppt/notesSlides/notesSlide4.xml" ContentType="application/vnd.openxmlformats-officedocument.presentationml.notesSlide+xml"/>
  <Override PartName="/ppt/notesSlides/notesSlide104.xml" ContentType="application/vnd.openxmlformats-officedocument.presentationml.notesSlide+xml"/>
  <Override PartName="/ppt/notesSlides/notesSlide72.xml" ContentType="application/vnd.openxmlformats-officedocument.presentationml.notesSlide+xml"/>
  <Override PartName="/ppt/notesSlides/notesSlide5.xml" ContentType="application/vnd.openxmlformats-officedocument.presentationml.notesSlide+xml"/>
  <Override PartName="/ppt/notesSlides/notesSlide57.xml" ContentType="application/vnd.openxmlformats-officedocument.presentationml.notesSlide+xml"/>
  <Override PartName="/ppt/notesSlides/notesSlide107.xml" ContentType="application/vnd.openxmlformats-officedocument.presentationml.notesSlide+xml"/>
  <Override PartName="/ppt/notesSlides/notesSlide71.xml" ContentType="application/vnd.openxmlformats-officedocument.presentationml.notesSlide+xml"/>
  <Override PartName="/ppt/notesSlides/notesSlide6.xml" ContentType="application/vnd.openxmlformats-officedocument.presentationml.notesSlide+xml"/>
  <Override PartName="/ppt/notesSlides/notesSlide63.xml" ContentType="application/vnd.openxmlformats-officedocument.presentationml.notesSlide+xml"/>
  <Override PartName="/ppt/notesSlides/notesSlide58.xml" ContentType="application/vnd.openxmlformats-officedocument.presentationml.notesSlide+xml"/>
  <Override PartName="/ppt/notesSlides/notesSlide106.xml" ContentType="application/vnd.openxmlformats-officedocument.presentationml.notesSlide+xml"/>
  <Override PartName="/ppt/notesSlides/notesSlide70.xml" ContentType="application/vnd.openxmlformats-officedocument.presentationml.notesSlide+xml"/>
  <Override PartName="/ppt/notesSlides/notesSlide7.xml" ContentType="application/vnd.openxmlformats-officedocument.presentationml.notesSlide+xml"/>
  <Override PartName="/ppt/notesSlides/notesSlide62.xml" ContentType="application/vnd.openxmlformats-officedocument.presentationml.notesSlide+xml"/>
  <Override PartName="/ppt/notesSlides/notesSlide59.xml" ContentType="application/vnd.openxmlformats-officedocument.presentationml.notesSlide+xml"/>
  <Override PartName="/ppt/notesSlides/notesSlide109.xml" ContentType="application/vnd.openxmlformats-officedocument.presentationml.notesSlide+xml"/>
  <Override PartName="/ppt/notesSlides/notesSlide8.xml" ContentType="application/vnd.openxmlformats-officedocument.presentationml.notesSlide+xml"/>
  <Override PartName="/ppt/notesSlides/notesSlide10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_rels/notesSlide44.xml.rels" ContentType="application/vnd.openxmlformats-package.relationships+xml"/>
  <Override PartName="/ppt/notesSlides/_rels/notesSlide54.xml.rels" ContentType="application/vnd.openxmlformats-package.relationships+xml"/>
  <Override PartName="/ppt/notesSlides/_rels/notesSlide45.xml.rels" ContentType="application/vnd.openxmlformats-package.relationships+xml"/>
  <Override PartName="/ppt/notesSlides/_rels/notesSlide100.xml.rels" ContentType="application/vnd.openxmlformats-package.relationships+xml"/>
  <Override PartName="/ppt/notesSlides/_rels/notesSlide76.xml.rels" ContentType="application/vnd.openxmlformats-package.relationships+xml"/>
  <Override PartName="/ppt/notesSlides/_rels/notesSlide1.xml.rels" ContentType="application/vnd.openxmlformats-package.relationships+xml"/>
  <Override PartName="/ppt/notesSlides/_rels/notesSlide53.xml.rels" ContentType="application/vnd.openxmlformats-package.relationships+xml"/>
  <Override PartName="/ppt/notesSlides/_rels/notesSlide39.xml.rels" ContentType="application/vnd.openxmlformats-package.relationships+xml"/>
  <Override PartName="/ppt/notesSlides/_rels/notesSlide46.xml.rels" ContentType="application/vnd.openxmlformats-package.relationships+xml"/>
  <Override PartName="/ppt/notesSlides/_rels/notesSlide103.xml.rels" ContentType="application/vnd.openxmlformats-package.relationships+xml"/>
  <Override PartName="/ppt/notesSlides/_rels/notesSlide75.xml.rels" ContentType="application/vnd.openxmlformats-package.relationships+xml"/>
  <Override PartName="/ppt/notesSlides/_rels/notesSlide2.xml.rels" ContentType="application/vnd.openxmlformats-package.relationships+xml"/>
  <Override PartName="/ppt/notesSlides/_rels/notesSlide102.xml.rels" ContentType="application/vnd.openxmlformats-package.relationships+xml"/>
  <Override PartName="/ppt/notesSlides/_rels/notesSlide74.xml.rels" ContentType="application/vnd.openxmlformats-package.relationships+xml"/>
  <Override PartName="/ppt/notesSlides/_rels/notesSlide3.xml.rels" ContentType="application/vnd.openxmlformats-package.relationships+xml"/>
  <Override PartName="/ppt/notesSlides/_rels/notesSlide55.xml.rels" ContentType="application/vnd.openxmlformats-package.relationships+xml"/>
  <Override PartName="/ppt/notesSlides/_rels/notesSlide38.xml.rels" ContentType="application/vnd.openxmlformats-package.relationships+xml"/>
  <Override PartName="/ppt/notesSlides/_rels/notesSlide47.xml.rels" ContentType="application/vnd.openxmlformats-package.relationships+xml"/>
  <Override PartName="/ppt/notesSlides/_rels/notesSlide105.xml.rels" ContentType="application/vnd.openxmlformats-package.relationships+xml"/>
  <Override PartName="/ppt/notesSlides/_rels/notesSlide73.xml.rels" ContentType="application/vnd.openxmlformats-package.relationships+xml"/>
  <Override PartName="/ppt/notesSlides/_rels/notesSlide4.xml.rels" ContentType="application/vnd.openxmlformats-package.relationships+xml"/>
  <Override PartName="/ppt/notesSlides/_rels/notesSlide56.xml.rels" ContentType="application/vnd.openxmlformats-package.relationships+xml"/>
  <Override PartName="/ppt/notesSlides/_rels/notesSlide37.xml.rels" ContentType="application/vnd.openxmlformats-package.relationships+xml"/>
  <Override PartName="/ppt/notesSlides/_rels/notesSlide48.xml.rels" ContentType="application/vnd.openxmlformats-package.relationships+xml"/>
  <Override PartName="/ppt/notesSlides/_rels/notesSlide104.xml.rels" ContentType="application/vnd.openxmlformats-package.relationships+xml"/>
  <Override PartName="/ppt/notesSlides/_rels/notesSlide72.xml.rels" ContentType="application/vnd.openxmlformats-package.relationships+xml"/>
  <Override PartName="/ppt/notesSlides/_rels/notesSlide5.xml.rels" ContentType="application/vnd.openxmlformats-package.relationships+xml"/>
  <Override PartName="/ppt/notesSlides/_rels/notesSlide57.xml.rels" ContentType="application/vnd.openxmlformats-package.relationships+xml"/>
  <Override PartName="/ppt/notesSlides/_rels/notesSlide36.xml.rels" ContentType="application/vnd.openxmlformats-package.relationships+xml"/>
  <Override PartName="/ppt/notesSlides/_rels/notesSlide49.xml.rels" ContentType="application/vnd.openxmlformats-package.relationships+xml"/>
  <Override PartName="/ppt/notesSlides/_rels/notesSlide107.xml.rels" ContentType="application/vnd.openxmlformats-package.relationships+xml"/>
  <Override PartName="/ppt/notesSlides/_rels/notesSlide71.xml.rels" ContentType="application/vnd.openxmlformats-package.relationships+xml"/>
  <Override PartName="/ppt/notesSlides/_rels/notesSlide6.xml.rels" ContentType="application/vnd.openxmlformats-package.relationships+xml"/>
  <Override PartName="/ppt/notesSlides/_rels/notesSlide63.xml.rels" ContentType="application/vnd.openxmlformats-package.relationships+xml"/>
  <Override PartName="/ppt/notesSlides/_rels/notesSlide58.xml.rels" ContentType="application/vnd.openxmlformats-package.relationships+xml"/>
  <Override PartName="/ppt/notesSlides/_rels/notesSlide60.xml.rels" ContentType="application/vnd.openxmlformats-package.relationships+xml"/>
  <Override PartName="/ppt/notesSlides/_rels/notesSlide106.xml.rels" ContentType="application/vnd.openxmlformats-package.relationships+xml"/>
  <Override PartName="/ppt/notesSlides/_rels/notesSlide70.xml.rels" ContentType="application/vnd.openxmlformats-package.relationships+xml"/>
  <Override PartName="/ppt/notesSlides/_rels/notesSlide7.xml.rels" ContentType="application/vnd.openxmlformats-package.relationships+xml"/>
  <Override PartName="/ppt/notesSlides/_rels/notesSlide62.xml.rels" ContentType="application/vnd.openxmlformats-package.relationships+xml"/>
  <Override PartName="/ppt/notesSlides/_rels/notesSlide59.xml.rels" ContentType="application/vnd.openxmlformats-package.relationships+xml"/>
  <Override PartName="/ppt/notesSlides/_rels/notesSlide61.xml.rels" ContentType="application/vnd.openxmlformats-package.relationships+xml"/>
  <Override PartName="/ppt/notesSlides/_rels/notesSlide109.xml.rels" ContentType="application/vnd.openxmlformats-package.relationships+xml"/>
  <Override PartName="/ppt/notesSlides/_rels/notesSlide8.xml.rels" ContentType="application/vnd.openxmlformats-package.relationships+xml"/>
  <Override PartName="/ppt/notesSlides/_rels/notesSlide10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29.xml.rels" ContentType="application/vnd.openxmlformats-package.relationships+xml"/>
  <Override PartName="/ppt/notesSlides/_rels/notesSlide12.xml.rels" ContentType="application/vnd.openxmlformats-package.relationships+xml"/>
  <Override PartName="/ppt/notesSlides/_rels/notesSlide28.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18.xml.rels" ContentType="application/vnd.openxmlformats-package.relationships+xml"/>
  <Override PartName="/ppt/notesSlides/_rels/notesSlide22.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64.xml.rels" ContentType="application/vnd.openxmlformats-package.relationships+xml"/>
  <Override PartName="/ppt/notesSlides/_rels/notesSlide65.xml.rels" ContentType="application/vnd.openxmlformats-package.relationships+xml"/>
  <Override PartName="/ppt/notesSlides/_rels/notesSlide110.xml.rels" ContentType="application/vnd.openxmlformats-package.relationships+xml"/>
  <Override PartName="/ppt/notesSlides/_rels/notesSlide66.xml.rels" ContentType="application/vnd.openxmlformats-package.relationships+xml"/>
  <Override PartName="/ppt/notesSlides/_rels/notesSlide111.xml.rels" ContentType="application/vnd.openxmlformats-package.relationships+xml"/>
  <Override PartName="/ppt/notesSlides/_rels/notesSlide67.xml.rels" ContentType="application/vnd.openxmlformats-package.relationships+xml"/>
  <Override PartName="/ppt/notesSlides/_rels/notesSlide68.xml.rels" ContentType="application/vnd.openxmlformats-package.relationships+xml"/>
  <Override PartName="/ppt/notesSlides/_rels/notesSlide69.xml.rels" ContentType="application/vnd.openxmlformats-package.relationships+xml"/>
  <Override PartName="/ppt/notesSlides/_rels/notesSlide101.xml.rels" ContentType="application/vnd.openxmlformats-package.relationships+xml"/>
  <Override PartName="/ppt/notesSlides/_rels/notesSlide77.xml.rels" ContentType="application/vnd.openxmlformats-package.relationships+xml"/>
  <Override PartName="/ppt/notesSlides/_rels/notesSlide78.xml.rels" ContentType="application/vnd.openxmlformats-package.relationships+xml"/>
  <Override PartName="/ppt/notesSlides/_rels/notesSlide79.xml.rels" ContentType="application/vnd.openxmlformats-package.relationships+xml"/>
  <Override PartName="/ppt/notesSlides/_rels/notesSlide80.xml.rels" ContentType="application/vnd.openxmlformats-package.relationships+xml"/>
  <Override PartName="/ppt/notesSlides/_rels/notesSlide81.xml.rels" ContentType="application/vnd.openxmlformats-package.relationships+xml"/>
  <Override PartName="/ppt/notesSlides/_rels/notesSlide82.xml.rels" ContentType="application/vnd.openxmlformats-package.relationships+xml"/>
  <Override PartName="/ppt/notesSlides/_rels/notesSlide83.xml.rels" ContentType="application/vnd.openxmlformats-package.relationships+xml"/>
  <Override PartName="/ppt/notesSlides/_rels/notesSlide84.xml.rels" ContentType="application/vnd.openxmlformats-package.relationships+xml"/>
  <Override PartName="/ppt/notesSlides/_rels/notesSlide85.xml.rels" ContentType="application/vnd.openxmlformats-package.relationships+xml"/>
  <Override PartName="/ppt/notesSlides/_rels/notesSlide86.xml.rels" ContentType="application/vnd.openxmlformats-package.relationships+xml"/>
  <Override PartName="/ppt/notesSlides/_rels/notesSlide87.xml.rels" ContentType="application/vnd.openxmlformats-package.relationships+xml"/>
  <Override PartName="/ppt/notesSlides/_rels/notesSlide88.xml.rels" ContentType="application/vnd.openxmlformats-package.relationships+xml"/>
  <Override PartName="/ppt/notesSlides/_rels/notesSlide89.xml.rels" ContentType="application/vnd.openxmlformats-package.relationships+xml"/>
  <Override PartName="/ppt/notesSlides/_rels/notesSlide90.xml.rels" ContentType="application/vnd.openxmlformats-package.relationships+xml"/>
  <Override PartName="/ppt/notesSlides/_rels/notesSlide91.xml.rels" ContentType="application/vnd.openxmlformats-package.relationships+xml"/>
  <Override PartName="/ppt/notesSlides/_rels/notesSlide92.xml.rels" ContentType="application/vnd.openxmlformats-package.relationships+xml"/>
  <Override PartName="/ppt/notesSlides/_rels/notesSlide93.xml.rels" ContentType="application/vnd.openxmlformats-package.relationships+xml"/>
  <Override PartName="/ppt/notesSlides/_rels/notesSlide94.xml.rels" ContentType="application/vnd.openxmlformats-package.relationships+xml"/>
  <Override PartName="/ppt/notesSlides/_rels/notesSlide95.xml.rels" ContentType="application/vnd.openxmlformats-package.relationships+xml"/>
  <Override PartName="/ppt/notesSlides/_rels/notesSlide96.xml.rels" ContentType="application/vnd.openxmlformats-package.relationships+xml"/>
  <Override PartName="/ppt/notesSlides/_rels/notesSlide97.xml.rels" ContentType="application/vnd.openxmlformats-package.relationships+xml"/>
  <Override PartName="/ppt/notesSlides/_rels/notesSlide98.xml.rels" ContentType="application/vnd.openxmlformats-package.relationships+xml"/>
  <Override PartName="/ppt/notesSlides/_rels/notesSlide99.xml.rels" ContentType="application/vnd.openxmlformats-package.relationship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9.xml" ContentType="application/vnd.openxmlformats-officedocument.presentationml.notesSlide+xml"/>
  <Override PartName="/ppt/notesSlides/notesSlide36.xml" ContentType="application/vnd.openxmlformats-officedocument.presentationml.notesSlide+xml"/>
  <Override PartName="/ppt/notesSlides/notesSlide48.xml" ContentType="application/vnd.openxmlformats-officedocument.presentationml.notesSlide+xml"/>
  <Override PartName="/ppt/notesSlides/notesSlide37.xml" ContentType="application/vnd.openxmlformats-officedocument.presentationml.notesSlide+xml"/>
  <Override PartName="/ppt/notesSlides/notesSlide47.xml" ContentType="application/vnd.openxmlformats-officedocument.presentationml.notesSlide+xml"/>
  <Override PartName="/ppt/notesSlides/notesSlide38.xml" ContentType="application/vnd.openxmlformats-officedocument.presentationml.notesSlide+xml"/>
  <Override PartName="/ppt/notesSlides/notesSlide46.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66.xml" ContentType="application/vnd.openxmlformats-officedocument.presentationml.notesSlide+xml"/>
  <Override PartName="/ppt/notesSlides/notesSlide111.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101.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Lst>
  <p:sldSz cx="9144000" cy="5143500"/>
  <p:notesSz cx="6858000" cy="9144000"/>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r>
              <a:rPr b="0" lang="en-US" sz="4000" strike="noStrike" u="none">
                <a:solidFill>
                  <a:schemeClr val="dk1"/>
                </a:solidFill>
                <a:effectLst/>
                <a:uFillTx/>
                <a:latin typeface="Arial Rounded MT Bold"/>
              </a:rPr>
              <a:t>Click to move the slide</a:t>
            </a:r>
            <a:endParaRPr b="0" lang="en-US" sz="4000" strike="noStrike" u="none">
              <a:solidFill>
                <a:schemeClr val="dk1"/>
              </a:solidFill>
              <a:effectLst/>
              <a:uFillTx/>
              <a:latin typeface="Arial Rounded MT Bold"/>
            </a:endParaRPr>
          </a:p>
        </p:txBody>
      </p:sp>
      <p:sp>
        <p:nvSpPr>
          <p:cNvPr id="10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Click to edit the notes format</a:t>
            </a:r>
            <a:endParaRPr b="0" lang="en-US" sz="2000" strike="noStrike" u="none">
              <a:solidFill>
                <a:srgbClr val="000000"/>
              </a:solidFill>
              <a:effectLst/>
              <a:uFillTx/>
              <a:latin typeface="Arial"/>
            </a:endParaRPr>
          </a:p>
        </p:txBody>
      </p:sp>
      <p:sp>
        <p:nvSpPr>
          <p:cNvPr id="108"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trike="noStrike" u="none">
                <a:solidFill>
                  <a:srgbClr val="000000"/>
                </a:solidFill>
                <a:effectLst/>
                <a:uFillTx/>
                <a:latin typeface="Times New Roman"/>
              </a:rPr>
              <a:t>&lt;header&gt;</a:t>
            </a:r>
            <a:endParaRPr b="0" lang="en-US" sz="1400" strike="noStrike" u="none">
              <a:solidFill>
                <a:srgbClr val="000000"/>
              </a:solidFill>
              <a:effectLst/>
              <a:uFillTx/>
              <a:latin typeface="Times New Roman"/>
            </a:endParaRPr>
          </a:p>
        </p:txBody>
      </p:sp>
      <p:sp>
        <p:nvSpPr>
          <p:cNvPr id="109" name="PlaceHolder 4"/>
          <p:cNvSpPr>
            <a:spLocks noGrp="1"/>
          </p:cNvSpPr>
          <p:nvPr>
            <p:ph type="dt" idx="52"/>
          </p:nvPr>
        </p:nvSpPr>
        <p:spPr>
          <a:xfrm>
            <a:off x="4399200" y="0"/>
            <a:ext cx="3372840" cy="50256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r>
              <a:rPr b="0" lang="en-US" sz="1400" strike="noStrike" u="none">
                <a:solidFill>
                  <a:srgbClr val="000000"/>
                </a:solidFill>
                <a:effectLst/>
                <a:uFillTx/>
                <a:latin typeface="Times New Roman"/>
              </a:rPr>
              <a:t>&lt;date/time&gt;</a:t>
            </a:r>
            <a:endParaRPr b="0" lang="en-US" sz="1400" strike="noStrike" u="none">
              <a:solidFill>
                <a:srgbClr val="000000"/>
              </a:solidFill>
              <a:effectLst/>
              <a:uFillTx/>
              <a:latin typeface="Times New Roman"/>
            </a:endParaRPr>
          </a:p>
        </p:txBody>
      </p:sp>
      <p:sp>
        <p:nvSpPr>
          <p:cNvPr id="110" name="PlaceHolder 5"/>
          <p:cNvSpPr>
            <a:spLocks noGrp="1"/>
          </p:cNvSpPr>
          <p:nvPr>
            <p:ph type="ftr" idx="53"/>
          </p:nvPr>
        </p:nvSpPr>
        <p:spPr>
          <a:xfrm>
            <a:off x="0" y="9555480"/>
            <a:ext cx="3372840" cy="502560"/>
          </a:xfrm>
          <a:prstGeom prst="rect">
            <a:avLst/>
          </a:prstGeom>
          <a:noFill/>
          <a:ln w="0">
            <a:noFill/>
          </a:ln>
        </p:spPr>
        <p:txBody>
          <a:bodyPr lIns="0" rIns="0" tIns="0" bIns="0" anchor="b">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11" name="PlaceHolder 6"/>
          <p:cNvSpPr>
            <a:spLocks noGrp="1"/>
          </p:cNvSpPr>
          <p:nvPr>
            <p:ph type="sldNum" idx="54"/>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trike="noStrike" u="none">
                <a:solidFill>
                  <a:srgbClr val="000000"/>
                </a:solidFill>
                <a:effectLst/>
                <a:uFillTx/>
                <a:latin typeface="Times New Roman"/>
              </a:defRPr>
            </a:lvl1pPr>
          </a:lstStyle>
          <a:p>
            <a:pPr indent="0" algn="r">
              <a:buNone/>
            </a:pPr>
            <a:fld id="{44EF93A5-2084-42FC-B298-AF5771CF294F}" type="slidenum">
              <a:rPr b="0" lang="en-US" sz="1400" strike="noStrike" u="none">
                <a:solidFill>
                  <a:srgbClr val="000000"/>
                </a:solidFill>
                <a:effectLst/>
                <a:uFillTx/>
                <a:latin typeface="Times New Roman"/>
              </a:rPr>
              <a:t>&lt;number&gt;</a:t>
            </a:fld>
            <a:endParaRPr b="0" lang="en-US"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
</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0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
</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
</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0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hyperlink" Target="https://washingtonstand.com/article/god-is-using-charlie-kirks-life-and-death-to-point-people-to-christ" TargetMode="External"/><Relationship Id="rId2" Type="http://schemas.openxmlformats.org/officeDocument/2006/relationships/slide" Target="../slides/slide65.xml"/><Relationship Id="rId3"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
</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
</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
</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
</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59" name="PlaceHolder 2"/>
          <p:cNvSpPr>
            <a:spLocks noGrp="1"/>
          </p:cNvSpPr>
          <p:nvPr>
            <p:ph type="dt" idx="5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60" name="PlaceHolder 3"/>
          <p:cNvSpPr>
            <a:spLocks noGrp="1"/>
          </p:cNvSpPr>
          <p:nvPr>
            <p:ph type="sldNum" idx="5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162F6BA-B00E-4A02-AE19-8FB49A158EE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61" name="PlaceHolder 4"/>
          <p:cNvSpPr>
            <a:spLocks noGrp="1"/>
          </p:cNvSpPr>
          <p:nvPr>
            <p:ph type="sldImg"/>
          </p:nvPr>
        </p:nvSpPr>
        <p:spPr>
          <a:xfrm>
            <a:off x="380880" y="685800"/>
            <a:ext cx="6095520" cy="3428640"/>
          </a:xfrm>
          <a:prstGeom prst="rect">
            <a:avLst/>
          </a:prstGeom>
          <a:ln w="0">
            <a:noFill/>
          </a:ln>
        </p:spPr>
      </p:sp>
      <p:sp>
        <p:nvSpPr>
          <p:cNvPr id="26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50" strike="noStrike" u="none">
                <a:solidFill>
                  <a:srgbClr val="000000"/>
                </a:solidFill>
                <a:effectLst/>
                <a:uFillTx/>
                <a:latin typeface="Arial"/>
              </a:rPr>
              <a:t>https://youtu.be/WoPoM1JUbL0</a:t>
            </a:r>
            <a:endParaRPr b="0" lang="en-US" sz="1050" strike="noStrike" u="none">
              <a:solidFill>
                <a:srgbClr val="000000"/>
              </a:solidFill>
              <a:effectLst/>
              <a:uFillTx/>
              <a:latin typeface="Arial"/>
            </a:endParaRPr>
          </a:p>
          <a:p>
            <a:pPr indent="0">
              <a:lnSpc>
                <a:spcPct val="100000"/>
              </a:lnSpc>
              <a:buNone/>
            </a:pPr>
            <a:r>
              <a:rPr b="0" lang="en-US" sz="1050" strike="noStrike" u="none">
                <a:solidFill>
                  <a:srgbClr val="000000"/>
                </a:solidFill>
                <a:effectLst/>
                <a:uFillTx/>
                <a:latin typeface="Arial"/>
              </a:rPr>
              <a:t>https://youtu.be/iCaPVyw2g74</a:t>
            </a:r>
            <a:endParaRPr b="0" lang="en-US" sz="1050" strike="noStrike" u="none">
              <a:solidFill>
                <a:srgbClr val="000000"/>
              </a:solidFill>
              <a:effectLst/>
              <a:uFillTx/>
              <a:latin typeface="Arial"/>
            </a:endParaRPr>
          </a:p>
          <a:p>
            <a:pPr indent="0">
              <a:lnSpc>
                <a:spcPct val="100000"/>
              </a:lnSpc>
              <a:buNone/>
            </a:pPr>
            <a:r>
              <a:rPr b="0" lang="en-US" sz="1050" strike="noStrike" u="none">
                <a:solidFill>
                  <a:srgbClr val="000000"/>
                </a:solidFill>
                <a:effectLst/>
                <a:uFillTx/>
                <a:latin typeface="Arial"/>
              </a:rPr>
              <a:t>https://allisraelnews.com/videos/worlds-</a:t>
            </a:r>
            <a:r>
              <a:rPr b="0" lang="en-US" sz="1050" strike="noStrike" u="none">
                <a:solidFill>
                  <a:srgbClr val="ff0000"/>
                </a:solidFill>
                <a:effectLst/>
                <a:uFillTx/>
                <a:latin typeface="Arial"/>
              </a:rPr>
              <a:t>first-laser-shield-israels-defense-breakthrough</a:t>
            </a:r>
            <a:r>
              <a:rPr b="0" lang="en-US" sz="1050" strike="noStrike" u="none">
                <a:solidFill>
                  <a:srgbClr val="000000"/>
                </a:solidFill>
                <a:effectLst/>
                <a:uFillTx/>
                <a:latin typeface="Arial"/>
              </a:rPr>
              <a:t>-kan-11?utm_source=convertkit&amp;utm_medium=email&amp;utm_campaign=EDITORIAL%3A%20The%20UN%20fuels%20antisemitism%20with%20false%20genocide%20claims%20that%20collapse%20under%20genuine%20scrutiny%20-%2019030265</a:t>
            </a:r>
            <a:endParaRPr b="0" lang="en-US" sz="1050" strike="noStrike" u="none">
              <a:solidFill>
                <a:srgbClr val="000000"/>
              </a:solidFill>
              <a:effectLst/>
              <a:uFillTx/>
              <a:latin typeface="Arial"/>
            </a:endParaRPr>
          </a:p>
          <a:p>
            <a:pPr indent="0">
              <a:lnSpc>
                <a:spcPct val="100000"/>
              </a:lnSpc>
              <a:buNone/>
            </a:pPr>
            <a:endParaRPr b="0" lang="en-US" sz="1050" strike="noStrike" u="none">
              <a:solidFill>
                <a:srgbClr val="000000"/>
              </a:solidFill>
              <a:effectLst/>
              <a:uFillTx/>
              <a:latin typeface="Arial"/>
            </a:endParaRPr>
          </a:p>
        </p:txBody>
      </p:sp>
      <p:cxnSp>
        <p:nvCxnSpPr>
          <p:cNvPr id="263" name="Straight Connector 2"/>
          <p:cNvCxnSpPr/>
          <p:nvPr/>
        </p:nvCxnSpPr>
        <p:spPr>
          <a:xfrm flipH="1" flipV="1">
            <a:off x="5486400" y="-304560"/>
            <a:ext cx="152640" cy="533520"/>
          </a:xfrm>
          <a:prstGeom prst="straightConnector1">
            <a:avLst/>
          </a:prstGeom>
          <a:ln w="0">
            <a:noFill/>
          </a:ln>
        </p:spPr>
      </p:cxn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13" name="PlaceHolder 2"/>
          <p:cNvSpPr>
            <a:spLocks noGrp="1"/>
          </p:cNvSpPr>
          <p:nvPr>
            <p:ph type="dt" idx="7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14" name="PlaceHolder 3"/>
          <p:cNvSpPr>
            <a:spLocks noGrp="1"/>
          </p:cNvSpPr>
          <p:nvPr>
            <p:ph type="sldNum" idx="7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51FFB2B-284E-4066-B7A1-14F53ADB7BAB}"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15" name="PlaceHolder 4"/>
          <p:cNvSpPr>
            <a:spLocks noGrp="1"/>
          </p:cNvSpPr>
          <p:nvPr>
            <p:ph type="sldImg"/>
          </p:nvPr>
        </p:nvSpPr>
        <p:spPr>
          <a:xfrm>
            <a:off x="380880" y="685800"/>
            <a:ext cx="6095520" cy="3428640"/>
          </a:xfrm>
          <a:prstGeom prst="rect">
            <a:avLst/>
          </a:prstGeom>
          <a:ln w="0">
            <a:noFill/>
          </a:ln>
        </p:spPr>
      </p:sp>
      <p:sp>
        <p:nvSpPr>
          <p:cNvPr id="31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17" name="Straight Connector 2"/>
          <p:cNvCxnSpPr/>
          <p:nvPr/>
        </p:nvCxnSpPr>
        <p:spPr>
          <a:xfrm flipH="1" flipV="1">
            <a:off x="5486400" y="-304560"/>
            <a:ext cx="152640" cy="533520"/>
          </a:xfrm>
          <a:prstGeom prst="straightConnector1">
            <a:avLst/>
          </a:prstGeom>
          <a:ln w="0">
            <a:noFill/>
          </a:ln>
        </p:spPr>
      </p:cxnSp>
    </p:spTree>
  </p:cSld>
</p:note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53" name="PlaceHolder 2"/>
          <p:cNvSpPr>
            <a:spLocks noGrp="1"/>
          </p:cNvSpPr>
          <p:nvPr>
            <p:ph type="dt" idx="25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54" name="PlaceHolder 3"/>
          <p:cNvSpPr>
            <a:spLocks noGrp="1"/>
          </p:cNvSpPr>
          <p:nvPr>
            <p:ph type="sldNum" idx="25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3744D8F-3549-46D8-9256-7994ACE521E4}"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55" name="PlaceHolder 4"/>
          <p:cNvSpPr>
            <a:spLocks noGrp="1"/>
          </p:cNvSpPr>
          <p:nvPr>
            <p:ph type="sldImg"/>
          </p:nvPr>
        </p:nvSpPr>
        <p:spPr>
          <a:xfrm>
            <a:off x="380880" y="685800"/>
            <a:ext cx="6095520" cy="3428640"/>
          </a:xfrm>
          <a:prstGeom prst="rect">
            <a:avLst/>
          </a:prstGeom>
          <a:ln w="0">
            <a:noFill/>
          </a:ln>
        </p:spPr>
      </p:sp>
      <p:sp>
        <p:nvSpPr>
          <p:cNvPr id="85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57" name="Straight Connector 2"/>
          <p:cNvCxnSpPr/>
          <p:nvPr/>
        </p:nvCxnSpPr>
        <p:spPr>
          <a:xfrm flipH="1" flipV="1">
            <a:off x="5486400" y="-304560"/>
            <a:ext cx="152640" cy="533520"/>
          </a:xfrm>
          <a:prstGeom prst="straightConnector1">
            <a:avLst/>
          </a:prstGeom>
          <a:ln w="0">
            <a:noFill/>
          </a:ln>
        </p:spPr>
      </p:cxn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59" name="PlaceHolder 2"/>
          <p:cNvSpPr>
            <a:spLocks noGrp="1"/>
          </p:cNvSpPr>
          <p:nvPr>
            <p:ph type="dt" idx="25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60" name="PlaceHolder 3"/>
          <p:cNvSpPr>
            <a:spLocks noGrp="1"/>
          </p:cNvSpPr>
          <p:nvPr>
            <p:ph type="sldNum" idx="25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6925CFA-B815-4E70-A469-D476A3C7CD35}"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61" name="PlaceHolder 4"/>
          <p:cNvSpPr>
            <a:spLocks noGrp="1"/>
          </p:cNvSpPr>
          <p:nvPr>
            <p:ph type="sldImg"/>
          </p:nvPr>
        </p:nvSpPr>
        <p:spPr>
          <a:xfrm>
            <a:off x="380880" y="685800"/>
            <a:ext cx="6095520" cy="3428640"/>
          </a:xfrm>
          <a:prstGeom prst="rect">
            <a:avLst/>
          </a:prstGeom>
          <a:ln w="0">
            <a:noFill/>
          </a:ln>
        </p:spPr>
      </p:sp>
      <p:sp>
        <p:nvSpPr>
          <p:cNvPr id="86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63" name="Straight Connector 2"/>
          <p:cNvCxnSpPr/>
          <p:nvPr/>
        </p:nvCxnSpPr>
        <p:spPr>
          <a:xfrm flipH="1" flipV="1">
            <a:off x="5486400" y="-304560"/>
            <a:ext cx="152640" cy="533520"/>
          </a:xfrm>
          <a:prstGeom prst="straightConnector1">
            <a:avLst/>
          </a:prstGeom>
          <a:ln w="0">
            <a:noFill/>
          </a:ln>
        </p:spPr>
      </p:cxn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65" name="PlaceHolder 2"/>
          <p:cNvSpPr>
            <a:spLocks noGrp="1"/>
          </p:cNvSpPr>
          <p:nvPr>
            <p:ph type="dt" idx="25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66" name="PlaceHolder 3"/>
          <p:cNvSpPr>
            <a:spLocks noGrp="1"/>
          </p:cNvSpPr>
          <p:nvPr>
            <p:ph type="sldNum" idx="25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63EE8415-453D-43BF-9C11-802D7A7B0CBA}"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67" name="PlaceHolder 4"/>
          <p:cNvSpPr>
            <a:spLocks noGrp="1"/>
          </p:cNvSpPr>
          <p:nvPr>
            <p:ph type="sldImg"/>
          </p:nvPr>
        </p:nvSpPr>
        <p:spPr>
          <a:xfrm>
            <a:off x="380880" y="685800"/>
            <a:ext cx="6095520" cy="3428640"/>
          </a:xfrm>
          <a:prstGeom prst="rect">
            <a:avLst/>
          </a:prstGeom>
          <a:ln w="0">
            <a:noFill/>
          </a:ln>
        </p:spPr>
      </p:sp>
      <p:sp>
        <p:nvSpPr>
          <p:cNvPr id="86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69" name="Straight Connector 2"/>
          <p:cNvCxnSpPr/>
          <p:nvPr/>
        </p:nvCxnSpPr>
        <p:spPr>
          <a:xfrm flipH="1" flipV="1">
            <a:off x="5486400" y="-304560"/>
            <a:ext cx="152640" cy="533520"/>
          </a:xfrm>
          <a:prstGeom prst="straightConnector1">
            <a:avLst/>
          </a:prstGeom>
          <a:ln w="0">
            <a:noFill/>
          </a:ln>
        </p:spPr>
      </p:cxnSp>
    </p:spTree>
  </p:cSld>
</p:notes>
</file>

<file path=ppt/notesSlides/notesSlide10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71" name="PlaceHolder 2"/>
          <p:cNvSpPr>
            <a:spLocks noGrp="1"/>
          </p:cNvSpPr>
          <p:nvPr>
            <p:ph type="dt" idx="25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72" name="PlaceHolder 3"/>
          <p:cNvSpPr>
            <a:spLocks noGrp="1"/>
          </p:cNvSpPr>
          <p:nvPr>
            <p:ph type="sldNum" idx="26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A86EDD2-EDAF-4F1D-8612-C7367C664E84}"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73" name="PlaceHolder 4"/>
          <p:cNvSpPr>
            <a:spLocks noGrp="1"/>
          </p:cNvSpPr>
          <p:nvPr>
            <p:ph type="sldImg"/>
          </p:nvPr>
        </p:nvSpPr>
        <p:spPr>
          <a:xfrm>
            <a:off x="380880" y="685800"/>
            <a:ext cx="6095520" cy="3428640"/>
          </a:xfrm>
          <a:prstGeom prst="rect">
            <a:avLst/>
          </a:prstGeom>
          <a:ln w="0">
            <a:noFill/>
          </a:ln>
        </p:spPr>
      </p:sp>
      <p:sp>
        <p:nvSpPr>
          <p:cNvPr id="87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75" name="Straight Connector 2"/>
          <p:cNvCxnSpPr/>
          <p:nvPr/>
        </p:nvCxnSpPr>
        <p:spPr>
          <a:xfrm flipH="1" flipV="1">
            <a:off x="5486400" y="-304560"/>
            <a:ext cx="152640" cy="533520"/>
          </a:xfrm>
          <a:prstGeom prst="straightConnector1">
            <a:avLst/>
          </a:prstGeom>
          <a:ln w="0">
            <a:noFill/>
          </a:ln>
        </p:spPr>
      </p:cxnSp>
    </p:spTree>
  </p:cSld>
</p:note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77" name="PlaceHolder 2"/>
          <p:cNvSpPr>
            <a:spLocks noGrp="1"/>
          </p:cNvSpPr>
          <p:nvPr>
            <p:ph type="dt" idx="26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78" name="PlaceHolder 3"/>
          <p:cNvSpPr>
            <a:spLocks noGrp="1"/>
          </p:cNvSpPr>
          <p:nvPr>
            <p:ph type="sldNum" idx="26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BC6E17D9-110C-498B-9889-3B966EA4109A}"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79" name="PlaceHolder 4"/>
          <p:cNvSpPr>
            <a:spLocks noGrp="1"/>
          </p:cNvSpPr>
          <p:nvPr>
            <p:ph type="sldImg"/>
          </p:nvPr>
        </p:nvSpPr>
        <p:spPr>
          <a:xfrm>
            <a:off x="380880" y="685800"/>
            <a:ext cx="6095520" cy="3428640"/>
          </a:xfrm>
          <a:prstGeom prst="rect">
            <a:avLst/>
          </a:prstGeom>
          <a:ln w="0">
            <a:noFill/>
          </a:ln>
        </p:spPr>
      </p:sp>
      <p:sp>
        <p:nvSpPr>
          <p:cNvPr id="88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00" strike="noStrike" u="none">
                <a:solidFill>
                  <a:srgbClr val="000000"/>
                </a:solidFill>
                <a:effectLst/>
                <a:uFillTx/>
                <a:latin typeface="Arial"/>
              </a:rPr>
              <a:t>https://www.theepochtimes.com/us/charlie-kirks-widow-erika-named-new-ceo-of-turning-point-usa-5916994?utm_source=RTNews&amp;src_src=RTNews&amp;utm_campaign=rtbreaking-2025-09-18-4&amp;src_cmp=rtbreaking-2025-09-18-4&amp;utm_medium=email&amp;est=y3kI79HCCop7xf1m5YWLFhb1lxfsKEowPo2ka0e5RZmEu39U833xzxco05uPMcfSWQ%3D%3D</a:t>
            </a:r>
            <a:endParaRPr b="0" lang="en-US" sz="1000" strike="noStrike" u="none">
              <a:solidFill>
                <a:srgbClr val="000000"/>
              </a:solidFill>
              <a:effectLst/>
              <a:uFillTx/>
              <a:latin typeface="Arial"/>
            </a:endParaRPr>
          </a:p>
        </p:txBody>
      </p:sp>
      <p:cxnSp>
        <p:nvCxnSpPr>
          <p:cNvPr id="881" name="Straight Connector 2"/>
          <p:cNvCxnSpPr/>
          <p:nvPr/>
        </p:nvCxnSpPr>
        <p:spPr>
          <a:xfrm flipH="1" flipV="1">
            <a:off x="5486400" y="-304560"/>
            <a:ext cx="152640" cy="533520"/>
          </a:xfrm>
          <a:prstGeom prst="straightConnector1">
            <a:avLst/>
          </a:prstGeom>
          <a:ln w="0">
            <a:noFill/>
          </a:ln>
        </p:spPr>
      </p:cxnSp>
    </p:spTree>
  </p:cSld>
</p:notes>
</file>

<file path=ppt/notesSlides/notesSlide10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83" name="PlaceHolder 2"/>
          <p:cNvSpPr>
            <a:spLocks noGrp="1"/>
          </p:cNvSpPr>
          <p:nvPr>
            <p:ph type="dt" idx="26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84" name="PlaceHolder 3"/>
          <p:cNvSpPr>
            <a:spLocks noGrp="1"/>
          </p:cNvSpPr>
          <p:nvPr>
            <p:ph type="sldNum" idx="26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26C8C552-6E56-464B-A0AC-7C7B7F267C97}"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85" name="PlaceHolder 4"/>
          <p:cNvSpPr>
            <a:spLocks noGrp="1"/>
          </p:cNvSpPr>
          <p:nvPr>
            <p:ph type="sldImg"/>
          </p:nvPr>
        </p:nvSpPr>
        <p:spPr>
          <a:xfrm>
            <a:off x="380880" y="685800"/>
            <a:ext cx="6095520" cy="3428640"/>
          </a:xfrm>
          <a:prstGeom prst="rect">
            <a:avLst/>
          </a:prstGeom>
          <a:ln w="0">
            <a:noFill/>
          </a:ln>
        </p:spPr>
      </p:sp>
      <p:sp>
        <p:nvSpPr>
          <p:cNvPr id="88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defTabSz="914400">
              <a:lnSpc>
                <a:spcPct val="100000"/>
              </a:lnSpc>
              <a:spcBef>
                <a:spcPts val="601"/>
              </a:spcBef>
              <a:buNone/>
              <a:tabLst>
                <a:tab algn="l" pos="0"/>
              </a:tabLst>
            </a:pPr>
            <a:r>
              <a:rPr b="0" lang="en-US" sz="2000" strike="noStrike" u="none">
                <a:solidFill>
                  <a:srgbClr val="000000"/>
                </a:solidFill>
                <a:effectLst/>
                <a:uFillTx/>
                <a:latin typeface="Arial"/>
              </a:rPr>
              <a:t>https://www.theepochtimes.com/us/charlie-kirks-widow-erika-named-new-ceo-of-turning-point-usa-5916994?utm_source=RTNews&amp;src_src=RTNews&amp;utm_campaign=rtbreaking-2025-09-18-4&amp;src_cmp=rtbreaking-2025-09-18-4&amp;utm_medium=email&amp;est=y3kI79HCCop7xf1m5YWLFhb1lxfsKEowPo2ka0e5RZmEu39U833xzxco05uPMcfSWQ%3D%3D</a:t>
            </a:r>
            <a:endParaRPr b="0" lang="en-US" sz="2000" strike="noStrike" u="none">
              <a:solidFill>
                <a:srgbClr val="000000"/>
              </a:solidFill>
              <a:effectLst/>
              <a:uFillTx/>
              <a:latin typeface="Arial"/>
            </a:endParaRPr>
          </a:p>
          <a:p>
            <a:pPr indent="0" defTabSz="914400">
              <a:lnSpc>
                <a:spcPct val="100000"/>
              </a:lnSpc>
              <a:buNone/>
              <a:tabLst>
                <a:tab algn="l" pos="0"/>
              </a:tabLst>
            </a:pPr>
            <a:endParaRPr b="0" lang="en-US" sz="2000" strike="noStrike" u="none">
              <a:solidFill>
                <a:srgbClr val="000000"/>
              </a:solidFill>
              <a:effectLst/>
              <a:uFillTx/>
              <a:latin typeface="Arial"/>
            </a:endParaRPr>
          </a:p>
        </p:txBody>
      </p:sp>
      <p:cxnSp>
        <p:nvCxnSpPr>
          <p:cNvPr id="887" name="Straight Connector 2"/>
          <p:cNvCxnSpPr/>
          <p:nvPr/>
        </p:nvCxnSpPr>
        <p:spPr>
          <a:xfrm flipH="1" flipV="1">
            <a:off x="5486400" y="-304560"/>
            <a:ext cx="152640" cy="533520"/>
          </a:xfrm>
          <a:prstGeom prst="straightConnector1">
            <a:avLst/>
          </a:prstGeom>
          <a:ln w="0">
            <a:noFill/>
          </a:ln>
        </p:spPr>
      </p:cxnSp>
    </p:spTree>
  </p:cSld>
</p:note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89" name="PlaceHolder 2"/>
          <p:cNvSpPr>
            <a:spLocks noGrp="1"/>
          </p:cNvSpPr>
          <p:nvPr>
            <p:ph type="dt" idx="26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90" name="PlaceHolder 3"/>
          <p:cNvSpPr>
            <a:spLocks noGrp="1"/>
          </p:cNvSpPr>
          <p:nvPr>
            <p:ph type="sldNum" idx="26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6F71940-DC7B-45AD-8A30-D37CC5778556}"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91" name="PlaceHolder 4"/>
          <p:cNvSpPr>
            <a:spLocks noGrp="1"/>
          </p:cNvSpPr>
          <p:nvPr>
            <p:ph type="sldImg"/>
          </p:nvPr>
        </p:nvSpPr>
        <p:spPr>
          <a:xfrm>
            <a:off x="380880" y="685800"/>
            <a:ext cx="6095520" cy="3428640"/>
          </a:xfrm>
          <a:prstGeom prst="rect">
            <a:avLst/>
          </a:prstGeom>
          <a:ln w="0">
            <a:noFill/>
          </a:ln>
        </p:spPr>
      </p:sp>
      <p:sp>
        <p:nvSpPr>
          <p:cNvPr id="89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93" name="Straight Connector 2"/>
          <p:cNvCxnSpPr/>
          <p:nvPr/>
        </p:nvCxnSpPr>
        <p:spPr>
          <a:xfrm flipH="1" flipV="1">
            <a:off x="5486400" y="-304560"/>
            <a:ext cx="152640" cy="533520"/>
          </a:xfrm>
          <a:prstGeom prst="straightConnector1">
            <a:avLst/>
          </a:prstGeom>
          <a:ln w="0">
            <a:noFill/>
          </a:ln>
        </p:spPr>
      </p:cxnSp>
    </p:spTree>
  </p:cSld>
</p:notes>
</file>

<file path=ppt/notesSlides/notesSlide10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95" name="PlaceHolder 2"/>
          <p:cNvSpPr>
            <a:spLocks noGrp="1"/>
          </p:cNvSpPr>
          <p:nvPr>
            <p:ph type="dt" idx="26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96" name="PlaceHolder 3"/>
          <p:cNvSpPr>
            <a:spLocks noGrp="1"/>
          </p:cNvSpPr>
          <p:nvPr>
            <p:ph type="sldNum" idx="26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AEE6A5B-BCCD-4B7C-875F-FE99BDD0A4B7}"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97" name="PlaceHolder 4"/>
          <p:cNvSpPr>
            <a:spLocks noGrp="1"/>
          </p:cNvSpPr>
          <p:nvPr>
            <p:ph type="sldImg"/>
          </p:nvPr>
        </p:nvSpPr>
        <p:spPr>
          <a:xfrm>
            <a:off x="380880" y="685800"/>
            <a:ext cx="6095520" cy="3428640"/>
          </a:xfrm>
          <a:prstGeom prst="rect">
            <a:avLst/>
          </a:prstGeom>
          <a:ln w="0">
            <a:noFill/>
          </a:ln>
        </p:spPr>
      </p:sp>
      <p:sp>
        <p:nvSpPr>
          <p:cNvPr id="89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99" name="Straight Connector 2"/>
          <p:cNvCxnSpPr/>
          <p:nvPr/>
        </p:nvCxnSpPr>
        <p:spPr>
          <a:xfrm flipH="1" flipV="1">
            <a:off x="5486400" y="-304560"/>
            <a:ext cx="152640" cy="533520"/>
          </a:xfrm>
          <a:prstGeom prst="straightConnector1">
            <a:avLst/>
          </a:prstGeom>
          <a:ln w="0">
            <a:noFill/>
          </a:ln>
        </p:spPr>
      </p:cxnSp>
    </p:spTree>
  </p:cSld>
</p:note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901" name="PlaceHolder 2"/>
          <p:cNvSpPr>
            <a:spLocks noGrp="1"/>
          </p:cNvSpPr>
          <p:nvPr>
            <p:ph type="dt" idx="26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902" name="PlaceHolder 3"/>
          <p:cNvSpPr>
            <a:spLocks noGrp="1"/>
          </p:cNvSpPr>
          <p:nvPr>
            <p:ph type="sldNum" idx="27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1F9FF5F-1A38-4FF0-91C4-24A8E469CA89}"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903" name="PlaceHolder 4"/>
          <p:cNvSpPr>
            <a:spLocks noGrp="1"/>
          </p:cNvSpPr>
          <p:nvPr>
            <p:ph type="sldImg"/>
          </p:nvPr>
        </p:nvSpPr>
        <p:spPr>
          <a:xfrm>
            <a:off x="380880" y="685800"/>
            <a:ext cx="6095520" cy="3428640"/>
          </a:xfrm>
          <a:prstGeom prst="rect">
            <a:avLst/>
          </a:prstGeom>
          <a:ln w="0">
            <a:noFill/>
          </a:ln>
        </p:spPr>
      </p:sp>
      <p:sp>
        <p:nvSpPr>
          <p:cNvPr id="90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905" name="Straight Connector 2"/>
          <p:cNvCxnSpPr/>
          <p:nvPr/>
        </p:nvCxnSpPr>
        <p:spPr>
          <a:xfrm flipH="1" flipV="1">
            <a:off x="5486400" y="-304560"/>
            <a:ext cx="152640" cy="533520"/>
          </a:xfrm>
          <a:prstGeom prst="straightConnector1">
            <a:avLst/>
          </a:prstGeom>
          <a:ln w="0">
            <a:noFill/>
          </a:ln>
        </p:spPr>
      </p:cxnSp>
    </p:spTree>
  </p:cSld>
</p:notes>
</file>

<file path=ppt/notesSlides/notesSlide10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907" name="PlaceHolder 2"/>
          <p:cNvSpPr>
            <a:spLocks noGrp="1"/>
          </p:cNvSpPr>
          <p:nvPr>
            <p:ph type="dt" idx="27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908" name="PlaceHolder 3"/>
          <p:cNvSpPr>
            <a:spLocks noGrp="1"/>
          </p:cNvSpPr>
          <p:nvPr>
            <p:ph type="sldNum" idx="27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73C0F60-D973-4130-8699-BCBD21DFD2A2}"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909" name="PlaceHolder 4"/>
          <p:cNvSpPr>
            <a:spLocks noGrp="1"/>
          </p:cNvSpPr>
          <p:nvPr>
            <p:ph type="sldImg"/>
          </p:nvPr>
        </p:nvSpPr>
        <p:spPr>
          <a:xfrm>
            <a:off x="380880" y="685800"/>
            <a:ext cx="6095520" cy="3428640"/>
          </a:xfrm>
          <a:prstGeom prst="rect">
            <a:avLst/>
          </a:prstGeom>
          <a:ln w="0">
            <a:noFill/>
          </a:ln>
        </p:spPr>
      </p:sp>
      <p:sp>
        <p:nvSpPr>
          <p:cNvPr id="91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https://tse1.mm.bing.net/th/id/OIF.S17D79pg0KFA4qHx1e5UlQ?pid=Api&amp;P=0&amp;h=180</a:t>
            </a:r>
            <a:endParaRPr b="0" lang="en-US" sz="2000" strike="noStrike" u="none">
              <a:solidFill>
                <a:srgbClr val="000000"/>
              </a:solidFill>
              <a:effectLst/>
              <a:uFillTx/>
              <a:latin typeface="Arial"/>
            </a:endParaRPr>
          </a:p>
        </p:txBody>
      </p:sp>
      <p:cxnSp>
        <p:nvCxnSpPr>
          <p:cNvPr id="911" name="Straight Connector 2"/>
          <p:cNvCxnSpPr/>
          <p:nvPr/>
        </p:nvCxnSpPr>
        <p:spPr>
          <a:xfrm flipH="1" flipV="1">
            <a:off x="5486400" y="-304560"/>
            <a:ext cx="152640" cy="533520"/>
          </a:xfrm>
          <a:prstGeom prst="straightConnector1">
            <a:avLst/>
          </a:prstGeom>
          <a:ln w="0">
            <a:noFill/>
          </a:ln>
        </p:spPr>
      </p:cxn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19" name="PlaceHolder 2"/>
          <p:cNvSpPr>
            <a:spLocks noGrp="1"/>
          </p:cNvSpPr>
          <p:nvPr>
            <p:ph type="dt" idx="7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20" name="PlaceHolder 3"/>
          <p:cNvSpPr>
            <a:spLocks noGrp="1"/>
          </p:cNvSpPr>
          <p:nvPr>
            <p:ph type="sldNum" idx="7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573A8BB-9179-4012-9510-C8751EA4318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21" name="PlaceHolder 4"/>
          <p:cNvSpPr>
            <a:spLocks noGrp="1"/>
          </p:cNvSpPr>
          <p:nvPr>
            <p:ph type="sldImg"/>
          </p:nvPr>
        </p:nvSpPr>
        <p:spPr>
          <a:xfrm>
            <a:off x="380880" y="685800"/>
            <a:ext cx="6095520" cy="3428640"/>
          </a:xfrm>
          <a:prstGeom prst="rect">
            <a:avLst/>
          </a:prstGeom>
          <a:ln w="0">
            <a:noFill/>
          </a:ln>
        </p:spPr>
      </p:sp>
      <p:sp>
        <p:nvSpPr>
          <p:cNvPr id="32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23" name="Straight Connector 2"/>
          <p:cNvCxnSpPr/>
          <p:nvPr/>
        </p:nvCxnSpPr>
        <p:spPr>
          <a:xfrm flipH="1" flipV="1">
            <a:off x="5486400" y="-304560"/>
            <a:ext cx="152640" cy="533520"/>
          </a:xfrm>
          <a:prstGeom prst="straightConnector1">
            <a:avLst/>
          </a:prstGeom>
          <a:ln w="0">
            <a:noFill/>
          </a:ln>
        </p:spPr>
      </p:cxn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913" name="PlaceHolder 2"/>
          <p:cNvSpPr>
            <a:spLocks noGrp="1"/>
          </p:cNvSpPr>
          <p:nvPr>
            <p:ph type="dt" idx="27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914" name="PlaceHolder 3"/>
          <p:cNvSpPr>
            <a:spLocks noGrp="1"/>
          </p:cNvSpPr>
          <p:nvPr>
            <p:ph type="sldNum" idx="27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23FF2F7C-51CE-4EBB-84E1-43F6CB8D20BD}"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915" name="PlaceHolder 4"/>
          <p:cNvSpPr>
            <a:spLocks noGrp="1"/>
          </p:cNvSpPr>
          <p:nvPr>
            <p:ph type="sldImg"/>
          </p:nvPr>
        </p:nvSpPr>
        <p:spPr>
          <a:xfrm>
            <a:off x="380880" y="685800"/>
            <a:ext cx="6095520" cy="3428640"/>
          </a:xfrm>
          <a:prstGeom prst="rect">
            <a:avLst/>
          </a:prstGeom>
          <a:ln w="0">
            <a:noFill/>
          </a:ln>
        </p:spPr>
      </p:sp>
      <p:sp>
        <p:nvSpPr>
          <p:cNvPr id="91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defTabSz="914400">
              <a:lnSpc>
                <a:spcPct val="100000"/>
              </a:lnSpc>
              <a:spcBef>
                <a:spcPts val="601"/>
              </a:spcBef>
              <a:buNone/>
              <a:tabLst>
                <a:tab algn="l" pos="0"/>
              </a:tabLst>
            </a:pPr>
            <a:r>
              <a:rPr b="0" lang="en-US" sz="2000" strike="noStrike" u="none">
                <a:solidFill>
                  <a:srgbClr val="000000"/>
                </a:solidFill>
                <a:effectLst/>
                <a:uFillTx/>
                <a:latin typeface="Arial"/>
              </a:rPr>
              <a:t> </a:t>
            </a:r>
            <a:endParaRPr b="0" lang="en-US" sz="2000" strike="noStrike" u="none">
              <a:solidFill>
                <a:srgbClr val="000000"/>
              </a:solidFill>
              <a:effectLst/>
              <a:uFillTx/>
              <a:latin typeface="Arial"/>
            </a:endParaRPr>
          </a:p>
          <a:p>
            <a:pPr indent="0" defTabSz="914400">
              <a:lnSpc>
                <a:spcPct val="100000"/>
              </a:lnSpc>
              <a:buNone/>
              <a:tabLst>
                <a:tab algn="l" pos="0"/>
              </a:tabLst>
            </a:pPr>
            <a:endParaRPr b="0" lang="en-US" sz="2000" strike="noStrike" u="none">
              <a:solidFill>
                <a:srgbClr val="000000"/>
              </a:solidFill>
              <a:effectLst/>
              <a:uFillTx/>
              <a:latin typeface="Arial"/>
            </a:endParaRPr>
          </a:p>
        </p:txBody>
      </p:sp>
      <p:cxnSp>
        <p:nvCxnSpPr>
          <p:cNvPr id="917" name="Straight Connector 2"/>
          <p:cNvCxnSpPr/>
          <p:nvPr/>
        </p:nvCxnSpPr>
        <p:spPr>
          <a:xfrm flipH="1" flipV="1">
            <a:off x="5486400" y="-304560"/>
            <a:ext cx="152640" cy="533520"/>
          </a:xfrm>
          <a:prstGeom prst="straightConnector1">
            <a:avLst/>
          </a:prstGeom>
          <a:ln w="0">
            <a:noFill/>
          </a:ln>
        </p:spPr>
      </p:cxnSp>
    </p:spTree>
  </p:cSld>
</p:notes>
</file>

<file path=ppt/notesSlides/notesSlide1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919" name="PlaceHolder 2"/>
          <p:cNvSpPr>
            <a:spLocks noGrp="1"/>
          </p:cNvSpPr>
          <p:nvPr>
            <p:ph type="dt" idx="27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920" name="PlaceHolder 3"/>
          <p:cNvSpPr>
            <a:spLocks noGrp="1"/>
          </p:cNvSpPr>
          <p:nvPr>
            <p:ph type="sldNum" idx="27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2E48069-0926-4E2A-B114-77CFB764A5AA}"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921" name="PlaceHolder 4"/>
          <p:cNvSpPr>
            <a:spLocks noGrp="1"/>
          </p:cNvSpPr>
          <p:nvPr>
            <p:ph type="sldImg"/>
          </p:nvPr>
        </p:nvSpPr>
        <p:spPr>
          <a:xfrm>
            <a:off x="380880" y="685800"/>
            <a:ext cx="6095520" cy="3428640"/>
          </a:xfrm>
          <a:prstGeom prst="rect">
            <a:avLst/>
          </a:prstGeom>
          <a:ln w="0">
            <a:noFill/>
          </a:ln>
        </p:spPr>
      </p:sp>
      <p:sp>
        <p:nvSpPr>
          <p:cNvPr id="92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923" name="Straight Connector 2"/>
          <p:cNvCxnSpPr/>
          <p:nvPr/>
        </p:nvCxnSpPr>
        <p:spPr>
          <a:xfrm flipH="1" flipV="1">
            <a:off x="5486400" y="-304560"/>
            <a:ext cx="152640" cy="533520"/>
          </a:xfrm>
          <a:prstGeom prst="straightConnector1">
            <a:avLst/>
          </a:prstGeom>
          <a:ln w="0">
            <a:noFill/>
          </a:ln>
        </p:spPr>
      </p:cxn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25" name="PlaceHolder 2"/>
          <p:cNvSpPr>
            <a:spLocks noGrp="1"/>
          </p:cNvSpPr>
          <p:nvPr>
            <p:ph type="dt" idx="7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26" name="PlaceHolder 3"/>
          <p:cNvSpPr>
            <a:spLocks noGrp="1"/>
          </p:cNvSpPr>
          <p:nvPr>
            <p:ph type="sldNum" idx="7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1CA2F0C-6BEA-489C-8063-2F6FE44E3D14}"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27" name="PlaceHolder 4"/>
          <p:cNvSpPr>
            <a:spLocks noGrp="1"/>
          </p:cNvSpPr>
          <p:nvPr>
            <p:ph type="sldImg"/>
          </p:nvPr>
        </p:nvSpPr>
        <p:spPr>
          <a:xfrm>
            <a:off x="380880" y="685800"/>
            <a:ext cx="6095520" cy="3428640"/>
          </a:xfrm>
          <a:prstGeom prst="rect">
            <a:avLst/>
          </a:prstGeom>
          <a:ln w="0">
            <a:noFill/>
          </a:ln>
        </p:spPr>
      </p:sp>
      <p:sp>
        <p:nvSpPr>
          <p:cNvPr id="32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29" name="Straight Connector 2"/>
          <p:cNvCxnSpPr/>
          <p:nvPr/>
        </p:nvCxnSpPr>
        <p:spPr>
          <a:xfrm flipH="1" flipV="1">
            <a:off x="5486400" y="-304560"/>
            <a:ext cx="152640" cy="533520"/>
          </a:xfrm>
          <a:prstGeom prst="straightConnector1">
            <a:avLst/>
          </a:prstGeom>
          <a:ln w="0">
            <a:noFill/>
          </a:ln>
        </p:spPr>
      </p:cxn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31" name="PlaceHolder 2"/>
          <p:cNvSpPr>
            <a:spLocks noGrp="1"/>
          </p:cNvSpPr>
          <p:nvPr>
            <p:ph type="dt" idx="7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32" name="PlaceHolder 3"/>
          <p:cNvSpPr>
            <a:spLocks noGrp="1"/>
          </p:cNvSpPr>
          <p:nvPr>
            <p:ph type="sldNum" idx="8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4ADAC3B-0762-4B61-AAE8-BFFFBC54BE6C}"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33" name="PlaceHolder 4"/>
          <p:cNvSpPr>
            <a:spLocks noGrp="1"/>
          </p:cNvSpPr>
          <p:nvPr>
            <p:ph type="sldImg"/>
          </p:nvPr>
        </p:nvSpPr>
        <p:spPr>
          <a:xfrm>
            <a:off x="380880" y="685800"/>
            <a:ext cx="6095520" cy="3428640"/>
          </a:xfrm>
          <a:prstGeom prst="rect">
            <a:avLst/>
          </a:prstGeom>
          <a:ln w="0">
            <a:noFill/>
          </a:ln>
        </p:spPr>
      </p:sp>
      <p:sp>
        <p:nvSpPr>
          <p:cNvPr id="33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35" name="Straight Connector 2"/>
          <p:cNvCxnSpPr/>
          <p:nvPr/>
        </p:nvCxnSpPr>
        <p:spPr>
          <a:xfrm flipH="1" flipV="1">
            <a:off x="5486400" y="-304560"/>
            <a:ext cx="152640" cy="533520"/>
          </a:xfrm>
          <a:prstGeom prst="straightConnector1">
            <a:avLst/>
          </a:prstGeom>
          <a:ln w="0">
            <a:noFill/>
          </a:ln>
        </p:spPr>
      </p:cxn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37" name="PlaceHolder 2"/>
          <p:cNvSpPr>
            <a:spLocks noGrp="1"/>
          </p:cNvSpPr>
          <p:nvPr>
            <p:ph type="dt" idx="8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38" name="PlaceHolder 3"/>
          <p:cNvSpPr>
            <a:spLocks noGrp="1"/>
          </p:cNvSpPr>
          <p:nvPr>
            <p:ph type="sldNum" idx="8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9386A33-B52B-44BC-AFE0-534C7F32DFD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39" name="PlaceHolder 4"/>
          <p:cNvSpPr>
            <a:spLocks noGrp="1"/>
          </p:cNvSpPr>
          <p:nvPr>
            <p:ph type="sldImg"/>
          </p:nvPr>
        </p:nvSpPr>
        <p:spPr>
          <a:xfrm>
            <a:off x="380880" y="685800"/>
            <a:ext cx="6095520" cy="3428640"/>
          </a:xfrm>
          <a:prstGeom prst="rect">
            <a:avLst/>
          </a:prstGeom>
          <a:ln w="0">
            <a:noFill/>
          </a:ln>
        </p:spPr>
      </p:sp>
      <p:sp>
        <p:nvSpPr>
          <p:cNvPr id="34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41" name="Straight Connector 2"/>
          <p:cNvCxnSpPr/>
          <p:nvPr/>
        </p:nvCxnSpPr>
        <p:spPr>
          <a:xfrm flipH="1" flipV="1">
            <a:off x="5486400" y="-304560"/>
            <a:ext cx="152640" cy="533520"/>
          </a:xfrm>
          <a:prstGeom prst="straightConnector1">
            <a:avLst/>
          </a:prstGeom>
          <a:ln w="0">
            <a:noFill/>
          </a:ln>
        </p:spPr>
      </p:cxn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43" name="PlaceHolder 2"/>
          <p:cNvSpPr>
            <a:spLocks noGrp="1"/>
          </p:cNvSpPr>
          <p:nvPr>
            <p:ph type="dt" idx="8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44" name="PlaceHolder 3"/>
          <p:cNvSpPr>
            <a:spLocks noGrp="1"/>
          </p:cNvSpPr>
          <p:nvPr>
            <p:ph type="sldNum" idx="8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62F4BCC-099A-4F78-B61B-77F5F7E5D774}"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45" name="PlaceHolder 4"/>
          <p:cNvSpPr>
            <a:spLocks noGrp="1"/>
          </p:cNvSpPr>
          <p:nvPr>
            <p:ph type="sldImg"/>
          </p:nvPr>
        </p:nvSpPr>
        <p:spPr>
          <a:xfrm>
            <a:off x="380880" y="685800"/>
            <a:ext cx="6095520" cy="3428640"/>
          </a:xfrm>
          <a:prstGeom prst="rect">
            <a:avLst/>
          </a:prstGeom>
          <a:ln w="0">
            <a:noFill/>
          </a:ln>
        </p:spPr>
      </p:sp>
      <p:sp>
        <p:nvSpPr>
          <p:cNvPr id="34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47" name="Straight Connector 2"/>
          <p:cNvCxnSpPr/>
          <p:nvPr/>
        </p:nvCxnSpPr>
        <p:spPr>
          <a:xfrm flipH="1" flipV="1">
            <a:off x="5486400" y="-304560"/>
            <a:ext cx="152640" cy="533520"/>
          </a:xfrm>
          <a:prstGeom prst="straightConnector1">
            <a:avLst/>
          </a:prstGeom>
          <a:ln w="0">
            <a:noFill/>
          </a:ln>
        </p:spPr>
      </p:cxn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49" name="PlaceHolder 2"/>
          <p:cNvSpPr>
            <a:spLocks noGrp="1"/>
          </p:cNvSpPr>
          <p:nvPr>
            <p:ph type="dt" idx="8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50" name="PlaceHolder 3"/>
          <p:cNvSpPr>
            <a:spLocks noGrp="1"/>
          </p:cNvSpPr>
          <p:nvPr>
            <p:ph type="sldNum" idx="8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9267B59-1214-493F-BF88-979AB6A4423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51" name="PlaceHolder 4"/>
          <p:cNvSpPr>
            <a:spLocks noGrp="1"/>
          </p:cNvSpPr>
          <p:nvPr>
            <p:ph type="sldImg"/>
          </p:nvPr>
        </p:nvSpPr>
        <p:spPr>
          <a:xfrm>
            <a:off x="380880" y="685800"/>
            <a:ext cx="6095520" cy="3428640"/>
          </a:xfrm>
          <a:prstGeom prst="rect">
            <a:avLst/>
          </a:prstGeom>
          <a:ln w="0">
            <a:noFill/>
          </a:ln>
        </p:spPr>
      </p:sp>
      <p:sp>
        <p:nvSpPr>
          <p:cNvPr id="35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53" name="Straight Connector 2"/>
          <p:cNvCxnSpPr/>
          <p:nvPr/>
        </p:nvCxnSpPr>
        <p:spPr>
          <a:xfrm flipH="1" flipV="1">
            <a:off x="5486400" y="-304560"/>
            <a:ext cx="152640" cy="533520"/>
          </a:xfrm>
          <a:prstGeom prst="straightConnector1">
            <a:avLst/>
          </a:prstGeom>
          <a:ln w="0">
            <a:noFill/>
          </a:ln>
        </p:spPr>
      </p:cxn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55" name="PlaceHolder 2"/>
          <p:cNvSpPr>
            <a:spLocks noGrp="1"/>
          </p:cNvSpPr>
          <p:nvPr>
            <p:ph type="dt" idx="8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56" name="PlaceHolder 3"/>
          <p:cNvSpPr>
            <a:spLocks noGrp="1"/>
          </p:cNvSpPr>
          <p:nvPr>
            <p:ph type="sldNum" idx="8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D9BFB44-1BAE-4F4D-9C0F-4ED78E058C9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57" name="PlaceHolder 4"/>
          <p:cNvSpPr>
            <a:spLocks noGrp="1"/>
          </p:cNvSpPr>
          <p:nvPr>
            <p:ph type="sldImg"/>
          </p:nvPr>
        </p:nvSpPr>
        <p:spPr>
          <a:xfrm>
            <a:off x="380880" y="685800"/>
            <a:ext cx="6095520" cy="3428640"/>
          </a:xfrm>
          <a:prstGeom prst="rect">
            <a:avLst/>
          </a:prstGeom>
          <a:ln w="0">
            <a:noFill/>
          </a:ln>
        </p:spPr>
      </p:sp>
      <p:sp>
        <p:nvSpPr>
          <p:cNvPr id="35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Or in secular terms, doing a good thing for the world.</a:t>
            </a:r>
            <a:endParaRPr b="0" lang="en-US" sz="2000" strike="noStrike" u="none">
              <a:solidFill>
                <a:srgbClr val="000000"/>
              </a:solidFill>
              <a:effectLst/>
              <a:uFillTx/>
              <a:latin typeface="Arial"/>
            </a:endParaRPr>
          </a:p>
        </p:txBody>
      </p:sp>
      <p:cxnSp>
        <p:nvCxnSpPr>
          <p:cNvPr id="359" name="Straight Connector 2"/>
          <p:cNvCxnSpPr/>
          <p:nvPr/>
        </p:nvCxnSpPr>
        <p:spPr>
          <a:xfrm flipH="1" flipV="1">
            <a:off x="5486400" y="-304560"/>
            <a:ext cx="152640" cy="533520"/>
          </a:xfrm>
          <a:prstGeom prst="straightConnector1">
            <a:avLst/>
          </a:prstGeom>
          <a:ln w="0">
            <a:noFill/>
          </a:ln>
        </p:spPr>
      </p:cxn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61" name="PlaceHolder 2"/>
          <p:cNvSpPr>
            <a:spLocks noGrp="1"/>
          </p:cNvSpPr>
          <p:nvPr>
            <p:ph type="dt" idx="8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62" name="PlaceHolder 3"/>
          <p:cNvSpPr>
            <a:spLocks noGrp="1"/>
          </p:cNvSpPr>
          <p:nvPr>
            <p:ph type="sldNum" idx="9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FE85039-3DAA-4F66-B41D-5AD8B812AF32}"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63" name="PlaceHolder 4"/>
          <p:cNvSpPr>
            <a:spLocks noGrp="1"/>
          </p:cNvSpPr>
          <p:nvPr>
            <p:ph type="sldImg"/>
          </p:nvPr>
        </p:nvSpPr>
        <p:spPr>
          <a:xfrm>
            <a:off x="380880" y="685800"/>
            <a:ext cx="6095520" cy="3428640"/>
          </a:xfrm>
          <a:prstGeom prst="rect">
            <a:avLst/>
          </a:prstGeom>
          <a:ln w="0">
            <a:noFill/>
          </a:ln>
        </p:spPr>
      </p:sp>
      <p:sp>
        <p:nvSpPr>
          <p:cNvPr id="36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65" name="Straight Connector 2"/>
          <p:cNvCxnSpPr/>
          <p:nvPr/>
        </p:nvCxnSpPr>
        <p:spPr>
          <a:xfrm flipH="1" flipV="1">
            <a:off x="5486400" y="-304560"/>
            <a:ext cx="152640" cy="533520"/>
          </a:xfrm>
          <a:prstGeom prst="straightConnector1">
            <a:avLst/>
          </a:prstGeom>
          <a:ln w="0">
            <a:noFill/>
          </a:ln>
        </p:spPr>
      </p:cxn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67" name="PlaceHolder 2"/>
          <p:cNvSpPr>
            <a:spLocks noGrp="1"/>
          </p:cNvSpPr>
          <p:nvPr>
            <p:ph type="dt" idx="9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68" name="PlaceHolder 3"/>
          <p:cNvSpPr>
            <a:spLocks noGrp="1"/>
          </p:cNvSpPr>
          <p:nvPr>
            <p:ph type="sldNum" idx="9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6F495F7-67F0-4F04-81FE-9F42F5B4C56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69" name="PlaceHolder 4"/>
          <p:cNvSpPr>
            <a:spLocks noGrp="1"/>
          </p:cNvSpPr>
          <p:nvPr>
            <p:ph type="sldImg"/>
          </p:nvPr>
        </p:nvSpPr>
        <p:spPr>
          <a:xfrm>
            <a:off x="380880" y="685800"/>
            <a:ext cx="6095520" cy="3428640"/>
          </a:xfrm>
          <a:prstGeom prst="rect">
            <a:avLst/>
          </a:prstGeom>
          <a:ln w="0">
            <a:noFill/>
          </a:ln>
        </p:spPr>
      </p:sp>
      <p:sp>
        <p:nvSpPr>
          <p:cNvPr id="37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Charlie to one student who said, “I hate America.”   </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“Are you going to leave and go somewhere else.”</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“No.”</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Charlie: This is the only country where people who hate it want to stay.</a:t>
            </a:r>
            <a:endParaRPr b="0" lang="en-US" sz="2000" strike="noStrike" u="none">
              <a:solidFill>
                <a:srgbClr val="000000"/>
              </a:solidFill>
              <a:effectLst/>
              <a:uFillTx/>
              <a:latin typeface="Arial"/>
            </a:endParaRPr>
          </a:p>
        </p:txBody>
      </p:sp>
      <p:cxnSp>
        <p:nvCxnSpPr>
          <p:cNvPr id="371" name="Straight Connector 2"/>
          <p:cNvCxnSpPr/>
          <p:nvPr/>
        </p:nvCxnSpPr>
        <p:spPr>
          <a:xfrm flipH="1" flipV="1">
            <a:off x="5486400" y="-304560"/>
            <a:ext cx="152640" cy="533520"/>
          </a:xfrm>
          <a:prstGeom prst="straightConnector1">
            <a:avLst/>
          </a:prstGeom>
          <a:ln w="0">
            <a:noFill/>
          </a:ln>
        </p:spPr>
      </p:cxn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65" name="PlaceHolder 2"/>
          <p:cNvSpPr>
            <a:spLocks noGrp="1"/>
          </p:cNvSpPr>
          <p:nvPr>
            <p:ph type="dt" idx="5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66" name="PlaceHolder 3"/>
          <p:cNvSpPr>
            <a:spLocks noGrp="1"/>
          </p:cNvSpPr>
          <p:nvPr>
            <p:ph type="sldNum" idx="5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DEAF01B-E35D-47D2-891A-8ABF5E41B17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67" name="PlaceHolder 4"/>
          <p:cNvSpPr>
            <a:spLocks noGrp="1"/>
          </p:cNvSpPr>
          <p:nvPr>
            <p:ph type="sldImg"/>
          </p:nvPr>
        </p:nvSpPr>
        <p:spPr>
          <a:xfrm>
            <a:off x="380880" y="685800"/>
            <a:ext cx="6095520" cy="3428640"/>
          </a:xfrm>
          <a:prstGeom prst="rect">
            <a:avLst/>
          </a:prstGeom>
          <a:ln w="0">
            <a:noFill/>
          </a:ln>
        </p:spPr>
      </p:sp>
      <p:sp>
        <p:nvSpPr>
          <p:cNvPr id="26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4 or 5 different newsfeeds announced this.</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Those were tests you saw of rockets and a drone being destroyed by Or Eitan</a:t>
            </a:r>
            <a:endParaRPr b="0" lang="en-US" sz="2000" strike="noStrike" u="none">
              <a:solidFill>
                <a:srgbClr val="000000"/>
              </a:solidFill>
              <a:effectLst/>
              <a:uFillTx/>
              <a:latin typeface="Arial"/>
            </a:endParaRPr>
          </a:p>
          <a:p>
            <a:pPr indent="0">
              <a:lnSpc>
                <a:spcPct val="100000"/>
              </a:lnSpc>
              <a:buNone/>
            </a:pPr>
            <a:endParaRPr b="0" lang="en-US" sz="2000" strike="noStrike" u="none">
              <a:solidFill>
                <a:srgbClr val="000000"/>
              </a:solidFill>
              <a:effectLst/>
              <a:uFillTx/>
              <a:latin typeface="Arial"/>
            </a:endParaRPr>
          </a:p>
        </p:txBody>
      </p:sp>
      <p:cxnSp>
        <p:nvCxnSpPr>
          <p:cNvPr id="269" name="Straight Connector 2"/>
          <p:cNvCxnSpPr/>
          <p:nvPr/>
        </p:nvCxnSpPr>
        <p:spPr>
          <a:xfrm flipH="1" flipV="1">
            <a:off x="5486400" y="-304560"/>
            <a:ext cx="152640" cy="533520"/>
          </a:xfrm>
          <a:prstGeom prst="straightConnector1">
            <a:avLst/>
          </a:prstGeom>
          <a:ln w="0">
            <a:noFill/>
          </a:ln>
        </p:spPr>
      </p:cxn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73" name="PlaceHolder 2"/>
          <p:cNvSpPr>
            <a:spLocks noGrp="1"/>
          </p:cNvSpPr>
          <p:nvPr>
            <p:ph type="dt" idx="9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74" name="PlaceHolder 3"/>
          <p:cNvSpPr>
            <a:spLocks noGrp="1"/>
          </p:cNvSpPr>
          <p:nvPr>
            <p:ph type="sldNum" idx="9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7C0CD4E3-72E6-434B-AC00-7DF36EDBFE5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75" name="PlaceHolder 4"/>
          <p:cNvSpPr>
            <a:spLocks noGrp="1"/>
          </p:cNvSpPr>
          <p:nvPr>
            <p:ph type="sldImg"/>
          </p:nvPr>
        </p:nvSpPr>
        <p:spPr>
          <a:xfrm>
            <a:off x="380880" y="685800"/>
            <a:ext cx="6095520" cy="3428640"/>
          </a:xfrm>
          <a:prstGeom prst="rect">
            <a:avLst/>
          </a:prstGeom>
          <a:ln w="0">
            <a:noFill/>
          </a:ln>
        </p:spPr>
      </p:sp>
      <p:sp>
        <p:nvSpPr>
          <p:cNvPr id="37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77" name="Straight Connector 2"/>
          <p:cNvCxnSpPr/>
          <p:nvPr/>
        </p:nvCxnSpPr>
        <p:spPr>
          <a:xfrm flipH="1" flipV="1">
            <a:off x="5486400" y="-304560"/>
            <a:ext cx="152640" cy="533520"/>
          </a:xfrm>
          <a:prstGeom prst="straightConnector1">
            <a:avLst/>
          </a:prstGeom>
          <a:ln w="0">
            <a:noFill/>
          </a:ln>
        </p:spPr>
      </p:cxn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79" name="PlaceHolder 2"/>
          <p:cNvSpPr>
            <a:spLocks noGrp="1"/>
          </p:cNvSpPr>
          <p:nvPr>
            <p:ph type="dt" idx="9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80" name="PlaceHolder 3"/>
          <p:cNvSpPr>
            <a:spLocks noGrp="1"/>
          </p:cNvSpPr>
          <p:nvPr>
            <p:ph type="sldNum" idx="9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E5F5C47-FF7D-46F1-8BBD-0372B999634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81" name="PlaceHolder 4"/>
          <p:cNvSpPr>
            <a:spLocks noGrp="1"/>
          </p:cNvSpPr>
          <p:nvPr>
            <p:ph type="sldImg"/>
          </p:nvPr>
        </p:nvSpPr>
        <p:spPr>
          <a:xfrm>
            <a:off x="380880" y="685800"/>
            <a:ext cx="6095520" cy="3428640"/>
          </a:xfrm>
          <a:prstGeom prst="rect">
            <a:avLst/>
          </a:prstGeom>
          <a:ln w="0">
            <a:noFill/>
          </a:ln>
        </p:spPr>
      </p:sp>
      <p:sp>
        <p:nvSpPr>
          <p:cNvPr id="38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83" name="Straight Connector 2"/>
          <p:cNvCxnSpPr/>
          <p:nvPr/>
        </p:nvCxnSpPr>
        <p:spPr>
          <a:xfrm flipH="1" flipV="1">
            <a:off x="5486400" y="-304560"/>
            <a:ext cx="152640" cy="533520"/>
          </a:xfrm>
          <a:prstGeom prst="straightConnector1">
            <a:avLst/>
          </a:prstGeom>
          <a:ln w="0">
            <a:noFill/>
          </a:ln>
        </p:spPr>
      </p:cxn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85" name="PlaceHolder 2"/>
          <p:cNvSpPr>
            <a:spLocks noGrp="1"/>
          </p:cNvSpPr>
          <p:nvPr>
            <p:ph type="dt" idx="9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86" name="PlaceHolder 3"/>
          <p:cNvSpPr>
            <a:spLocks noGrp="1"/>
          </p:cNvSpPr>
          <p:nvPr>
            <p:ph type="sldNum" idx="9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CC7DE71-767F-4FF6-97C8-0907F2D9A4A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87" name="PlaceHolder 4"/>
          <p:cNvSpPr>
            <a:spLocks noGrp="1"/>
          </p:cNvSpPr>
          <p:nvPr>
            <p:ph type="sldImg"/>
          </p:nvPr>
        </p:nvSpPr>
        <p:spPr>
          <a:xfrm>
            <a:off x="380880" y="685800"/>
            <a:ext cx="6095520" cy="3428640"/>
          </a:xfrm>
          <a:prstGeom prst="rect">
            <a:avLst/>
          </a:prstGeom>
          <a:ln w="0">
            <a:noFill/>
          </a:ln>
        </p:spPr>
      </p:sp>
      <p:sp>
        <p:nvSpPr>
          <p:cNvPr id="38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50" strike="noStrike" u="none">
                <a:solidFill>
                  <a:srgbClr val="000000"/>
                </a:solidFill>
                <a:effectLst/>
                <a:uFillTx/>
                <a:latin typeface="Arial"/>
              </a:rPr>
              <a:t>https://img.fotocommunity.com/dance-of-joy-36d481b3-e813-4bd6-a7d1-60941959d27b.jpg?height=1080</a:t>
            </a:r>
            <a:endParaRPr b="0" lang="en-US" sz="1050" strike="noStrike" u="none">
              <a:solidFill>
                <a:srgbClr val="000000"/>
              </a:solidFill>
              <a:effectLst/>
              <a:uFillTx/>
              <a:latin typeface="Arial"/>
            </a:endParaRPr>
          </a:p>
        </p:txBody>
      </p:sp>
      <p:cxnSp>
        <p:nvCxnSpPr>
          <p:cNvPr id="389" name="Straight Connector 2"/>
          <p:cNvCxnSpPr/>
          <p:nvPr/>
        </p:nvCxnSpPr>
        <p:spPr>
          <a:xfrm flipH="1" flipV="1">
            <a:off x="5486400" y="-304560"/>
            <a:ext cx="152640" cy="533520"/>
          </a:xfrm>
          <a:prstGeom prst="straightConnector1">
            <a:avLst/>
          </a:prstGeom>
          <a:ln w="0">
            <a:noFill/>
          </a:ln>
        </p:spPr>
      </p:cxn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91" name="PlaceHolder 2"/>
          <p:cNvSpPr>
            <a:spLocks noGrp="1"/>
          </p:cNvSpPr>
          <p:nvPr>
            <p:ph type="dt" idx="9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92" name="PlaceHolder 3"/>
          <p:cNvSpPr>
            <a:spLocks noGrp="1"/>
          </p:cNvSpPr>
          <p:nvPr>
            <p:ph type="sldNum" idx="10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AF62FDD-4EF3-4AA1-8698-849886033E9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93" name="PlaceHolder 4"/>
          <p:cNvSpPr>
            <a:spLocks noGrp="1"/>
          </p:cNvSpPr>
          <p:nvPr>
            <p:ph type="sldImg"/>
          </p:nvPr>
        </p:nvSpPr>
        <p:spPr>
          <a:xfrm>
            <a:off x="380880" y="685800"/>
            <a:ext cx="6095520" cy="3428640"/>
          </a:xfrm>
          <a:prstGeom prst="rect">
            <a:avLst/>
          </a:prstGeom>
          <a:ln w="0">
            <a:noFill/>
          </a:ln>
        </p:spPr>
      </p:sp>
      <p:sp>
        <p:nvSpPr>
          <p:cNvPr id="39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95" name="Straight Connector 2"/>
          <p:cNvCxnSpPr/>
          <p:nvPr/>
        </p:nvCxnSpPr>
        <p:spPr>
          <a:xfrm flipH="1" flipV="1">
            <a:off x="5486400" y="-304560"/>
            <a:ext cx="152640" cy="533520"/>
          </a:xfrm>
          <a:prstGeom prst="straightConnector1">
            <a:avLst/>
          </a:prstGeom>
          <a:ln w="0">
            <a:noFill/>
          </a:ln>
        </p:spPr>
      </p:cxn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97" name="PlaceHolder 2"/>
          <p:cNvSpPr>
            <a:spLocks noGrp="1"/>
          </p:cNvSpPr>
          <p:nvPr>
            <p:ph type="dt" idx="10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98" name="PlaceHolder 3"/>
          <p:cNvSpPr>
            <a:spLocks noGrp="1"/>
          </p:cNvSpPr>
          <p:nvPr>
            <p:ph type="sldNum" idx="10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BB39B2D-B346-49A0-8B88-C254E647E5BF}"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99" name="PlaceHolder 4"/>
          <p:cNvSpPr>
            <a:spLocks noGrp="1"/>
          </p:cNvSpPr>
          <p:nvPr>
            <p:ph type="sldImg"/>
          </p:nvPr>
        </p:nvSpPr>
        <p:spPr>
          <a:xfrm>
            <a:off x="380880" y="685800"/>
            <a:ext cx="6095520" cy="3428640"/>
          </a:xfrm>
          <a:prstGeom prst="rect">
            <a:avLst/>
          </a:prstGeom>
          <a:ln w="0">
            <a:noFill/>
          </a:ln>
        </p:spPr>
      </p:sp>
      <p:sp>
        <p:nvSpPr>
          <p:cNvPr id="40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01" name="Straight Connector 2"/>
          <p:cNvCxnSpPr/>
          <p:nvPr/>
        </p:nvCxnSpPr>
        <p:spPr>
          <a:xfrm flipH="1" flipV="1">
            <a:off x="5486400" y="-304560"/>
            <a:ext cx="152640" cy="533520"/>
          </a:xfrm>
          <a:prstGeom prst="straightConnector1">
            <a:avLst/>
          </a:prstGeom>
          <a:ln w="0">
            <a:noFill/>
          </a:ln>
        </p:spPr>
      </p:cxn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03" name="PlaceHolder 2"/>
          <p:cNvSpPr>
            <a:spLocks noGrp="1"/>
          </p:cNvSpPr>
          <p:nvPr>
            <p:ph type="dt" idx="10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04" name="PlaceHolder 3"/>
          <p:cNvSpPr>
            <a:spLocks noGrp="1"/>
          </p:cNvSpPr>
          <p:nvPr>
            <p:ph type="sldNum" idx="10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6037872-284C-4BED-A25C-D4A522220FB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05" name="PlaceHolder 4"/>
          <p:cNvSpPr>
            <a:spLocks noGrp="1"/>
          </p:cNvSpPr>
          <p:nvPr>
            <p:ph type="sldImg"/>
          </p:nvPr>
        </p:nvSpPr>
        <p:spPr>
          <a:xfrm>
            <a:off x="380880" y="685800"/>
            <a:ext cx="6095520" cy="3428640"/>
          </a:xfrm>
          <a:prstGeom prst="rect">
            <a:avLst/>
          </a:prstGeom>
          <a:ln w="0">
            <a:noFill/>
          </a:ln>
        </p:spPr>
      </p:sp>
      <p:sp>
        <p:nvSpPr>
          <p:cNvPr id="40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07" name="Straight Connector 2"/>
          <p:cNvCxnSpPr/>
          <p:nvPr/>
        </p:nvCxnSpPr>
        <p:spPr>
          <a:xfrm flipH="1" flipV="1">
            <a:off x="5486400" y="-304560"/>
            <a:ext cx="152640" cy="533520"/>
          </a:xfrm>
          <a:prstGeom prst="straightConnector1">
            <a:avLst/>
          </a:prstGeom>
          <a:ln w="0">
            <a:noFill/>
          </a:ln>
        </p:spPr>
      </p:cxn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09" name="PlaceHolder 2"/>
          <p:cNvSpPr>
            <a:spLocks noGrp="1"/>
          </p:cNvSpPr>
          <p:nvPr>
            <p:ph type="dt" idx="10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10" name="PlaceHolder 3"/>
          <p:cNvSpPr>
            <a:spLocks noGrp="1"/>
          </p:cNvSpPr>
          <p:nvPr>
            <p:ph type="sldNum" idx="10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02A5DCC-9545-4595-A530-91C57442933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11" name="PlaceHolder 4"/>
          <p:cNvSpPr>
            <a:spLocks noGrp="1"/>
          </p:cNvSpPr>
          <p:nvPr>
            <p:ph type="sldImg"/>
          </p:nvPr>
        </p:nvSpPr>
        <p:spPr>
          <a:xfrm>
            <a:off x="380880" y="685800"/>
            <a:ext cx="6095520" cy="3428640"/>
          </a:xfrm>
          <a:prstGeom prst="rect">
            <a:avLst/>
          </a:prstGeom>
          <a:ln w="0">
            <a:noFill/>
          </a:ln>
        </p:spPr>
      </p:sp>
      <p:sp>
        <p:nvSpPr>
          <p:cNvPr id="41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13" name="Straight Connector 2"/>
          <p:cNvCxnSpPr/>
          <p:nvPr/>
        </p:nvCxnSpPr>
        <p:spPr>
          <a:xfrm flipH="1" flipV="1">
            <a:off x="5486400" y="-304560"/>
            <a:ext cx="152640" cy="533520"/>
          </a:xfrm>
          <a:prstGeom prst="straightConnector1">
            <a:avLst/>
          </a:prstGeom>
          <a:ln w="0">
            <a:noFill/>
          </a:ln>
        </p:spPr>
      </p:cxn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15" name="PlaceHolder 2"/>
          <p:cNvSpPr>
            <a:spLocks noGrp="1"/>
          </p:cNvSpPr>
          <p:nvPr>
            <p:ph type="dt" idx="10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16" name="PlaceHolder 3"/>
          <p:cNvSpPr>
            <a:spLocks noGrp="1"/>
          </p:cNvSpPr>
          <p:nvPr>
            <p:ph type="sldNum" idx="10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68024580-9C56-4F44-86DB-7CE77DA6051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17" name="PlaceHolder 4"/>
          <p:cNvSpPr>
            <a:spLocks noGrp="1"/>
          </p:cNvSpPr>
          <p:nvPr>
            <p:ph type="sldImg"/>
          </p:nvPr>
        </p:nvSpPr>
        <p:spPr>
          <a:xfrm>
            <a:off x="380880" y="685800"/>
            <a:ext cx="6095520" cy="3428640"/>
          </a:xfrm>
          <a:prstGeom prst="rect">
            <a:avLst/>
          </a:prstGeom>
          <a:ln w="0">
            <a:noFill/>
          </a:ln>
        </p:spPr>
      </p:sp>
      <p:sp>
        <p:nvSpPr>
          <p:cNvPr id="41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19" name="Straight Connector 2"/>
          <p:cNvCxnSpPr/>
          <p:nvPr/>
        </p:nvCxnSpPr>
        <p:spPr>
          <a:xfrm flipH="1" flipV="1">
            <a:off x="5486400" y="-304560"/>
            <a:ext cx="152640" cy="533520"/>
          </a:xfrm>
          <a:prstGeom prst="straightConnector1">
            <a:avLst/>
          </a:prstGeom>
          <a:ln w="0">
            <a:noFill/>
          </a:ln>
        </p:spPr>
      </p:cxn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21" name="PlaceHolder 2"/>
          <p:cNvSpPr>
            <a:spLocks noGrp="1"/>
          </p:cNvSpPr>
          <p:nvPr>
            <p:ph type="dt" idx="10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22" name="PlaceHolder 3"/>
          <p:cNvSpPr>
            <a:spLocks noGrp="1"/>
          </p:cNvSpPr>
          <p:nvPr>
            <p:ph type="sldNum" idx="11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0D60581-1EAB-4CD9-83CA-332E239F5414}"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23" name="PlaceHolder 4"/>
          <p:cNvSpPr>
            <a:spLocks noGrp="1"/>
          </p:cNvSpPr>
          <p:nvPr>
            <p:ph type="sldImg"/>
          </p:nvPr>
        </p:nvSpPr>
        <p:spPr>
          <a:xfrm>
            <a:off x="380880" y="685800"/>
            <a:ext cx="6095520" cy="3428640"/>
          </a:xfrm>
          <a:prstGeom prst="rect">
            <a:avLst/>
          </a:prstGeom>
          <a:ln w="0">
            <a:noFill/>
          </a:ln>
        </p:spPr>
      </p:sp>
      <p:sp>
        <p:nvSpPr>
          <p:cNvPr id="42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Boldness. Essence of Charlie Kirk.  Gentleness and boldness mixed!!</a:t>
            </a:r>
            <a:endParaRPr b="0" lang="en-US" sz="2000" strike="noStrike" u="none">
              <a:solidFill>
                <a:srgbClr val="000000"/>
              </a:solidFill>
              <a:effectLst/>
              <a:uFillTx/>
              <a:latin typeface="Arial"/>
            </a:endParaRPr>
          </a:p>
        </p:txBody>
      </p:sp>
      <p:cxnSp>
        <p:nvCxnSpPr>
          <p:cNvPr id="425" name="Straight Connector 2"/>
          <p:cNvCxnSpPr/>
          <p:nvPr/>
        </p:nvCxnSpPr>
        <p:spPr>
          <a:xfrm flipH="1" flipV="1">
            <a:off x="5486400" y="-304560"/>
            <a:ext cx="152640" cy="533520"/>
          </a:xfrm>
          <a:prstGeom prst="straightConnector1">
            <a:avLst/>
          </a:prstGeom>
          <a:ln w="0">
            <a:noFill/>
          </a:ln>
        </p:spPr>
      </p:cxn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27" name="PlaceHolder 2"/>
          <p:cNvSpPr>
            <a:spLocks noGrp="1"/>
          </p:cNvSpPr>
          <p:nvPr>
            <p:ph type="dt" idx="11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28" name="PlaceHolder 3"/>
          <p:cNvSpPr>
            <a:spLocks noGrp="1"/>
          </p:cNvSpPr>
          <p:nvPr>
            <p:ph type="sldNum" idx="11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67941E4-F324-4161-BA4F-020F53DE78CC}"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29" name="PlaceHolder 4"/>
          <p:cNvSpPr>
            <a:spLocks noGrp="1"/>
          </p:cNvSpPr>
          <p:nvPr>
            <p:ph type="sldImg"/>
          </p:nvPr>
        </p:nvSpPr>
        <p:spPr>
          <a:xfrm>
            <a:off x="380880" y="685800"/>
            <a:ext cx="6095520" cy="3428640"/>
          </a:xfrm>
          <a:prstGeom prst="rect">
            <a:avLst/>
          </a:prstGeom>
          <a:ln w="0">
            <a:noFill/>
          </a:ln>
        </p:spPr>
      </p:sp>
      <p:sp>
        <p:nvSpPr>
          <p:cNvPr id="43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31" name="Straight Connector 2"/>
          <p:cNvCxnSpPr/>
          <p:nvPr/>
        </p:nvCxnSpPr>
        <p:spPr>
          <a:xfrm flipH="1" flipV="1">
            <a:off x="5486400" y="-304560"/>
            <a:ext cx="152640" cy="533520"/>
          </a:xfrm>
          <a:prstGeom prst="straightConnector1">
            <a:avLst/>
          </a:prstGeom>
          <a:ln w="0">
            <a:noFill/>
          </a:ln>
        </p:spPr>
      </p:cxn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71" name="PlaceHolder 2"/>
          <p:cNvSpPr>
            <a:spLocks noGrp="1"/>
          </p:cNvSpPr>
          <p:nvPr>
            <p:ph type="dt" idx="5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72" name="PlaceHolder 3"/>
          <p:cNvSpPr>
            <a:spLocks noGrp="1"/>
          </p:cNvSpPr>
          <p:nvPr>
            <p:ph type="sldNum" idx="6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B21E1AC-3695-46BC-BB54-A41555BFDDD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73" name="PlaceHolder 4"/>
          <p:cNvSpPr>
            <a:spLocks noGrp="1"/>
          </p:cNvSpPr>
          <p:nvPr>
            <p:ph type="sldImg"/>
          </p:nvPr>
        </p:nvSpPr>
        <p:spPr>
          <a:xfrm>
            <a:off x="380880" y="685800"/>
            <a:ext cx="6095520" cy="3428640"/>
          </a:xfrm>
          <a:prstGeom prst="rect">
            <a:avLst/>
          </a:prstGeom>
          <a:ln w="0">
            <a:noFill/>
          </a:ln>
        </p:spPr>
      </p:sp>
      <p:sp>
        <p:nvSpPr>
          <p:cNvPr id="27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275" name="Straight Connector 2"/>
          <p:cNvCxnSpPr/>
          <p:nvPr/>
        </p:nvCxnSpPr>
        <p:spPr>
          <a:xfrm flipH="1" flipV="1">
            <a:off x="5486400" y="-304560"/>
            <a:ext cx="152640" cy="533520"/>
          </a:xfrm>
          <a:prstGeom prst="straightConnector1">
            <a:avLst/>
          </a:prstGeom>
          <a:ln w="0">
            <a:noFill/>
          </a:ln>
        </p:spPr>
      </p:cxn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33" name="PlaceHolder 2"/>
          <p:cNvSpPr>
            <a:spLocks noGrp="1"/>
          </p:cNvSpPr>
          <p:nvPr>
            <p:ph type="dt" idx="11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34" name="PlaceHolder 3"/>
          <p:cNvSpPr>
            <a:spLocks noGrp="1"/>
          </p:cNvSpPr>
          <p:nvPr>
            <p:ph type="sldNum" idx="11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656622E-CD83-4CEF-A0B7-81CE53677DE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35" name="PlaceHolder 4"/>
          <p:cNvSpPr>
            <a:spLocks noGrp="1"/>
          </p:cNvSpPr>
          <p:nvPr>
            <p:ph type="sldImg"/>
          </p:nvPr>
        </p:nvSpPr>
        <p:spPr>
          <a:xfrm>
            <a:off x="380880" y="685800"/>
            <a:ext cx="6095520" cy="3428640"/>
          </a:xfrm>
          <a:prstGeom prst="rect">
            <a:avLst/>
          </a:prstGeom>
          <a:ln w="0">
            <a:noFill/>
          </a:ln>
        </p:spPr>
      </p:sp>
      <p:sp>
        <p:nvSpPr>
          <p:cNvPr id="43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37" name="Straight Connector 2"/>
          <p:cNvCxnSpPr/>
          <p:nvPr/>
        </p:nvCxnSpPr>
        <p:spPr>
          <a:xfrm flipH="1" flipV="1">
            <a:off x="5486400" y="-304560"/>
            <a:ext cx="152640" cy="533520"/>
          </a:xfrm>
          <a:prstGeom prst="straightConnector1">
            <a:avLst/>
          </a:prstGeom>
          <a:ln w="0">
            <a:noFill/>
          </a:ln>
        </p:spPr>
      </p:cxn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39" name="PlaceHolder 2"/>
          <p:cNvSpPr>
            <a:spLocks noGrp="1"/>
          </p:cNvSpPr>
          <p:nvPr>
            <p:ph type="dt" idx="11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40" name="PlaceHolder 3"/>
          <p:cNvSpPr>
            <a:spLocks noGrp="1"/>
          </p:cNvSpPr>
          <p:nvPr>
            <p:ph type="sldNum" idx="11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C996066-E9F4-436F-A8D0-7BD9226380A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41" name="PlaceHolder 4"/>
          <p:cNvSpPr>
            <a:spLocks noGrp="1"/>
          </p:cNvSpPr>
          <p:nvPr>
            <p:ph type="sldImg"/>
          </p:nvPr>
        </p:nvSpPr>
        <p:spPr>
          <a:xfrm>
            <a:off x="380880" y="685800"/>
            <a:ext cx="6095520" cy="3428640"/>
          </a:xfrm>
          <a:prstGeom prst="rect">
            <a:avLst/>
          </a:prstGeom>
          <a:ln w="0">
            <a:noFill/>
          </a:ln>
        </p:spPr>
      </p:sp>
      <p:sp>
        <p:nvSpPr>
          <p:cNvPr id="44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https://www.youtube.com/watch?v=P7kIKefFWSo</a:t>
            </a:r>
            <a:endParaRPr b="0" lang="en-US" sz="2000" strike="noStrike" u="none">
              <a:solidFill>
                <a:srgbClr val="000000"/>
              </a:solidFill>
              <a:effectLst/>
              <a:uFillTx/>
              <a:latin typeface="Arial"/>
            </a:endParaRPr>
          </a:p>
        </p:txBody>
      </p:sp>
      <p:cxnSp>
        <p:nvCxnSpPr>
          <p:cNvPr id="443" name="Straight Connector 2"/>
          <p:cNvCxnSpPr/>
          <p:nvPr/>
        </p:nvCxnSpPr>
        <p:spPr>
          <a:xfrm flipH="1" flipV="1">
            <a:off x="5486400" y="-304560"/>
            <a:ext cx="152640" cy="533520"/>
          </a:xfrm>
          <a:prstGeom prst="straightConnector1">
            <a:avLst/>
          </a:prstGeom>
          <a:ln w="0">
            <a:noFill/>
          </a:ln>
        </p:spPr>
      </p:cxn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45" name="PlaceHolder 2"/>
          <p:cNvSpPr>
            <a:spLocks noGrp="1"/>
          </p:cNvSpPr>
          <p:nvPr>
            <p:ph type="dt" idx="11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46" name="PlaceHolder 3"/>
          <p:cNvSpPr>
            <a:spLocks noGrp="1"/>
          </p:cNvSpPr>
          <p:nvPr>
            <p:ph type="sldNum" idx="11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7207768-E796-4AB4-B41F-A45D3ABAE93F}"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47" name="PlaceHolder 4"/>
          <p:cNvSpPr>
            <a:spLocks noGrp="1"/>
          </p:cNvSpPr>
          <p:nvPr>
            <p:ph type="sldImg"/>
          </p:nvPr>
        </p:nvSpPr>
        <p:spPr>
          <a:xfrm>
            <a:off x="380880" y="685800"/>
            <a:ext cx="6095520" cy="3428640"/>
          </a:xfrm>
          <a:prstGeom prst="rect">
            <a:avLst/>
          </a:prstGeom>
          <a:ln w="0">
            <a:noFill/>
          </a:ln>
        </p:spPr>
      </p:sp>
      <p:sp>
        <p:nvSpPr>
          <p:cNvPr id="44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49" name="Straight Connector 2"/>
          <p:cNvCxnSpPr/>
          <p:nvPr/>
        </p:nvCxnSpPr>
        <p:spPr>
          <a:xfrm flipH="1" flipV="1">
            <a:off x="5486400" y="-304560"/>
            <a:ext cx="152640" cy="533520"/>
          </a:xfrm>
          <a:prstGeom prst="straightConnector1">
            <a:avLst/>
          </a:prstGeom>
          <a:ln w="0">
            <a:noFill/>
          </a:ln>
        </p:spPr>
      </p:cxn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51" name="PlaceHolder 2"/>
          <p:cNvSpPr>
            <a:spLocks noGrp="1"/>
          </p:cNvSpPr>
          <p:nvPr>
            <p:ph type="dt" idx="11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52" name="PlaceHolder 3"/>
          <p:cNvSpPr>
            <a:spLocks noGrp="1"/>
          </p:cNvSpPr>
          <p:nvPr>
            <p:ph type="sldNum" idx="12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B06CFC1D-5245-423E-BF2D-D88E41DC0692}"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53" name="PlaceHolder 4"/>
          <p:cNvSpPr>
            <a:spLocks noGrp="1"/>
          </p:cNvSpPr>
          <p:nvPr>
            <p:ph type="sldImg"/>
          </p:nvPr>
        </p:nvSpPr>
        <p:spPr>
          <a:xfrm>
            <a:off x="380880" y="685800"/>
            <a:ext cx="6095520" cy="3428640"/>
          </a:xfrm>
          <a:prstGeom prst="rect">
            <a:avLst/>
          </a:prstGeom>
          <a:ln w="0">
            <a:noFill/>
          </a:ln>
        </p:spPr>
      </p:sp>
      <p:sp>
        <p:nvSpPr>
          <p:cNvPr id="45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55" name="Straight Connector 2"/>
          <p:cNvCxnSpPr/>
          <p:nvPr/>
        </p:nvCxnSpPr>
        <p:spPr>
          <a:xfrm flipH="1" flipV="1">
            <a:off x="5486400" y="-304560"/>
            <a:ext cx="152640" cy="533520"/>
          </a:xfrm>
          <a:prstGeom prst="straightConnector1">
            <a:avLst/>
          </a:prstGeom>
          <a:ln w="0">
            <a:noFill/>
          </a:ln>
        </p:spPr>
      </p:cxn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57" name="PlaceHolder 2"/>
          <p:cNvSpPr>
            <a:spLocks noGrp="1"/>
          </p:cNvSpPr>
          <p:nvPr>
            <p:ph type="dt" idx="12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58" name="PlaceHolder 3"/>
          <p:cNvSpPr>
            <a:spLocks noGrp="1"/>
          </p:cNvSpPr>
          <p:nvPr>
            <p:ph type="sldNum" idx="12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BC8EC1B-CA43-4462-8252-42EA86957561}"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59" name="PlaceHolder 4"/>
          <p:cNvSpPr>
            <a:spLocks noGrp="1"/>
          </p:cNvSpPr>
          <p:nvPr>
            <p:ph type="sldImg"/>
          </p:nvPr>
        </p:nvSpPr>
        <p:spPr>
          <a:xfrm>
            <a:off x="380880" y="685800"/>
            <a:ext cx="6095520" cy="3428640"/>
          </a:xfrm>
          <a:prstGeom prst="rect">
            <a:avLst/>
          </a:prstGeom>
          <a:ln w="0">
            <a:noFill/>
          </a:ln>
        </p:spPr>
      </p:sp>
      <p:sp>
        <p:nvSpPr>
          <p:cNvPr id="46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61" name="Straight Connector 2"/>
          <p:cNvCxnSpPr/>
          <p:nvPr/>
        </p:nvCxnSpPr>
        <p:spPr>
          <a:xfrm flipH="1" flipV="1">
            <a:off x="5486400" y="-304560"/>
            <a:ext cx="152640" cy="533520"/>
          </a:xfrm>
          <a:prstGeom prst="straightConnector1">
            <a:avLst/>
          </a:prstGeom>
          <a:ln w="0">
            <a:noFill/>
          </a:ln>
        </p:spPr>
      </p:cxn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63" name="PlaceHolder 2"/>
          <p:cNvSpPr>
            <a:spLocks noGrp="1"/>
          </p:cNvSpPr>
          <p:nvPr>
            <p:ph type="dt" idx="12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64" name="PlaceHolder 3"/>
          <p:cNvSpPr>
            <a:spLocks noGrp="1"/>
          </p:cNvSpPr>
          <p:nvPr>
            <p:ph type="sldNum" idx="12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6FB0E3E1-0968-43AF-A08E-EA609E4D3DD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65" name="PlaceHolder 4"/>
          <p:cNvSpPr>
            <a:spLocks noGrp="1"/>
          </p:cNvSpPr>
          <p:nvPr>
            <p:ph type="sldImg"/>
          </p:nvPr>
        </p:nvSpPr>
        <p:spPr>
          <a:xfrm>
            <a:off x="380880" y="685800"/>
            <a:ext cx="6095520" cy="3428640"/>
          </a:xfrm>
          <a:prstGeom prst="rect">
            <a:avLst/>
          </a:prstGeom>
          <a:ln w="0">
            <a:noFill/>
          </a:ln>
        </p:spPr>
      </p:sp>
      <p:sp>
        <p:nvSpPr>
          <p:cNvPr id="46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67" name="Straight Connector 2"/>
          <p:cNvCxnSpPr/>
          <p:nvPr/>
        </p:nvCxnSpPr>
        <p:spPr>
          <a:xfrm flipH="1" flipV="1">
            <a:off x="5486400" y="-304560"/>
            <a:ext cx="152640" cy="533520"/>
          </a:xfrm>
          <a:prstGeom prst="straightConnector1">
            <a:avLst/>
          </a:prstGeom>
          <a:ln w="0">
            <a:noFill/>
          </a:ln>
        </p:spPr>
      </p:cxn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69" name="PlaceHolder 2"/>
          <p:cNvSpPr>
            <a:spLocks noGrp="1"/>
          </p:cNvSpPr>
          <p:nvPr>
            <p:ph type="dt" idx="12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70" name="PlaceHolder 3"/>
          <p:cNvSpPr>
            <a:spLocks noGrp="1"/>
          </p:cNvSpPr>
          <p:nvPr>
            <p:ph type="sldNum" idx="12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9FA3265-DF74-427F-AF3D-53E549066FD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71" name="PlaceHolder 4"/>
          <p:cNvSpPr>
            <a:spLocks noGrp="1"/>
          </p:cNvSpPr>
          <p:nvPr>
            <p:ph type="sldImg"/>
          </p:nvPr>
        </p:nvSpPr>
        <p:spPr>
          <a:xfrm>
            <a:off x="380880" y="685800"/>
            <a:ext cx="6095520" cy="3428640"/>
          </a:xfrm>
          <a:prstGeom prst="rect">
            <a:avLst/>
          </a:prstGeom>
          <a:ln w="0">
            <a:noFill/>
          </a:ln>
        </p:spPr>
      </p:sp>
      <p:sp>
        <p:nvSpPr>
          <p:cNvPr id="47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Avner Boskey</a:t>
            </a:r>
            <a:endParaRPr b="0" lang="en-US" sz="2000" strike="noStrike" u="none">
              <a:solidFill>
                <a:srgbClr val="000000"/>
              </a:solidFill>
              <a:effectLst/>
              <a:uFillTx/>
              <a:latin typeface="Arial"/>
            </a:endParaRPr>
          </a:p>
        </p:txBody>
      </p:sp>
      <p:cxnSp>
        <p:nvCxnSpPr>
          <p:cNvPr id="473" name="Straight Connector 2"/>
          <p:cNvCxnSpPr/>
          <p:nvPr/>
        </p:nvCxnSpPr>
        <p:spPr>
          <a:xfrm flipH="1" flipV="1">
            <a:off x="5486400" y="-304560"/>
            <a:ext cx="152640" cy="533520"/>
          </a:xfrm>
          <a:prstGeom prst="straightConnector1">
            <a:avLst/>
          </a:prstGeom>
          <a:ln w="0">
            <a:noFill/>
          </a:ln>
        </p:spPr>
      </p:cxn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75" name="PlaceHolder 2"/>
          <p:cNvSpPr>
            <a:spLocks noGrp="1"/>
          </p:cNvSpPr>
          <p:nvPr>
            <p:ph type="dt" idx="12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76" name="PlaceHolder 3"/>
          <p:cNvSpPr>
            <a:spLocks noGrp="1"/>
          </p:cNvSpPr>
          <p:nvPr>
            <p:ph type="sldNum" idx="12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15806B0-6ABC-4C5B-BBE2-D86BAC3C6AB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77" name="PlaceHolder 4"/>
          <p:cNvSpPr>
            <a:spLocks noGrp="1"/>
          </p:cNvSpPr>
          <p:nvPr>
            <p:ph type="sldImg"/>
          </p:nvPr>
        </p:nvSpPr>
        <p:spPr>
          <a:xfrm>
            <a:off x="380880" y="685800"/>
            <a:ext cx="6095520" cy="3428640"/>
          </a:xfrm>
          <a:prstGeom prst="rect">
            <a:avLst/>
          </a:prstGeom>
          <a:ln w="0">
            <a:noFill/>
          </a:ln>
        </p:spPr>
      </p:sp>
      <p:sp>
        <p:nvSpPr>
          <p:cNvPr id="47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Avner Boskey</a:t>
            </a:r>
            <a:endParaRPr b="0" lang="en-US" sz="2000" strike="noStrike" u="none">
              <a:solidFill>
                <a:srgbClr val="000000"/>
              </a:solidFill>
              <a:effectLst/>
              <a:uFillTx/>
              <a:latin typeface="Arial"/>
            </a:endParaRPr>
          </a:p>
        </p:txBody>
      </p:sp>
      <p:cxnSp>
        <p:nvCxnSpPr>
          <p:cNvPr id="479" name="Straight Connector 2"/>
          <p:cNvCxnSpPr/>
          <p:nvPr/>
        </p:nvCxnSpPr>
        <p:spPr>
          <a:xfrm flipH="1" flipV="1">
            <a:off x="5486400" y="-304560"/>
            <a:ext cx="152640" cy="533520"/>
          </a:xfrm>
          <a:prstGeom prst="straightConnector1">
            <a:avLst/>
          </a:prstGeom>
          <a:ln w="0">
            <a:noFill/>
          </a:ln>
        </p:spPr>
      </p:cxn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81" name="PlaceHolder 2"/>
          <p:cNvSpPr>
            <a:spLocks noGrp="1"/>
          </p:cNvSpPr>
          <p:nvPr>
            <p:ph type="dt" idx="12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82" name="PlaceHolder 3"/>
          <p:cNvSpPr>
            <a:spLocks noGrp="1"/>
          </p:cNvSpPr>
          <p:nvPr>
            <p:ph type="sldNum" idx="13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9A0965E-C169-447E-AD78-533BB012C3F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83" name="PlaceHolder 4"/>
          <p:cNvSpPr>
            <a:spLocks noGrp="1"/>
          </p:cNvSpPr>
          <p:nvPr>
            <p:ph type="sldImg"/>
          </p:nvPr>
        </p:nvSpPr>
        <p:spPr>
          <a:xfrm>
            <a:off x="380880" y="685800"/>
            <a:ext cx="6095520" cy="3428640"/>
          </a:xfrm>
          <a:prstGeom prst="rect">
            <a:avLst/>
          </a:prstGeom>
          <a:ln w="0">
            <a:noFill/>
          </a:ln>
        </p:spPr>
      </p:sp>
      <p:sp>
        <p:nvSpPr>
          <p:cNvPr id="48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Avner Boskey</a:t>
            </a:r>
            <a:endParaRPr b="0" lang="en-US" sz="2000" strike="noStrike" u="none">
              <a:solidFill>
                <a:srgbClr val="000000"/>
              </a:solidFill>
              <a:effectLst/>
              <a:uFillTx/>
              <a:latin typeface="Arial"/>
            </a:endParaRPr>
          </a:p>
        </p:txBody>
      </p:sp>
      <p:cxnSp>
        <p:nvCxnSpPr>
          <p:cNvPr id="485" name="Straight Connector 2"/>
          <p:cNvCxnSpPr/>
          <p:nvPr/>
        </p:nvCxnSpPr>
        <p:spPr>
          <a:xfrm flipH="1" flipV="1">
            <a:off x="5486400" y="-304560"/>
            <a:ext cx="152640" cy="533520"/>
          </a:xfrm>
          <a:prstGeom prst="straightConnector1">
            <a:avLst/>
          </a:prstGeom>
          <a:ln w="0">
            <a:noFill/>
          </a:ln>
        </p:spPr>
      </p:cxn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87" name="PlaceHolder 2"/>
          <p:cNvSpPr>
            <a:spLocks noGrp="1"/>
          </p:cNvSpPr>
          <p:nvPr>
            <p:ph type="dt" idx="13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88" name="PlaceHolder 3"/>
          <p:cNvSpPr>
            <a:spLocks noGrp="1"/>
          </p:cNvSpPr>
          <p:nvPr>
            <p:ph type="sldNum" idx="13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846CE28-83B3-45AB-9E4B-396E3B8E939D}"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89" name="PlaceHolder 4"/>
          <p:cNvSpPr>
            <a:spLocks noGrp="1"/>
          </p:cNvSpPr>
          <p:nvPr>
            <p:ph type="sldImg"/>
          </p:nvPr>
        </p:nvSpPr>
        <p:spPr>
          <a:xfrm>
            <a:off x="380880" y="685800"/>
            <a:ext cx="6095520" cy="3428640"/>
          </a:xfrm>
          <a:prstGeom prst="rect">
            <a:avLst/>
          </a:prstGeom>
          <a:ln w="0">
            <a:noFill/>
          </a:ln>
        </p:spPr>
      </p:sp>
      <p:sp>
        <p:nvSpPr>
          <p:cNvPr id="49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Avner Boskey</a:t>
            </a:r>
            <a:endParaRPr b="0" lang="en-US" sz="2000" strike="noStrike" u="none">
              <a:solidFill>
                <a:srgbClr val="000000"/>
              </a:solidFill>
              <a:effectLst/>
              <a:uFillTx/>
              <a:latin typeface="Arial"/>
            </a:endParaRPr>
          </a:p>
        </p:txBody>
      </p:sp>
      <p:cxnSp>
        <p:nvCxnSpPr>
          <p:cNvPr id="491" name="Straight Connector 2"/>
          <p:cNvCxnSpPr/>
          <p:nvPr/>
        </p:nvCxnSpPr>
        <p:spPr>
          <a:xfrm flipH="1" flipV="1">
            <a:off x="5486400" y="-304560"/>
            <a:ext cx="152640" cy="533520"/>
          </a:xfrm>
          <a:prstGeom prst="straightConnector1">
            <a:avLst/>
          </a:prstGeom>
          <a:ln w="0">
            <a:noFill/>
          </a:ln>
        </p:spPr>
      </p:cxn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77" name="PlaceHolder 2"/>
          <p:cNvSpPr>
            <a:spLocks noGrp="1"/>
          </p:cNvSpPr>
          <p:nvPr>
            <p:ph type="dt" idx="6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78" name="PlaceHolder 3"/>
          <p:cNvSpPr>
            <a:spLocks noGrp="1"/>
          </p:cNvSpPr>
          <p:nvPr>
            <p:ph type="sldNum" idx="6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83596F2-4E30-4C82-A1D9-B81B459E736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79" name="PlaceHolder 4"/>
          <p:cNvSpPr>
            <a:spLocks noGrp="1"/>
          </p:cNvSpPr>
          <p:nvPr>
            <p:ph type="sldImg"/>
          </p:nvPr>
        </p:nvSpPr>
        <p:spPr>
          <a:xfrm>
            <a:off x="380880" y="685800"/>
            <a:ext cx="6095520" cy="3428640"/>
          </a:xfrm>
          <a:prstGeom prst="rect">
            <a:avLst/>
          </a:prstGeom>
          <a:ln w="0">
            <a:noFill/>
          </a:ln>
        </p:spPr>
      </p:sp>
      <p:sp>
        <p:nvSpPr>
          <p:cNvPr id="28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281" name="Straight Connector 2"/>
          <p:cNvCxnSpPr/>
          <p:nvPr/>
        </p:nvCxnSpPr>
        <p:spPr>
          <a:xfrm flipH="1" flipV="1">
            <a:off x="5486400" y="-304560"/>
            <a:ext cx="152640" cy="533520"/>
          </a:xfrm>
          <a:prstGeom prst="straightConnector1">
            <a:avLst/>
          </a:prstGeom>
          <a:ln w="0">
            <a:noFill/>
          </a:ln>
        </p:spPr>
      </p:cxn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93" name="PlaceHolder 2"/>
          <p:cNvSpPr>
            <a:spLocks noGrp="1"/>
          </p:cNvSpPr>
          <p:nvPr>
            <p:ph type="dt" idx="13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494" name="PlaceHolder 3"/>
          <p:cNvSpPr>
            <a:spLocks noGrp="1"/>
          </p:cNvSpPr>
          <p:nvPr>
            <p:ph type="sldNum" idx="13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39D50DD-E480-4DBA-9980-2532725D03F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495" name="PlaceHolder 4"/>
          <p:cNvSpPr>
            <a:spLocks noGrp="1"/>
          </p:cNvSpPr>
          <p:nvPr>
            <p:ph type="sldImg"/>
          </p:nvPr>
        </p:nvSpPr>
        <p:spPr>
          <a:xfrm>
            <a:off x="380880" y="685800"/>
            <a:ext cx="6095520" cy="3428640"/>
          </a:xfrm>
          <a:prstGeom prst="rect">
            <a:avLst/>
          </a:prstGeom>
          <a:ln w="0">
            <a:noFill/>
          </a:ln>
        </p:spPr>
      </p:sp>
      <p:sp>
        <p:nvSpPr>
          <p:cNvPr id="49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497" name="Straight Connector 2"/>
          <p:cNvCxnSpPr/>
          <p:nvPr/>
        </p:nvCxnSpPr>
        <p:spPr>
          <a:xfrm flipH="1" flipV="1">
            <a:off x="5486400" y="-304560"/>
            <a:ext cx="152640" cy="533520"/>
          </a:xfrm>
          <a:prstGeom prst="straightConnector1">
            <a:avLst/>
          </a:prstGeom>
          <a:ln w="0">
            <a:noFill/>
          </a:ln>
        </p:spPr>
      </p:cxn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499" name="PlaceHolder 2"/>
          <p:cNvSpPr>
            <a:spLocks noGrp="1"/>
          </p:cNvSpPr>
          <p:nvPr>
            <p:ph type="dt" idx="13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00" name="PlaceHolder 3"/>
          <p:cNvSpPr>
            <a:spLocks noGrp="1"/>
          </p:cNvSpPr>
          <p:nvPr>
            <p:ph type="sldNum" idx="13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3463599-F38D-4D88-BD52-8D894989E32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01" name="PlaceHolder 4"/>
          <p:cNvSpPr>
            <a:spLocks noGrp="1"/>
          </p:cNvSpPr>
          <p:nvPr>
            <p:ph type="sldImg"/>
          </p:nvPr>
        </p:nvSpPr>
        <p:spPr>
          <a:xfrm>
            <a:off x="380880" y="685800"/>
            <a:ext cx="6095520" cy="3428640"/>
          </a:xfrm>
          <a:prstGeom prst="rect">
            <a:avLst/>
          </a:prstGeom>
          <a:ln w="0">
            <a:noFill/>
          </a:ln>
        </p:spPr>
      </p:sp>
      <p:sp>
        <p:nvSpPr>
          <p:cNvPr id="50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50" strike="noStrike" u="none">
                <a:solidFill>
                  <a:srgbClr val="000000"/>
                </a:solidFill>
                <a:effectLst/>
                <a:uFillTx/>
                <a:latin typeface="Arial"/>
              </a:rPr>
              <a:t>https://www.prageru.com/remembering-our-dear-friend-charlie-kirk?utm_source=Iterable&amp;utm_medium=email&amp;utm_campaign=campaign_14963361</a:t>
            </a:r>
            <a:endParaRPr b="0" lang="en-US" sz="1050" strike="noStrike" u="none">
              <a:solidFill>
                <a:srgbClr val="000000"/>
              </a:solidFill>
              <a:effectLst/>
              <a:uFillTx/>
              <a:latin typeface="Arial"/>
            </a:endParaRPr>
          </a:p>
        </p:txBody>
      </p:sp>
      <p:cxnSp>
        <p:nvCxnSpPr>
          <p:cNvPr id="503" name="Straight Connector 2"/>
          <p:cNvCxnSpPr/>
          <p:nvPr/>
        </p:nvCxnSpPr>
        <p:spPr>
          <a:xfrm flipH="1" flipV="1">
            <a:off x="5486400" y="-304560"/>
            <a:ext cx="152640" cy="533520"/>
          </a:xfrm>
          <a:prstGeom prst="straightConnector1">
            <a:avLst/>
          </a:prstGeom>
          <a:ln w="0">
            <a:noFill/>
          </a:ln>
        </p:spPr>
      </p:cxn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05" name="PlaceHolder 2"/>
          <p:cNvSpPr>
            <a:spLocks noGrp="1"/>
          </p:cNvSpPr>
          <p:nvPr>
            <p:ph type="dt" idx="13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06" name="PlaceHolder 3"/>
          <p:cNvSpPr>
            <a:spLocks noGrp="1"/>
          </p:cNvSpPr>
          <p:nvPr>
            <p:ph type="sldNum" idx="13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A40130F-FDC5-432A-A5CC-486D8D270EF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07" name="PlaceHolder 4"/>
          <p:cNvSpPr>
            <a:spLocks noGrp="1"/>
          </p:cNvSpPr>
          <p:nvPr>
            <p:ph type="sldImg"/>
          </p:nvPr>
        </p:nvSpPr>
        <p:spPr>
          <a:xfrm>
            <a:off x="380880" y="685800"/>
            <a:ext cx="6095520" cy="3428640"/>
          </a:xfrm>
          <a:prstGeom prst="rect">
            <a:avLst/>
          </a:prstGeom>
          <a:ln w="0">
            <a:noFill/>
          </a:ln>
        </p:spPr>
      </p:sp>
      <p:sp>
        <p:nvSpPr>
          <p:cNvPr id="50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defTabSz="914400">
              <a:lnSpc>
                <a:spcPct val="100000"/>
              </a:lnSpc>
              <a:spcBef>
                <a:spcPts val="315"/>
              </a:spcBef>
              <a:buNone/>
              <a:tabLst>
                <a:tab algn="l" pos="0"/>
              </a:tabLst>
            </a:pPr>
            <a:r>
              <a:rPr b="0" lang="en-US" sz="1050" strike="noStrike" u="none">
                <a:solidFill>
                  <a:srgbClr val="000000"/>
                </a:solidFill>
                <a:effectLst/>
                <a:uFillTx/>
                <a:latin typeface="Arial"/>
              </a:rPr>
              <a:t>https://www.prageru.com/remembering-our-dear-friend-charlie-kirk?utm_source=Iterable&amp;utm_medium=email&amp;utm_campaign=campaign_14963361</a:t>
            </a:r>
            <a:endParaRPr b="0" lang="en-US" sz="1050" strike="noStrike" u="none">
              <a:solidFill>
                <a:srgbClr val="000000"/>
              </a:solidFill>
              <a:effectLst/>
              <a:uFillTx/>
              <a:latin typeface="Arial"/>
            </a:endParaRPr>
          </a:p>
          <a:p>
            <a:pPr indent="0" defTabSz="914400">
              <a:lnSpc>
                <a:spcPct val="100000"/>
              </a:lnSpc>
              <a:buNone/>
              <a:tabLst>
                <a:tab algn="l" pos="0"/>
              </a:tabLst>
            </a:pPr>
            <a:endParaRPr b="0" lang="en-US" sz="1050" strike="noStrike" u="none">
              <a:solidFill>
                <a:srgbClr val="000000"/>
              </a:solidFill>
              <a:effectLst/>
              <a:uFillTx/>
              <a:latin typeface="Arial"/>
            </a:endParaRPr>
          </a:p>
        </p:txBody>
      </p:sp>
      <p:cxnSp>
        <p:nvCxnSpPr>
          <p:cNvPr id="509" name="Straight Connector 2"/>
          <p:cNvCxnSpPr/>
          <p:nvPr/>
        </p:nvCxnSpPr>
        <p:spPr>
          <a:xfrm flipH="1" flipV="1">
            <a:off x="5486400" y="-304560"/>
            <a:ext cx="152640" cy="533520"/>
          </a:xfrm>
          <a:prstGeom prst="straightConnector1">
            <a:avLst/>
          </a:prstGeom>
          <a:ln w="0">
            <a:noFill/>
          </a:ln>
        </p:spPr>
      </p:cxn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11" name="PlaceHolder 2"/>
          <p:cNvSpPr>
            <a:spLocks noGrp="1"/>
          </p:cNvSpPr>
          <p:nvPr>
            <p:ph type="dt" idx="13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12" name="PlaceHolder 3"/>
          <p:cNvSpPr>
            <a:spLocks noGrp="1"/>
          </p:cNvSpPr>
          <p:nvPr>
            <p:ph type="sldNum" idx="14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2D9FAB8-503D-426C-942E-DD0753C6058B}"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13" name="PlaceHolder 4"/>
          <p:cNvSpPr>
            <a:spLocks noGrp="1"/>
          </p:cNvSpPr>
          <p:nvPr>
            <p:ph type="sldImg"/>
          </p:nvPr>
        </p:nvSpPr>
        <p:spPr>
          <a:xfrm>
            <a:off x="380880" y="685800"/>
            <a:ext cx="6095520" cy="3428640"/>
          </a:xfrm>
          <a:prstGeom prst="rect">
            <a:avLst/>
          </a:prstGeom>
          <a:ln w="0">
            <a:noFill/>
          </a:ln>
        </p:spPr>
      </p:sp>
      <p:sp>
        <p:nvSpPr>
          <p:cNvPr id="51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15" name="Straight Connector 2"/>
          <p:cNvCxnSpPr/>
          <p:nvPr/>
        </p:nvCxnSpPr>
        <p:spPr>
          <a:xfrm flipH="1" flipV="1">
            <a:off x="5486400" y="-304560"/>
            <a:ext cx="152640" cy="533520"/>
          </a:xfrm>
          <a:prstGeom prst="straightConnector1">
            <a:avLst/>
          </a:prstGeom>
          <a:ln w="0">
            <a:noFill/>
          </a:ln>
        </p:spPr>
      </p:cxn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17" name="PlaceHolder 2"/>
          <p:cNvSpPr>
            <a:spLocks noGrp="1"/>
          </p:cNvSpPr>
          <p:nvPr>
            <p:ph type="dt" idx="14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18" name="PlaceHolder 3"/>
          <p:cNvSpPr>
            <a:spLocks noGrp="1"/>
          </p:cNvSpPr>
          <p:nvPr>
            <p:ph type="sldNum" idx="14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ADA1A36-6D5F-412C-A399-23A27B0F51F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19" name="PlaceHolder 4"/>
          <p:cNvSpPr>
            <a:spLocks noGrp="1"/>
          </p:cNvSpPr>
          <p:nvPr>
            <p:ph type="sldImg"/>
          </p:nvPr>
        </p:nvSpPr>
        <p:spPr>
          <a:xfrm>
            <a:off x="380880" y="685800"/>
            <a:ext cx="6095520" cy="3428640"/>
          </a:xfrm>
          <a:prstGeom prst="rect">
            <a:avLst/>
          </a:prstGeom>
          <a:ln w="0">
            <a:noFill/>
          </a:ln>
        </p:spPr>
      </p:sp>
      <p:sp>
        <p:nvSpPr>
          <p:cNvPr id="52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Jim Garlow</a:t>
            </a:r>
            <a:endParaRPr b="0" lang="en-US" sz="2000" strike="noStrike" u="none">
              <a:solidFill>
                <a:srgbClr val="000000"/>
              </a:solidFill>
              <a:effectLst/>
              <a:uFillTx/>
              <a:latin typeface="Arial"/>
            </a:endParaRPr>
          </a:p>
        </p:txBody>
      </p:sp>
      <p:cxnSp>
        <p:nvCxnSpPr>
          <p:cNvPr id="521" name="Straight Connector 2"/>
          <p:cNvCxnSpPr/>
          <p:nvPr/>
        </p:nvCxnSpPr>
        <p:spPr>
          <a:xfrm flipH="1" flipV="1">
            <a:off x="5486400" y="-304560"/>
            <a:ext cx="152640" cy="533520"/>
          </a:xfrm>
          <a:prstGeom prst="straightConnector1">
            <a:avLst/>
          </a:prstGeom>
          <a:ln w="0">
            <a:noFill/>
          </a:ln>
        </p:spPr>
      </p:cxn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23" name="PlaceHolder 2"/>
          <p:cNvSpPr>
            <a:spLocks noGrp="1"/>
          </p:cNvSpPr>
          <p:nvPr>
            <p:ph type="dt" idx="14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24" name="PlaceHolder 3"/>
          <p:cNvSpPr>
            <a:spLocks noGrp="1"/>
          </p:cNvSpPr>
          <p:nvPr>
            <p:ph type="sldNum" idx="14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C6D8EDB-4C94-40D7-990E-A4FC313EDE99}"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25" name="PlaceHolder 4"/>
          <p:cNvSpPr>
            <a:spLocks noGrp="1"/>
          </p:cNvSpPr>
          <p:nvPr>
            <p:ph type="sldImg"/>
          </p:nvPr>
        </p:nvSpPr>
        <p:spPr>
          <a:xfrm>
            <a:off x="380880" y="685800"/>
            <a:ext cx="6095520" cy="3428640"/>
          </a:xfrm>
          <a:prstGeom prst="rect">
            <a:avLst/>
          </a:prstGeom>
          <a:ln w="0">
            <a:noFill/>
          </a:ln>
        </p:spPr>
      </p:sp>
      <p:sp>
        <p:nvSpPr>
          <p:cNvPr id="52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Jim Garlow</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Me: I like to be liked.  Probably too much.</a:t>
            </a:r>
            <a:endParaRPr b="0" lang="en-US" sz="2000" strike="noStrike" u="none">
              <a:solidFill>
                <a:srgbClr val="000000"/>
              </a:solidFill>
              <a:effectLst/>
              <a:uFillTx/>
              <a:latin typeface="Arial"/>
            </a:endParaRPr>
          </a:p>
        </p:txBody>
      </p:sp>
      <p:cxnSp>
        <p:nvCxnSpPr>
          <p:cNvPr id="527" name="Straight Connector 2"/>
          <p:cNvCxnSpPr/>
          <p:nvPr/>
        </p:nvCxnSpPr>
        <p:spPr>
          <a:xfrm flipH="1" flipV="1">
            <a:off x="5486400" y="-304560"/>
            <a:ext cx="152640" cy="533520"/>
          </a:xfrm>
          <a:prstGeom prst="straightConnector1">
            <a:avLst/>
          </a:prstGeom>
          <a:ln w="0">
            <a:noFill/>
          </a:ln>
        </p:spPr>
      </p:cxn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29" name="PlaceHolder 2"/>
          <p:cNvSpPr>
            <a:spLocks noGrp="1"/>
          </p:cNvSpPr>
          <p:nvPr>
            <p:ph type="dt" idx="14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30" name="PlaceHolder 3"/>
          <p:cNvSpPr>
            <a:spLocks noGrp="1"/>
          </p:cNvSpPr>
          <p:nvPr>
            <p:ph type="sldNum" idx="14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06E8B41-9CDB-4CF7-B18F-F2F4E26FA42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31" name="PlaceHolder 4"/>
          <p:cNvSpPr>
            <a:spLocks noGrp="1"/>
          </p:cNvSpPr>
          <p:nvPr>
            <p:ph type="sldImg"/>
          </p:nvPr>
        </p:nvSpPr>
        <p:spPr>
          <a:xfrm>
            <a:off x="380880" y="685800"/>
            <a:ext cx="6095520" cy="3428640"/>
          </a:xfrm>
          <a:prstGeom prst="rect">
            <a:avLst/>
          </a:prstGeom>
          <a:ln w="0">
            <a:noFill/>
          </a:ln>
        </p:spPr>
      </p:sp>
      <p:sp>
        <p:nvSpPr>
          <p:cNvPr id="53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00" strike="noStrike" u="none">
                <a:solidFill>
                  <a:srgbClr val="000000"/>
                </a:solidFill>
                <a:effectLst/>
                <a:uFillTx/>
                <a:latin typeface="Arial"/>
              </a:rPr>
              <a:t>https://tse1.mm.bing.net/th/id/OIF.S17D79pg0KFA4qHx1e5UlQ?pid=Api&amp;P=0&amp;h=180</a:t>
            </a:r>
            <a:endParaRPr b="0" lang="en-US" sz="1000" strike="noStrike" u="none">
              <a:solidFill>
                <a:srgbClr val="000000"/>
              </a:solidFill>
              <a:effectLst/>
              <a:uFillTx/>
              <a:latin typeface="Arial"/>
            </a:endParaRPr>
          </a:p>
          <a:p>
            <a:pPr indent="0">
              <a:lnSpc>
                <a:spcPct val="100000"/>
              </a:lnSpc>
              <a:buNone/>
            </a:pPr>
            <a:endParaRPr b="0" lang="en-US" sz="1000" strike="noStrike" u="none">
              <a:solidFill>
                <a:srgbClr val="000000"/>
              </a:solidFill>
              <a:effectLst/>
              <a:uFillTx/>
              <a:latin typeface="Arial"/>
            </a:endParaRPr>
          </a:p>
          <a:p>
            <a:pPr indent="0" defTabSz="914400">
              <a:lnSpc>
                <a:spcPct val="100000"/>
              </a:lnSpc>
              <a:spcBef>
                <a:spcPts val="300"/>
              </a:spcBef>
              <a:buNone/>
              <a:tabLst>
                <a:tab algn="l" pos="0"/>
              </a:tabLst>
            </a:pPr>
            <a:r>
              <a:rPr b="0" lang="en-US" sz="1000" strike="noStrike" u="none">
                <a:solidFill>
                  <a:schemeClr val="dk1"/>
                </a:solidFill>
                <a:effectLst/>
                <a:uFillTx/>
                <a:latin typeface="Arial Rounded MT Bold"/>
              </a:rPr>
              <a:t>https://www.theepochtimes.com/us/</a:t>
            </a:r>
            <a:r>
              <a:rPr b="0" lang="en-US" sz="1000" strike="noStrike" u="none">
                <a:solidFill>
                  <a:srgbClr val="ff0000"/>
                </a:solidFill>
                <a:effectLst/>
                <a:uFillTx/>
                <a:latin typeface="Arial Rounded MT Bold"/>
              </a:rPr>
              <a:t>news-anchor-resigns-after-being-suspended-over-on-air-charlie-kirk-tribute-</a:t>
            </a:r>
            <a:r>
              <a:rPr b="0" lang="en-US" sz="1000" strike="noStrike" u="none">
                <a:solidFill>
                  <a:schemeClr val="dk1"/>
                </a:solidFill>
                <a:effectLst/>
                <a:uFillTx/>
                <a:latin typeface="Arial Rounded MT Bold"/>
              </a:rPr>
              <a:t>5915658?utm_source=RTNews&amp;src_src=RTNews&amp;utm_campaign=rtbreaking-2025-09-16-1&amp;src_cmp=rtbreaking-2025-09-16-1&amp;utm_medium=email&amp;est=EnD8yCMqf2NhV5QWszXAFB01G%2F6rYqimLYbyJGq7IsdA4vky2ey9DPeSLG1WTzKDug%3D%3D</a:t>
            </a:r>
            <a:endParaRPr b="0" lang="en-US" sz="1000" strike="noStrike" u="none">
              <a:solidFill>
                <a:srgbClr val="000000"/>
              </a:solidFill>
              <a:effectLst/>
              <a:uFillTx/>
              <a:latin typeface="Arial"/>
            </a:endParaRPr>
          </a:p>
          <a:p>
            <a:pPr indent="0" defTabSz="914400">
              <a:lnSpc>
                <a:spcPct val="100000"/>
              </a:lnSpc>
              <a:buNone/>
              <a:tabLst>
                <a:tab algn="l" pos="0"/>
              </a:tabLst>
            </a:pPr>
            <a:endParaRPr b="0" lang="en-US" sz="1000" strike="noStrike" u="none">
              <a:solidFill>
                <a:srgbClr val="000000"/>
              </a:solidFill>
              <a:effectLst/>
              <a:uFillTx/>
              <a:latin typeface="Arial"/>
            </a:endParaRPr>
          </a:p>
        </p:txBody>
      </p:sp>
      <p:cxnSp>
        <p:nvCxnSpPr>
          <p:cNvPr id="533" name="Straight Connector 2"/>
          <p:cNvCxnSpPr/>
          <p:nvPr/>
        </p:nvCxnSpPr>
        <p:spPr>
          <a:xfrm flipH="1" flipV="1">
            <a:off x="5486400" y="-304560"/>
            <a:ext cx="152640" cy="533520"/>
          </a:xfrm>
          <a:prstGeom prst="straightConnector1">
            <a:avLst/>
          </a:prstGeom>
          <a:ln w="0">
            <a:noFill/>
          </a:ln>
        </p:spPr>
      </p:cxn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35" name="PlaceHolder 2"/>
          <p:cNvSpPr>
            <a:spLocks noGrp="1"/>
          </p:cNvSpPr>
          <p:nvPr>
            <p:ph type="dt" idx="14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36" name="PlaceHolder 3"/>
          <p:cNvSpPr>
            <a:spLocks noGrp="1"/>
          </p:cNvSpPr>
          <p:nvPr>
            <p:ph type="sldNum" idx="14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D95B1FE-68E4-47BC-91FA-F020BB13C23F}"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37" name="PlaceHolder 4"/>
          <p:cNvSpPr>
            <a:spLocks noGrp="1"/>
          </p:cNvSpPr>
          <p:nvPr>
            <p:ph type="sldImg"/>
          </p:nvPr>
        </p:nvSpPr>
        <p:spPr>
          <a:xfrm>
            <a:off x="380880" y="685800"/>
            <a:ext cx="6095520" cy="3428640"/>
          </a:xfrm>
          <a:prstGeom prst="rect">
            <a:avLst/>
          </a:prstGeom>
          <a:ln w="0">
            <a:noFill/>
          </a:ln>
        </p:spPr>
      </p:sp>
      <p:sp>
        <p:nvSpPr>
          <p:cNvPr id="53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900" strike="noStrike" u="none">
                <a:solidFill>
                  <a:srgbClr val="000000"/>
                </a:solidFill>
                <a:effectLst/>
                <a:uFillTx/>
                <a:latin typeface="Arial"/>
              </a:rPr>
              <a:t>https://tse1.mm.bing.net/th/id/OIF.S17D79pg0KFA4qHx1e5UlQ?pid=Api&amp;P=0&amp;h=180</a:t>
            </a:r>
            <a:endParaRPr b="0" lang="en-US" sz="900" strike="noStrike" u="none">
              <a:solidFill>
                <a:srgbClr val="000000"/>
              </a:solidFill>
              <a:effectLst/>
              <a:uFillTx/>
              <a:latin typeface="Arial"/>
            </a:endParaRPr>
          </a:p>
          <a:p>
            <a:pPr indent="0">
              <a:lnSpc>
                <a:spcPct val="100000"/>
              </a:lnSpc>
              <a:buNone/>
            </a:pPr>
            <a:endParaRPr b="0" lang="en-US" sz="900" strike="noStrike" u="none">
              <a:solidFill>
                <a:srgbClr val="000000"/>
              </a:solidFill>
              <a:effectLst/>
              <a:uFillTx/>
              <a:latin typeface="Arial"/>
            </a:endParaRPr>
          </a:p>
          <a:p>
            <a:pPr indent="0" defTabSz="914400">
              <a:lnSpc>
                <a:spcPct val="100000"/>
              </a:lnSpc>
              <a:spcBef>
                <a:spcPts val="269"/>
              </a:spcBef>
              <a:buNone/>
              <a:tabLst>
                <a:tab algn="l" pos="0"/>
              </a:tabLst>
            </a:pPr>
            <a:r>
              <a:rPr b="0" lang="en-US" sz="900" strike="noStrike" u="none">
                <a:solidFill>
                  <a:schemeClr val="dk1"/>
                </a:solidFill>
                <a:effectLst/>
                <a:uFillTx/>
                <a:latin typeface="Arial Rounded MT Bold"/>
              </a:rPr>
              <a:t>https://www.theepochtimes.com/us/</a:t>
            </a:r>
            <a:r>
              <a:rPr b="0" lang="en-US" sz="900" strike="noStrike" u="none">
                <a:solidFill>
                  <a:srgbClr val="ff0000"/>
                </a:solidFill>
                <a:effectLst/>
                <a:uFillTx/>
                <a:latin typeface="Arial Rounded MT Bold"/>
              </a:rPr>
              <a:t>news-anchor-resigns-after-being-suspended-over-on-air-charlie-kirk-tribute-</a:t>
            </a:r>
            <a:r>
              <a:rPr b="0" lang="en-US" sz="900" strike="noStrike" u="none">
                <a:solidFill>
                  <a:schemeClr val="dk1"/>
                </a:solidFill>
                <a:effectLst/>
                <a:uFillTx/>
                <a:latin typeface="Arial Rounded MT Bold"/>
              </a:rPr>
              <a:t>5915658?utm_source=RTNews&amp;src_src=RTNews&amp;utm_campaign=rtbreaking-2025-09-16-1&amp;src_cmp=rtbreaking-2025-09-16-1&amp;utm_medium=email&amp;est=EnD8yCMqf2NhV5QWszXAFB01G%2F6rYqimLYbyJGq7IsdA4vky2ey9DPeSLG1WTzKDug%3D%3D</a:t>
            </a:r>
            <a:endParaRPr b="0" lang="en-US" sz="900" strike="noStrike" u="none">
              <a:solidFill>
                <a:srgbClr val="000000"/>
              </a:solidFill>
              <a:effectLst/>
              <a:uFillTx/>
              <a:latin typeface="Arial"/>
            </a:endParaRPr>
          </a:p>
          <a:p>
            <a:pPr indent="0" defTabSz="914400">
              <a:lnSpc>
                <a:spcPct val="100000"/>
              </a:lnSpc>
              <a:buNone/>
              <a:tabLst>
                <a:tab algn="l" pos="0"/>
              </a:tabLst>
            </a:pPr>
            <a:endParaRPr b="0" lang="en-US" sz="900" strike="noStrike" u="none">
              <a:solidFill>
                <a:srgbClr val="000000"/>
              </a:solidFill>
              <a:effectLst/>
              <a:uFillTx/>
              <a:latin typeface="Arial"/>
            </a:endParaRPr>
          </a:p>
        </p:txBody>
      </p:sp>
      <p:cxnSp>
        <p:nvCxnSpPr>
          <p:cNvPr id="539" name="Straight Connector 2"/>
          <p:cNvCxnSpPr/>
          <p:nvPr/>
        </p:nvCxnSpPr>
        <p:spPr>
          <a:xfrm flipH="1" flipV="1">
            <a:off x="5486400" y="-304560"/>
            <a:ext cx="152640" cy="533520"/>
          </a:xfrm>
          <a:prstGeom prst="straightConnector1">
            <a:avLst/>
          </a:prstGeom>
          <a:ln w="0">
            <a:noFill/>
          </a:ln>
        </p:spPr>
      </p:cxn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41" name="PlaceHolder 2"/>
          <p:cNvSpPr>
            <a:spLocks noGrp="1"/>
          </p:cNvSpPr>
          <p:nvPr>
            <p:ph type="dt" idx="14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42" name="PlaceHolder 3"/>
          <p:cNvSpPr>
            <a:spLocks noGrp="1"/>
          </p:cNvSpPr>
          <p:nvPr>
            <p:ph type="sldNum" idx="15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25CC39CB-C25B-41C2-AD92-96D88A34DEC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43" name="PlaceHolder 4"/>
          <p:cNvSpPr>
            <a:spLocks noGrp="1"/>
          </p:cNvSpPr>
          <p:nvPr>
            <p:ph type="sldImg"/>
          </p:nvPr>
        </p:nvSpPr>
        <p:spPr>
          <a:xfrm>
            <a:off x="380880" y="685800"/>
            <a:ext cx="6095520" cy="3428640"/>
          </a:xfrm>
          <a:prstGeom prst="rect">
            <a:avLst/>
          </a:prstGeom>
          <a:ln w="0">
            <a:noFill/>
          </a:ln>
        </p:spPr>
      </p:sp>
      <p:sp>
        <p:nvSpPr>
          <p:cNvPr id="54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50" strike="noStrike" u="none">
                <a:solidFill>
                  <a:srgbClr val="000000"/>
                </a:solidFill>
                <a:effectLst/>
                <a:uFillTx/>
                <a:latin typeface="Arial"/>
              </a:rPr>
              <a:t>https://www.theepochtimes.com/us/news-anchor-resigns-after-being-suspended-over-on-air-charlie-kirk-tribute-5915658?utm_source=RTNews&amp;src_src=RTNews&amp;utm_campaign=rtbreaking-2025-09-16-1&amp;src_cmp=rtbreaking-2025-09-16-1&amp;utm_medium=email&amp;est=EnD8yCMqf2NhV5QWszXAFB01G%2F6rYqimLYbyJGq7IsdA4vky2ey9DPeSLG1WTzKDug%3D%3D</a:t>
            </a:r>
            <a:endParaRPr b="0" lang="en-US" sz="1050" strike="noStrike" u="none">
              <a:solidFill>
                <a:srgbClr val="000000"/>
              </a:solidFill>
              <a:effectLst/>
              <a:uFillTx/>
              <a:latin typeface="Arial"/>
            </a:endParaRPr>
          </a:p>
        </p:txBody>
      </p:sp>
      <p:cxnSp>
        <p:nvCxnSpPr>
          <p:cNvPr id="545" name="Straight Connector 2"/>
          <p:cNvCxnSpPr/>
          <p:nvPr/>
        </p:nvCxnSpPr>
        <p:spPr>
          <a:xfrm flipH="1" flipV="1">
            <a:off x="5486400" y="-304560"/>
            <a:ext cx="152640" cy="533520"/>
          </a:xfrm>
          <a:prstGeom prst="straightConnector1">
            <a:avLst/>
          </a:prstGeom>
          <a:ln w="0">
            <a:noFill/>
          </a:ln>
        </p:spPr>
      </p:cxn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47" name="PlaceHolder 2"/>
          <p:cNvSpPr>
            <a:spLocks noGrp="1"/>
          </p:cNvSpPr>
          <p:nvPr>
            <p:ph type="dt" idx="15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48" name="PlaceHolder 3"/>
          <p:cNvSpPr>
            <a:spLocks noGrp="1"/>
          </p:cNvSpPr>
          <p:nvPr>
            <p:ph type="sldNum" idx="15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3DEBAB16-F8AD-4063-AD08-71FF5C2D60D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49" name="PlaceHolder 4"/>
          <p:cNvSpPr>
            <a:spLocks noGrp="1"/>
          </p:cNvSpPr>
          <p:nvPr>
            <p:ph type="sldImg"/>
          </p:nvPr>
        </p:nvSpPr>
        <p:spPr>
          <a:xfrm>
            <a:off x="380880" y="685800"/>
            <a:ext cx="6095520" cy="3428640"/>
          </a:xfrm>
          <a:prstGeom prst="rect">
            <a:avLst/>
          </a:prstGeom>
          <a:ln w="0">
            <a:noFill/>
          </a:ln>
        </p:spPr>
      </p:sp>
      <p:sp>
        <p:nvSpPr>
          <p:cNvPr id="55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00" strike="noStrike" u="none">
                <a:solidFill>
                  <a:srgbClr val="000000"/>
                </a:solidFill>
                <a:effectLst/>
                <a:uFillTx/>
                <a:latin typeface="Arial"/>
              </a:rPr>
              <a:t>https://www.theepochtimes.com/us/news-anchor-resigns-after-being-suspended-over-on-air-charlie-kirk-tribute-5915658?utm_source=RTNews&amp;src_src=RTNews&amp;utm_campaign=rtbreaking-2025-09-16-1&amp;src_cmp=rtbreaking-2025-09-16-1&amp;utm_medium=email&amp;est=EnD8yCMqf2NhV5QWszXAFB01G%2F6rYqimLYbyJGq7IsdA4vky2ey9DPeSLG1WTzKDug%3D%3D</a:t>
            </a:r>
            <a:endParaRPr b="0" lang="en-US" sz="1000" strike="noStrike" u="none">
              <a:solidFill>
                <a:srgbClr val="000000"/>
              </a:solidFill>
              <a:effectLst/>
              <a:uFillTx/>
              <a:latin typeface="Arial"/>
            </a:endParaRPr>
          </a:p>
        </p:txBody>
      </p:sp>
      <p:cxnSp>
        <p:nvCxnSpPr>
          <p:cNvPr id="551" name="Straight Connector 2"/>
          <p:cNvCxnSpPr/>
          <p:nvPr/>
        </p:nvCxnSpPr>
        <p:spPr>
          <a:xfrm flipH="1" flipV="1">
            <a:off x="5486400" y="-304560"/>
            <a:ext cx="152640" cy="533520"/>
          </a:xfrm>
          <a:prstGeom prst="straightConnector1">
            <a:avLst/>
          </a:prstGeom>
          <a:ln w="0">
            <a:noFill/>
          </a:ln>
        </p:spPr>
      </p:cxn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83" name="PlaceHolder 2"/>
          <p:cNvSpPr>
            <a:spLocks noGrp="1"/>
          </p:cNvSpPr>
          <p:nvPr>
            <p:ph type="dt" idx="6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84" name="PlaceHolder 3"/>
          <p:cNvSpPr>
            <a:spLocks noGrp="1"/>
          </p:cNvSpPr>
          <p:nvPr>
            <p:ph type="sldNum" idx="6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8F81773-902F-47B5-AB29-138E648996F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85" name="PlaceHolder 4"/>
          <p:cNvSpPr>
            <a:spLocks noGrp="1"/>
          </p:cNvSpPr>
          <p:nvPr>
            <p:ph type="sldImg"/>
          </p:nvPr>
        </p:nvSpPr>
        <p:spPr>
          <a:xfrm>
            <a:off x="380880" y="685800"/>
            <a:ext cx="6095520" cy="3428640"/>
          </a:xfrm>
          <a:prstGeom prst="rect">
            <a:avLst/>
          </a:prstGeom>
          <a:ln w="0">
            <a:noFill/>
          </a:ln>
        </p:spPr>
      </p:sp>
      <p:sp>
        <p:nvSpPr>
          <p:cNvPr id="28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287" name="Straight Connector 2"/>
          <p:cNvCxnSpPr/>
          <p:nvPr/>
        </p:nvCxnSpPr>
        <p:spPr>
          <a:xfrm flipH="1" flipV="1">
            <a:off x="5486400" y="-304560"/>
            <a:ext cx="152640" cy="533520"/>
          </a:xfrm>
          <a:prstGeom prst="straightConnector1">
            <a:avLst/>
          </a:prstGeom>
          <a:ln w="0">
            <a:noFill/>
          </a:ln>
        </p:spPr>
      </p:cxn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53" name="PlaceHolder 2"/>
          <p:cNvSpPr>
            <a:spLocks noGrp="1"/>
          </p:cNvSpPr>
          <p:nvPr>
            <p:ph type="dt" idx="15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54" name="PlaceHolder 3"/>
          <p:cNvSpPr>
            <a:spLocks noGrp="1"/>
          </p:cNvSpPr>
          <p:nvPr>
            <p:ph type="sldNum" idx="15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8BE9737-153B-4E52-8439-97C4E609988C}"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55" name="PlaceHolder 4"/>
          <p:cNvSpPr>
            <a:spLocks noGrp="1"/>
          </p:cNvSpPr>
          <p:nvPr>
            <p:ph type="sldImg"/>
          </p:nvPr>
        </p:nvSpPr>
        <p:spPr>
          <a:xfrm>
            <a:off x="380880" y="685800"/>
            <a:ext cx="6095520" cy="3428640"/>
          </a:xfrm>
          <a:prstGeom prst="rect">
            <a:avLst/>
          </a:prstGeom>
          <a:ln w="0">
            <a:noFill/>
          </a:ln>
        </p:spPr>
      </p:sp>
      <p:sp>
        <p:nvSpPr>
          <p:cNvPr id="55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900" strike="noStrike" u="none">
                <a:solidFill>
                  <a:srgbClr val="000000"/>
                </a:solidFill>
                <a:effectLst/>
                <a:uFillTx/>
                <a:latin typeface="Arial"/>
              </a:rPr>
              <a:t>https://www.theepochtimes.com/us/news-anchor-resigns-after-being-suspended-over-on-air-charlie-kirk-tribute-5915658?utm_source=RTNews&amp;src_src=RTNews&amp;utm_campaign=rtbreaking-2025-09-16-1&amp;src_cmp=rtbreaking-2025-09-16-1&amp;utm_medium=email&amp;est=EnD8yCMqf2NhV5QWszXAFB01G%2F6rYqimLYbyJGq7IsdA4vky2ey9DPeSLG1WTzKDug%3D%3D</a:t>
            </a:r>
            <a:endParaRPr b="0" lang="en-US" sz="900" strike="noStrike" u="none">
              <a:solidFill>
                <a:srgbClr val="000000"/>
              </a:solidFill>
              <a:effectLst/>
              <a:uFillTx/>
              <a:latin typeface="Arial"/>
            </a:endParaRPr>
          </a:p>
        </p:txBody>
      </p:sp>
      <p:cxnSp>
        <p:nvCxnSpPr>
          <p:cNvPr id="557" name="Straight Connector 2"/>
          <p:cNvCxnSpPr/>
          <p:nvPr/>
        </p:nvCxnSpPr>
        <p:spPr>
          <a:xfrm flipH="1" flipV="1">
            <a:off x="5486400" y="-304560"/>
            <a:ext cx="152640" cy="533520"/>
          </a:xfrm>
          <a:prstGeom prst="straightConnector1">
            <a:avLst/>
          </a:prstGeom>
          <a:ln w="0">
            <a:noFill/>
          </a:ln>
        </p:spPr>
      </p:cxn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59" name="PlaceHolder 2"/>
          <p:cNvSpPr>
            <a:spLocks noGrp="1"/>
          </p:cNvSpPr>
          <p:nvPr>
            <p:ph type="dt" idx="15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60" name="PlaceHolder 3"/>
          <p:cNvSpPr>
            <a:spLocks noGrp="1"/>
          </p:cNvSpPr>
          <p:nvPr>
            <p:ph type="sldNum" idx="15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AD1F78B-A2B7-4720-90A8-3F9812561FD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61" name="PlaceHolder 4"/>
          <p:cNvSpPr>
            <a:spLocks noGrp="1"/>
          </p:cNvSpPr>
          <p:nvPr>
            <p:ph type="sldImg"/>
          </p:nvPr>
        </p:nvSpPr>
        <p:spPr>
          <a:xfrm>
            <a:off x="380880" y="685800"/>
            <a:ext cx="6095520" cy="3428640"/>
          </a:xfrm>
          <a:prstGeom prst="rect">
            <a:avLst/>
          </a:prstGeom>
          <a:ln w="0">
            <a:noFill/>
          </a:ln>
        </p:spPr>
      </p:sp>
      <p:sp>
        <p:nvSpPr>
          <p:cNvPr id="56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63" name="Straight Connector 2"/>
          <p:cNvCxnSpPr/>
          <p:nvPr/>
        </p:nvCxnSpPr>
        <p:spPr>
          <a:xfrm flipH="1" flipV="1">
            <a:off x="5486400" y="-304560"/>
            <a:ext cx="152640" cy="533520"/>
          </a:xfrm>
          <a:prstGeom prst="straightConnector1">
            <a:avLst/>
          </a:prstGeom>
          <a:ln w="0">
            <a:noFill/>
          </a:ln>
        </p:spPr>
      </p:cxn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65" name="PlaceHolder 2"/>
          <p:cNvSpPr>
            <a:spLocks noGrp="1"/>
          </p:cNvSpPr>
          <p:nvPr>
            <p:ph type="dt" idx="15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66" name="PlaceHolder 3"/>
          <p:cNvSpPr>
            <a:spLocks noGrp="1"/>
          </p:cNvSpPr>
          <p:nvPr>
            <p:ph type="sldNum" idx="15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7692A6C-F3D1-4EF5-94C2-FC91907EF80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67" name="PlaceHolder 4"/>
          <p:cNvSpPr>
            <a:spLocks noGrp="1"/>
          </p:cNvSpPr>
          <p:nvPr>
            <p:ph type="sldImg"/>
          </p:nvPr>
        </p:nvSpPr>
        <p:spPr>
          <a:xfrm>
            <a:off x="380880" y="685800"/>
            <a:ext cx="6095520" cy="3428640"/>
          </a:xfrm>
          <a:prstGeom prst="rect">
            <a:avLst/>
          </a:prstGeom>
          <a:ln w="0">
            <a:noFill/>
          </a:ln>
        </p:spPr>
      </p:sp>
      <p:sp>
        <p:nvSpPr>
          <p:cNvPr id="56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69" name="Straight Connector 2"/>
          <p:cNvCxnSpPr/>
          <p:nvPr/>
        </p:nvCxnSpPr>
        <p:spPr>
          <a:xfrm flipH="1" flipV="1">
            <a:off x="5486400" y="-304560"/>
            <a:ext cx="152640" cy="533520"/>
          </a:xfrm>
          <a:prstGeom prst="straightConnector1">
            <a:avLst/>
          </a:prstGeom>
          <a:ln w="0">
            <a:noFill/>
          </a:ln>
        </p:spPr>
      </p:cxn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71" name="PlaceHolder 2"/>
          <p:cNvSpPr>
            <a:spLocks noGrp="1"/>
          </p:cNvSpPr>
          <p:nvPr>
            <p:ph type="dt" idx="15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72" name="PlaceHolder 3"/>
          <p:cNvSpPr>
            <a:spLocks noGrp="1"/>
          </p:cNvSpPr>
          <p:nvPr>
            <p:ph type="sldNum" idx="16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A56037C-9770-4DC4-8484-9709FBE8E85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73" name="PlaceHolder 4"/>
          <p:cNvSpPr>
            <a:spLocks noGrp="1"/>
          </p:cNvSpPr>
          <p:nvPr>
            <p:ph type="sldImg"/>
          </p:nvPr>
        </p:nvSpPr>
        <p:spPr>
          <a:xfrm>
            <a:off x="380880" y="685800"/>
            <a:ext cx="6095520" cy="3428640"/>
          </a:xfrm>
          <a:prstGeom prst="rect">
            <a:avLst/>
          </a:prstGeom>
          <a:ln w="0">
            <a:noFill/>
          </a:ln>
        </p:spPr>
      </p:sp>
      <p:sp>
        <p:nvSpPr>
          <p:cNvPr id="57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900" strike="noStrike" u="none">
                <a:solidFill>
                  <a:srgbClr val="000000"/>
                </a:solidFill>
                <a:effectLst/>
                <a:uFillTx/>
                <a:latin typeface="Arial"/>
              </a:rPr>
              <a:t>https://washingtonstand.com/article/god-is-using-charlie-kirks-life-and-death-to-point-people-to-christ</a:t>
            </a:r>
            <a:endParaRPr b="0" lang="en-US" sz="900" strike="noStrike" u="none">
              <a:solidFill>
                <a:srgbClr val="000000"/>
              </a:solidFill>
              <a:effectLst/>
              <a:uFillTx/>
              <a:latin typeface="Arial"/>
            </a:endParaRPr>
          </a:p>
        </p:txBody>
      </p:sp>
      <p:cxnSp>
        <p:nvCxnSpPr>
          <p:cNvPr id="575" name="Straight Connector 2"/>
          <p:cNvCxnSpPr/>
          <p:nvPr/>
        </p:nvCxnSpPr>
        <p:spPr>
          <a:xfrm flipH="1" flipV="1">
            <a:off x="5486400" y="-304560"/>
            <a:ext cx="152640" cy="533520"/>
          </a:xfrm>
          <a:prstGeom prst="straightConnector1">
            <a:avLst/>
          </a:prstGeom>
          <a:ln w="0">
            <a:noFill/>
          </a:ln>
        </p:spPr>
      </p:cxn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77" name="PlaceHolder 2"/>
          <p:cNvSpPr>
            <a:spLocks noGrp="1"/>
          </p:cNvSpPr>
          <p:nvPr>
            <p:ph type="dt" idx="16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78" name="PlaceHolder 3"/>
          <p:cNvSpPr>
            <a:spLocks noGrp="1"/>
          </p:cNvSpPr>
          <p:nvPr>
            <p:ph type="sldNum" idx="16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7185567B-772B-476F-80D7-1A3F4D03256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79" name="PlaceHolder 4"/>
          <p:cNvSpPr>
            <a:spLocks noGrp="1"/>
          </p:cNvSpPr>
          <p:nvPr>
            <p:ph type="sldImg"/>
          </p:nvPr>
        </p:nvSpPr>
        <p:spPr>
          <a:xfrm>
            <a:off x="380880" y="685800"/>
            <a:ext cx="6095520" cy="3428640"/>
          </a:xfrm>
          <a:prstGeom prst="rect">
            <a:avLst/>
          </a:prstGeom>
          <a:ln w="0">
            <a:noFill/>
          </a:ln>
        </p:spPr>
      </p:sp>
      <p:sp>
        <p:nvSpPr>
          <p:cNvPr id="58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81" name="Straight Connector 2"/>
          <p:cNvCxnSpPr/>
          <p:nvPr/>
        </p:nvCxnSpPr>
        <p:spPr>
          <a:xfrm flipH="1" flipV="1">
            <a:off x="5486400" y="-304560"/>
            <a:ext cx="152640" cy="533520"/>
          </a:xfrm>
          <a:prstGeom prst="straightConnector1">
            <a:avLst/>
          </a:prstGeom>
          <a:ln w="0">
            <a:noFill/>
          </a:ln>
        </p:spPr>
      </p:cxn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83" name="PlaceHolder 2"/>
          <p:cNvSpPr>
            <a:spLocks noGrp="1"/>
          </p:cNvSpPr>
          <p:nvPr>
            <p:ph type="dt" idx="16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84" name="PlaceHolder 3"/>
          <p:cNvSpPr>
            <a:spLocks noGrp="1"/>
          </p:cNvSpPr>
          <p:nvPr>
            <p:ph type="sldNum" idx="16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B071084-0ABD-4925-AA02-99FCFFD5085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85" name="PlaceHolder 4"/>
          <p:cNvSpPr>
            <a:spLocks noGrp="1"/>
          </p:cNvSpPr>
          <p:nvPr>
            <p:ph type="sldImg"/>
          </p:nvPr>
        </p:nvSpPr>
        <p:spPr>
          <a:xfrm>
            <a:off x="380880" y="685800"/>
            <a:ext cx="6095520" cy="3428640"/>
          </a:xfrm>
          <a:prstGeom prst="rect">
            <a:avLst/>
          </a:prstGeom>
          <a:ln w="0">
            <a:noFill/>
          </a:ln>
        </p:spPr>
      </p:sp>
      <p:sp>
        <p:nvSpPr>
          <p:cNvPr id="58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87" name="Straight Connector 2"/>
          <p:cNvCxnSpPr/>
          <p:nvPr/>
        </p:nvCxnSpPr>
        <p:spPr>
          <a:xfrm flipH="1" flipV="1">
            <a:off x="5486400" y="-304560"/>
            <a:ext cx="152640" cy="533520"/>
          </a:xfrm>
          <a:prstGeom prst="straightConnector1">
            <a:avLst/>
          </a:prstGeom>
          <a:ln w="0">
            <a:noFill/>
          </a:ln>
        </p:spPr>
      </p:cxn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89" name="PlaceHolder 2"/>
          <p:cNvSpPr>
            <a:spLocks noGrp="1"/>
          </p:cNvSpPr>
          <p:nvPr>
            <p:ph type="dt" idx="16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90" name="PlaceHolder 3"/>
          <p:cNvSpPr>
            <a:spLocks noGrp="1"/>
          </p:cNvSpPr>
          <p:nvPr>
            <p:ph type="sldNum" idx="16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7DD2909-A507-42A2-A9C0-FC74DFA5FD2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91" name="PlaceHolder 4"/>
          <p:cNvSpPr>
            <a:spLocks noGrp="1"/>
          </p:cNvSpPr>
          <p:nvPr>
            <p:ph type="sldImg"/>
          </p:nvPr>
        </p:nvSpPr>
        <p:spPr>
          <a:xfrm>
            <a:off x="380880" y="685800"/>
            <a:ext cx="6095520" cy="3428640"/>
          </a:xfrm>
          <a:prstGeom prst="rect">
            <a:avLst/>
          </a:prstGeom>
          <a:ln w="0">
            <a:noFill/>
          </a:ln>
        </p:spPr>
      </p:sp>
      <p:sp>
        <p:nvSpPr>
          <p:cNvPr id="59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i="1" lang="en-US" sz="2000" strike="noStrike" u="none">
                <a:solidFill>
                  <a:schemeClr val="dk1"/>
                </a:solidFill>
                <a:effectLst/>
                <a:uFillTx/>
                <a:latin typeface="Arial Rounded MT Bold"/>
                <a:ea typeface="+mn-ea"/>
              </a:rPr>
              <a:t>Sarah Holliday is a reporter at The Washington Stand.  Tony Perkins.</a:t>
            </a:r>
            <a:endParaRPr b="0" lang="en-US" sz="2000" strike="noStrike" u="none">
              <a:solidFill>
                <a:srgbClr val="000000"/>
              </a:solidFill>
              <a:effectLst/>
              <a:uFillTx/>
              <a:latin typeface="Arial"/>
            </a:endParaRPr>
          </a:p>
        </p:txBody>
      </p:sp>
      <p:cxnSp>
        <p:nvCxnSpPr>
          <p:cNvPr id="593" name="Straight Connector 2"/>
          <p:cNvCxnSpPr/>
          <p:nvPr/>
        </p:nvCxnSpPr>
        <p:spPr>
          <a:xfrm flipH="1" flipV="1">
            <a:off x="5486400" y="-304560"/>
            <a:ext cx="152640" cy="533520"/>
          </a:xfrm>
          <a:prstGeom prst="straightConnector1">
            <a:avLst/>
          </a:prstGeom>
          <a:ln w="0">
            <a:noFill/>
          </a:ln>
        </p:spPr>
      </p:cxn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595" name="PlaceHolder 2"/>
          <p:cNvSpPr>
            <a:spLocks noGrp="1"/>
          </p:cNvSpPr>
          <p:nvPr>
            <p:ph type="dt" idx="16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596" name="PlaceHolder 3"/>
          <p:cNvSpPr>
            <a:spLocks noGrp="1"/>
          </p:cNvSpPr>
          <p:nvPr>
            <p:ph type="sldNum" idx="16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C98BC3F-97DE-4141-B20B-F02329E374ED}"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597" name="PlaceHolder 4"/>
          <p:cNvSpPr>
            <a:spLocks noGrp="1"/>
          </p:cNvSpPr>
          <p:nvPr>
            <p:ph type="sldImg"/>
          </p:nvPr>
        </p:nvSpPr>
        <p:spPr>
          <a:xfrm>
            <a:off x="380880" y="685800"/>
            <a:ext cx="6095520" cy="3428640"/>
          </a:xfrm>
          <a:prstGeom prst="rect">
            <a:avLst/>
          </a:prstGeom>
          <a:ln w="0">
            <a:noFill/>
          </a:ln>
        </p:spPr>
      </p:sp>
      <p:sp>
        <p:nvSpPr>
          <p:cNvPr id="59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599" name="Straight Connector 2"/>
          <p:cNvCxnSpPr/>
          <p:nvPr/>
        </p:nvCxnSpPr>
        <p:spPr>
          <a:xfrm flipH="1" flipV="1">
            <a:off x="5486400" y="-304560"/>
            <a:ext cx="152640" cy="533520"/>
          </a:xfrm>
          <a:prstGeom prst="straightConnector1">
            <a:avLst/>
          </a:prstGeom>
          <a:ln w="0">
            <a:noFill/>
          </a:ln>
        </p:spPr>
      </p:cxn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01" name="PlaceHolder 2"/>
          <p:cNvSpPr>
            <a:spLocks noGrp="1"/>
          </p:cNvSpPr>
          <p:nvPr>
            <p:ph type="dt" idx="16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02" name="PlaceHolder 3"/>
          <p:cNvSpPr>
            <a:spLocks noGrp="1"/>
          </p:cNvSpPr>
          <p:nvPr>
            <p:ph type="sldNum" idx="17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5872D33-B0C4-43AE-8AD9-608BA846D7B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03" name="PlaceHolder 4"/>
          <p:cNvSpPr>
            <a:spLocks noGrp="1"/>
          </p:cNvSpPr>
          <p:nvPr>
            <p:ph type="sldImg"/>
          </p:nvPr>
        </p:nvSpPr>
        <p:spPr>
          <a:xfrm>
            <a:off x="380880" y="685800"/>
            <a:ext cx="6095520" cy="3428640"/>
          </a:xfrm>
          <a:prstGeom prst="rect">
            <a:avLst/>
          </a:prstGeom>
          <a:ln w="0">
            <a:noFill/>
          </a:ln>
        </p:spPr>
      </p:sp>
      <p:sp>
        <p:nvSpPr>
          <p:cNvPr id="60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05" name="Straight Connector 2"/>
          <p:cNvCxnSpPr/>
          <p:nvPr/>
        </p:nvCxnSpPr>
        <p:spPr>
          <a:xfrm flipH="1" flipV="1">
            <a:off x="5486400" y="-304560"/>
            <a:ext cx="152640" cy="533520"/>
          </a:xfrm>
          <a:prstGeom prst="straightConnector1">
            <a:avLst/>
          </a:prstGeom>
          <a:ln w="0">
            <a:noFill/>
          </a:ln>
        </p:spPr>
      </p:cxn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07" name="PlaceHolder 2"/>
          <p:cNvSpPr>
            <a:spLocks noGrp="1"/>
          </p:cNvSpPr>
          <p:nvPr>
            <p:ph type="dt" idx="17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08" name="PlaceHolder 3"/>
          <p:cNvSpPr>
            <a:spLocks noGrp="1"/>
          </p:cNvSpPr>
          <p:nvPr>
            <p:ph type="sldNum" idx="17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502070E-8B82-4A0B-90F5-5221C859AC9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09" name="PlaceHolder 4"/>
          <p:cNvSpPr>
            <a:spLocks noGrp="1"/>
          </p:cNvSpPr>
          <p:nvPr>
            <p:ph type="sldImg"/>
          </p:nvPr>
        </p:nvSpPr>
        <p:spPr>
          <a:xfrm>
            <a:off x="380880" y="685800"/>
            <a:ext cx="6095520" cy="3428640"/>
          </a:xfrm>
          <a:prstGeom prst="rect">
            <a:avLst/>
          </a:prstGeom>
          <a:ln w="0">
            <a:noFill/>
          </a:ln>
        </p:spPr>
      </p:sp>
      <p:sp>
        <p:nvSpPr>
          <p:cNvPr id="61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11" name="Straight Connector 2"/>
          <p:cNvCxnSpPr/>
          <p:nvPr/>
        </p:nvCxnSpPr>
        <p:spPr>
          <a:xfrm flipH="1" flipV="1">
            <a:off x="5486400" y="-304560"/>
            <a:ext cx="152640" cy="533520"/>
          </a:xfrm>
          <a:prstGeom prst="straightConnector1">
            <a:avLst/>
          </a:prstGeom>
          <a:ln w="0">
            <a:noFill/>
          </a:ln>
        </p:spPr>
      </p:cxn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89" name="PlaceHolder 2"/>
          <p:cNvSpPr>
            <a:spLocks noGrp="1"/>
          </p:cNvSpPr>
          <p:nvPr>
            <p:ph type="dt" idx="6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90" name="PlaceHolder 3"/>
          <p:cNvSpPr>
            <a:spLocks noGrp="1"/>
          </p:cNvSpPr>
          <p:nvPr>
            <p:ph type="sldNum" idx="6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BDE9055-45B3-402A-BA24-7644CA834B5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91" name="PlaceHolder 4"/>
          <p:cNvSpPr>
            <a:spLocks noGrp="1"/>
          </p:cNvSpPr>
          <p:nvPr>
            <p:ph type="sldImg"/>
          </p:nvPr>
        </p:nvSpPr>
        <p:spPr>
          <a:xfrm>
            <a:off x="380880" y="685800"/>
            <a:ext cx="6095520" cy="3428640"/>
          </a:xfrm>
          <a:prstGeom prst="rect">
            <a:avLst/>
          </a:prstGeom>
          <a:ln w="0">
            <a:noFill/>
          </a:ln>
        </p:spPr>
      </p:sp>
      <p:sp>
        <p:nvSpPr>
          <p:cNvPr id="29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293" name="Straight Connector 2"/>
          <p:cNvCxnSpPr/>
          <p:nvPr/>
        </p:nvCxnSpPr>
        <p:spPr>
          <a:xfrm flipH="1" flipV="1">
            <a:off x="5486400" y="-304560"/>
            <a:ext cx="152640" cy="533520"/>
          </a:xfrm>
          <a:prstGeom prst="straightConnector1">
            <a:avLst/>
          </a:prstGeom>
          <a:ln w="0">
            <a:noFill/>
          </a:ln>
        </p:spPr>
      </p:cxn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13" name="PlaceHolder 2"/>
          <p:cNvSpPr>
            <a:spLocks noGrp="1"/>
          </p:cNvSpPr>
          <p:nvPr>
            <p:ph type="dt" idx="17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14" name="PlaceHolder 3"/>
          <p:cNvSpPr>
            <a:spLocks noGrp="1"/>
          </p:cNvSpPr>
          <p:nvPr>
            <p:ph type="sldNum" idx="17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E39FDD4-D507-4AF1-846C-1BCAD8A9B1E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15" name="PlaceHolder 4"/>
          <p:cNvSpPr>
            <a:spLocks noGrp="1"/>
          </p:cNvSpPr>
          <p:nvPr>
            <p:ph type="sldImg"/>
          </p:nvPr>
        </p:nvSpPr>
        <p:spPr>
          <a:xfrm>
            <a:off x="380880" y="685800"/>
            <a:ext cx="6095520" cy="3428640"/>
          </a:xfrm>
          <a:prstGeom prst="rect">
            <a:avLst/>
          </a:prstGeom>
          <a:ln w="0">
            <a:noFill/>
          </a:ln>
        </p:spPr>
      </p:sp>
      <p:sp>
        <p:nvSpPr>
          <p:cNvPr id="61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17" name="Straight Connector 2"/>
          <p:cNvCxnSpPr/>
          <p:nvPr/>
        </p:nvCxnSpPr>
        <p:spPr>
          <a:xfrm flipH="1" flipV="1">
            <a:off x="5486400" y="-304560"/>
            <a:ext cx="152640" cy="533520"/>
          </a:xfrm>
          <a:prstGeom prst="straightConnector1">
            <a:avLst/>
          </a:prstGeom>
          <a:ln w="0">
            <a:noFill/>
          </a:ln>
        </p:spPr>
      </p:cxn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19" name="PlaceHolder 2"/>
          <p:cNvSpPr>
            <a:spLocks noGrp="1"/>
          </p:cNvSpPr>
          <p:nvPr>
            <p:ph type="dt" idx="17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20" name="PlaceHolder 3"/>
          <p:cNvSpPr>
            <a:spLocks noGrp="1"/>
          </p:cNvSpPr>
          <p:nvPr>
            <p:ph type="sldNum" idx="17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34B73F3-7D67-48E8-A50B-3F6347AFEB6D}"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21" name="PlaceHolder 4"/>
          <p:cNvSpPr>
            <a:spLocks noGrp="1"/>
          </p:cNvSpPr>
          <p:nvPr>
            <p:ph type="sldImg"/>
          </p:nvPr>
        </p:nvSpPr>
        <p:spPr>
          <a:xfrm>
            <a:off x="380880" y="685800"/>
            <a:ext cx="6095520" cy="3428640"/>
          </a:xfrm>
          <a:prstGeom prst="rect">
            <a:avLst/>
          </a:prstGeom>
          <a:ln w="0">
            <a:noFill/>
          </a:ln>
        </p:spPr>
      </p:sp>
      <p:sp>
        <p:nvSpPr>
          <p:cNvPr id="62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23" name="Straight Connector 2"/>
          <p:cNvCxnSpPr/>
          <p:nvPr/>
        </p:nvCxnSpPr>
        <p:spPr>
          <a:xfrm flipH="1" flipV="1">
            <a:off x="5486400" y="-304560"/>
            <a:ext cx="152640" cy="533520"/>
          </a:xfrm>
          <a:prstGeom prst="straightConnector1">
            <a:avLst/>
          </a:prstGeom>
          <a:ln w="0">
            <a:noFill/>
          </a:ln>
        </p:spPr>
      </p:cxn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25" name="PlaceHolder 2"/>
          <p:cNvSpPr>
            <a:spLocks noGrp="1"/>
          </p:cNvSpPr>
          <p:nvPr>
            <p:ph type="dt" idx="17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26" name="PlaceHolder 3"/>
          <p:cNvSpPr>
            <a:spLocks noGrp="1"/>
          </p:cNvSpPr>
          <p:nvPr>
            <p:ph type="sldNum" idx="17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2DC2EA2-FCD2-4C65-890C-8318994705BB}"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27" name="PlaceHolder 4"/>
          <p:cNvSpPr>
            <a:spLocks noGrp="1"/>
          </p:cNvSpPr>
          <p:nvPr>
            <p:ph type="sldImg"/>
          </p:nvPr>
        </p:nvSpPr>
        <p:spPr>
          <a:xfrm>
            <a:off x="380880" y="685800"/>
            <a:ext cx="6095520" cy="3428640"/>
          </a:xfrm>
          <a:prstGeom prst="rect">
            <a:avLst/>
          </a:prstGeom>
          <a:ln w="0">
            <a:noFill/>
          </a:ln>
        </p:spPr>
      </p:sp>
      <p:sp>
        <p:nvSpPr>
          <p:cNvPr id="62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https://a57.foxnews.com/static.foxnews.com/foxnews.com/content/uploads/2025/09/1200/675/forrest-frank-charlie-kirk.jpg?ve=1&amp;tl=1</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https://youtu.be/o3ETVqqSXTc</a:t>
            </a:r>
            <a:endParaRPr b="0" lang="en-US" sz="2000" strike="noStrike" u="none">
              <a:solidFill>
                <a:srgbClr val="000000"/>
              </a:solidFill>
              <a:effectLst/>
              <a:uFillTx/>
              <a:latin typeface="Arial"/>
            </a:endParaRPr>
          </a:p>
          <a:p>
            <a:pPr indent="0">
              <a:lnSpc>
                <a:spcPct val="100000"/>
              </a:lnSpc>
              <a:buNone/>
            </a:pPr>
            <a:endParaRPr b="0" lang="en-US" sz="2000" strike="noStrike" u="none">
              <a:solidFill>
                <a:srgbClr val="000000"/>
              </a:solidFill>
              <a:effectLst/>
              <a:uFillTx/>
              <a:latin typeface="Arial"/>
            </a:endParaRPr>
          </a:p>
        </p:txBody>
      </p:sp>
      <p:cxnSp>
        <p:nvCxnSpPr>
          <p:cNvPr id="629" name="Straight Connector 2"/>
          <p:cNvCxnSpPr/>
          <p:nvPr/>
        </p:nvCxnSpPr>
        <p:spPr>
          <a:xfrm flipH="1" flipV="1">
            <a:off x="5486400" y="-304560"/>
            <a:ext cx="152640" cy="533520"/>
          </a:xfrm>
          <a:prstGeom prst="straightConnector1">
            <a:avLst/>
          </a:prstGeom>
          <a:ln w="0">
            <a:noFill/>
          </a:ln>
        </p:spPr>
      </p:cxn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31" name="PlaceHolder 2"/>
          <p:cNvSpPr>
            <a:spLocks noGrp="1"/>
          </p:cNvSpPr>
          <p:nvPr>
            <p:ph type="dt" idx="17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32" name="PlaceHolder 3"/>
          <p:cNvSpPr>
            <a:spLocks noGrp="1"/>
          </p:cNvSpPr>
          <p:nvPr>
            <p:ph type="sldNum" idx="18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F423846-02AC-434D-BBBE-FA56AC78C88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33" name="PlaceHolder 4"/>
          <p:cNvSpPr>
            <a:spLocks noGrp="1"/>
          </p:cNvSpPr>
          <p:nvPr>
            <p:ph type="sldImg"/>
          </p:nvPr>
        </p:nvSpPr>
        <p:spPr>
          <a:xfrm>
            <a:off x="380880" y="685800"/>
            <a:ext cx="6095520" cy="3428640"/>
          </a:xfrm>
          <a:prstGeom prst="rect">
            <a:avLst/>
          </a:prstGeom>
          <a:ln w="0">
            <a:noFill/>
          </a:ln>
        </p:spPr>
      </p:sp>
      <p:sp>
        <p:nvSpPr>
          <p:cNvPr id="63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35" name="Straight Connector 2"/>
          <p:cNvCxnSpPr/>
          <p:nvPr/>
        </p:nvCxnSpPr>
        <p:spPr>
          <a:xfrm flipH="1" flipV="1">
            <a:off x="5486400" y="-304560"/>
            <a:ext cx="152640" cy="533520"/>
          </a:xfrm>
          <a:prstGeom prst="straightConnector1">
            <a:avLst/>
          </a:prstGeom>
          <a:ln w="0">
            <a:noFill/>
          </a:ln>
        </p:spPr>
      </p:cxn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37" name="PlaceHolder 2"/>
          <p:cNvSpPr>
            <a:spLocks noGrp="1"/>
          </p:cNvSpPr>
          <p:nvPr>
            <p:ph type="dt" idx="18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38" name="PlaceHolder 3"/>
          <p:cNvSpPr>
            <a:spLocks noGrp="1"/>
          </p:cNvSpPr>
          <p:nvPr>
            <p:ph type="sldNum" idx="18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3156C6AB-D195-4409-9451-150991C9DE0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39" name="PlaceHolder 4"/>
          <p:cNvSpPr>
            <a:spLocks noGrp="1"/>
          </p:cNvSpPr>
          <p:nvPr>
            <p:ph type="sldImg"/>
          </p:nvPr>
        </p:nvSpPr>
        <p:spPr>
          <a:xfrm>
            <a:off x="380880" y="685800"/>
            <a:ext cx="6095520" cy="3428640"/>
          </a:xfrm>
          <a:prstGeom prst="rect">
            <a:avLst/>
          </a:prstGeom>
          <a:ln w="0">
            <a:noFill/>
          </a:ln>
        </p:spPr>
      </p:sp>
      <p:sp>
        <p:nvSpPr>
          <p:cNvPr id="64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41" name="Straight Connector 2"/>
          <p:cNvCxnSpPr/>
          <p:nvPr/>
        </p:nvCxnSpPr>
        <p:spPr>
          <a:xfrm flipH="1" flipV="1">
            <a:off x="5486400" y="-304560"/>
            <a:ext cx="152640" cy="533520"/>
          </a:xfrm>
          <a:prstGeom prst="straightConnector1">
            <a:avLst/>
          </a:prstGeom>
          <a:ln w="0">
            <a:noFill/>
          </a:ln>
        </p:spPr>
      </p:cxn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43" name="PlaceHolder 2"/>
          <p:cNvSpPr>
            <a:spLocks noGrp="1"/>
          </p:cNvSpPr>
          <p:nvPr>
            <p:ph type="dt" idx="18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44" name="PlaceHolder 3"/>
          <p:cNvSpPr>
            <a:spLocks noGrp="1"/>
          </p:cNvSpPr>
          <p:nvPr>
            <p:ph type="sldNum" idx="18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F6EA450-5D73-453D-9D7A-C9A153A9510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45" name="PlaceHolder 4"/>
          <p:cNvSpPr>
            <a:spLocks noGrp="1"/>
          </p:cNvSpPr>
          <p:nvPr>
            <p:ph type="sldImg"/>
          </p:nvPr>
        </p:nvSpPr>
        <p:spPr>
          <a:xfrm>
            <a:off x="380880" y="685800"/>
            <a:ext cx="6095520" cy="3428640"/>
          </a:xfrm>
          <a:prstGeom prst="rect">
            <a:avLst/>
          </a:prstGeom>
          <a:ln w="0">
            <a:noFill/>
          </a:ln>
        </p:spPr>
      </p:sp>
      <p:sp>
        <p:nvSpPr>
          <p:cNvPr id="64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sng">
                <a:solidFill>
                  <a:srgbClr val="000000"/>
                </a:solidFill>
                <a:effectLst/>
                <a:uFillTx/>
                <a:latin typeface="Arial"/>
                <a:hlinkClick r:id="rId1"/>
              </a:rPr>
              <a:t>https://washingtonstand.com/article/god-is-using-charlie-kirks-life-and-death-to-point-people-to-christ</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My in-laws, Dawn’s parents, were very adept at “Yankee bashing” when I was there.</a:t>
            </a:r>
            <a:endParaRPr b="0" lang="en-US" sz="2000" strike="noStrike" u="none">
              <a:solidFill>
                <a:srgbClr val="000000"/>
              </a:solidFill>
              <a:effectLst/>
              <a:uFillTx/>
              <a:latin typeface="Arial"/>
            </a:endParaRPr>
          </a:p>
        </p:txBody>
      </p:sp>
      <p:cxnSp>
        <p:nvCxnSpPr>
          <p:cNvPr id="647" name="Straight Connector 2"/>
          <p:cNvCxnSpPr/>
          <p:nvPr/>
        </p:nvCxnSpPr>
        <p:spPr>
          <a:xfrm flipH="1" flipV="1">
            <a:off x="5486400" y="-304560"/>
            <a:ext cx="152640" cy="533520"/>
          </a:xfrm>
          <a:prstGeom prst="straightConnector1">
            <a:avLst/>
          </a:prstGeom>
          <a:ln w="0">
            <a:noFill/>
          </a:ln>
        </p:spPr>
      </p:cxn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49" name="PlaceHolder 2"/>
          <p:cNvSpPr>
            <a:spLocks noGrp="1"/>
          </p:cNvSpPr>
          <p:nvPr>
            <p:ph type="dt" idx="18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50" name="PlaceHolder 3"/>
          <p:cNvSpPr>
            <a:spLocks noGrp="1"/>
          </p:cNvSpPr>
          <p:nvPr>
            <p:ph type="sldNum" idx="18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FC1B039E-4486-4F04-80F7-4B3AD94B092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51" name="PlaceHolder 4"/>
          <p:cNvSpPr>
            <a:spLocks noGrp="1"/>
          </p:cNvSpPr>
          <p:nvPr>
            <p:ph type="sldImg"/>
          </p:nvPr>
        </p:nvSpPr>
        <p:spPr>
          <a:xfrm>
            <a:off x="380880" y="685800"/>
            <a:ext cx="6095520" cy="3428640"/>
          </a:xfrm>
          <a:prstGeom prst="rect">
            <a:avLst/>
          </a:prstGeom>
          <a:ln w="0">
            <a:noFill/>
          </a:ln>
        </p:spPr>
      </p:sp>
      <p:sp>
        <p:nvSpPr>
          <p:cNvPr id="65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53" name="Straight Connector 2"/>
          <p:cNvCxnSpPr/>
          <p:nvPr/>
        </p:nvCxnSpPr>
        <p:spPr>
          <a:xfrm flipH="1" flipV="1">
            <a:off x="5486400" y="-304560"/>
            <a:ext cx="152640" cy="533520"/>
          </a:xfrm>
          <a:prstGeom prst="straightConnector1">
            <a:avLst/>
          </a:prstGeom>
          <a:ln w="0">
            <a:noFill/>
          </a:ln>
        </p:spPr>
      </p:cxn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55" name="PlaceHolder 2"/>
          <p:cNvSpPr>
            <a:spLocks noGrp="1"/>
          </p:cNvSpPr>
          <p:nvPr>
            <p:ph type="dt" idx="18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56" name="PlaceHolder 3"/>
          <p:cNvSpPr>
            <a:spLocks noGrp="1"/>
          </p:cNvSpPr>
          <p:nvPr>
            <p:ph type="sldNum" idx="18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064A4D6-37DD-4E9B-82A1-914EF01F937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57" name="PlaceHolder 4"/>
          <p:cNvSpPr>
            <a:spLocks noGrp="1"/>
          </p:cNvSpPr>
          <p:nvPr>
            <p:ph type="sldImg"/>
          </p:nvPr>
        </p:nvSpPr>
        <p:spPr>
          <a:xfrm>
            <a:off x="380880" y="685800"/>
            <a:ext cx="6095520" cy="3428640"/>
          </a:xfrm>
          <a:prstGeom prst="rect">
            <a:avLst/>
          </a:prstGeom>
          <a:ln w="0">
            <a:noFill/>
          </a:ln>
        </p:spPr>
      </p:sp>
      <p:sp>
        <p:nvSpPr>
          <p:cNvPr id="65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59" name="Straight Connector 2"/>
          <p:cNvCxnSpPr/>
          <p:nvPr/>
        </p:nvCxnSpPr>
        <p:spPr>
          <a:xfrm flipH="1" flipV="1">
            <a:off x="5486400" y="-304560"/>
            <a:ext cx="152640" cy="533520"/>
          </a:xfrm>
          <a:prstGeom prst="straightConnector1">
            <a:avLst/>
          </a:prstGeom>
          <a:ln w="0">
            <a:noFill/>
          </a:ln>
        </p:spPr>
      </p:cxn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61" name="PlaceHolder 2"/>
          <p:cNvSpPr>
            <a:spLocks noGrp="1"/>
          </p:cNvSpPr>
          <p:nvPr>
            <p:ph type="dt" idx="18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62" name="PlaceHolder 3"/>
          <p:cNvSpPr>
            <a:spLocks noGrp="1"/>
          </p:cNvSpPr>
          <p:nvPr>
            <p:ph type="sldNum" idx="19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AA4A857-1DDB-4E32-8068-617436AED0A3}"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63" name="PlaceHolder 4"/>
          <p:cNvSpPr>
            <a:spLocks noGrp="1"/>
          </p:cNvSpPr>
          <p:nvPr>
            <p:ph type="sldImg"/>
          </p:nvPr>
        </p:nvSpPr>
        <p:spPr>
          <a:xfrm>
            <a:off x="380880" y="685800"/>
            <a:ext cx="6095520" cy="3428640"/>
          </a:xfrm>
          <a:prstGeom prst="rect">
            <a:avLst/>
          </a:prstGeom>
          <a:ln w="0">
            <a:noFill/>
          </a:ln>
        </p:spPr>
      </p:sp>
      <p:sp>
        <p:nvSpPr>
          <p:cNvPr id="66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65" name="Straight Connector 2"/>
          <p:cNvCxnSpPr/>
          <p:nvPr/>
        </p:nvCxnSpPr>
        <p:spPr>
          <a:xfrm flipH="1" flipV="1">
            <a:off x="5486400" y="-304560"/>
            <a:ext cx="152640" cy="533520"/>
          </a:xfrm>
          <a:prstGeom prst="straightConnector1">
            <a:avLst/>
          </a:prstGeom>
          <a:ln w="0">
            <a:noFill/>
          </a:ln>
        </p:spPr>
      </p:cxn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67" name="PlaceHolder 2"/>
          <p:cNvSpPr>
            <a:spLocks noGrp="1"/>
          </p:cNvSpPr>
          <p:nvPr>
            <p:ph type="dt" idx="19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68" name="PlaceHolder 3"/>
          <p:cNvSpPr>
            <a:spLocks noGrp="1"/>
          </p:cNvSpPr>
          <p:nvPr>
            <p:ph type="sldNum" idx="19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5E373C7-1165-4FA8-84CA-62EF3D7703C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69" name="PlaceHolder 4"/>
          <p:cNvSpPr>
            <a:spLocks noGrp="1"/>
          </p:cNvSpPr>
          <p:nvPr>
            <p:ph type="sldImg"/>
          </p:nvPr>
        </p:nvSpPr>
        <p:spPr>
          <a:xfrm>
            <a:off x="380880" y="685800"/>
            <a:ext cx="6095520" cy="3428640"/>
          </a:xfrm>
          <a:prstGeom prst="rect">
            <a:avLst/>
          </a:prstGeom>
          <a:ln w="0">
            <a:noFill/>
          </a:ln>
        </p:spPr>
      </p:sp>
      <p:sp>
        <p:nvSpPr>
          <p:cNvPr id="67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71" name="Straight Connector 2"/>
          <p:cNvCxnSpPr/>
          <p:nvPr/>
        </p:nvCxnSpPr>
        <p:spPr>
          <a:xfrm flipH="1" flipV="1">
            <a:off x="5486400" y="-304560"/>
            <a:ext cx="152640" cy="533520"/>
          </a:xfrm>
          <a:prstGeom prst="straightConnector1">
            <a:avLst/>
          </a:prstGeom>
          <a:ln w="0">
            <a:noFill/>
          </a:ln>
        </p:spPr>
      </p:cxn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295" name="PlaceHolder 2"/>
          <p:cNvSpPr>
            <a:spLocks noGrp="1"/>
          </p:cNvSpPr>
          <p:nvPr>
            <p:ph type="dt" idx="6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296" name="PlaceHolder 3"/>
          <p:cNvSpPr>
            <a:spLocks noGrp="1"/>
          </p:cNvSpPr>
          <p:nvPr>
            <p:ph type="sldNum" idx="6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148CBA6-69F5-4018-8F9E-EF74412D210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297" name="PlaceHolder 4"/>
          <p:cNvSpPr>
            <a:spLocks noGrp="1"/>
          </p:cNvSpPr>
          <p:nvPr>
            <p:ph type="sldImg"/>
          </p:nvPr>
        </p:nvSpPr>
        <p:spPr>
          <a:xfrm>
            <a:off x="380880" y="685800"/>
            <a:ext cx="6095520" cy="3428640"/>
          </a:xfrm>
          <a:prstGeom prst="rect">
            <a:avLst/>
          </a:prstGeom>
          <a:ln w="0">
            <a:noFill/>
          </a:ln>
        </p:spPr>
      </p:sp>
      <p:sp>
        <p:nvSpPr>
          <p:cNvPr id="29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50" strike="noStrike" u="none">
                <a:solidFill>
                  <a:srgbClr val="000000"/>
                </a:solidFill>
                <a:effectLst/>
                <a:uFillTx/>
                <a:latin typeface="Arial"/>
              </a:rPr>
              <a:t>https://www.jpost.com/israel-news/defense-news/article-867735?utm_source=ActiveCampaign&amp;utm_medium=email&amp;utm_content=Israel%20and%20Syria%20look%20to%20sign%20security%20pact%20%2A%20REPORT%20%7C%20Israel%20tells%20families%20it%20lacks%20precise%20Gaza%20hostage%20locations%20as%20IDF%20advances%20in%20Gaza%20City%20%2A%20Egypt%20s%20Sisi%20refers%20to%20Israel%20as%20%20enemy&amp;utm_campaign=September%2018%2C%202025&amp;vgo_ee=4QG72mkW24hxpXUbxNTB7vjbrOC5A5A%2BNgqBLaAF84FpIQlQ%3A0VlyMxEiBkPR0KhQYpcRJkr9d5LR%2B6vM</a:t>
            </a:r>
            <a:endParaRPr b="0" lang="en-US" sz="1050" strike="noStrike" u="none">
              <a:solidFill>
                <a:srgbClr val="000000"/>
              </a:solidFill>
              <a:effectLst/>
              <a:uFillTx/>
              <a:latin typeface="Arial"/>
            </a:endParaRPr>
          </a:p>
        </p:txBody>
      </p:sp>
      <p:cxnSp>
        <p:nvCxnSpPr>
          <p:cNvPr id="299" name="Straight Connector 2"/>
          <p:cNvCxnSpPr/>
          <p:nvPr/>
        </p:nvCxnSpPr>
        <p:spPr>
          <a:xfrm flipH="1" flipV="1">
            <a:off x="5486400" y="-304560"/>
            <a:ext cx="152640" cy="533520"/>
          </a:xfrm>
          <a:prstGeom prst="straightConnector1">
            <a:avLst/>
          </a:prstGeom>
          <a:ln w="0">
            <a:noFill/>
          </a:ln>
        </p:spPr>
      </p:cxn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73" name="PlaceHolder 2"/>
          <p:cNvSpPr>
            <a:spLocks noGrp="1"/>
          </p:cNvSpPr>
          <p:nvPr>
            <p:ph type="dt" idx="19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74" name="PlaceHolder 3"/>
          <p:cNvSpPr>
            <a:spLocks noGrp="1"/>
          </p:cNvSpPr>
          <p:nvPr>
            <p:ph type="sldNum" idx="19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A97C00C-E5D8-42B1-8CA6-B4B7F905E1A9}"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75" name="PlaceHolder 4"/>
          <p:cNvSpPr>
            <a:spLocks noGrp="1"/>
          </p:cNvSpPr>
          <p:nvPr>
            <p:ph type="sldImg"/>
          </p:nvPr>
        </p:nvSpPr>
        <p:spPr>
          <a:xfrm>
            <a:off x="380880" y="685800"/>
            <a:ext cx="6095520" cy="3428640"/>
          </a:xfrm>
          <a:prstGeom prst="rect">
            <a:avLst/>
          </a:prstGeom>
          <a:ln w="0">
            <a:noFill/>
          </a:ln>
        </p:spPr>
      </p:sp>
      <p:sp>
        <p:nvSpPr>
          <p:cNvPr id="67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77" name="Straight Connector 2"/>
          <p:cNvCxnSpPr/>
          <p:nvPr/>
        </p:nvCxnSpPr>
        <p:spPr>
          <a:xfrm flipH="1" flipV="1">
            <a:off x="5486400" y="-304560"/>
            <a:ext cx="152640" cy="533520"/>
          </a:xfrm>
          <a:prstGeom prst="straightConnector1">
            <a:avLst/>
          </a:prstGeom>
          <a:ln w="0">
            <a:noFill/>
          </a:ln>
        </p:spPr>
      </p:cxn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79" name="PlaceHolder 2"/>
          <p:cNvSpPr>
            <a:spLocks noGrp="1"/>
          </p:cNvSpPr>
          <p:nvPr>
            <p:ph type="dt" idx="19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80" name="PlaceHolder 3"/>
          <p:cNvSpPr>
            <a:spLocks noGrp="1"/>
          </p:cNvSpPr>
          <p:nvPr>
            <p:ph type="sldNum" idx="19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B7D94134-E801-4D09-A96D-446BB4A6180C}"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81" name="PlaceHolder 4"/>
          <p:cNvSpPr>
            <a:spLocks noGrp="1"/>
          </p:cNvSpPr>
          <p:nvPr>
            <p:ph type="sldImg"/>
          </p:nvPr>
        </p:nvSpPr>
        <p:spPr>
          <a:xfrm>
            <a:off x="380880" y="685800"/>
            <a:ext cx="6095520" cy="3428640"/>
          </a:xfrm>
          <a:prstGeom prst="rect">
            <a:avLst/>
          </a:prstGeom>
          <a:ln w="0">
            <a:noFill/>
          </a:ln>
        </p:spPr>
      </p:sp>
      <p:sp>
        <p:nvSpPr>
          <p:cNvPr id="68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200" strike="noStrike" u="none">
                <a:solidFill>
                  <a:srgbClr val="000000"/>
                </a:solidFill>
                <a:effectLst/>
                <a:uFillTx/>
                <a:latin typeface="Arial"/>
              </a:rPr>
              <a:t>https://washingtonstand.com/article/god-is-using-charlie-kirks-life-and-death-to-point-people-to-christ</a:t>
            </a:r>
            <a:endParaRPr b="0" lang="en-US" sz="1200" strike="noStrike" u="none">
              <a:solidFill>
                <a:srgbClr val="000000"/>
              </a:solidFill>
              <a:effectLst/>
              <a:uFillTx/>
              <a:latin typeface="Arial"/>
            </a:endParaRPr>
          </a:p>
        </p:txBody>
      </p:sp>
      <p:cxnSp>
        <p:nvCxnSpPr>
          <p:cNvPr id="683" name="Straight Connector 2"/>
          <p:cNvCxnSpPr/>
          <p:nvPr/>
        </p:nvCxnSpPr>
        <p:spPr>
          <a:xfrm flipH="1" flipV="1">
            <a:off x="5486400" y="-304560"/>
            <a:ext cx="152640" cy="533520"/>
          </a:xfrm>
          <a:prstGeom prst="straightConnector1">
            <a:avLst/>
          </a:prstGeom>
          <a:ln w="0">
            <a:noFill/>
          </a:ln>
        </p:spPr>
      </p:cxn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85" name="PlaceHolder 2"/>
          <p:cNvSpPr>
            <a:spLocks noGrp="1"/>
          </p:cNvSpPr>
          <p:nvPr>
            <p:ph type="dt" idx="19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86" name="PlaceHolder 3"/>
          <p:cNvSpPr>
            <a:spLocks noGrp="1"/>
          </p:cNvSpPr>
          <p:nvPr>
            <p:ph type="sldNum" idx="19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3D183FBA-35B1-4D12-A95D-646C28805D54}"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87" name="PlaceHolder 4"/>
          <p:cNvSpPr>
            <a:spLocks noGrp="1"/>
          </p:cNvSpPr>
          <p:nvPr>
            <p:ph type="sldImg"/>
          </p:nvPr>
        </p:nvSpPr>
        <p:spPr>
          <a:xfrm>
            <a:off x="380880" y="685800"/>
            <a:ext cx="6095520" cy="3428640"/>
          </a:xfrm>
          <a:prstGeom prst="rect">
            <a:avLst/>
          </a:prstGeom>
          <a:ln w="0">
            <a:noFill/>
          </a:ln>
        </p:spPr>
      </p:sp>
      <p:sp>
        <p:nvSpPr>
          <p:cNvPr id="68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689" name="Straight Connector 2"/>
          <p:cNvCxnSpPr/>
          <p:nvPr/>
        </p:nvCxnSpPr>
        <p:spPr>
          <a:xfrm flipH="1" flipV="1">
            <a:off x="5486400" y="-304560"/>
            <a:ext cx="152640" cy="533520"/>
          </a:xfrm>
          <a:prstGeom prst="straightConnector1">
            <a:avLst/>
          </a:prstGeom>
          <a:ln w="0">
            <a:noFill/>
          </a:ln>
        </p:spPr>
      </p:cxn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91" name="PlaceHolder 2"/>
          <p:cNvSpPr>
            <a:spLocks noGrp="1"/>
          </p:cNvSpPr>
          <p:nvPr>
            <p:ph type="dt" idx="19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92" name="PlaceHolder 3"/>
          <p:cNvSpPr>
            <a:spLocks noGrp="1"/>
          </p:cNvSpPr>
          <p:nvPr>
            <p:ph type="sldNum" idx="20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9F1C859-117D-4138-A2A7-C274C35C8AAB}"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93" name="PlaceHolder 4"/>
          <p:cNvSpPr>
            <a:spLocks noGrp="1"/>
          </p:cNvSpPr>
          <p:nvPr>
            <p:ph type="sldImg"/>
          </p:nvPr>
        </p:nvSpPr>
        <p:spPr>
          <a:xfrm>
            <a:off x="380880" y="685800"/>
            <a:ext cx="6095520" cy="3428640"/>
          </a:xfrm>
          <a:prstGeom prst="rect">
            <a:avLst/>
          </a:prstGeom>
          <a:ln w="0">
            <a:noFill/>
          </a:ln>
        </p:spPr>
      </p:sp>
      <p:sp>
        <p:nvSpPr>
          <p:cNvPr id="69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x.com/Uncensorednewsw/status/1966858787018731796?ref_src=twsrc%5Etfw%7Ctwcamp%5Etweetembed%7Ctwterm%5E1966858787018731796%7Ctwgr%5E42bb3b69a3b0167458e7e2e4e8c3521a8fc7c0ed%7Ctwcon%5Es1_&amp;ref_url=https%3A%2F%2Fm.economictimes.com%2Fnews%2Finternational%2Fus%2Ffrom-london-to-seoul-movement-goes-worldwide-as-thousands-march-chanting-we-are-charlie-kirk%2Farticleshow%2F123872933.cms</a:t>
            </a:r>
            <a:endParaRPr b="0" lang="en-US" sz="2000" strike="noStrike" u="none">
              <a:solidFill>
                <a:srgbClr val="000000"/>
              </a:solidFill>
              <a:effectLst/>
              <a:uFillTx/>
              <a:latin typeface="Arial"/>
            </a:endParaRPr>
          </a:p>
        </p:txBody>
      </p:sp>
      <p:cxnSp>
        <p:nvCxnSpPr>
          <p:cNvPr id="695" name="Straight Connector 2"/>
          <p:cNvCxnSpPr/>
          <p:nvPr/>
        </p:nvCxnSpPr>
        <p:spPr>
          <a:xfrm flipH="1" flipV="1">
            <a:off x="5486400" y="-304560"/>
            <a:ext cx="152640" cy="533520"/>
          </a:xfrm>
          <a:prstGeom prst="straightConnector1">
            <a:avLst/>
          </a:prstGeom>
          <a:ln w="0">
            <a:noFill/>
          </a:ln>
        </p:spPr>
      </p:cxn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697" name="PlaceHolder 2"/>
          <p:cNvSpPr>
            <a:spLocks noGrp="1"/>
          </p:cNvSpPr>
          <p:nvPr>
            <p:ph type="dt" idx="20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698" name="PlaceHolder 3"/>
          <p:cNvSpPr>
            <a:spLocks noGrp="1"/>
          </p:cNvSpPr>
          <p:nvPr>
            <p:ph type="sldNum" idx="20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810F3F8-EDED-4AAE-B330-5A77E532C182}"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699" name="PlaceHolder 4"/>
          <p:cNvSpPr>
            <a:spLocks noGrp="1"/>
          </p:cNvSpPr>
          <p:nvPr>
            <p:ph type="sldImg"/>
          </p:nvPr>
        </p:nvSpPr>
        <p:spPr>
          <a:xfrm>
            <a:off x="380880" y="685800"/>
            <a:ext cx="6095520" cy="3428640"/>
          </a:xfrm>
          <a:prstGeom prst="rect">
            <a:avLst/>
          </a:prstGeom>
          <a:ln w="0">
            <a:noFill/>
          </a:ln>
        </p:spPr>
      </p:sp>
      <p:sp>
        <p:nvSpPr>
          <p:cNvPr id="70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1000" strike="noStrike" u="none">
                <a:solidFill>
                  <a:srgbClr val="000000"/>
                </a:solidFill>
                <a:effectLst/>
                <a:uFillTx/>
                <a:latin typeface="Arial"/>
              </a:rPr>
              <a:t>https://x.com/Uncensorednewsw/status/1966858787018731796?ref_src=twsrc%5Etfw%7Ctwcamp%5Etweetembed%7Ctwterm%5E1966858787018731796%7Ctwgr%5E42bb3b69a3b0167458e7e2e4e8c3521a8fc7c0ed%7Ctwcon%5Es1_&amp;ref_url=https%3A%2F%2Fm.economictimes.com%2Fnews%2Finternational%2Fus%2Ffrom-london-to-seoul-movement-goes-worldwide-as-thousands-march-chanting-we-are-charlie-kirk%2Farticleshow%2F123872933.cms</a:t>
            </a:r>
            <a:endParaRPr b="0" lang="en-US" sz="1000" strike="noStrike" u="none">
              <a:solidFill>
                <a:srgbClr val="000000"/>
              </a:solidFill>
              <a:effectLst/>
              <a:uFillTx/>
              <a:latin typeface="Arial"/>
            </a:endParaRPr>
          </a:p>
        </p:txBody>
      </p:sp>
      <p:cxnSp>
        <p:nvCxnSpPr>
          <p:cNvPr id="701" name="Straight Connector 2"/>
          <p:cNvCxnSpPr/>
          <p:nvPr/>
        </p:nvCxnSpPr>
        <p:spPr>
          <a:xfrm flipH="1" flipV="1">
            <a:off x="5486400" y="-304560"/>
            <a:ext cx="152640" cy="533520"/>
          </a:xfrm>
          <a:prstGeom prst="straightConnector1">
            <a:avLst/>
          </a:prstGeom>
          <a:ln w="0">
            <a:noFill/>
          </a:ln>
        </p:spPr>
      </p:cxn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03" name="PlaceHolder 2"/>
          <p:cNvSpPr>
            <a:spLocks noGrp="1"/>
          </p:cNvSpPr>
          <p:nvPr>
            <p:ph type="dt" idx="20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04" name="PlaceHolder 3"/>
          <p:cNvSpPr>
            <a:spLocks noGrp="1"/>
          </p:cNvSpPr>
          <p:nvPr>
            <p:ph type="sldNum" idx="20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9233153-8846-4BA6-8EB2-F53C1C44D96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05" name="PlaceHolder 4"/>
          <p:cNvSpPr>
            <a:spLocks noGrp="1"/>
          </p:cNvSpPr>
          <p:nvPr>
            <p:ph type="sldImg"/>
          </p:nvPr>
        </p:nvSpPr>
        <p:spPr>
          <a:xfrm>
            <a:off x="380880" y="685800"/>
            <a:ext cx="6095520" cy="3428640"/>
          </a:xfrm>
          <a:prstGeom prst="rect">
            <a:avLst/>
          </a:prstGeom>
          <a:ln w="0">
            <a:noFill/>
          </a:ln>
        </p:spPr>
      </p:sp>
      <p:sp>
        <p:nvSpPr>
          <p:cNvPr id="70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https://x.com/VinceDaoTV/status/1966298918796583085/photo/1</a:t>
            </a:r>
            <a:endParaRPr b="0" lang="en-US" sz="2000" strike="noStrike" u="none">
              <a:solidFill>
                <a:srgbClr val="000000"/>
              </a:solidFill>
              <a:effectLst/>
              <a:uFillTx/>
              <a:latin typeface="Arial"/>
            </a:endParaRPr>
          </a:p>
        </p:txBody>
      </p:sp>
      <p:cxnSp>
        <p:nvCxnSpPr>
          <p:cNvPr id="707" name="Straight Connector 2"/>
          <p:cNvCxnSpPr/>
          <p:nvPr/>
        </p:nvCxnSpPr>
        <p:spPr>
          <a:xfrm flipH="1" flipV="1">
            <a:off x="5486400" y="-304560"/>
            <a:ext cx="152640" cy="533520"/>
          </a:xfrm>
          <a:prstGeom prst="straightConnector1">
            <a:avLst/>
          </a:prstGeom>
          <a:ln w="0">
            <a:noFill/>
          </a:ln>
        </p:spPr>
      </p:cxn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09" name="PlaceHolder 2"/>
          <p:cNvSpPr>
            <a:spLocks noGrp="1"/>
          </p:cNvSpPr>
          <p:nvPr>
            <p:ph type="dt" idx="20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10" name="PlaceHolder 3"/>
          <p:cNvSpPr>
            <a:spLocks noGrp="1"/>
          </p:cNvSpPr>
          <p:nvPr>
            <p:ph type="sldNum" idx="20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23F85E6B-B6AA-40DA-8268-5D5ED60BF1A2}"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11" name="PlaceHolder 4"/>
          <p:cNvSpPr>
            <a:spLocks noGrp="1"/>
          </p:cNvSpPr>
          <p:nvPr>
            <p:ph type="sldImg"/>
          </p:nvPr>
        </p:nvSpPr>
        <p:spPr>
          <a:xfrm>
            <a:off x="380880" y="685800"/>
            <a:ext cx="6095520" cy="3428640"/>
          </a:xfrm>
          <a:prstGeom prst="rect">
            <a:avLst/>
          </a:prstGeom>
          <a:ln w="0">
            <a:noFill/>
          </a:ln>
        </p:spPr>
      </p:sp>
      <p:sp>
        <p:nvSpPr>
          <p:cNvPr id="71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https://twitter.com/i/status/1966882781570703744</a:t>
            </a:r>
            <a:endParaRPr b="0" lang="en-US" sz="2000" strike="noStrike" u="none">
              <a:solidFill>
                <a:srgbClr val="000000"/>
              </a:solidFill>
              <a:effectLst/>
              <a:uFillTx/>
              <a:latin typeface="Arial"/>
            </a:endParaRPr>
          </a:p>
        </p:txBody>
      </p:sp>
      <p:cxnSp>
        <p:nvCxnSpPr>
          <p:cNvPr id="713" name="Straight Connector 2"/>
          <p:cNvCxnSpPr/>
          <p:nvPr/>
        </p:nvCxnSpPr>
        <p:spPr>
          <a:xfrm flipH="1" flipV="1">
            <a:off x="5486400" y="-304560"/>
            <a:ext cx="152640" cy="533520"/>
          </a:xfrm>
          <a:prstGeom prst="straightConnector1">
            <a:avLst/>
          </a:prstGeom>
          <a:ln w="0">
            <a:noFill/>
          </a:ln>
        </p:spPr>
      </p:cxn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15" name="PlaceHolder 2"/>
          <p:cNvSpPr>
            <a:spLocks noGrp="1"/>
          </p:cNvSpPr>
          <p:nvPr>
            <p:ph type="dt" idx="20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16" name="PlaceHolder 3"/>
          <p:cNvSpPr>
            <a:spLocks noGrp="1"/>
          </p:cNvSpPr>
          <p:nvPr>
            <p:ph type="sldNum" idx="20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5D7832EB-18D6-4981-8AE9-2F8A6EC69B75}"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17" name="PlaceHolder 4"/>
          <p:cNvSpPr>
            <a:spLocks noGrp="1"/>
          </p:cNvSpPr>
          <p:nvPr>
            <p:ph type="sldImg"/>
          </p:nvPr>
        </p:nvSpPr>
        <p:spPr>
          <a:xfrm>
            <a:off x="380880" y="685800"/>
            <a:ext cx="6095520" cy="3428640"/>
          </a:xfrm>
          <a:prstGeom prst="rect">
            <a:avLst/>
          </a:prstGeom>
          <a:ln w="0">
            <a:noFill/>
          </a:ln>
        </p:spPr>
      </p:sp>
      <p:sp>
        <p:nvSpPr>
          <p:cNvPr id="71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719" name="Straight Connector 2"/>
          <p:cNvCxnSpPr/>
          <p:nvPr/>
        </p:nvCxnSpPr>
        <p:spPr>
          <a:xfrm flipH="1" flipV="1">
            <a:off x="5486400" y="-304560"/>
            <a:ext cx="152640" cy="533520"/>
          </a:xfrm>
          <a:prstGeom prst="straightConnector1">
            <a:avLst/>
          </a:prstGeom>
          <a:ln w="0">
            <a:noFill/>
          </a:ln>
        </p:spPr>
      </p:cxn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21" name="PlaceHolder 2"/>
          <p:cNvSpPr>
            <a:spLocks noGrp="1"/>
          </p:cNvSpPr>
          <p:nvPr>
            <p:ph type="dt" idx="20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22" name="PlaceHolder 3"/>
          <p:cNvSpPr>
            <a:spLocks noGrp="1"/>
          </p:cNvSpPr>
          <p:nvPr>
            <p:ph type="sldNum" idx="21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C9E9CEB-9582-48A7-95A4-47CFDE0A3076}"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23" name="PlaceHolder 4"/>
          <p:cNvSpPr>
            <a:spLocks noGrp="1"/>
          </p:cNvSpPr>
          <p:nvPr>
            <p:ph type="sldImg"/>
          </p:nvPr>
        </p:nvSpPr>
        <p:spPr>
          <a:xfrm>
            <a:off x="380880" y="685800"/>
            <a:ext cx="6095520" cy="3428640"/>
          </a:xfrm>
          <a:prstGeom prst="rect">
            <a:avLst/>
          </a:prstGeom>
          <a:ln w="0">
            <a:noFill/>
          </a:ln>
        </p:spPr>
      </p:sp>
      <p:sp>
        <p:nvSpPr>
          <p:cNvPr id="72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725" name="Straight Connector 2"/>
          <p:cNvCxnSpPr/>
          <p:nvPr/>
        </p:nvCxnSpPr>
        <p:spPr>
          <a:xfrm flipH="1" flipV="1">
            <a:off x="5486400" y="-304560"/>
            <a:ext cx="152640" cy="533520"/>
          </a:xfrm>
          <a:prstGeom prst="straightConnector1">
            <a:avLst/>
          </a:prstGeom>
          <a:ln w="0">
            <a:noFill/>
          </a:ln>
        </p:spPr>
      </p:cxn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27" name="PlaceHolder 2"/>
          <p:cNvSpPr>
            <a:spLocks noGrp="1"/>
          </p:cNvSpPr>
          <p:nvPr>
            <p:ph type="dt" idx="21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28" name="PlaceHolder 3"/>
          <p:cNvSpPr>
            <a:spLocks noGrp="1"/>
          </p:cNvSpPr>
          <p:nvPr>
            <p:ph type="sldNum" idx="21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7B74EDC-9C36-48FD-ABBB-15C634CFF6F9}"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29" name="PlaceHolder 4"/>
          <p:cNvSpPr>
            <a:spLocks noGrp="1"/>
          </p:cNvSpPr>
          <p:nvPr>
            <p:ph type="sldImg"/>
          </p:nvPr>
        </p:nvSpPr>
        <p:spPr>
          <a:xfrm>
            <a:off x="380880" y="685800"/>
            <a:ext cx="6095520" cy="3428640"/>
          </a:xfrm>
          <a:prstGeom prst="rect">
            <a:avLst/>
          </a:prstGeom>
          <a:ln w="0">
            <a:noFill/>
          </a:ln>
        </p:spPr>
      </p:sp>
      <p:sp>
        <p:nvSpPr>
          <p:cNvPr id="73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731" name="Straight Connector 2"/>
          <p:cNvCxnSpPr/>
          <p:nvPr/>
        </p:nvCxnSpPr>
        <p:spPr>
          <a:xfrm flipH="1" flipV="1">
            <a:off x="5486400" y="-304560"/>
            <a:ext cx="152640" cy="533520"/>
          </a:xfrm>
          <a:prstGeom prst="straightConnector1">
            <a:avLst/>
          </a:prstGeom>
          <a:ln w="0">
            <a:noFill/>
          </a:ln>
        </p:spPr>
      </p:cxn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01" name="PlaceHolder 2"/>
          <p:cNvSpPr>
            <a:spLocks noGrp="1"/>
          </p:cNvSpPr>
          <p:nvPr>
            <p:ph type="dt" idx="6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02" name="PlaceHolder 3"/>
          <p:cNvSpPr>
            <a:spLocks noGrp="1"/>
          </p:cNvSpPr>
          <p:nvPr>
            <p:ph type="sldNum" idx="7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1028FBA-E7F3-4F5C-BBC2-9511F9F3527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03" name="PlaceHolder 4"/>
          <p:cNvSpPr>
            <a:spLocks noGrp="1"/>
          </p:cNvSpPr>
          <p:nvPr>
            <p:ph type="sldImg"/>
          </p:nvPr>
        </p:nvSpPr>
        <p:spPr>
          <a:xfrm>
            <a:off x="380880" y="685800"/>
            <a:ext cx="6095520" cy="3428640"/>
          </a:xfrm>
          <a:prstGeom prst="rect">
            <a:avLst/>
          </a:prstGeom>
          <a:ln w="0">
            <a:noFill/>
          </a:ln>
        </p:spPr>
      </p:sp>
      <p:sp>
        <p:nvSpPr>
          <p:cNvPr id="30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05" name="Straight Connector 2"/>
          <p:cNvCxnSpPr/>
          <p:nvPr/>
        </p:nvCxnSpPr>
        <p:spPr>
          <a:xfrm flipH="1" flipV="1">
            <a:off x="5486400" y="-304560"/>
            <a:ext cx="152640" cy="533520"/>
          </a:xfrm>
          <a:prstGeom prst="straightConnector1">
            <a:avLst/>
          </a:prstGeom>
          <a:ln w="0">
            <a:noFill/>
          </a:ln>
        </p:spPr>
      </p:cxn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33" name="PlaceHolder 2"/>
          <p:cNvSpPr>
            <a:spLocks noGrp="1"/>
          </p:cNvSpPr>
          <p:nvPr>
            <p:ph type="dt" idx="21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34" name="PlaceHolder 3"/>
          <p:cNvSpPr>
            <a:spLocks noGrp="1"/>
          </p:cNvSpPr>
          <p:nvPr>
            <p:ph type="sldNum" idx="21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442F16D4-368B-4C52-B462-7CA3D985E960}"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35" name="PlaceHolder 4"/>
          <p:cNvSpPr>
            <a:spLocks noGrp="1"/>
          </p:cNvSpPr>
          <p:nvPr>
            <p:ph type="sldImg"/>
          </p:nvPr>
        </p:nvSpPr>
        <p:spPr>
          <a:xfrm>
            <a:off x="380880" y="685800"/>
            <a:ext cx="6095520" cy="3428640"/>
          </a:xfrm>
          <a:prstGeom prst="rect">
            <a:avLst/>
          </a:prstGeom>
          <a:ln w="0">
            <a:noFill/>
          </a:ln>
        </p:spPr>
      </p:sp>
      <p:sp>
        <p:nvSpPr>
          <p:cNvPr id="73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37" name="Straight Connector 2"/>
          <p:cNvCxnSpPr/>
          <p:nvPr/>
        </p:nvCxnSpPr>
        <p:spPr>
          <a:xfrm flipH="1" flipV="1">
            <a:off x="5486400" y="-304560"/>
            <a:ext cx="152640" cy="533520"/>
          </a:xfrm>
          <a:prstGeom prst="straightConnector1">
            <a:avLst/>
          </a:prstGeom>
          <a:ln w="0">
            <a:noFill/>
          </a:ln>
        </p:spPr>
      </p:cxn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39" name="PlaceHolder 2"/>
          <p:cNvSpPr>
            <a:spLocks noGrp="1"/>
          </p:cNvSpPr>
          <p:nvPr>
            <p:ph type="dt" idx="21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40" name="PlaceHolder 3"/>
          <p:cNvSpPr>
            <a:spLocks noGrp="1"/>
          </p:cNvSpPr>
          <p:nvPr>
            <p:ph type="sldNum" idx="21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6ECFCCD4-C3D3-4C1B-8E8B-96C508A0B848}"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41" name="PlaceHolder 4"/>
          <p:cNvSpPr>
            <a:spLocks noGrp="1"/>
          </p:cNvSpPr>
          <p:nvPr>
            <p:ph type="sldImg"/>
          </p:nvPr>
        </p:nvSpPr>
        <p:spPr>
          <a:xfrm>
            <a:off x="380880" y="685800"/>
            <a:ext cx="6095520" cy="3428640"/>
          </a:xfrm>
          <a:prstGeom prst="rect">
            <a:avLst/>
          </a:prstGeom>
          <a:ln w="0">
            <a:noFill/>
          </a:ln>
        </p:spPr>
      </p:sp>
      <p:sp>
        <p:nvSpPr>
          <p:cNvPr id="74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43" name="Straight Connector 2"/>
          <p:cNvCxnSpPr/>
          <p:nvPr/>
        </p:nvCxnSpPr>
        <p:spPr>
          <a:xfrm flipH="1" flipV="1">
            <a:off x="5486400" y="-304560"/>
            <a:ext cx="152640" cy="533520"/>
          </a:xfrm>
          <a:prstGeom prst="straightConnector1">
            <a:avLst/>
          </a:prstGeom>
          <a:ln w="0">
            <a:noFill/>
          </a:ln>
        </p:spPr>
      </p:cxn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45" name="PlaceHolder 2"/>
          <p:cNvSpPr>
            <a:spLocks noGrp="1"/>
          </p:cNvSpPr>
          <p:nvPr>
            <p:ph type="dt" idx="21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46" name="PlaceHolder 3"/>
          <p:cNvSpPr>
            <a:spLocks noGrp="1"/>
          </p:cNvSpPr>
          <p:nvPr>
            <p:ph type="sldNum" idx="21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F0537AC-6084-4E96-9046-0A71B52C8C07}"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47" name="PlaceHolder 4"/>
          <p:cNvSpPr>
            <a:spLocks noGrp="1"/>
          </p:cNvSpPr>
          <p:nvPr>
            <p:ph type="sldImg"/>
          </p:nvPr>
        </p:nvSpPr>
        <p:spPr>
          <a:xfrm>
            <a:off x="380880" y="685800"/>
            <a:ext cx="6095520" cy="3428640"/>
          </a:xfrm>
          <a:prstGeom prst="rect">
            <a:avLst/>
          </a:prstGeom>
          <a:ln w="0">
            <a:noFill/>
          </a:ln>
        </p:spPr>
      </p:sp>
      <p:sp>
        <p:nvSpPr>
          <p:cNvPr id="74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49" name="Straight Connector 2"/>
          <p:cNvCxnSpPr/>
          <p:nvPr/>
        </p:nvCxnSpPr>
        <p:spPr>
          <a:xfrm flipH="1" flipV="1">
            <a:off x="5486400" y="-304560"/>
            <a:ext cx="152640" cy="533520"/>
          </a:xfrm>
          <a:prstGeom prst="straightConnector1">
            <a:avLst/>
          </a:prstGeom>
          <a:ln w="0">
            <a:noFill/>
          </a:ln>
        </p:spPr>
      </p:cxn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51" name="PlaceHolder 2"/>
          <p:cNvSpPr>
            <a:spLocks noGrp="1"/>
          </p:cNvSpPr>
          <p:nvPr>
            <p:ph type="dt" idx="21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52" name="PlaceHolder 3"/>
          <p:cNvSpPr>
            <a:spLocks noGrp="1"/>
          </p:cNvSpPr>
          <p:nvPr>
            <p:ph type="sldNum" idx="22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AF9C6E0-1501-4BCE-AE01-EFB0DEEFFFF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53" name="PlaceHolder 4"/>
          <p:cNvSpPr>
            <a:spLocks noGrp="1"/>
          </p:cNvSpPr>
          <p:nvPr>
            <p:ph type="sldImg"/>
          </p:nvPr>
        </p:nvSpPr>
        <p:spPr>
          <a:xfrm>
            <a:off x="380880" y="685800"/>
            <a:ext cx="6095520" cy="3428640"/>
          </a:xfrm>
          <a:prstGeom prst="rect">
            <a:avLst/>
          </a:prstGeom>
          <a:ln w="0">
            <a:noFill/>
          </a:ln>
        </p:spPr>
      </p:sp>
      <p:sp>
        <p:nvSpPr>
          <p:cNvPr id="75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55" name="Straight Connector 2"/>
          <p:cNvCxnSpPr/>
          <p:nvPr/>
        </p:nvCxnSpPr>
        <p:spPr>
          <a:xfrm flipH="1" flipV="1">
            <a:off x="5486400" y="-304560"/>
            <a:ext cx="152640" cy="533520"/>
          </a:xfrm>
          <a:prstGeom prst="straightConnector1">
            <a:avLst/>
          </a:prstGeom>
          <a:ln w="0">
            <a:noFill/>
          </a:ln>
        </p:spPr>
      </p:cxn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57" name="PlaceHolder 2"/>
          <p:cNvSpPr>
            <a:spLocks noGrp="1"/>
          </p:cNvSpPr>
          <p:nvPr>
            <p:ph type="dt" idx="22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58" name="PlaceHolder 3"/>
          <p:cNvSpPr>
            <a:spLocks noGrp="1"/>
          </p:cNvSpPr>
          <p:nvPr>
            <p:ph type="sldNum" idx="22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EB5885CF-0DB0-45CA-A5B8-2524758EEBAF}"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59" name="PlaceHolder 4"/>
          <p:cNvSpPr>
            <a:spLocks noGrp="1"/>
          </p:cNvSpPr>
          <p:nvPr>
            <p:ph type="sldImg"/>
          </p:nvPr>
        </p:nvSpPr>
        <p:spPr>
          <a:xfrm>
            <a:off x="380880" y="685800"/>
            <a:ext cx="6095520" cy="3428640"/>
          </a:xfrm>
          <a:prstGeom prst="rect">
            <a:avLst/>
          </a:prstGeom>
          <a:ln w="0">
            <a:noFill/>
          </a:ln>
        </p:spPr>
      </p:sp>
      <p:sp>
        <p:nvSpPr>
          <p:cNvPr id="76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61" name="Straight Connector 2"/>
          <p:cNvCxnSpPr/>
          <p:nvPr/>
        </p:nvCxnSpPr>
        <p:spPr>
          <a:xfrm flipH="1" flipV="1">
            <a:off x="5486400" y="-304560"/>
            <a:ext cx="152640" cy="533520"/>
          </a:xfrm>
          <a:prstGeom prst="straightConnector1">
            <a:avLst/>
          </a:prstGeom>
          <a:ln w="0">
            <a:noFill/>
          </a:ln>
        </p:spPr>
      </p:cxn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63" name="PlaceHolder 2"/>
          <p:cNvSpPr>
            <a:spLocks noGrp="1"/>
          </p:cNvSpPr>
          <p:nvPr>
            <p:ph type="dt" idx="22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64" name="PlaceHolder 3"/>
          <p:cNvSpPr>
            <a:spLocks noGrp="1"/>
          </p:cNvSpPr>
          <p:nvPr>
            <p:ph type="sldNum" idx="22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6211E63-2567-4112-8C18-CE494EED2AA2}"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65" name="PlaceHolder 4"/>
          <p:cNvSpPr>
            <a:spLocks noGrp="1"/>
          </p:cNvSpPr>
          <p:nvPr>
            <p:ph type="sldImg"/>
          </p:nvPr>
        </p:nvSpPr>
        <p:spPr>
          <a:xfrm>
            <a:off x="380880" y="685800"/>
            <a:ext cx="6095520" cy="3428640"/>
          </a:xfrm>
          <a:prstGeom prst="rect">
            <a:avLst/>
          </a:prstGeom>
          <a:ln w="0">
            <a:noFill/>
          </a:ln>
        </p:spPr>
      </p:sp>
      <p:sp>
        <p:nvSpPr>
          <p:cNvPr id="76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67" name="Straight Connector 2"/>
          <p:cNvCxnSpPr/>
          <p:nvPr/>
        </p:nvCxnSpPr>
        <p:spPr>
          <a:xfrm flipH="1" flipV="1">
            <a:off x="5486400" y="-304560"/>
            <a:ext cx="152640" cy="533520"/>
          </a:xfrm>
          <a:prstGeom prst="straightConnector1">
            <a:avLst/>
          </a:prstGeom>
          <a:ln w="0">
            <a:noFill/>
          </a:ln>
        </p:spPr>
      </p:cxnSp>
    </p:spTree>
  </p:cSld>
</p:notes>
</file>

<file path=ppt/notesSlides/notesSlide8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69" name="PlaceHolder 2"/>
          <p:cNvSpPr>
            <a:spLocks noGrp="1"/>
          </p:cNvSpPr>
          <p:nvPr>
            <p:ph type="dt" idx="22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70" name="PlaceHolder 3"/>
          <p:cNvSpPr>
            <a:spLocks noGrp="1"/>
          </p:cNvSpPr>
          <p:nvPr>
            <p:ph type="sldNum" idx="22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CFBD5587-D249-43BA-B171-1792FB0ED394}"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71" name="PlaceHolder 4"/>
          <p:cNvSpPr>
            <a:spLocks noGrp="1"/>
          </p:cNvSpPr>
          <p:nvPr>
            <p:ph type="sldImg"/>
          </p:nvPr>
        </p:nvSpPr>
        <p:spPr>
          <a:xfrm>
            <a:off x="380880" y="685800"/>
            <a:ext cx="6095520" cy="3428640"/>
          </a:xfrm>
          <a:prstGeom prst="rect">
            <a:avLst/>
          </a:prstGeom>
          <a:ln w="0">
            <a:noFill/>
          </a:ln>
        </p:spPr>
      </p:sp>
      <p:sp>
        <p:nvSpPr>
          <p:cNvPr id="77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73" name="Straight Connector 2"/>
          <p:cNvCxnSpPr/>
          <p:nvPr/>
        </p:nvCxnSpPr>
        <p:spPr>
          <a:xfrm flipH="1" flipV="1">
            <a:off x="5486400" y="-304560"/>
            <a:ext cx="152640" cy="533520"/>
          </a:xfrm>
          <a:prstGeom prst="straightConnector1">
            <a:avLst/>
          </a:prstGeom>
          <a:ln w="0">
            <a:noFill/>
          </a:ln>
        </p:spPr>
      </p:cxn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75" name="PlaceHolder 2"/>
          <p:cNvSpPr>
            <a:spLocks noGrp="1"/>
          </p:cNvSpPr>
          <p:nvPr>
            <p:ph type="dt" idx="22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76" name="PlaceHolder 3"/>
          <p:cNvSpPr>
            <a:spLocks noGrp="1"/>
          </p:cNvSpPr>
          <p:nvPr>
            <p:ph type="sldNum" idx="22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10BD77DF-B734-4915-BCA7-082B9388E77B}"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77" name="PlaceHolder 4"/>
          <p:cNvSpPr>
            <a:spLocks noGrp="1"/>
          </p:cNvSpPr>
          <p:nvPr>
            <p:ph type="sldImg"/>
          </p:nvPr>
        </p:nvSpPr>
        <p:spPr>
          <a:xfrm>
            <a:off x="380880" y="685800"/>
            <a:ext cx="6095520" cy="3428640"/>
          </a:xfrm>
          <a:prstGeom prst="rect">
            <a:avLst/>
          </a:prstGeom>
          <a:ln w="0">
            <a:noFill/>
          </a:ln>
        </p:spPr>
      </p:sp>
      <p:sp>
        <p:nvSpPr>
          <p:cNvPr id="77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79" name="Straight Connector 2"/>
          <p:cNvCxnSpPr/>
          <p:nvPr/>
        </p:nvCxnSpPr>
        <p:spPr>
          <a:xfrm flipH="1" flipV="1">
            <a:off x="5486400" y="-304560"/>
            <a:ext cx="152640" cy="533520"/>
          </a:xfrm>
          <a:prstGeom prst="straightConnector1">
            <a:avLst/>
          </a:prstGeom>
          <a:ln w="0">
            <a:noFill/>
          </a:ln>
        </p:spPr>
      </p:cxnSp>
    </p:spTree>
  </p:cSld>
</p:notes>
</file>

<file path=ppt/notesSlides/notesSlide8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81" name="PlaceHolder 2"/>
          <p:cNvSpPr>
            <a:spLocks noGrp="1"/>
          </p:cNvSpPr>
          <p:nvPr>
            <p:ph type="dt" idx="22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82" name="PlaceHolder 3"/>
          <p:cNvSpPr>
            <a:spLocks noGrp="1"/>
          </p:cNvSpPr>
          <p:nvPr>
            <p:ph type="sldNum" idx="23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26110F21-69AB-41D9-85EA-94432DC60F1A}"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783" name="PlaceHolder 4"/>
          <p:cNvSpPr>
            <a:spLocks noGrp="1"/>
          </p:cNvSpPr>
          <p:nvPr>
            <p:ph type="sldImg"/>
          </p:nvPr>
        </p:nvSpPr>
        <p:spPr>
          <a:xfrm>
            <a:off x="380880" y="685800"/>
            <a:ext cx="6095520" cy="3428640"/>
          </a:xfrm>
          <a:prstGeom prst="rect">
            <a:avLst/>
          </a:prstGeom>
          <a:ln w="0">
            <a:noFill/>
          </a:ln>
        </p:spPr>
      </p:sp>
      <p:sp>
        <p:nvSpPr>
          <p:cNvPr id="78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https://thrivenews.co/christian-news-the-blood-of-the-martyrs-the-seed-of-the-church/</a:t>
            </a:r>
            <a:endParaRPr b="0" lang="en-US" sz="2000" strike="noStrike" u="none">
              <a:solidFill>
                <a:srgbClr val="000000"/>
              </a:solidFill>
              <a:effectLst/>
              <a:uFillTx/>
              <a:latin typeface="Arial"/>
            </a:endParaRPr>
          </a:p>
        </p:txBody>
      </p:sp>
      <p:cxnSp>
        <p:nvCxnSpPr>
          <p:cNvPr id="785" name="Straight Connector 2"/>
          <p:cNvCxnSpPr/>
          <p:nvPr/>
        </p:nvCxnSpPr>
        <p:spPr>
          <a:xfrm flipH="1" flipV="1">
            <a:off x="5486400" y="-304560"/>
            <a:ext cx="152640" cy="533520"/>
          </a:xfrm>
          <a:prstGeom prst="straightConnector1">
            <a:avLst/>
          </a:prstGeom>
          <a:ln w="0">
            <a:noFill/>
          </a:ln>
        </p:spPr>
      </p:cxn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87" name="PlaceHolder 2"/>
          <p:cNvSpPr>
            <a:spLocks noGrp="1"/>
          </p:cNvSpPr>
          <p:nvPr>
            <p:ph type="dt" idx="23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88" name="PlaceHolder 3"/>
          <p:cNvSpPr>
            <a:spLocks noGrp="1"/>
          </p:cNvSpPr>
          <p:nvPr>
            <p:ph type="sldNum" idx="23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AB203497-581E-4F31-A230-AC7A0F661474}"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789" name="PlaceHolder 4"/>
          <p:cNvSpPr>
            <a:spLocks noGrp="1"/>
          </p:cNvSpPr>
          <p:nvPr>
            <p:ph type="sldImg"/>
          </p:nvPr>
        </p:nvSpPr>
        <p:spPr>
          <a:xfrm>
            <a:off x="380880" y="685800"/>
            <a:ext cx="6095520" cy="3428640"/>
          </a:xfrm>
          <a:prstGeom prst="rect">
            <a:avLst/>
          </a:prstGeom>
          <a:ln w="0">
            <a:noFill/>
          </a:ln>
        </p:spPr>
      </p:sp>
      <p:sp>
        <p:nvSpPr>
          <p:cNvPr id="79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About 50k as of this Shabbat morning.</a:t>
            </a:r>
            <a:endParaRPr b="0" lang="en-US" sz="2000" strike="noStrike" u="none">
              <a:solidFill>
                <a:srgbClr val="000000"/>
              </a:solidFill>
              <a:effectLst/>
              <a:uFillTx/>
              <a:latin typeface="Arial"/>
            </a:endParaRPr>
          </a:p>
          <a:p>
            <a:pPr indent="0">
              <a:lnSpc>
                <a:spcPct val="100000"/>
              </a:lnSpc>
              <a:buNone/>
            </a:pPr>
            <a:r>
              <a:rPr b="0" lang="en-US" sz="2000" strike="noStrike" u="none">
                <a:solidFill>
                  <a:srgbClr val="000000"/>
                </a:solidFill>
                <a:effectLst/>
                <a:uFillTx/>
                <a:latin typeface="Arial"/>
              </a:rPr>
              <a:t>Or HaOlam is one of them.  Turning Point / Faith.</a:t>
            </a:r>
            <a:endParaRPr b="0" lang="en-US" sz="2000" strike="noStrike" u="none">
              <a:solidFill>
                <a:srgbClr val="000000"/>
              </a:solidFill>
              <a:effectLst/>
              <a:uFillTx/>
              <a:latin typeface="Arial"/>
            </a:endParaRPr>
          </a:p>
        </p:txBody>
      </p:sp>
      <p:cxnSp>
        <p:nvCxnSpPr>
          <p:cNvPr id="791" name="Straight Connector 2"/>
          <p:cNvCxnSpPr/>
          <p:nvPr/>
        </p:nvCxnSpPr>
        <p:spPr>
          <a:xfrm flipH="1" flipV="1">
            <a:off x="5486400" y="-304560"/>
            <a:ext cx="152640" cy="533520"/>
          </a:xfrm>
          <a:prstGeom prst="straightConnector1">
            <a:avLst/>
          </a:prstGeom>
          <a:ln w="0">
            <a:noFill/>
          </a:ln>
        </p:spPr>
      </p:cxn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307" name="PlaceHolder 2"/>
          <p:cNvSpPr>
            <a:spLocks noGrp="1"/>
          </p:cNvSpPr>
          <p:nvPr>
            <p:ph type="dt" idx="7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308" name="PlaceHolder 3"/>
          <p:cNvSpPr>
            <a:spLocks noGrp="1"/>
          </p:cNvSpPr>
          <p:nvPr>
            <p:ph type="sldNum" idx="7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86FF1B1-526E-41E6-8425-C717058FFA2E}" type="slidenum">
              <a:rPr b="0" lang="en-US" sz="1200" strike="noStrike" u="none">
                <a:solidFill>
                  <a:srgbClr val="ffffff"/>
                </a:solidFill>
                <a:effectLst/>
                <a:uFillTx/>
                <a:latin typeface="Arial"/>
                <a:ea typeface="+mn-ea"/>
              </a:rPr>
              <a:t>111</a:t>
            </a:fld>
            <a:endParaRPr b="0" lang="en-US" sz="1200" strike="noStrike" u="none">
              <a:solidFill>
                <a:srgbClr val="000000"/>
              </a:solidFill>
              <a:effectLst/>
              <a:uFillTx/>
              <a:latin typeface="Times New Roman"/>
            </a:endParaRPr>
          </a:p>
        </p:txBody>
      </p:sp>
      <p:sp>
        <p:nvSpPr>
          <p:cNvPr id="309" name="PlaceHolder 4"/>
          <p:cNvSpPr>
            <a:spLocks noGrp="1"/>
          </p:cNvSpPr>
          <p:nvPr>
            <p:ph type="sldImg"/>
          </p:nvPr>
        </p:nvSpPr>
        <p:spPr>
          <a:xfrm>
            <a:off x="380880" y="685800"/>
            <a:ext cx="6095520" cy="3428640"/>
          </a:xfrm>
          <a:prstGeom prst="rect">
            <a:avLst/>
          </a:prstGeom>
          <a:ln w="0">
            <a:noFill/>
          </a:ln>
        </p:spPr>
      </p:sp>
      <p:sp>
        <p:nvSpPr>
          <p:cNvPr id="31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311" name="Straight Connector 2"/>
          <p:cNvCxnSpPr/>
          <p:nvPr/>
        </p:nvCxnSpPr>
        <p:spPr>
          <a:xfrm flipH="1" flipV="1">
            <a:off x="5486400" y="-304560"/>
            <a:ext cx="152640" cy="533520"/>
          </a:xfrm>
          <a:prstGeom prst="straightConnector1">
            <a:avLst/>
          </a:prstGeom>
          <a:ln w="0">
            <a:noFill/>
          </a:ln>
        </p:spPr>
      </p:cxnSp>
    </p:spTree>
  </p:cSld>
</p:notes>
</file>

<file path=ppt/notesSlides/notesSlide9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93" name="PlaceHolder 2"/>
          <p:cNvSpPr>
            <a:spLocks noGrp="1"/>
          </p:cNvSpPr>
          <p:nvPr>
            <p:ph type="dt" idx="23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794" name="PlaceHolder 3"/>
          <p:cNvSpPr>
            <a:spLocks noGrp="1"/>
          </p:cNvSpPr>
          <p:nvPr>
            <p:ph type="sldNum" idx="23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8366FB0A-1AAE-4963-80BD-C614F91C9BB7}"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795" name="PlaceHolder 4"/>
          <p:cNvSpPr>
            <a:spLocks noGrp="1"/>
          </p:cNvSpPr>
          <p:nvPr>
            <p:ph type="sldImg"/>
          </p:nvPr>
        </p:nvSpPr>
        <p:spPr>
          <a:xfrm>
            <a:off x="380880" y="685800"/>
            <a:ext cx="6095520" cy="3428640"/>
          </a:xfrm>
          <a:prstGeom prst="rect">
            <a:avLst/>
          </a:prstGeom>
          <a:ln w="0">
            <a:noFill/>
          </a:ln>
        </p:spPr>
      </p:sp>
      <p:sp>
        <p:nvSpPr>
          <p:cNvPr id="79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https://economictimes.indiatimes.com/topic/charlie-kirk-memorial-marches-we-are-charlie-kirk</a:t>
            </a:r>
            <a:endParaRPr b="0" lang="en-US" sz="2000" strike="noStrike" u="none">
              <a:solidFill>
                <a:srgbClr val="000000"/>
              </a:solidFill>
              <a:effectLst/>
              <a:uFillTx/>
              <a:latin typeface="Arial"/>
            </a:endParaRPr>
          </a:p>
        </p:txBody>
      </p:sp>
      <p:cxnSp>
        <p:nvCxnSpPr>
          <p:cNvPr id="797" name="Straight Connector 2"/>
          <p:cNvCxnSpPr/>
          <p:nvPr/>
        </p:nvCxnSpPr>
        <p:spPr>
          <a:xfrm flipH="1" flipV="1">
            <a:off x="5486400" y="-304560"/>
            <a:ext cx="152640" cy="533520"/>
          </a:xfrm>
          <a:prstGeom prst="straightConnector1">
            <a:avLst/>
          </a:prstGeom>
          <a:ln w="0">
            <a:noFill/>
          </a:ln>
        </p:spPr>
      </p:cxnSp>
    </p:spTree>
  </p:cSld>
</p:notes>
</file>

<file path=ppt/notesSlides/notesSlide9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799" name="PlaceHolder 2"/>
          <p:cNvSpPr>
            <a:spLocks noGrp="1"/>
          </p:cNvSpPr>
          <p:nvPr>
            <p:ph type="dt" idx="23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00" name="PlaceHolder 3"/>
          <p:cNvSpPr>
            <a:spLocks noGrp="1"/>
          </p:cNvSpPr>
          <p:nvPr>
            <p:ph type="sldNum" idx="23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B9DDFCED-563A-4EF4-A4BE-18DAF3585481}"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01" name="PlaceHolder 4"/>
          <p:cNvSpPr>
            <a:spLocks noGrp="1"/>
          </p:cNvSpPr>
          <p:nvPr>
            <p:ph type="sldImg"/>
          </p:nvPr>
        </p:nvSpPr>
        <p:spPr>
          <a:xfrm>
            <a:off x="380880" y="685800"/>
            <a:ext cx="6095520" cy="3428640"/>
          </a:xfrm>
          <a:prstGeom prst="rect">
            <a:avLst/>
          </a:prstGeom>
          <a:ln w="0">
            <a:noFill/>
          </a:ln>
        </p:spPr>
      </p:sp>
      <p:sp>
        <p:nvSpPr>
          <p:cNvPr id="80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803" name="Straight Connector 2"/>
          <p:cNvCxnSpPr/>
          <p:nvPr/>
        </p:nvCxnSpPr>
        <p:spPr>
          <a:xfrm flipH="1" flipV="1">
            <a:off x="5486400" y="-304560"/>
            <a:ext cx="152640" cy="533520"/>
          </a:xfrm>
          <a:prstGeom prst="straightConnector1">
            <a:avLst/>
          </a:prstGeom>
          <a:ln w="0">
            <a:noFill/>
          </a:ln>
        </p:spPr>
      </p:cxnSp>
    </p:spTree>
  </p:cSld>
</p:notes>
</file>

<file path=ppt/notesSlides/notesSlide9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05" name="PlaceHolder 2"/>
          <p:cNvSpPr>
            <a:spLocks noGrp="1"/>
          </p:cNvSpPr>
          <p:nvPr>
            <p:ph type="dt" idx="23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06" name="PlaceHolder 3"/>
          <p:cNvSpPr>
            <a:spLocks noGrp="1"/>
          </p:cNvSpPr>
          <p:nvPr>
            <p:ph type="sldNum" idx="23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D41D7E47-876D-4843-B93B-1F584791455B}"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07" name="PlaceHolder 4"/>
          <p:cNvSpPr>
            <a:spLocks noGrp="1"/>
          </p:cNvSpPr>
          <p:nvPr>
            <p:ph type="sldImg"/>
          </p:nvPr>
        </p:nvSpPr>
        <p:spPr>
          <a:xfrm>
            <a:off x="380880" y="685800"/>
            <a:ext cx="6095520" cy="3428640"/>
          </a:xfrm>
          <a:prstGeom prst="rect">
            <a:avLst/>
          </a:prstGeom>
          <a:ln w="0">
            <a:noFill/>
          </a:ln>
        </p:spPr>
      </p:sp>
      <p:sp>
        <p:nvSpPr>
          <p:cNvPr id="80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https://washingtonstand.com/article/god-is-using-charlie-kirks-life-and-death-to-point-people-to-christ</a:t>
            </a:r>
            <a:endParaRPr b="0" lang="en-US" sz="2000" strike="noStrike" u="none">
              <a:solidFill>
                <a:srgbClr val="000000"/>
              </a:solidFill>
              <a:effectLst/>
              <a:uFillTx/>
              <a:latin typeface="Arial"/>
            </a:endParaRPr>
          </a:p>
        </p:txBody>
      </p:sp>
      <p:cxnSp>
        <p:nvCxnSpPr>
          <p:cNvPr id="809" name="Straight Connector 2"/>
          <p:cNvCxnSpPr/>
          <p:nvPr/>
        </p:nvCxnSpPr>
        <p:spPr>
          <a:xfrm flipH="1" flipV="1">
            <a:off x="5486400" y="-304560"/>
            <a:ext cx="152640" cy="533520"/>
          </a:xfrm>
          <a:prstGeom prst="straightConnector1">
            <a:avLst/>
          </a:prstGeom>
          <a:ln w="0">
            <a:noFill/>
          </a:ln>
        </p:spPr>
      </p:cxn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11" name="PlaceHolder 2"/>
          <p:cNvSpPr>
            <a:spLocks noGrp="1"/>
          </p:cNvSpPr>
          <p:nvPr>
            <p:ph type="dt" idx="23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12" name="PlaceHolder 3"/>
          <p:cNvSpPr>
            <a:spLocks noGrp="1"/>
          </p:cNvSpPr>
          <p:nvPr>
            <p:ph type="sldNum" idx="24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7C49086-3CE2-4DBC-B30B-C3559CD56487}"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13" name="PlaceHolder 4"/>
          <p:cNvSpPr>
            <a:spLocks noGrp="1"/>
          </p:cNvSpPr>
          <p:nvPr>
            <p:ph type="sldImg"/>
          </p:nvPr>
        </p:nvSpPr>
        <p:spPr>
          <a:xfrm>
            <a:off x="380880" y="685800"/>
            <a:ext cx="6095520" cy="3428640"/>
          </a:xfrm>
          <a:prstGeom prst="rect">
            <a:avLst/>
          </a:prstGeom>
          <a:ln w="0">
            <a:noFill/>
          </a:ln>
        </p:spPr>
      </p:sp>
      <p:sp>
        <p:nvSpPr>
          <p:cNvPr id="81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15" name="Straight Connector 2"/>
          <p:cNvCxnSpPr/>
          <p:nvPr/>
        </p:nvCxnSpPr>
        <p:spPr>
          <a:xfrm flipH="1" flipV="1">
            <a:off x="5486400" y="-304560"/>
            <a:ext cx="152640" cy="533520"/>
          </a:xfrm>
          <a:prstGeom prst="straightConnector1">
            <a:avLst/>
          </a:prstGeom>
          <a:ln w="0">
            <a:noFill/>
          </a:ln>
        </p:spPr>
      </p:cxn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17" name="PlaceHolder 2"/>
          <p:cNvSpPr>
            <a:spLocks noGrp="1"/>
          </p:cNvSpPr>
          <p:nvPr>
            <p:ph type="dt" idx="24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18" name="PlaceHolder 3"/>
          <p:cNvSpPr>
            <a:spLocks noGrp="1"/>
          </p:cNvSpPr>
          <p:nvPr>
            <p:ph type="sldNum" idx="24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5532E8E-D7B3-4295-A25B-F3F15F712B50}"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19" name="PlaceHolder 4"/>
          <p:cNvSpPr>
            <a:spLocks noGrp="1"/>
          </p:cNvSpPr>
          <p:nvPr>
            <p:ph type="sldImg"/>
          </p:nvPr>
        </p:nvSpPr>
        <p:spPr>
          <a:xfrm>
            <a:off x="380880" y="685800"/>
            <a:ext cx="6095520" cy="3428640"/>
          </a:xfrm>
          <a:prstGeom prst="rect">
            <a:avLst/>
          </a:prstGeom>
          <a:ln w="0">
            <a:noFill/>
          </a:ln>
        </p:spPr>
      </p:sp>
      <p:sp>
        <p:nvSpPr>
          <p:cNvPr id="82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https://thrivenews.co/charlie-kirks-lasting-impact-on-the-next-generation/</a:t>
            </a:r>
            <a:endParaRPr b="0" lang="en-US" sz="2000" strike="noStrike" u="none">
              <a:solidFill>
                <a:srgbClr val="000000"/>
              </a:solidFill>
              <a:effectLst/>
              <a:uFillTx/>
              <a:latin typeface="Arial"/>
            </a:endParaRPr>
          </a:p>
        </p:txBody>
      </p:sp>
      <p:cxnSp>
        <p:nvCxnSpPr>
          <p:cNvPr id="821" name="Straight Connector 2"/>
          <p:cNvCxnSpPr/>
          <p:nvPr/>
        </p:nvCxnSpPr>
        <p:spPr>
          <a:xfrm flipH="1" flipV="1">
            <a:off x="5486400" y="-304560"/>
            <a:ext cx="152640" cy="533520"/>
          </a:xfrm>
          <a:prstGeom prst="straightConnector1">
            <a:avLst/>
          </a:prstGeom>
          <a:ln w="0">
            <a:noFill/>
          </a:ln>
        </p:spPr>
      </p:cxnSp>
    </p:spTree>
  </p:cSld>
</p:notes>
</file>

<file path=ppt/notesSlides/notesSlide9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23" name="PlaceHolder 2"/>
          <p:cNvSpPr>
            <a:spLocks noGrp="1"/>
          </p:cNvSpPr>
          <p:nvPr>
            <p:ph type="dt" idx="243"/>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24" name="PlaceHolder 3"/>
          <p:cNvSpPr>
            <a:spLocks noGrp="1"/>
          </p:cNvSpPr>
          <p:nvPr>
            <p:ph type="sldNum" idx="24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933D5F40-05C5-4F64-9835-DCFC9756A988}"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25" name="PlaceHolder 4"/>
          <p:cNvSpPr>
            <a:spLocks noGrp="1"/>
          </p:cNvSpPr>
          <p:nvPr>
            <p:ph type="sldImg"/>
          </p:nvPr>
        </p:nvSpPr>
        <p:spPr>
          <a:xfrm>
            <a:off x="380880" y="685800"/>
            <a:ext cx="6095520" cy="3428640"/>
          </a:xfrm>
          <a:prstGeom prst="rect">
            <a:avLst/>
          </a:prstGeom>
          <a:ln w="0">
            <a:noFill/>
          </a:ln>
        </p:spPr>
      </p:sp>
      <p:sp>
        <p:nvSpPr>
          <p:cNvPr id="826"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https://thrivenews.co/charlie-kirks-lasting-impact-on-the-next-generation/</a:t>
            </a:r>
            <a:endParaRPr b="0" lang="en-US" sz="2000" strike="noStrike" u="none">
              <a:solidFill>
                <a:srgbClr val="000000"/>
              </a:solidFill>
              <a:effectLst/>
              <a:uFillTx/>
              <a:latin typeface="Arial"/>
            </a:endParaRPr>
          </a:p>
        </p:txBody>
      </p:sp>
      <p:cxnSp>
        <p:nvCxnSpPr>
          <p:cNvPr id="827" name="Straight Connector 2"/>
          <p:cNvCxnSpPr/>
          <p:nvPr/>
        </p:nvCxnSpPr>
        <p:spPr>
          <a:xfrm flipH="1" flipV="1">
            <a:off x="5486400" y="-304560"/>
            <a:ext cx="152640" cy="533520"/>
          </a:xfrm>
          <a:prstGeom prst="straightConnector1">
            <a:avLst/>
          </a:prstGeom>
          <a:ln w="0">
            <a:noFill/>
          </a:ln>
        </p:spPr>
      </p:cxn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29" name="PlaceHolder 2"/>
          <p:cNvSpPr>
            <a:spLocks noGrp="1"/>
          </p:cNvSpPr>
          <p:nvPr>
            <p:ph type="dt" idx="24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30" name="PlaceHolder 3"/>
          <p:cNvSpPr>
            <a:spLocks noGrp="1"/>
          </p:cNvSpPr>
          <p:nvPr>
            <p:ph type="sldNum" idx="24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347C0A22-1FE6-41B2-A403-63E72CEE7FBE}"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31" name="PlaceHolder 4"/>
          <p:cNvSpPr>
            <a:spLocks noGrp="1"/>
          </p:cNvSpPr>
          <p:nvPr>
            <p:ph type="sldImg"/>
          </p:nvPr>
        </p:nvSpPr>
        <p:spPr>
          <a:xfrm>
            <a:off x="380880" y="685800"/>
            <a:ext cx="6095520" cy="3428640"/>
          </a:xfrm>
          <a:prstGeom prst="rect">
            <a:avLst/>
          </a:prstGeom>
          <a:ln w="0">
            <a:noFill/>
          </a:ln>
        </p:spPr>
      </p:sp>
      <p:sp>
        <p:nvSpPr>
          <p:cNvPr id="832"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lnSpc>
                <a:spcPct val="100000"/>
              </a:lnSpc>
              <a:buNone/>
            </a:pPr>
            <a:r>
              <a:rPr b="0" lang="en-US" sz="2000" strike="noStrike" u="none">
                <a:solidFill>
                  <a:srgbClr val="000000"/>
                </a:solidFill>
                <a:effectLst/>
                <a:uFillTx/>
                <a:latin typeface="Arial"/>
              </a:rPr>
              <a:t>https://thrivenews.co/charlie-kirks-lasting-impact-on-the-next-generation/</a:t>
            </a:r>
            <a:endParaRPr b="0" lang="en-US" sz="2000" strike="noStrike" u="none">
              <a:solidFill>
                <a:srgbClr val="000000"/>
              </a:solidFill>
              <a:effectLst/>
              <a:uFillTx/>
              <a:latin typeface="Arial"/>
            </a:endParaRPr>
          </a:p>
        </p:txBody>
      </p:sp>
      <p:cxnSp>
        <p:nvCxnSpPr>
          <p:cNvPr id="833" name="Straight Connector 2"/>
          <p:cNvCxnSpPr/>
          <p:nvPr/>
        </p:nvCxnSpPr>
        <p:spPr>
          <a:xfrm flipH="1" flipV="1">
            <a:off x="5486400" y="-304560"/>
            <a:ext cx="152640" cy="533520"/>
          </a:xfrm>
          <a:prstGeom prst="straightConnector1">
            <a:avLst/>
          </a:prstGeom>
          <a:ln w="0">
            <a:noFill/>
          </a:ln>
        </p:spPr>
      </p:cxnSp>
    </p:spTree>
  </p:cSld>
</p:notes>
</file>

<file path=ppt/notesSlides/notesSlide9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35" name="PlaceHolder 2"/>
          <p:cNvSpPr>
            <a:spLocks noGrp="1"/>
          </p:cNvSpPr>
          <p:nvPr>
            <p:ph type="dt" idx="247"/>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36" name="PlaceHolder 3"/>
          <p:cNvSpPr>
            <a:spLocks noGrp="1"/>
          </p:cNvSpPr>
          <p:nvPr>
            <p:ph type="sldNum" idx="24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6FD5A671-C0F9-4542-B800-DC1B32166821}"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37" name="PlaceHolder 4"/>
          <p:cNvSpPr>
            <a:spLocks noGrp="1"/>
          </p:cNvSpPr>
          <p:nvPr>
            <p:ph type="sldImg"/>
          </p:nvPr>
        </p:nvSpPr>
        <p:spPr>
          <a:xfrm>
            <a:off x="380880" y="685800"/>
            <a:ext cx="6095520" cy="3428640"/>
          </a:xfrm>
          <a:prstGeom prst="rect">
            <a:avLst/>
          </a:prstGeom>
          <a:ln w="0">
            <a:noFill/>
          </a:ln>
        </p:spPr>
      </p:sp>
      <p:sp>
        <p:nvSpPr>
          <p:cNvPr id="838"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defTabSz="914400">
              <a:lnSpc>
                <a:spcPct val="100000"/>
              </a:lnSpc>
              <a:spcBef>
                <a:spcPts val="360"/>
              </a:spcBef>
              <a:buNone/>
              <a:tabLst>
                <a:tab algn="l" pos="0"/>
              </a:tabLst>
            </a:pPr>
            <a:r>
              <a:rPr b="0" lang="en-US" sz="2000" strike="noStrike" u="none">
                <a:solidFill>
                  <a:srgbClr val="000000"/>
                </a:solidFill>
                <a:effectLst/>
                <a:uFillTx/>
                <a:latin typeface="Arial"/>
              </a:rPr>
              <a:t>https://thrivenews.co/charlie-kirks-lasting-impact-on-the-next-generation/</a:t>
            </a:r>
            <a:endParaRPr b="0" lang="en-US" sz="2000" strike="noStrike" u="none">
              <a:solidFill>
                <a:srgbClr val="000000"/>
              </a:solidFill>
              <a:effectLst/>
              <a:uFillTx/>
              <a:latin typeface="Arial"/>
            </a:endParaRPr>
          </a:p>
          <a:p>
            <a:pPr indent="0" defTabSz="914400">
              <a:lnSpc>
                <a:spcPct val="100000"/>
              </a:lnSpc>
              <a:buNone/>
              <a:tabLst>
                <a:tab algn="l" pos="0"/>
              </a:tabLst>
            </a:pPr>
            <a:endParaRPr b="0" lang="en-US" sz="2000" strike="noStrike" u="none">
              <a:solidFill>
                <a:srgbClr val="000000"/>
              </a:solidFill>
              <a:effectLst/>
              <a:uFillTx/>
              <a:latin typeface="Arial"/>
            </a:endParaRPr>
          </a:p>
        </p:txBody>
      </p:sp>
      <p:cxnSp>
        <p:nvCxnSpPr>
          <p:cNvPr id="839" name="Straight Connector 2"/>
          <p:cNvCxnSpPr/>
          <p:nvPr/>
        </p:nvCxnSpPr>
        <p:spPr>
          <a:xfrm flipH="1" flipV="1">
            <a:off x="5486400" y="-304560"/>
            <a:ext cx="152640" cy="533520"/>
          </a:xfrm>
          <a:prstGeom prst="straightConnector1">
            <a:avLst/>
          </a:prstGeom>
          <a:ln w="0">
            <a:noFill/>
          </a:ln>
        </p:spPr>
      </p:cxnSp>
    </p:spTree>
  </p:cSld>
</p:notes>
</file>

<file path=ppt/notesSlides/notesSlide9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41" name="PlaceHolder 2"/>
          <p:cNvSpPr>
            <a:spLocks noGrp="1"/>
          </p:cNvSpPr>
          <p:nvPr>
            <p:ph type="dt" idx="249"/>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42" name="PlaceHolder 3"/>
          <p:cNvSpPr>
            <a:spLocks noGrp="1"/>
          </p:cNvSpPr>
          <p:nvPr>
            <p:ph type="sldNum" idx="25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3920044C-4FE4-4ACF-8EFC-26C79C52D4C5}"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43" name="PlaceHolder 4"/>
          <p:cNvSpPr>
            <a:spLocks noGrp="1"/>
          </p:cNvSpPr>
          <p:nvPr>
            <p:ph type="sldImg"/>
          </p:nvPr>
        </p:nvSpPr>
        <p:spPr>
          <a:xfrm>
            <a:off x="380880" y="685800"/>
            <a:ext cx="6095520" cy="3428640"/>
          </a:xfrm>
          <a:prstGeom prst="rect">
            <a:avLst/>
          </a:prstGeom>
          <a:ln w="0">
            <a:noFill/>
          </a:ln>
        </p:spPr>
      </p:sp>
      <p:sp>
        <p:nvSpPr>
          <p:cNvPr id="844"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defTabSz="914400">
              <a:lnSpc>
                <a:spcPct val="100000"/>
              </a:lnSpc>
              <a:spcBef>
                <a:spcPts val="360"/>
              </a:spcBef>
              <a:buNone/>
              <a:tabLst>
                <a:tab algn="l" pos="0"/>
              </a:tabLst>
            </a:pPr>
            <a:r>
              <a:rPr b="0" lang="en-US" sz="2000" strike="noStrike" u="none">
                <a:solidFill>
                  <a:srgbClr val="000000"/>
                </a:solidFill>
                <a:effectLst/>
                <a:uFillTx/>
                <a:latin typeface="Arial"/>
              </a:rPr>
              <a:t>https://thrivenews.co/charlie-kirks-lasting-impact-on-the-next-generation/</a:t>
            </a:r>
            <a:endParaRPr b="0" lang="en-US" sz="2000" strike="noStrike" u="none">
              <a:solidFill>
                <a:srgbClr val="000000"/>
              </a:solidFill>
              <a:effectLst/>
              <a:uFillTx/>
              <a:latin typeface="Arial"/>
            </a:endParaRPr>
          </a:p>
          <a:p>
            <a:pPr indent="0" defTabSz="914400">
              <a:lnSpc>
                <a:spcPct val="100000"/>
              </a:lnSpc>
              <a:buNone/>
              <a:tabLst>
                <a:tab algn="l" pos="0"/>
              </a:tabLst>
            </a:pPr>
            <a:endParaRPr b="0" lang="en-US" sz="2000" strike="noStrike" u="none">
              <a:solidFill>
                <a:srgbClr val="000000"/>
              </a:solidFill>
              <a:effectLst/>
              <a:uFillTx/>
              <a:latin typeface="Arial"/>
            </a:endParaRPr>
          </a:p>
        </p:txBody>
      </p:sp>
      <p:cxnSp>
        <p:nvCxnSpPr>
          <p:cNvPr id="845" name="Straight Connector 2"/>
          <p:cNvCxnSpPr/>
          <p:nvPr/>
        </p:nvCxnSpPr>
        <p:spPr>
          <a:xfrm flipH="1" flipV="1">
            <a:off x="5486400" y="-304560"/>
            <a:ext cx="152640" cy="533520"/>
          </a:xfrm>
          <a:prstGeom prst="straightConnector1">
            <a:avLst/>
          </a:prstGeom>
          <a:ln w="0">
            <a:noFill/>
          </a:ln>
        </p:spPr>
      </p:cxnSp>
    </p:spTree>
  </p:cSld>
</p:notes>
</file>

<file path=ppt/notesSlides/notesSlide9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PlaceHolder 1"/>
          <p:cNvSpPr>
            <a:spLocks noGrp="1"/>
          </p:cNvSpPr>
          <p:nvPr>
            <p:ph type="hdr"/>
          </p:nvPr>
        </p:nvSpPr>
        <p:spPr>
          <a:xfrm>
            <a:off x="0" y="0"/>
            <a:ext cx="2971440" cy="456840"/>
          </a:xfrm>
          <a:prstGeom prst="rect">
            <a:avLst/>
          </a:prstGeom>
          <a:noFill/>
          <a:ln w="0">
            <a:noFill/>
          </a:ln>
        </p:spPr>
        <p:txBody>
          <a:bodyPr numCol="1" spcCol="0" lIns="91440" rIns="91440" tIns="45720" bIns="45720" anchor="t">
            <a:noAutofit/>
          </a:bodyPr>
          <a:p>
            <a:pPr indent="0" defTabSz="914400">
              <a:lnSpc>
                <a:spcPct val="100000"/>
              </a:lnSpc>
              <a:buNone/>
              <a:tabLst>
                <a:tab algn="l" pos="0"/>
              </a:tabLst>
            </a:pPr>
            <a:r>
              <a:rPr b="0" lang="en-US" sz="1200" strike="noStrike" u="none">
                <a:solidFill>
                  <a:srgbClr val="ffffff"/>
                </a:solidFill>
                <a:effectLst/>
                <a:uFillTx/>
                <a:latin typeface="Arial"/>
                <a:ea typeface="+mn-ea"/>
              </a:rPr>
              <a:t>A Grain of Wheat Yn 8.24. Sept 20, 2025</a:t>
            </a:r>
            <a:endParaRPr b="0" lang="en-US" sz="1200" strike="noStrike" u="none">
              <a:solidFill>
                <a:srgbClr val="000000"/>
              </a:solidFill>
              <a:effectLst/>
              <a:uFillTx/>
              <a:latin typeface="Times New Roman"/>
            </a:endParaRPr>
          </a:p>
        </p:txBody>
      </p:sp>
      <p:sp>
        <p:nvSpPr>
          <p:cNvPr id="847" name="PlaceHolder 2"/>
          <p:cNvSpPr>
            <a:spLocks noGrp="1"/>
          </p:cNvSpPr>
          <p:nvPr>
            <p:ph type="dt" idx="25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r>
              <a:rPr b="0" lang="en-US" sz="1200" strike="noStrike" u="none">
                <a:solidFill>
                  <a:srgbClr val="ffffff"/>
                </a:solidFill>
                <a:effectLst/>
                <a:uFillTx/>
                <a:latin typeface="Arial"/>
                <a:ea typeface="+mn-ea"/>
              </a:rPr>
              <a:t>Sept 20, 2025 2785</a:t>
            </a:r>
            <a:endParaRPr b="0" lang="en-US" sz="1200" strike="noStrike" u="none">
              <a:solidFill>
                <a:srgbClr val="000000"/>
              </a:solidFill>
              <a:effectLst/>
              <a:uFillTx/>
              <a:latin typeface="Times New Roman"/>
            </a:endParaRPr>
          </a:p>
        </p:txBody>
      </p:sp>
      <p:sp>
        <p:nvSpPr>
          <p:cNvPr id="848" name="PlaceHolder 3"/>
          <p:cNvSpPr>
            <a:spLocks noGrp="1"/>
          </p:cNvSpPr>
          <p:nvPr>
            <p:ph type="sldNum" idx="25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en-US" sz="1200" strike="noStrike" u="none">
                <a:solidFill>
                  <a:srgbClr val="ffffff"/>
                </a:solidFill>
                <a:effectLst/>
                <a:uFillTx/>
                <a:latin typeface="Arial"/>
                <a:ea typeface="+mn-ea"/>
              </a:defRPr>
            </a:lvl1pPr>
          </a:lstStyle>
          <a:p>
            <a:pPr indent="0" algn="r" defTabSz="914400">
              <a:lnSpc>
                <a:spcPct val="100000"/>
              </a:lnSpc>
              <a:buNone/>
              <a:tabLst>
                <a:tab algn="l" pos="0"/>
              </a:tabLst>
            </a:pPr>
            <a:fld id="{0EAD96AE-DD27-42E5-B694-235EEAE6086F}" type="slidenum">
              <a:rPr b="0" lang="en-US" sz="1200" strike="noStrike" u="none">
                <a:solidFill>
                  <a:srgbClr val="ffffff"/>
                </a:solidFill>
                <a:effectLst/>
                <a:uFillTx/>
                <a:latin typeface="Arial"/>
                <a:ea typeface="+mn-ea"/>
              </a:rPr>
              <a:t>&lt;number&gt;</a:t>
            </a:fld>
            <a:endParaRPr b="0" lang="en-US" sz="1200" strike="noStrike" u="none">
              <a:solidFill>
                <a:srgbClr val="000000"/>
              </a:solidFill>
              <a:effectLst/>
              <a:uFillTx/>
              <a:latin typeface="Times New Roman"/>
            </a:endParaRPr>
          </a:p>
        </p:txBody>
      </p:sp>
      <p:sp>
        <p:nvSpPr>
          <p:cNvPr id="849" name="PlaceHolder 4"/>
          <p:cNvSpPr>
            <a:spLocks noGrp="1"/>
          </p:cNvSpPr>
          <p:nvPr>
            <p:ph type="sldImg"/>
          </p:nvPr>
        </p:nvSpPr>
        <p:spPr>
          <a:xfrm>
            <a:off x="380880" y="685800"/>
            <a:ext cx="6095520" cy="3428640"/>
          </a:xfrm>
          <a:prstGeom prst="rect">
            <a:avLst/>
          </a:prstGeom>
          <a:ln w="0">
            <a:noFill/>
          </a:ln>
        </p:spPr>
      </p:sp>
      <p:sp>
        <p:nvSpPr>
          <p:cNvPr id="850" name="PlaceHolder 5"/>
          <p:cNvSpPr>
            <a:spLocks noGrp="1"/>
          </p:cNvSpPr>
          <p:nvPr>
            <p:ph type="body"/>
          </p:nvPr>
        </p:nvSpPr>
        <p:spPr>
          <a:xfrm>
            <a:off x="152280" y="4114800"/>
            <a:ext cx="6552720" cy="4876560"/>
          </a:xfrm>
          <a:prstGeom prst="rect">
            <a:avLst/>
          </a:prstGeom>
          <a:noFill/>
          <a:ln w="0">
            <a:noFill/>
          </a:ln>
        </p:spPr>
        <p:txBody>
          <a:bodyPr numCol="1" spcCol="0" lIns="91440" rIns="91440" tIns="45720" bIns="45720" anchor="t">
            <a:noAutofit/>
          </a:bodyPr>
          <a:p>
            <a:pPr indent="0">
              <a:buNone/>
            </a:pPr>
            <a:endParaRPr b="0" lang="en-US" sz="1800" strike="noStrike" u="none">
              <a:solidFill>
                <a:srgbClr val="000000"/>
              </a:solidFill>
              <a:effectLst/>
              <a:uFillTx/>
              <a:latin typeface="Arial"/>
            </a:endParaRPr>
          </a:p>
        </p:txBody>
      </p:sp>
      <p:cxnSp>
        <p:nvCxnSpPr>
          <p:cNvPr id="851" name="Straight Connector 2"/>
          <p:cNvCxnSpPr/>
          <p:nvPr/>
        </p:nvCxnSpPr>
        <p:spPr>
          <a:xfrm flipH="1" flipV="1">
            <a:off x="5486400" y="-304560"/>
            <a:ext cx="152640" cy="533520"/>
          </a:xfrm>
          <a:prstGeom prst="straightConnector1">
            <a:avLst/>
          </a:prstGeom>
          <a:ln w="0">
            <a:noFill/>
          </a:ln>
        </p:spPr>
      </p:cxn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blipFill rotWithShape="0">
          <a:blip r:embed="rId2"/>
          <a:stretch/>
        </a:blip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657440" y="3348000"/>
            <a:ext cx="6857640" cy="1230840"/>
          </a:xfrm>
          <a:prstGeom prst="rect">
            <a:avLst/>
          </a:prstGeom>
          <a:noFill/>
          <a:ln w="0">
            <a:noFill/>
          </a:ln>
        </p:spPr>
        <p:txBody>
          <a:bodyPr lIns="91440" rIns="91440" tIns="45720" bIns="45720" anchor="t">
            <a:normAutofit fontScale="70000" lnSpcReduction="19999"/>
          </a:bodyPr>
          <a:p>
            <a:pPr indent="0" algn="r" defTabSz="685800">
              <a:lnSpc>
                <a:spcPct val="90000"/>
              </a:lnSpc>
              <a:buNone/>
            </a:pPr>
            <a:r>
              <a:rPr b="0" lang="en-US" sz="7200" spc="-224" strike="noStrike" u="none">
                <a:solidFill>
                  <a:srgbClr val="ffffff"/>
                </a:solidFill>
                <a:effectLst/>
                <a:uFillTx/>
                <a:latin typeface="Corbel"/>
              </a:rPr>
              <a:t>Click to edit Master title style</a:t>
            </a:r>
            <a:endParaRPr b="0" lang="en-US" sz="7200" strike="noStrike" u="none">
              <a:solidFill>
                <a:schemeClr val="dk1"/>
              </a:solidFill>
              <a:effectLst/>
              <a:uFillTx/>
              <a:latin typeface="Arial Rounded MT Bold"/>
            </a:endParaRPr>
          </a:p>
        </p:txBody>
      </p:sp>
      <p:sp>
        <p:nvSpPr>
          <p:cNvPr id="3" name="PlaceHolder 2"/>
          <p:cNvSpPr>
            <a:spLocks noGrp="1"/>
          </p:cNvSpPr>
          <p:nvPr>
            <p:ph type="dt" idx="1"/>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4" name="PlaceHolder 3"/>
          <p:cNvSpPr>
            <a:spLocks noGrp="1"/>
          </p:cNvSpPr>
          <p:nvPr>
            <p:ph type="ftr" idx="2"/>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5" name="PlaceHolder 4"/>
          <p:cNvSpPr>
            <a:spLocks noGrp="1"/>
          </p:cNvSpPr>
          <p:nvPr>
            <p:ph type="sldNum" idx="3"/>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7B1F77E4-F5D8-4E1F-A774-56E8AF421D31}"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
        <p:nvSpPr>
          <p:cNvPr id="6" name="PlaceHolder 5"/>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en-US" sz="2100" strike="noStrike" u="none">
                <a:solidFill>
                  <a:schemeClr val="lt1">
                    <a:lumMod val="93000"/>
                  </a:schemeClr>
                </a:solidFill>
                <a:effectLst/>
                <a:uFillTx/>
                <a:latin typeface="Corbel"/>
              </a:rPr>
              <a:t>Click to edit the outline text format</a:t>
            </a:r>
            <a:endParaRPr b="0" lang="en-US" sz="2100" strike="noStrike" u="none">
              <a:solidFill>
                <a:schemeClr val="lt1">
                  <a:lumMod val="93000"/>
                </a:schemeClr>
              </a:solidFill>
              <a:effectLst/>
              <a:uFillTx/>
              <a:latin typeface="Corbel"/>
            </a:endParaRPr>
          </a:p>
          <a:p>
            <a:pPr lvl="1" marL="864000" indent="-324000">
              <a:lnSpc>
                <a:spcPct val="90000"/>
              </a:lnSpc>
              <a:spcBef>
                <a:spcPts val="1134"/>
              </a:spcBef>
              <a:buClr>
                <a:srgbClr val="ffffff"/>
              </a:buClr>
              <a:buSzPct val="75000"/>
              <a:buFont typeface="Symbol" charset="2"/>
              <a:buChar char=""/>
            </a:pPr>
            <a:r>
              <a:rPr b="0" lang="en-US" sz="1500" strike="noStrike" u="none">
                <a:solidFill>
                  <a:schemeClr val="lt1">
                    <a:lumMod val="93000"/>
                  </a:schemeClr>
                </a:solidFill>
                <a:effectLst/>
                <a:uFillTx/>
                <a:latin typeface="Corbel"/>
              </a:rPr>
              <a:t>Second Outline Level</a:t>
            </a:r>
            <a:endParaRPr b="0" lang="en-US" sz="1500" strike="noStrike" u="none">
              <a:solidFill>
                <a:schemeClr val="lt1">
                  <a:lumMod val="93000"/>
                </a:schemeClr>
              </a:solidFill>
              <a:effectLst/>
              <a:uFillTx/>
              <a:latin typeface="Corbel"/>
            </a:endParaRPr>
          </a:p>
          <a:p>
            <a:pPr lvl="2" marL="1296000" indent="-288000">
              <a:lnSpc>
                <a:spcPct val="90000"/>
              </a:lnSpc>
              <a:spcBef>
                <a:spcPts val="850"/>
              </a:spcBef>
              <a:buClr>
                <a:srgbClr val="ffffff"/>
              </a:buClr>
              <a:buSzPct val="45000"/>
              <a:buFont typeface="Wingdings" charset="2"/>
              <a:buChar char=""/>
            </a:pPr>
            <a:r>
              <a:rPr b="0" lang="en-US" sz="1350" strike="noStrike" u="none">
                <a:solidFill>
                  <a:schemeClr val="lt1">
                    <a:lumMod val="93000"/>
                  </a:schemeClr>
                </a:solidFill>
                <a:effectLst/>
                <a:uFillTx/>
                <a:latin typeface="Corbel"/>
              </a:rPr>
              <a:t>Third Outline Level</a:t>
            </a:r>
            <a:endParaRPr b="0" lang="en-US" sz="1350" strike="noStrike" u="none">
              <a:solidFill>
                <a:schemeClr val="lt1">
                  <a:lumMod val="93000"/>
                </a:schemeClr>
              </a:solidFill>
              <a:effectLst/>
              <a:uFillTx/>
              <a:latin typeface="Corbel"/>
            </a:endParaRPr>
          </a:p>
          <a:p>
            <a:pPr lvl="3" marL="1728000" indent="-216000">
              <a:lnSpc>
                <a:spcPct val="90000"/>
              </a:lnSpc>
              <a:spcBef>
                <a:spcPts val="567"/>
              </a:spcBef>
              <a:buClr>
                <a:srgbClr val="ffffff"/>
              </a:buClr>
              <a:buSzPct val="75000"/>
              <a:buFont typeface="Symbol" charset="2"/>
              <a:buChar char=""/>
            </a:pPr>
            <a:r>
              <a:rPr b="0" lang="en-US" sz="1350" strike="noStrike" u="none">
                <a:solidFill>
                  <a:schemeClr val="lt1">
                    <a:lumMod val="93000"/>
                  </a:schemeClr>
                </a:solidFill>
                <a:effectLst/>
                <a:uFillTx/>
                <a:latin typeface="Corbel"/>
              </a:rPr>
              <a:t>Fourth Outline Level</a:t>
            </a:r>
            <a:endParaRPr b="0" lang="en-US" sz="1350" strike="noStrike" u="none">
              <a:solidFill>
                <a:schemeClr val="lt1">
                  <a:lumMod val="93000"/>
                </a:schemeClr>
              </a:solidFill>
              <a:effectLst/>
              <a:uFillTx/>
              <a:latin typeface="Corbel"/>
            </a:endParaRPr>
          </a:p>
          <a:p>
            <a:pPr lvl="4" marL="2160000" indent="-216000">
              <a:lnSpc>
                <a:spcPct val="90000"/>
              </a:lnSpc>
              <a:spcBef>
                <a:spcPts val="283"/>
              </a:spcBef>
              <a:buClr>
                <a:srgbClr val="ffffff"/>
              </a:buClr>
              <a:buSzPct val="45000"/>
              <a:buFont typeface="Wingdings" charset="2"/>
              <a:buChar char=""/>
            </a:pPr>
            <a:r>
              <a:rPr b="0" lang="en-US" sz="2000" strike="noStrike" u="none">
                <a:solidFill>
                  <a:schemeClr val="lt1">
                    <a:lumMod val="93000"/>
                  </a:schemeClr>
                </a:solidFill>
                <a:effectLst/>
                <a:uFillTx/>
                <a:latin typeface="Corbel"/>
              </a:rPr>
              <a:t>Fifth Outline Level</a:t>
            </a:r>
            <a:endParaRPr b="0" lang="en-US" sz="2000" strike="noStrike" u="none">
              <a:solidFill>
                <a:schemeClr val="lt1">
                  <a:lumMod val="93000"/>
                </a:schemeClr>
              </a:solidFill>
              <a:effectLst/>
              <a:uFillTx/>
              <a:latin typeface="Corbel"/>
            </a:endParaRPr>
          </a:p>
          <a:p>
            <a:pPr lvl="5" marL="2592000" indent="-216000">
              <a:lnSpc>
                <a:spcPct val="90000"/>
              </a:lnSpc>
              <a:spcBef>
                <a:spcPts val="283"/>
              </a:spcBef>
              <a:buClr>
                <a:srgbClr val="ffffff"/>
              </a:buClr>
              <a:buSzPct val="45000"/>
              <a:buFont typeface="Wingdings" charset="2"/>
              <a:buChar char=""/>
            </a:pPr>
            <a:r>
              <a:rPr b="0" lang="en-US" sz="2000" strike="noStrike" u="none">
                <a:solidFill>
                  <a:schemeClr val="lt1">
                    <a:lumMod val="93000"/>
                  </a:schemeClr>
                </a:solidFill>
                <a:effectLst/>
                <a:uFillTx/>
                <a:latin typeface="Corbel"/>
              </a:rPr>
              <a:t>Sixth Outline Level</a:t>
            </a:r>
            <a:endParaRPr b="0" lang="en-US" sz="2000" strike="noStrike" u="none">
              <a:solidFill>
                <a:schemeClr val="lt1">
                  <a:lumMod val="93000"/>
                </a:schemeClr>
              </a:solidFill>
              <a:effectLst/>
              <a:uFillTx/>
              <a:latin typeface="Corbel"/>
            </a:endParaRPr>
          </a:p>
          <a:p>
            <a:pPr lvl="6" marL="3024000" indent="-216000">
              <a:lnSpc>
                <a:spcPct val="90000"/>
              </a:lnSpc>
              <a:spcBef>
                <a:spcPts val="283"/>
              </a:spcBef>
              <a:buClr>
                <a:srgbClr val="ffffff"/>
              </a:buClr>
              <a:buSzPct val="45000"/>
              <a:buFont typeface="Wingdings" charset="2"/>
              <a:buChar char=""/>
            </a:pPr>
            <a:r>
              <a:rPr b="0" lang="en-US" sz="2000" strike="noStrike" u="none">
                <a:solidFill>
                  <a:schemeClr val="lt1">
                    <a:lumMod val="93000"/>
                  </a:schemeClr>
                </a:solidFill>
                <a:effectLst/>
                <a:uFillTx/>
                <a:latin typeface="Corbel"/>
              </a:rPr>
              <a:t>Seventh Outline Level</a:t>
            </a:r>
            <a:endParaRPr b="0" lang="en-US" sz="2000" strike="noStrike" u="none">
              <a:solidFill>
                <a:schemeClr val="lt1">
                  <a:lumMod val="93000"/>
                </a:schemeClr>
              </a:solidFill>
              <a:effectLst/>
              <a:uFillTx/>
              <a:latin typeface="Corbel"/>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blipFill rotWithShape="0">
          <a:blip r:embed="rId2"/>
          <a:stretch/>
        </a:blipFill>
      </p:bgPr>
    </p:bg>
    <p:spTree>
      <p:nvGrpSpPr>
        <p:cNvPr id="1" name=""/>
        <p:cNvGrpSpPr/>
        <p:nvPr/>
      </p:nvGrpSpPr>
      <p:grpSpPr>
        <a:xfrm>
          <a:off x="0" y="0"/>
          <a:ext cx="0" cy="0"/>
          <a:chOff x="0" y="0"/>
          <a:chExt cx="0" cy="0"/>
        </a:xfrm>
      </p:grpSpPr>
      <p:sp>
        <p:nvSpPr>
          <p:cNvPr id="64"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65" name="PlaceHolder 2"/>
          <p:cNvSpPr>
            <a:spLocks noGrp="1"/>
          </p:cNvSpPr>
          <p:nvPr>
            <p:ph type="body"/>
          </p:nvPr>
        </p:nvSpPr>
        <p:spPr>
          <a:xfrm>
            <a:off x="839880" y="1369080"/>
            <a:ext cx="7674840" cy="326304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66" name="PlaceHolder 3"/>
          <p:cNvSpPr>
            <a:spLocks noGrp="1"/>
          </p:cNvSpPr>
          <p:nvPr>
            <p:ph type="dt" idx="28"/>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67" name="PlaceHolder 4"/>
          <p:cNvSpPr>
            <a:spLocks noGrp="1"/>
          </p:cNvSpPr>
          <p:nvPr>
            <p:ph type="ftr" idx="29"/>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68" name="PlaceHolder 5"/>
          <p:cNvSpPr>
            <a:spLocks noGrp="1"/>
          </p:cNvSpPr>
          <p:nvPr>
            <p:ph type="sldNum" idx="30"/>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666017CE-E5A4-4F5A-ADE6-C8F55F64A621}"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blipFill rotWithShape="0">
          <a:blip r:embed="rId2"/>
          <a:stretch/>
        </a:blipFill>
      </p:bgPr>
    </p:bg>
    <p:spTree>
      <p:nvGrpSpPr>
        <p:cNvPr id="1" name=""/>
        <p:cNvGrpSpPr/>
        <p:nvPr/>
      </p:nvGrpSpPr>
      <p:grpSpPr>
        <a:xfrm>
          <a:off x="0" y="0"/>
          <a:ext cx="0" cy="0"/>
          <a:chOff x="0" y="0"/>
          <a:chExt cx="0" cy="0"/>
        </a:xfrm>
      </p:grpSpPr>
      <p:sp>
        <p:nvSpPr>
          <p:cNvPr id="69" name="PlaceHolder 1"/>
          <p:cNvSpPr>
            <a:spLocks noGrp="1"/>
          </p:cNvSpPr>
          <p:nvPr>
            <p:ph type="title"/>
          </p:nvPr>
        </p:nvSpPr>
        <p:spPr>
          <a:xfrm>
            <a:off x="640800" y="3348000"/>
            <a:ext cx="6857640" cy="1230840"/>
          </a:xfrm>
          <a:prstGeom prst="rect">
            <a:avLst/>
          </a:prstGeom>
          <a:noFill/>
          <a:ln w="0">
            <a:noFill/>
          </a:ln>
        </p:spPr>
        <p:txBody>
          <a:bodyPr lIns="91440" rIns="91440" tIns="45720" bIns="45720" anchor="t">
            <a:normAutofit fontScale="70000" lnSpcReduction="19999"/>
          </a:bodyPr>
          <a:p>
            <a:pPr indent="0" defTabSz="685800">
              <a:lnSpc>
                <a:spcPct val="90000"/>
              </a:lnSpc>
              <a:buNone/>
            </a:pPr>
            <a:r>
              <a:rPr b="0" lang="en-US" sz="7200" spc="-224" strike="noStrike" u="none">
                <a:solidFill>
                  <a:srgbClr val="ffffff"/>
                </a:solidFill>
                <a:effectLst/>
                <a:uFillTx/>
                <a:latin typeface="Corbel"/>
              </a:rPr>
              <a:t>Click to edit Master title style</a:t>
            </a:r>
            <a:endParaRPr b="0" lang="en-US" sz="7200" strike="noStrike" u="none">
              <a:solidFill>
                <a:schemeClr val="dk1"/>
              </a:solidFill>
              <a:effectLst/>
              <a:uFillTx/>
              <a:latin typeface="Arial Rounded MT Bold"/>
            </a:endParaRPr>
          </a:p>
        </p:txBody>
      </p:sp>
      <p:sp>
        <p:nvSpPr>
          <p:cNvPr id="70" name="PlaceHolder 2"/>
          <p:cNvSpPr>
            <a:spLocks noGrp="1"/>
          </p:cNvSpPr>
          <p:nvPr>
            <p:ph type="dt" idx="31"/>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71" name="PlaceHolder 3"/>
          <p:cNvSpPr>
            <a:spLocks noGrp="1"/>
          </p:cNvSpPr>
          <p:nvPr>
            <p:ph type="ftr" idx="32"/>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72" name="PlaceHolder 4"/>
          <p:cNvSpPr>
            <a:spLocks noGrp="1"/>
          </p:cNvSpPr>
          <p:nvPr>
            <p:ph type="sldNum" idx="33"/>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B41B40EF-1AFD-4544-973C-72FEC4529F4C}"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blipFill rotWithShape="0">
          <a:blip r:embed="rId2"/>
          <a:stretch/>
        </a:blipFill>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74" name="PlaceHolder 2"/>
          <p:cNvSpPr>
            <a:spLocks noGrp="1"/>
          </p:cNvSpPr>
          <p:nvPr>
            <p:ph type="body"/>
          </p:nvPr>
        </p:nvSpPr>
        <p:spPr>
          <a:xfrm>
            <a:off x="839880" y="1369080"/>
            <a:ext cx="3768480" cy="326304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75" name="PlaceHolder 3"/>
          <p:cNvSpPr>
            <a:spLocks noGrp="1"/>
          </p:cNvSpPr>
          <p:nvPr>
            <p:ph type="body"/>
          </p:nvPr>
        </p:nvSpPr>
        <p:spPr>
          <a:xfrm>
            <a:off x="4739760" y="1369080"/>
            <a:ext cx="3774960" cy="326304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76" name="PlaceHolder 4"/>
          <p:cNvSpPr>
            <a:spLocks noGrp="1"/>
          </p:cNvSpPr>
          <p:nvPr>
            <p:ph type="dt" idx="34"/>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77" name="PlaceHolder 5"/>
          <p:cNvSpPr>
            <a:spLocks noGrp="1"/>
          </p:cNvSpPr>
          <p:nvPr>
            <p:ph type="ftr" idx="35"/>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78" name="PlaceHolder 6"/>
          <p:cNvSpPr>
            <a:spLocks noGrp="1"/>
          </p:cNvSpPr>
          <p:nvPr>
            <p:ph type="sldNum" idx="36"/>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B1E48D24-9DA8-4E72-9D77-7E8945D88559}"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blipFill rotWithShape="0">
          <a:blip r:embed="rId2"/>
          <a:stretch/>
        </a:blipFill>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3000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80" name="PlaceHolder 2"/>
          <p:cNvSpPr>
            <a:spLocks noGrp="1"/>
          </p:cNvSpPr>
          <p:nvPr>
            <p:ph type="body"/>
          </p:nvPr>
        </p:nvSpPr>
        <p:spPr>
          <a:xfrm>
            <a:off x="839880" y="1260720"/>
            <a:ext cx="3768480" cy="6174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81" name="PlaceHolder 3"/>
          <p:cNvSpPr>
            <a:spLocks noGrp="1"/>
          </p:cNvSpPr>
          <p:nvPr>
            <p:ph type="body"/>
          </p:nvPr>
        </p:nvSpPr>
        <p:spPr>
          <a:xfrm>
            <a:off x="839880" y="1878840"/>
            <a:ext cx="3768480" cy="276300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82" name="PlaceHolder 4"/>
          <p:cNvSpPr>
            <a:spLocks noGrp="1"/>
          </p:cNvSpPr>
          <p:nvPr>
            <p:ph type="body"/>
          </p:nvPr>
        </p:nvSpPr>
        <p:spPr>
          <a:xfrm>
            <a:off x="4739760" y="1260720"/>
            <a:ext cx="3776400" cy="617400"/>
          </a:xfrm>
          <a:prstGeom prst="rect">
            <a:avLst/>
          </a:prstGeom>
          <a:noFill/>
          <a:ln w="0">
            <a:noFill/>
          </a:ln>
        </p:spPr>
        <p:txBody>
          <a:bodyPr lIns="91440" rIns="91440" tIns="45720" bIns="45720" anchor="b">
            <a:norm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83" name="PlaceHolder 5"/>
          <p:cNvSpPr>
            <a:spLocks noGrp="1"/>
          </p:cNvSpPr>
          <p:nvPr>
            <p:ph type="body"/>
          </p:nvPr>
        </p:nvSpPr>
        <p:spPr>
          <a:xfrm>
            <a:off x="4739760" y="1878840"/>
            <a:ext cx="3776400" cy="276300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84" name="PlaceHolder 6"/>
          <p:cNvSpPr>
            <a:spLocks noGrp="1"/>
          </p:cNvSpPr>
          <p:nvPr>
            <p:ph type="dt" idx="37"/>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85" name="PlaceHolder 7"/>
          <p:cNvSpPr>
            <a:spLocks noGrp="1"/>
          </p:cNvSpPr>
          <p:nvPr>
            <p:ph type="ftr" idx="38"/>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86" name="PlaceHolder 8"/>
          <p:cNvSpPr>
            <a:spLocks noGrp="1"/>
          </p:cNvSpPr>
          <p:nvPr>
            <p:ph type="sldNum" idx="39"/>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2F46AD8A-D1EA-4277-990A-918B05D23114}"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blipFill rotWithShape="0">
          <a:blip r:embed="rId2"/>
          <a:stretch/>
        </a:blipFill>
      </p:bgPr>
    </p:bg>
    <p:spTree>
      <p:nvGrpSpPr>
        <p:cNvPr id="1" name=""/>
        <p:cNvGrpSpPr/>
        <p:nvPr/>
      </p:nvGrpSpPr>
      <p:grpSpPr>
        <a:xfrm>
          <a:off x="0" y="0"/>
          <a:ext cx="0" cy="0"/>
          <a:chOff x="0" y="0"/>
          <a:chExt cx="0" cy="0"/>
        </a:xfrm>
      </p:grpSpPr>
      <p:sp>
        <p:nvSpPr>
          <p:cNvPr id="87"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88" name="PlaceHolder 2"/>
          <p:cNvSpPr>
            <a:spLocks noGrp="1"/>
          </p:cNvSpPr>
          <p:nvPr>
            <p:ph type="dt" idx="40"/>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89" name="PlaceHolder 3"/>
          <p:cNvSpPr>
            <a:spLocks noGrp="1"/>
          </p:cNvSpPr>
          <p:nvPr>
            <p:ph type="ftr" idx="41"/>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90" name="PlaceHolder 4"/>
          <p:cNvSpPr>
            <a:spLocks noGrp="1"/>
          </p:cNvSpPr>
          <p:nvPr>
            <p:ph type="sldNum" idx="42"/>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79C9BD4C-C891-4893-9CF3-8AF20E19EC00}"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blipFill rotWithShape="0">
          <a:blip r:embed="rId2"/>
          <a:stretch/>
        </a:blipFill>
      </p:bgPr>
    </p:bg>
    <p:spTree>
      <p:nvGrpSpPr>
        <p:cNvPr id="1" name=""/>
        <p:cNvGrpSpPr/>
        <p:nvPr/>
      </p:nvGrpSpPr>
      <p:grpSpPr>
        <a:xfrm>
          <a:off x="0" y="0"/>
          <a:ext cx="0" cy="0"/>
          <a:chOff x="0" y="0"/>
          <a:chExt cx="0" cy="0"/>
        </a:xfrm>
      </p:grpSpPr>
      <p:sp>
        <p:nvSpPr>
          <p:cNvPr id="91" name="PlaceHolder 1"/>
          <p:cNvSpPr>
            <a:spLocks noGrp="1"/>
          </p:cNvSpPr>
          <p:nvPr>
            <p:ph type="dt" idx="43"/>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92" name="PlaceHolder 2"/>
          <p:cNvSpPr>
            <a:spLocks noGrp="1"/>
          </p:cNvSpPr>
          <p:nvPr>
            <p:ph type="ftr" idx="44"/>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93" name="PlaceHolder 3"/>
          <p:cNvSpPr>
            <a:spLocks noGrp="1"/>
          </p:cNvSpPr>
          <p:nvPr>
            <p:ph type="sldNum" idx="45"/>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CBBC2EAB-0830-49E9-A6B1-A4E24470BE43}"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blipFill rotWithShape="0">
          <a:blip r:embed="rId2"/>
          <a:stretch/>
        </a:blipFill>
      </p:bgPr>
    </p:bg>
    <p:spTree>
      <p:nvGrpSpPr>
        <p:cNvPr id="1" name=""/>
        <p:cNvGrpSpPr/>
        <p:nvPr/>
      </p:nvGrpSpPr>
      <p:grpSpPr>
        <a:xfrm>
          <a:off x="0" y="0"/>
          <a:ext cx="0" cy="0"/>
          <a:chOff x="0" y="0"/>
          <a:chExt cx="0" cy="0"/>
        </a:xfrm>
      </p:grpSpPr>
      <p:sp>
        <p:nvSpPr>
          <p:cNvPr id="94" name="PlaceHolder 1"/>
          <p:cNvSpPr>
            <a:spLocks noGrp="1"/>
          </p:cNvSpPr>
          <p:nvPr>
            <p:ph type="title"/>
          </p:nvPr>
        </p:nvSpPr>
        <p:spPr>
          <a:xfrm>
            <a:off x="630000" y="343080"/>
            <a:ext cx="2948760" cy="1199880"/>
          </a:xfrm>
          <a:prstGeom prst="rect">
            <a:avLst/>
          </a:prstGeom>
          <a:noFill/>
          <a:ln w="0">
            <a:noFill/>
          </a:ln>
        </p:spPr>
        <p:txBody>
          <a:bodyPr lIns="91440" rIns="91440" tIns="45720" bIns="45720" anchor="b">
            <a:noAutofit/>
          </a:bodyPr>
          <a:p>
            <a:pPr indent="0" defTabSz="685800">
              <a:lnSpc>
                <a:spcPct val="90000"/>
              </a:lnSpc>
              <a:buNone/>
            </a:pPr>
            <a:r>
              <a:rPr b="0" lang="en-US" sz="2400" strike="noStrike" u="none">
                <a:solidFill>
                  <a:srgbClr val="ffffff"/>
                </a:solidFill>
                <a:effectLst/>
                <a:uFillTx/>
                <a:latin typeface="Corbel"/>
              </a:rPr>
              <a:t>Click to edit Master title style</a:t>
            </a:r>
            <a:endParaRPr b="0" lang="en-US" sz="2400" strike="noStrike" u="none">
              <a:solidFill>
                <a:schemeClr val="dk1"/>
              </a:solidFill>
              <a:effectLst/>
              <a:uFillTx/>
              <a:latin typeface="Arial Rounded MT Bold"/>
            </a:endParaRPr>
          </a:p>
        </p:txBody>
      </p:sp>
      <p:sp>
        <p:nvSpPr>
          <p:cNvPr id="95" name="PlaceHolder 2"/>
          <p:cNvSpPr>
            <a:spLocks noGrp="1"/>
          </p:cNvSpPr>
          <p:nvPr>
            <p:ph type="body"/>
          </p:nvPr>
        </p:nvSpPr>
        <p:spPr>
          <a:xfrm>
            <a:off x="3887280" y="740520"/>
            <a:ext cx="4628880" cy="365472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96" name="PlaceHolder 3"/>
          <p:cNvSpPr>
            <a:spLocks noGrp="1"/>
          </p:cNvSpPr>
          <p:nvPr>
            <p:ph type="body"/>
          </p:nvPr>
        </p:nvSpPr>
        <p:spPr>
          <a:xfrm>
            <a:off x="839880" y="1542960"/>
            <a:ext cx="2738520" cy="285840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97" name="PlaceHolder 4"/>
          <p:cNvSpPr>
            <a:spLocks noGrp="1"/>
          </p:cNvSpPr>
          <p:nvPr>
            <p:ph type="dt" idx="46"/>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98" name="PlaceHolder 5"/>
          <p:cNvSpPr>
            <a:spLocks noGrp="1"/>
          </p:cNvSpPr>
          <p:nvPr>
            <p:ph type="ftr" idx="47"/>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99" name="PlaceHolder 6"/>
          <p:cNvSpPr>
            <a:spLocks noGrp="1"/>
          </p:cNvSpPr>
          <p:nvPr>
            <p:ph type="sldNum" idx="48"/>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9EE071F1-DA58-468C-B7B8-7F54A8F51701}"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blipFill rotWithShape="0">
          <a:blip r:embed="rId2"/>
          <a:stretch/>
        </a:blipFill>
      </p:bgPr>
    </p:bg>
    <p:spTree>
      <p:nvGrpSpPr>
        <p:cNvPr id="1" name=""/>
        <p:cNvGrpSpPr/>
        <p:nvPr/>
      </p:nvGrpSpPr>
      <p:grpSpPr>
        <a:xfrm>
          <a:off x="0" y="0"/>
          <a:ext cx="0" cy="0"/>
          <a:chOff x="0" y="0"/>
          <a:chExt cx="0" cy="0"/>
        </a:xfrm>
      </p:grpSpPr>
      <p:sp>
        <p:nvSpPr>
          <p:cNvPr id="100" name="PlaceHolder 1"/>
          <p:cNvSpPr>
            <a:spLocks noGrp="1"/>
          </p:cNvSpPr>
          <p:nvPr>
            <p:ph type="title"/>
          </p:nvPr>
        </p:nvSpPr>
        <p:spPr>
          <a:xfrm>
            <a:off x="630000" y="343080"/>
            <a:ext cx="2948760" cy="1199880"/>
          </a:xfrm>
          <a:prstGeom prst="rect">
            <a:avLst/>
          </a:prstGeom>
          <a:noFill/>
          <a:ln w="0">
            <a:noFill/>
          </a:ln>
        </p:spPr>
        <p:txBody>
          <a:bodyPr lIns="91440" rIns="91440" tIns="45720" bIns="45720" anchor="b">
            <a:noAutofit/>
          </a:bodyPr>
          <a:p>
            <a:pPr indent="0" defTabSz="685800">
              <a:lnSpc>
                <a:spcPct val="90000"/>
              </a:lnSpc>
              <a:buNone/>
            </a:pPr>
            <a:r>
              <a:rPr b="0" lang="en-US" sz="2400" strike="noStrike" u="none">
                <a:solidFill>
                  <a:srgbClr val="ffffff"/>
                </a:solidFill>
                <a:effectLst/>
                <a:uFillTx/>
                <a:latin typeface="Corbel"/>
              </a:rPr>
              <a:t>Click to edit Master title style</a:t>
            </a:r>
            <a:endParaRPr b="0" lang="en-US" sz="2400" strike="noStrike" u="none">
              <a:solidFill>
                <a:schemeClr val="dk1"/>
              </a:solidFill>
              <a:effectLst/>
              <a:uFillTx/>
              <a:latin typeface="Arial Rounded MT Bold"/>
            </a:endParaRPr>
          </a:p>
        </p:txBody>
      </p:sp>
      <p:sp>
        <p:nvSpPr>
          <p:cNvPr id="101" name="PlaceHolder 2"/>
          <p:cNvSpPr>
            <a:spLocks noGrp="1"/>
          </p:cNvSpPr>
          <p:nvPr>
            <p:ph type="body"/>
          </p:nvPr>
        </p:nvSpPr>
        <p:spPr>
          <a:xfrm>
            <a:off x="3887280" y="740520"/>
            <a:ext cx="4628880" cy="3654720"/>
          </a:xfrm>
          <a:prstGeom prst="rect">
            <a:avLst/>
          </a:prstGeom>
          <a:noFill/>
          <a:ln w="0">
            <a:noFill/>
          </a:ln>
        </p:spPr>
        <p:txBody>
          <a:bodyPr lIns="90000" rIns="90000" tIns="45000" bIns="45000" anchor="t">
            <a:noAutofit/>
          </a:bodyPr>
          <a:p>
            <a:pPr indent="0" algn="ctr">
              <a:lnSpc>
                <a:spcPct val="100000"/>
              </a:lnSpc>
              <a:buNone/>
              <a:tabLst>
                <a:tab algn="l" pos="0"/>
              </a:tabLst>
            </a:pPr>
            <a:r>
              <a:rPr b="0" lang="en-US" sz="2400" strike="noStrike" u="none">
                <a:solidFill>
                  <a:schemeClr val="dk1"/>
                </a:solidFill>
                <a:effectLst/>
                <a:uFillTx/>
                <a:latin typeface="Arial Rounded MT Bold"/>
              </a:rPr>
              <a:t>Click icon to add picture</a:t>
            </a:r>
            <a:endParaRPr b="0" lang="en-US" sz="2400" strike="noStrike" u="none">
              <a:solidFill>
                <a:schemeClr val="lt1">
                  <a:lumMod val="93000"/>
                </a:schemeClr>
              </a:solidFill>
              <a:effectLst/>
              <a:uFillTx/>
              <a:latin typeface="Corbel"/>
            </a:endParaRPr>
          </a:p>
        </p:txBody>
      </p:sp>
      <p:sp>
        <p:nvSpPr>
          <p:cNvPr id="102" name="PlaceHolder 3"/>
          <p:cNvSpPr>
            <a:spLocks noGrp="1"/>
          </p:cNvSpPr>
          <p:nvPr>
            <p:ph type="body"/>
          </p:nvPr>
        </p:nvSpPr>
        <p:spPr>
          <a:xfrm>
            <a:off x="839880" y="1542960"/>
            <a:ext cx="2738520" cy="285840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103" name="PlaceHolder 4"/>
          <p:cNvSpPr>
            <a:spLocks noGrp="1"/>
          </p:cNvSpPr>
          <p:nvPr>
            <p:ph type="dt" idx="49"/>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104" name="PlaceHolder 5"/>
          <p:cNvSpPr>
            <a:spLocks noGrp="1"/>
          </p:cNvSpPr>
          <p:nvPr>
            <p:ph type="ftr" idx="50"/>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105" name="PlaceHolder 6"/>
          <p:cNvSpPr>
            <a:spLocks noGrp="1"/>
          </p:cNvSpPr>
          <p:nvPr>
            <p:ph type="sldNum" idx="51"/>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28EBB2C8-D957-48F2-9AFD-B8F517095024}"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anoramic Picture with Caption">
    <p:bg>
      <p:bgPr>
        <a:blipFill rotWithShape="0">
          <a:blip r:embed="rId2"/>
          <a:stretch/>
        </a:blip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30000" y="3275280"/>
            <a:ext cx="7886520" cy="614160"/>
          </a:xfrm>
          <a:prstGeom prst="rect">
            <a:avLst/>
          </a:prstGeom>
          <a:noFill/>
          <a:ln w="0">
            <a:noFill/>
          </a:ln>
        </p:spPr>
        <p:txBody>
          <a:bodyPr lIns="91440" rIns="91440" tIns="45720" bIns="45720" anchor="b">
            <a:noAutofit/>
          </a:bodyPr>
          <a:p>
            <a:pPr indent="0" defTabSz="685800">
              <a:lnSpc>
                <a:spcPct val="90000"/>
              </a:lnSpc>
              <a:buNone/>
            </a:pPr>
            <a:r>
              <a:rPr b="0" lang="en-US" sz="2400" strike="noStrike" u="none">
                <a:solidFill>
                  <a:srgbClr val="ffffff"/>
                </a:solidFill>
                <a:effectLst/>
                <a:uFillTx/>
                <a:latin typeface="Corbel"/>
              </a:rPr>
              <a:t>Click to edit Master title style</a:t>
            </a:r>
            <a:endParaRPr b="0" lang="en-US" sz="2400" strike="noStrike" u="none">
              <a:solidFill>
                <a:schemeClr val="dk1"/>
              </a:solidFill>
              <a:effectLst/>
              <a:uFillTx/>
              <a:latin typeface="Arial Rounded MT Bold"/>
            </a:endParaRPr>
          </a:p>
        </p:txBody>
      </p:sp>
      <p:sp>
        <p:nvSpPr>
          <p:cNvPr id="8" name="PlaceHolder 2"/>
          <p:cNvSpPr>
            <a:spLocks noGrp="1"/>
          </p:cNvSpPr>
          <p:nvPr>
            <p:ph type="body"/>
          </p:nvPr>
        </p:nvSpPr>
        <p:spPr>
          <a:xfrm>
            <a:off x="630000" y="740520"/>
            <a:ext cx="7886520" cy="2534400"/>
          </a:xfrm>
          <a:prstGeom prst="rect">
            <a:avLst/>
          </a:prstGeom>
          <a:noFill/>
          <a:ln w="0">
            <a:noFill/>
          </a:ln>
        </p:spPr>
        <p:txBody>
          <a:bodyPr lIns="90000" rIns="90000" tIns="45000" bIns="45000" anchor="t">
            <a:noAutofit/>
          </a:bodyPr>
          <a:p>
            <a:pPr indent="0" algn="ctr">
              <a:lnSpc>
                <a:spcPct val="100000"/>
              </a:lnSpc>
              <a:buNone/>
              <a:tabLst>
                <a:tab algn="l" pos="0"/>
              </a:tabLst>
            </a:pPr>
            <a:r>
              <a:rPr b="0" lang="en-US" sz="2400" strike="noStrike" u="none">
                <a:solidFill>
                  <a:schemeClr val="dk1"/>
                </a:solidFill>
                <a:effectLst/>
                <a:uFillTx/>
                <a:latin typeface="Arial Rounded MT Bold"/>
              </a:rPr>
              <a:t>Click icon to add picture</a:t>
            </a:r>
            <a:endParaRPr b="0" lang="en-US" sz="2400" strike="noStrike" u="none">
              <a:solidFill>
                <a:schemeClr val="lt1">
                  <a:lumMod val="93000"/>
                </a:schemeClr>
              </a:solidFill>
              <a:effectLst/>
              <a:uFillTx/>
              <a:latin typeface="Corbel"/>
            </a:endParaRPr>
          </a:p>
        </p:txBody>
      </p:sp>
      <p:sp>
        <p:nvSpPr>
          <p:cNvPr id="9" name="PlaceHolder 3"/>
          <p:cNvSpPr>
            <a:spLocks noGrp="1"/>
          </p:cNvSpPr>
          <p:nvPr>
            <p:ph type="body"/>
          </p:nvPr>
        </p:nvSpPr>
        <p:spPr>
          <a:xfrm>
            <a:off x="630000" y="3889800"/>
            <a:ext cx="7885080" cy="51156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10" name="PlaceHolder 4"/>
          <p:cNvSpPr>
            <a:spLocks noGrp="1"/>
          </p:cNvSpPr>
          <p:nvPr>
            <p:ph type="dt" idx="4"/>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11" name="PlaceHolder 5"/>
          <p:cNvSpPr>
            <a:spLocks noGrp="1"/>
          </p:cNvSpPr>
          <p:nvPr>
            <p:ph type="ftr" idx="5"/>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12" name="PlaceHolder 6"/>
          <p:cNvSpPr>
            <a:spLocks noGrp="1"/>
          </p:cNvSpPr>
          <p:nvPr>
            <p:ph type="sldNum" idx="6"/>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1EB5B606-4C5F-4828-8DE2-F8AB3181B5F2}"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Caption">
    <p:bg>
      <p:bgPr>
        <a:blipFill rotWithShape="0">
          <a:blip r:embed="rId2"/>
          <a:stretch/>
        </a:blipFill>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630000" y="273960"/>
            <a:ext cx="7886520" cy="2650320"/>
          </a:xfrm>
          <a:prstGeom prst="rect">
            <a:avLst/>
          </a:prstGeom>
          <a:noFill/>
          <a:ln w="0">
            <a:noFill/>
          </a:ln>
        </p:spPr>
        <p:txBody>
          <a:bodyPr lIns="91440" rIns="91440" tIns="45720" bIns="45720" anchor="ctr">
            <a:noAutofit/>
          </a:bodyPr>
          <a:p>
            <a:pPr indent="0" defTabSz="685800">
              <a:lnSpc>
                <a:spcPct val="90000"/>
              </a:lnSpc>
              <a:buNone/>
            </a:pPr>
            <a:r>
              <a:rPr b="0" lang="en-US" sz="2400" strike="noStrike" u="none">
                <a:solidFill>
                  <a:srgbClr val="ffffff"/>
                </a:solidFill>
                <a:effectLst/>
                <a:uFillTx/>
                <a:latin typeface="Corbel"/>
              </a:rPr>
              <a:t>Click to edit Master title style</a:t>
            </a:r>
            <a:endParaRPr b="0" lang="en-US" sz="2400" strike="noStrike" u="none">
              <a:solidFill>
                <a:schemeClr val="dk1"/>
              </a:solidFill>
              <a:effectLst/>
              <a:uFillTx/>
              <a:latin typeface="Arial Rounded MT Bold"/>
            </a:endParaRPr>
          </a:p>
        </p:txBody>
      </p:sp>
      <p:sp>
        <p:nvSpPr>
          <p:cNvPr id="14" name="PlaceHolder 2"/>
          <p:cNvSpPr>
            <a:spLocks noGrp="1"/>
          </p:cNvSpPr>
          <p:nvPr>
            <p:ph type="body"/>
          </p:nvPr>
        </p:nvSpPr>
        <p:spPr>
          <a:xfrm>
            <a:off x="630000" y="3367080"/>
            <a:ext cx="7885080" cy="1126080"/>
          </a:xfrm>
          <a:prstGeom prst="rect">
            <a:avLst/>
          </a:prstGeom>
          <a:noFill/>
          <a:ln w="0">
            <a:noFill/>
          </a:ln>
        </p:spPr>
        <p:txBody>
          <a:bodyPr lIns="91440" rIns="91440" tIns="45720" bIns="45720" anchor="ctr">
            <a:no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15" name="PlaceHolder 3"/>
          <p:cNvSpPr>
            <a:spLocks noGrp="1"/>
          </p:cNvSpPr>
          <p:nvPr>
            <p:ph type="dt" idx="7"/>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16" name="PlaceHolder 4"/>
          <p:cNvSpPr>
            <a:spLocks noGrp="1"/>
          </p:cNvSpPr>
          <p:nvPr>
            <p:ph type="ftr" idx="8"/>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17" name="PlaceHolder 5"/>
          <p:cNvSpPr>
            <a:spLocks noGrp="1"/>
          </p:cNvSpPr>
          <p:nvPr>
            <p:ph type="sldNum" idx="9"/>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C5AE8E98-5DEA-432A-8DA3-D1234AB8ACA5}"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with Caption">
    <p:bg>
      <p:bgPr>
        <a:blipFill rotWithShape="0">
          <a:blip r:embed="rId2"/>
          <a:stretch/>
        </a:blipFill>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1084680" y="273960"/>
            <a:ext cx="6976800" cy="2244240"/>
          </a:xfrm>
          <a:prstGeom prst="rect">
            <a:avLst/>
          </a:prstGeom>
          <a:noFill/>
          <a:ln w="0">
            <a:noFill/>
          </a:ln>
        </p:spPr>
        <p:txBody>
          <a:bodyPr lIns="91440" rIns="91440" tIns="45720" bIns="45720" anchor="ctr">
            <a:noAutofit/>
          </a:bodyPr>
          <a:p>
            <a:pPr indent="0" defTabSz="685800">
              <a:lnSpc>
                <a:spcPct val="90000"/>
              </a:lnSpc>
              <a:buNone/>
            </a:pPr>
            <a:r>
              <a:rPr b="0" lang="en-US" sz="3300" strike="noStrike" u="none">
                <a:solidFill>
                  <a:srgbClr val="ffffff"/>
                </a:solidFill>
                <a:effectLst/>
                <a:uFillTx/>
                <a:latin typeface="Corbel"/>
              </a:rPr>
              <a:t>Click to edit Master title style</a:t>
            </a:r>
            <a:endParaRPr b="0" lang="en-US" sz="3300" strike="noStrike" u="none">
              <a:solidFill>
                <a:schemeClr val="dk1"/>
              </a:solidFill>
              <a:effectLst/>
              <a:uFillTx/>
              <a:latin typeface="Arial Rounded MT Bold"/>
            </a:endParaRPr>
          </a:p>
        </p:txBody>
      </p:sp>
      <p:sp>
        <p:nvSpPr>
          <p:cNvPr id="19" name="PlaceHolder 2"/>
          <p:cNvSpPr>
            <a:spLocks noGrp="1"/>
          </p:cNvSpPr>
          <p:nvPr>
            <p:ph type="body"/>
          </p:nvPr>
        </p:nvSpPr>
        <p:spPr>
          <a:xfrm>
            <a:off x="1290600" y="2524320"/>
            <a:ext cx="6563880" cy="41148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20" name="PlaceHolder 3"/>
          <p:cNvSpPr>
            <a:spLocks noGrp="1"/>
          </p:cNvSpPr>
          <p:nvPr>
            <p:ph type="body"/>
          </p:nvPr>
        </p:nvSpPr>
        <p:spPr>
          <a:xfrm>
            <a:off x="628560" y="3376440"/>
            <a:ext cx="7884000" cy="1116720"/>
          </a:xfrm>
          <a:prstGeom prst="rect">
            <a:avLst/>
          </a:prstGeom>
          <a:noFill/>
          <a:ln w="0">
            <a:noFill/>
          </a:ln>
        </p:spPr>
        <p:txBody>
          <a:bodyPr lIns="91440" rIns="91440" tIns="45720" bIns="45720" anchor="ctr">
            <a:norm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21" name="PlaceHolder 4"/>
          <p:cNvSpPr>
            <a:spLocks noGrp="1"/>
          </p:cNvSpPr>
          <p:nvPr>
            <p:ph type="dt" idx="10"/>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22" name="PlaceHolder 5"/>
          <p:cNvSpPr>
            <a:spLocks noGrp="1"/>
          </p:cNvSpPr>
          <p:nvPr>
            <p:ph type="ftr" idx="11"/>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23" name="PlaceHolder 6"/>
          <p:cNvSpPr>
            <a:spLocks noGrp="1"/>
          </p:cNvSpPr>
          <p:nvPr>
            <p:ph type="sldNum" idx="12"/>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4E190FD6-ED32-4462-B6B7-5FE6E8A007F2}"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
        <p:nvSpPr>
          <p:cNvPr id="24" name="TextBox 8"/>
          <p:cNvSpPr/>
          <p:nvPr/>
        </p:nvSpPr>
        <p:spPr>
          <a:xfrm>
            <a:off x="833400" y="590040"/>
            <a:ext cx="456840" cy="438120"/>
          </a:xfrm>
          <a:prstGeom prst="rect">
            <a:avLst/>
          </a:prstGeom>
          <a:noFill/>
          <a:ln w="0">
            <a:noFill/>
          </a:ln>
        </p:spPr>
        <p:style>
          <a:lnRef idx="0"/>
          <a:fillRef idx="0"/>
          <a:effectRef idx="0"/>
          <a:fontRef idx="minor"/>
        </p:style>
        <p:txBody>
          <a:bodyPr lIns="68760" rIns="68760" tIns="34200" bIns="34200" anchor="ctr">
            <a:noAutofit/>
          </a:bodyPr>
          <a:p>
            <a:pPr algn="ctr">
              <a:lnSpc>
                <a:spcPct val="100000"/>
              </a:lnSpc>
            </a:pPr>
            <a:r>
              <a:rPr b="0" lang="en-US" sz="6000" strike="noStrike" u="none" cap="all">
                <a:solidFill>
                  <a:schemeClr val="lt1"/>
                </a:solidFill>
                <a:effectLst/>
                <a:uFillTx/>
                <a:latin typeface="Arial Rounded MT Bold"/>
              </a:rPr>
              <a:t>“</a:t>
            </a:r>
            <a:endParaRPr b="0" lang="en-US" sz="6000" strike="noStrike" u="none">
              <a:solidFill>
                <a:srgbClr val="ffffff"/>
              </a:solidFill>
              <a:effectLst/>
              <a:uFillTx/>
              <a:latin typeface="Arial"/>
            </a:endParaRPr>
          </a:p>
        </p:txBody>
      </p:sp>
      <p:sp>
        <p:nvSpPr>
          <p:cNvPr id="25" name="TextBox 9"/>
          <p:cNvSpPr/>
          <p:nvPr/>
        </p:nvSpPr>
        <p:spPr>
          <a:xfrm>
            <a:off x="7828200" y="2057400"/>
            <a:ext cx="456840" cy="438120"/>
          </a:xfrm>
          <a:prstGeom prst="rect">
            <a:avLst/>
          </a:prstGeom>
          <a:noFill/>
          <a:ln w="0">
            <a:noFill/>
          </a:ln>
        </p:spPr>
        <p:style>
          <a:lnRef idx="0"/>
          <a:fillRef idx="0"/>
          <a:effectRef idx="0"/>
          <a:fontRef idx="minor"/>
        </p:style>
        <p:txBody>
          <a:bodyPr lIns="68760" rIns="68760" tIns="34200" bIns="34200" anchor="ctr">
            <a:noAutofit/>
          </a:bodyPr>
          <a:p>
            <a:pPr algn="r">
              <a:lnSpc>
                <a:spcPct val="100000"/>
              </a:lnSpc>
            </a:pPr>
            <a:r>
              <a:rPr b="0" lang="en-US" sz="6000" strike="noStrike" u="none" cap="all">
                <a:solidFill>
                  <a:schemeClr val="lt1"/>
                </a:solidFill>
                <a:effectLst/>
                <a:uFillTx/>
                <a:latin typeface="Arial Rounded MT Bold"/>
              </a:rPr>
              <a:t>”</a:t>
            </a:r>
            <a:endParaRPr b="0" lang="en-US" sz="6000" strike="noStrike" u="none">
              <a:solidFill>
                <a:srgbClr val="ffffff"/>
              </a:solidFill>
              <a:effectLst/>
              <a:uFillTx/>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Name Card">
    <p:bg>
      <p:bgPr>
        <a:blipFill rotWithShape="0">
          <a:blip r:embed="rId2"/>
          <a:stretch/>
        </a:blipFill>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630000" y="1745280"/>
            <a:ext cx="7886520" cy="1883520"/>
          </a:xfrm>
          <a:prstGeom prst="rect">
            <a:avLst/>
          </a:prstGeom>
          <a:noFill/>
          <a:ln w="0">
            <a:noFill/>
          </a:ln>
        </p:spPr>
        <p:txBody>
          <a:bodyPr lIns="91440" rIns="91440" tIns="45720" bIns="45720" anchor="b">
            <a:norm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27" name="PlaceHolder 2"/>
          <p:cNvSpPr>
            <a:spLocks noGrp="1"/>
          </p:cNvSpPr>
          <p:nvPr>
            <p:ph type="body"/>
          </p:nvPr>
        </p:nvSpPr>
        <p:spPr>
          <a:xfrm>
            <a:off x="630000" y="3637800"/>
            <a:ext cx="7885080" cy="85500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en-US" sz="1200" strike="noStrike" u="none">
                <a:solidFill>
                  <a:srgbClr val="ffffff"/>
                </a:solidFill>
                <a:effectLst/>
                <a:uFillTx/>
                <a:latin typeface="Corbel"/>
              </a:rPr>
              <a:t>Click to edit Master text styles</a:t>
            </a:r>
            <a:endParaRPr b="0" lang="en-US" sz="1200" strike="noStrike" u="none">
              <a:solidFill>
                <a:schemeClr val="lt1">
                  <a:lumMod val="93000"/>
                </a:schemeClr>
              </a:solidFill>
              <a:effectLst/>
              <a:uFillTx/>
              <a:latin typeface="Corbel"/>
            </a:endParaRPr>
          </a:p>
        </p:txBody>
      </p:sp>
      <p:sp>
        <p:nvSpPr>
          <p:cNvPr id="28" name="PlaceHolder 3"/>
          <p:cNvSpPr>
            <a:spLocks noGrp="1"/>
          </p:cNvSpPr>
          <p:nvPr>
            <p:ph type="dt" idx="13"/>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29" name="PlaceHolder 4"/>
          <p:cNvSpPr>
            <a:spLocks noGrp="1"/>
          </p:cNvSpPr>
          <p:nvPr>
            <p:ph type="ftr" idx="14"/>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30" name="PlaceHolder 5"/>
          <p:cNvSpPr>
            <a:spLocks noGrp="1"/>
          </p:cNvSpPr>
          <p:nvPr>
            <p:ph type="sldNum" idx="15"/>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EBDEE580-E42D-4E4C-BBDA-AE06F5429D7F}"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 Column">
    <p:bg>
      <p:bgPr>
        <a:blipFill rotWithShape="0">
          <a:blip r:embed="rId2"/>
          <a:stretch/>
        </a:blipFill>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32" name="PlaceHolder 2"/>
          <p:cNvSpPr>
            <a:spLocks noGrp="1"/>
          </p:cNvSpPr>
          <p:nvPr>
            <p:ph type="body"/>
          </p:nvPr>
        </p:nvSpPr>
        <p:spPr>
          <a:xfrm>
            <a:off x="1002960" y="1414440"/>
            <a:ext cx="220968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33" name="PlaceHolder 3"/>
          <p:cNvSpPr>
            <a:spLocks noGrp="1"/>
          </p:cNvSpPr>
          <p:nvPr>
            <p:ph type="body"/>
          </p:nvPr>
        </p:nvSpPr>
        <p:spPr>
          <a:xfrm>
            <a:off x="1017720" y="1928880"/>
            <a:ext cx="2195280" cy="26917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34" name="PlaceHolder 4"/>
          <p:cNvSpPr>
            <a:spLocks noGrp="1"/>
          </p:cNvSpPr>
          <p:nvPr>
            <p:ph type="body"/>
          </p:nvPr>
        </p:nvSpPr>
        <p:spPr>
          <a:xfrm>
            <a:off x="3440880" y="1414440"/>
            <a:ext cx="220176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35" name="PlaceHolder 5"/>
          <p:cNvSpPr>
            <a:spLocks noGrp="1"/>
          </p:cNvSpPr>
          <p:nvPr>
            <p:ph type="body"/>
          </p:nvPr>
        </p:nvSpPr>
        <p:spPr>
          <a:xfrm>
            <a:off x="3432960" y="1928880"/>
            <a:ext cx="2209680" cy="26917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36" name="PlaceHolder 6"/>
          <p:cNvSpPr>
            <a:spLocks noGrp="1"/>
          </p:cNvSpPr>
          <p:nvPr>
            <p:ph type="body"/>
          </p:nvPr>
        </p:nvSpPr>
        <p:spPr>
          <a:xfrm>
            <a:off x="5871600" y="1414440"/>
            <a:ext cx="219888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37" name="PlaceHolder 7"/>
          <p:cNvSpPr>
            <a:spLocks noGrp="1"/>
          </p:cNvSpPr>
          <p:nvPr>
            <p:ph type="body"/>
          </p:nvPr>
        </p:nvSpPr>
        <p:spPr>
          <a:xfrm>
            <a:off x="5871600" y="1928880"/>
            <a:ext cx="2198880" cy="26917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38" name="PlaceHolder 8"/>
          <p:cNvSpPr>
            <a:spLocks noGrp="1"/>
          </p:cNvSpPr>
          <p:nvPr>
            <p:ph type="dt" idx="16"/>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39" name="PlaceHolder 9"/>
          <p:cNvSpPr>
            <a:spLocks noGrp="1"/>
          </p:cNvSpPr>
          <p:nvPr>
            <p:ph type="ftr" idx="17"/>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40" name="PlaceHolder 10"/>
          <p:cNvSpPr>
            <a:spLocks noGrp="1"/>
          </p:cNvSpPr>
          <p:nvPr>
            <p:ph type="sldNum" idx="18"/>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71463173-FCDB-4369-ADE4-AC9CC14D6D79}"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 Picture Column">
    <p:bg>
      <p:bgPr>
        <a:blipFill rotWithShape="0">
          <a:blip r:embed="rId2"/>
          <a:stretch/>
        </a:blip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42" name="PlaceHolder 2"/>
          <p:cNvSpPr>
            <a:spLocks noGrp="1"/>
          </p:cNvSpPr>
          <p:nvPr>
            <p:ph type="body"/>
          </p:nvPr>
        </p:nvSpPr>
        <p:spPr>
          <a:xfrm>
            <a:off x="999000" y="3223080"/>
            <a:ext cx="220464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43" name="PlaceHolder 3"/>
          <p:cNvSpPr>
            <a:spLocks noGrp="1"/>
          </p:cNvSpPr>
          <p:nvPr>
            <p:ph type="body"/>
          </p:nvPr>
        </p:nvSpPr>
        <p:spPr>
          <a:xfrm>
            <a:off x="999000" y="1692360"/>
            <a:ext cx="2204640" cy="1142640"/>
          </a:xfrm>
          <a:prstGeom prst="rect">
            <a:avLst/>
          </a:prstGeom>
          <a:noFill/>
          <a:ln w="0">
            <a:noFill/>
          </a:ln>
          <a:effectLst>
            <a:outerShdw dist="50760" dir="5400000" blurRad="50760" rotWithShape="0">
              <a:srgbClr val="000000">
                <a:alpha val="43000"/>
              </a:srgbClr>
            </a:outerShdw>
          </a:effectLst>
        </p:spPr>
        <p:txBody>
          <a:bodyPr lIns="90000" rIns="90000" tIns="45000" bIns="45000" anchor="t">
            <a:normAutofit/>
          </a:bodyPr>
          <a:p>
            <a:pPr indent="0" algn="ctr">
              <a:lnSpc>
                <a:spcPct val="100000"/>
              </a:lnSpc>
              <a:buNone/>
              <a:tabLst>
                <a:tab algn="l" pos="0"/>
              </a:tabLst>
            </a:pPr>
            <a:r>
              <a:rPr b="0" lang="en-US" sz="1200" strike="noStrike" u="none">
                <a:solidFill>
                  <a:schemeClr val="dk1"/>
                </a:solidFill>
                <a:effectLst/>
                <a:uFillTx/>
                <a:latin typeface="Arial Rounded MT Bold"/>
              </a:rPr>
              <a:t>Click icon to add picture</a:t>
            </a:r>
            <a:endParaRPr b="0" lang="en-US" sz="1200" strike="noStrike" u="none">
              <a:solidFill>
                <a:schemeClr val="lt1">
                  <a:lumMod val="93000"/>
                </a:schemeClr>
              </a:solidFill>
              <a:effectLst/>
              <a:uFillTx/>
              <a:latin typeface="Corbel"/>
            </a:endParaRPr>
          </a:p>
        </p:txBody>
      </p:sp>
      <p:sp>
        <p:nvSpPr>
          <p:cNvPr id="44" name="PlaceHolder 4"/>
          <p:cNvSpPr>
            <a:spLocks noGrp="1"/>
          </p:cNvSpPr>
          <p:nvPr>
            <p:ph type="body"/>
          </p:nvPr>
        </p:nvSpPr>
        <p:spPr>
          <a:xfrm>
            <a:off x="999000" y="3655440"/>
            <a:ext cx="2204640" cy="4939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45" name="PlaceHolder 5"/>
          <p:cNvSpPr>
            <a:spLocks noGrp="1"/>
          </p:cNvSpPr>
          <p:nvPr>
            <p:ph type="body"/>
          </p:nvPr>
        </p:nvSpPr>
        <p:spPr>
          <a:xfrm>
            <a:off x="3426840" y="3223080"/>
            <a:ext cx="219744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46" name="PlaceHolder 6"/>
          <p:cNvSpPr>
            <a:spLocks noGrp="1"/>
          </p:cNvSpPr>
          <p:nvPr>
            <p:ph type="body"/>
          </p:nvPr>
        </p:nvSpPr>
        <p:spPr>
          <a:xfrm>
            <a:off x="3426840" y="1692360"/>
            <a:ext cx="2197440" cy="1142640"/>
          </a:xfrm>
          <a:prstGeom prst="rect">
            <a:avLst/>
          </a:prstGeom>
          <a:noFill/>
          <a:ln w="0">
            <a:noFill/>
          </a:ln>
          <a:effectLst>
            <a:outerShdw dist="50760" dir="5400000" blurRad="50760" rotWithShape="0">
              <a:srgbClr val="000000">
                <a:alpha val="43000"/>
              </a:srgbClr>
            </a:outerShdw>
          </a:effectLst>
        </p:spPr>
        <p:txBody>
          <a:bodyPr lIns="90000" rIns="90000" tIns="45000" bIns="45000" anchor="t">
            <a:normAutofit/>
          </a:bodyPr>
          <a:p>
            <a:pPr indent="0" algn="ctr">
              <a:lnSpc>
                <a:spcPct val="100000"/>
              </a:lnSpc>
              <a:buNone/>
              <a:tabLst>
                <a:tab algn="l" pos="0"/>
              </a:tabLst>
            </a:pPr>
            <a:r>
              <a:rPr b="0" lang="en-US" sz="1200" strike="noStrike" u="none">
                <a:solidFill>
                  <a:schemeClr val="dk1"/>
                </a:solidFill>
                <a:effectLst/>
                <a:uFillTx/>
                <a:latin typeface="Arial Rounded MT Bold"/>
              </a:rPr>
              <a:t>Click icon to add picture</a:t>
            </a:r>
            <a:endParaRPr b="0" lang="en-US" sz="1200" strike="noStrike" u="none">
              <a:solidFill>
                <a:schemeClr val="lt1">
                  <a:lumMod val="93000"/>
                </a:schemeClr>
              </a:solidFill>
              <a:effectLst/>
              <a:uFillTx/>
              <a:latin typeface="Corbel"/>
            </a:endParaRPr>
          </a:p>
        </p:txBody>
      </p:sp>
      <p:sp>
        <p:nvSpPr>
          <p:cNvPr id="47" name="PlaceHolder 7"/>
          <p:cNvSpPr>
            <a:spLocks noGrp="1"/>
          </p:cNvSpPr>
          <p:nvPr>
            <p:ph type="body"/>
          </p:nvPr>
        </p:nvSpPr>
        <p:spPr>
          <a:xfrm>
            <a:off x="3425760" y="3655440"/>
            <a:ext cx="2200320" cy="4939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48" name="PlaceHolder 8"/>
          <p:cNvSpPr>
            <a:spLocks noGrp="1"/>
          </p:cNvSpPr>
          <p:nvPr>
            <p:ph type="body"/>
          </p:nvPr>
        </p:nvSpPr>
        <p:spPr>
          <a:xfrm>
            <a:off x="5853240" y="3223080"/>
            <a:ext cx="2198880" cy="43200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0" lang="en-US" sz="1800" strike="noStrike" u="none">
                <a:solidFill>
                  <a:srgbClr val="ffffff"/>
                </a:solidFill>
                <a:effectLst/>
                <a:uFillTx/>
                <a:latin typeface="Corbel"/>
              </a:rPr>
              <a:t>Click to edit Master text styles</a:t>
            </a:r>
            <a:endParaRPr b="0" lang="en-US" sz="1800" strike="noStrike" u="none">
              <a:solidFill>
                <a:schemeClr val="lt1">
                  <a:lumMod val="93000"/>
                </a:schemeClr>
              </a:solidFill>
              <a:effectLst/>
              <a:uFillTx/>
              <a:latin typeface="Corbel"/>
            </a:endParaRPr>
          </a:p>
        </p:txBody>
      </p:sp>
      <p:sp>
        <p:nvSpPr>
          <p:cNvPr id="49" name="PlaceHolder 9"/>
          <p:cNvSpPr>
            <a:spLocks noGrp="1"/>
          </p:cNvSpPr>
          <p:nvPr>
            <p:ph type="body"/>
          </p:nvPr>
        </p:nvSpPr>
        <p:spPr>
          <a:xfrm>
            <a:off x="5853240" y="1692360"/>
            <a:ext cx="2198880" cy="1142640"/>
          </a:xfrm>
          <a:prstGeom prst="rect">
            <a:avLst/>
          </a:prstGeom>
          <a:noFill/>
          <a:ln w="0">
            <a:noFill/>
          </a:ln>
          <a:effectLst>
            <a:outerShdw dist="50760" dir="5400000" blurRad="50760" rotWithShape="0">
              <a:srgbClr val="000000">
                <a:alpha val="43000"/>
              </a:srgbClr>
            </a:outerShdw>
          </a:effectLst>
        </p:spPr>
        <p:txBody>
          <a:bodyPr lIns="90000" rIns="90000" tIns="45000" bIns="45000" anchor="t">
            <a:normAutofit/>
          </a:bodyPr>
          <a:p>
            <a:pPr indent="0" algn="ctr">
              <a:lnSpc>
                <a:spcPct val="100000"/>
              </a:lnSpc>
              <a:buNone/>
              <a:tabLst>
                <a:tab algn="l" pos="0"/>
              </a:tabLst>
            </a:pPr>
            <a:r>
              <a:rPr b="0" lang="en-US" sz="1200" strike="noStrike" u="none">
                <a:solidFill>
                  <a:schemeClr val="dk1"/>
                </a:solidFill>
                <a:effectLst/>
                <a:uFillTx/>
                <a:latin typeface="Arial Rounded MT Bold"/>
              </a:rPr>
              <a:t>Click icon to add picture</a:t>
            </a:r>
            <a:endParaRPr b="0" lang="en-US" sz="1200" strike="noStrike" u="none">
              <a:solidFill>
                <a:schemeClr val="lt1">
                  <a:lumMod val="93000"/>
                </a:schemeClr>
              </a:solidFill>
              <a:effectLst/>
              <a:uFillTx/>
              <a:latin typeface="Corbel"/>
            </a:endParaRPr>
          </a:p>
        </p:txBody>
      </p:sp>
      <p:sp>
        <p:nvSpPr>
          <p:cNvPr id="50" name="PlaceHolder 10"/>
          <p:cNvSpPr>
            <a:spLocks noGrp="1"/>
          </p:cNvSpPr>
          <p:nvPr>
            <p:ph type="body"/>
          </p:nvPr>
        </p:nvSpPr>
        <p:spPr>
          <a:xfrm>
            <a:off x="5853240" y="3655440"/>
            <a:ext cx="2201760" cy="493920"/>
          </a:xfrm>
          <a:prstGeom prst="rect">
            <a:avLst/>
          </a:prstGeom>
          <a:noFill/>
          <a:ln w="0">
            <a:noFill/>
          </a:ln>
        </p:spPr>
        <p:txBody>
          <a:bodyPr lIns="91440" rIns="91440" tIns="45720" bIns="45720" anchor="t">
            <a:normAutofit/>
          </a:bodyPr>
          <a:p>
            <a:pPr indent="0" defTabSz="685800">
              <a:lnSpc>
                <a:spcPct val="90000"/>
              </a:lnSpc>
              <a:spcBef>
                <a:spcPts val="751"/>
              </a:spcBef>
              <a:buNone/>
              <a:tabLst>
                <a:tab algn="l" pos="0"/>
              </a:tabLst>
            </a:pPr>
            <a:r>
              <a:rPr b="0" lang="en-US" sz="1050" strike="noStrike" u="none">
                <a:solidFill>
                  <a:srgbClr val="ffffff"/>
                </a:solidFill>
                <a:effectLst/>
                <a:uFillTx/>
                <a:latin typeface="Corbel"/>
              </a:rPr>
              <a:t>Click to edit Master text styles</a:t>
            </a:r>
            <a:endParaRPr b="0" lang="en-US" sz="1050" strike="noStrike" u="none">
              <a:solidFill>
                <a:schemeClr val="lt1">
                  <a:lumMod val="93000"/>
                </a:schemeClr>
              </a:solidFill>
              <a:effectLst/>
              <a:uFillTx/>
              <a:latin typeface="Corbel"/>
            </a:endParaRPr>
          </a:p>
        </p:txBody>
      </p:sp>
      <p:sp>
        <p:nvSpPr>
          <p:cNvPr id="51" name="PlaceHolder 11"/>
          <p:cNvSpPr>
            <a:spLocks noGrp="1"/>
          </p:cNvSpPr>
          <p:nvPr>
            <p:ph type="dt" idx="19"/>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52" name="PlaceHolder 12"/>
          <p:cNvSpPr>
            <a:spLocks noGrp="1"/>
          </p:cNvSpPr>
          <p:nvPr>
            <p:ph type="ftr" idx="20"/>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53" name="PlaceHolder 13"/>
          <p:cNvSpPr>
            <a:spLocks noGrp="1"/>
          </p:cNvSpPr>
          <p:nvPr>
            <p:ph type="sldNum" idx="21"/>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3B82AECC-9332-43FE-8653-E7FCC25C326D}"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blipFill rotWithShape="0">
          <a:blip r:embed="rId2"/>
          <a:stretch/>
        </a:blip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628560" y="273960"/>
            <a:ext cx="7886520" cy="993960"/>
          </a:xfrm>
          <a:prstGeom prst="rect">
            <a:avLst/>
          </a:prstGeom>
          <a:noFill/>
          <a:ln w="0">
            <a:noFill/>
          </a:ln>
        </p:spPr>
        <p:txBody>
          <a:bodyPr lIns="91440" rIns="91440" tIns="45720" bIns="45720" anchor="ctr">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55" name="PlaceHolder 2"/>
          <p:cNvSpPr>
            <a:spLocks noGrp="1"/>
          </p:cNvSpPr>
          <p:nvPr>
            <p:ph type="body"/>
          </p:nvPr>
        </p:nvSpPr>
        <p:spPr>
          <a:xfrm>
            <a:off x="839880" y="1369080"/>
            <a:ext cx="7674840" cy="3263040"/>
          </a:xfrm>
          <a:prstGeom prst="rect">
            <a:avLst/>
          </a:prstGeom>
          <a:noFill/>
          <a:ln w="0">
            <a:noFill/>
          </a:ln>
        </p:spPr>
        <p:txBody>
          <a:bodyPr lIns="91440" rIns="91440" tIns="45720" bIns="45720" anchor="t" vert="eaVe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56" name="PlaceHolder 3"/>
          <p:cNvSpPr>
            <a:spLocks noGrp="1"/>
          </p:cNvSpPr>
          <p:nvPr>
            <p:ph type="dt" idx="22"/>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57" name="PlaceHolder 4"/>
          <p:cNvSpPr>
            <a:spLocks noGrp="1"/>
          </p:cNvSpPr>
          <p:nvPr>
            <p:ph type="ftr" idx="23"/>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58" name="PlaceHolder 5"/>
          <p:cNvSpPr>
            <a:spLocks noGrp="1"/>
          </p:cNvSpPr>
          <p:nvPr>
            <p:ph type="sldNum" idx="24"/>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31703DB0-79AB-4D96-9EE0-BCA96DB3FFF6}"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blipFill rotWithShape="0">
          <a:blip r:embed="rId2"/>
          <a:stretch/>
        </a:blipFill>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6543720" y="273960"/>
            <a:ext cx="1971360" cy="4358520"/>
          </a:xfrm>
          <a:prstGeom prst="rect">
            <a:avLst/>
          </a:prstGeom>
          <a:noFill/>
          <a:ln w="0">
            <a:noFill/>
          </a:ln>
        </p:spPr>
        <p:txBody>
          <a:bodyPr lIns="91440" rIns="91440" tIns="45720" bIns="45720" anchor="ctr" vert="eaVert">
            <a:noAutofit/>
          </a:bodyPr>
          <a:p>
            <a:pPr indent="0" defTabSz="685800">
              <a:lnSpc>
                <a:spcPct val="90000"/>
              </a:lnSpc>
              <a:buNone/>
            </a:pPr>
            <a:r>
              <a:rPr b="0" lang="en-US" sz="4050" strike="noStrike" u="none">
                <a:solidFill>
                  <a:srgbClr val="ffffff"/>
                </a:solidFill>
                <a:effectLst/>
                <a:uFillTx/>
                <a:latin typeface="Corbel"/>
              </a:rPr>
              <a:t>Click to edit Master title style</a:t>
            </a:r>
            <a:endParaRPr b="0" lang="en-US" sz="4050" strike="noStrike" u="none">
              <a:solidFill>
                <a:schemeClr val="dk1"/>
              </a:solidFill>
              <a:effectLst/>
              <a:uFillTx/>
              <a:latin typeface="Arial Rounded MT Bold"/>
            </a:endParaRPr>
          </a:p>
        </p:txBody>
      </p:sp>
      <p:sp>
        <p:nvSpPr>
          <p:cNvPr id="60" name="PlaceHolder 2"/>
          <p:cNvSpPr>
            <a:spLocks noGrp="1"/>
          </p:cNvSpPr>
          <p:nvPr>
            <p:ph type="body"/>
          </p:nvPr>
        </p:nvSpPr>
        <p:spPr>
          <a:xfrm>
            <a:off x="628560" y="273960"/>
            <a:ext cx="5800320" cy="4358520"/>
          </a:xfrm>
          <a:prstGeom prst="rect">
            <a:avLst/>
          </a:prstGeom>
          <a:noFill/>
          <a:ln w="0">
            <a:noFill/>
          </a:ln>
        </p:spPr>
        <p:txBody>
          <a:bodyPr lIns="91440" rIns="91440" tIns="45720" bIns="45720" anchor="t" vert="eaVert">
            <a:noAutofit/>
          </a:bodyPr>
          <a:p>
            <a:pPr marL="171360" indent="-171360" defTabSz="685800">
              <a:lnSpc>
                <a:spcPct val="90000"/>
              </a:lnSpc>
              <a:spcBef>
                <a:spcPts val="751"/>
              </a:spcBef>
              <a:buClr>
                <a:srgbClr val="ededed"/>
              </a:buClr>
              <a:buFont typeface="Arial"/>
              <a:buChar char="•"/>
            </a:pPr>
            <a:r>
              <a:rPr b="0" lang="en-US" sz="2100" strike="noStrike" u="none">
                <a:solidFill>
                  <a:srgbClr val="ffffff"/>
                </a:solidFill>
                <a:effectLst/>
                <a:uFillTx/>
                <a:latin typeface="Corbel"/>
              </a:rPr>
              <a:t>Click to edit Master text styles</a:t>
            </a:r>
            <a:endParaRPr b="0" lang="en-US" sz="2100" strike="noStrike" u="none">
              <a:solidFill>
                <a:schemeClr val="lt1">
                  <a:lumMod val="93000"/>
                </a:schemeClr>
              </a:solidFill>
              <a:effectLst/>
              <a:uFillTx/>
              <a:latin typeface="Corbel"/>
            </a:endParaRPr>
          </a:p>
          <a:p>
            <a:pPr lvl="1" marL="514440" indent="-171360" defTabSz="685800">
              <a:lnSpc>
                <a:spcPct val="90000"/>
              </a:lnSpc>
              <a:spcBef>
                <a:spcPts val="374"/>
              </a:spcBef>
              <a:buClr>
                <a:srgbClr val="ededed"/>
              </a:buClr>
              <a:buFont typeface="Arial"/>
              <a:buChar char="•"/>
            </a:pPr>
            <a:r>
              <a:rPr b="0" lang="en-US" sz="1800" strike="noStrike" u="none">
                <a:solidFill>
                  <a:srgbClr val="ffffff"/>
                </a:solidFill>
                <a:effectLst/>
                <a:uFillTx/>
                <a:latin typeface="Corbel"/>
              </a:rPr>
              <a:t>Second level</a:t>
            </a:r>
            <a:endParaRPr b="0" lang="en-US" sz="1800" strike="noStrike" u="none">
              <a:solidFill>
                <a:schemeClr val="lt1">
                  <a:lumMod val="93000"/>
                </a:schemeClr>
              </a:solidFill>
              <a:effectLst/>
              <a:uFillTx/>
              <a:latin typeface="Corbel"/>
            </a:endParaRPr>
          </a:p>
          <a:p>
            <a:pPr lvl="2" marL="857160" indent="-171360" defTabSz="685800">
              <a:lnSpc>
                <a:spcPct val="90000"/>
              </a:lnSpc>
              <a:spcBef>
                <a:spcPts val="374"/>
              </a:spcBef>
              <a:buClr>
                <a:srgbClr val="ededed"/>
              </a:buClr>
              <a:buFont typeface="Arial"/>
              <a:buChar char="•"/>
            </a:pPr>
            <a:r>
              <a:rPr b="0" lang="en-US" sz="1500" strike="noStrike" u="none">
                <a:solidFill>
                  <a:srgbClr val="ffffff"/>
                </a:solidFill>
                <a:effectLst/>
                <a:uFillTx/>
                <a:latin typeface="Corbel"/>
              </a:rPr>
              <a:t>Third level</a:t>
            </a:r>
            <a:endParaRPr b="0" lang="en-US" sz="1500" strike="noStrike" u="none">
              <a:solidFill>
                <a:schemeClr val="lt1">
                  <a:lumMod val="93000"/>
                </a:schemeClr>
              </a:solidFill>
              <a:effectLst/>
              <a:uFillTx/>
              <a:latin typeface="Corbel"/>
            </a:endParaRPr>
          </a:p>
          <a:p>
            <a:pPr lvl="3" marL="120024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Fourth level</a:t>
            </a:r>
            <a:endParaRPr b="0" lang="en-US" sz="1350" strike="noStrike" u="none">
              <a:solidFill>
                <a:schemeClr val="lt1">
                  <a:lumMod val="93000"/>
                </a:schemeClr>
              </a:solidFill>
              <a:effectLst/>
              <a:uFillTx/>
              <a:latin typeface="Corbel"/>
            </a:endParaRPr>
          </a:p>
          <a:p>
            <a:pPr lvl="4" marL="1542960" indent="-171360" defTabSz="685800">
              <a:lnSpc>
                <a:spcPct val="90000"/>
              </a:lnSpc>
              <a:spcBef>
                <a:spcPts val="374"/>
              </a:spcBef>
              <a:buClr>
                <a:srgbClr val="ededed"/>
              </a:buClr>
              <a:buFont typeface="Arial"/>
              <a:buChar char="•"/>
            </a:pPr>
            <a:r>
              <a:rPr b="0" lang="en-US" sz="1350" strike="noStrike" u="none">
                <a:solidFill>
                  <a:srgbClr val="ffffff"/>
                </a:solidFill>
                <a:effectLst/>
                <a:uFillTx/>
                <a:latin typeface="Corbel"/>
              </a:rPr>
              <a:t>Fifth level</a:t>
            </a:r>
            <a:endParaRPr b="0" lang="en-US" sz="1350" strike="noStrike" u="none">
              <a:solidFill>
                <a:schemeClr val="lt1">
                  <a:lumMod val="93000"/>
                </a:schemeClr>
              </a:solidFill>
              <a:effectLst/>
              <a:uFillTx/>
              <a:latin typeface="Corbel"/>
            </a:endParaRPr>
          </a:p>
        </p:txBody>
      </p:sp>
      <p:sp>
        <p:nvSpPr>
          <p:cNvPr id="61" name="PlaceHolder 3"/>
          <p:cNvSpPr>
            <a:spLocks noGrp="1"/>
          </p:cNvSpPr>
          <p:nvPr>
            <p:ph type="dt" idx="25"/>
          </p:nvPr>
        </p:nvSpPr>
        <p:spPr>
          <a:xfrm>
            <a:off x="628560" y="4767120"/>
            <a:ext cx="2057040" cy="273600"/>
          </a:xfrm>
          <a:prstGeom prst="rect">
            <a:avLst/>
          </a:prstGeom>
          <a:noFill/>
          <a:ln w="0">
            <a:noFill/>
          </a:ln>
        </p:spPr>
        <p:txBody>
          <a:bodyPr lIns="91440" rIns="91440" tIns="45720" bIns="45720" anchor="ctr">
            <a:noAutofit/>
          </a:bodyPr>
          <a:lstStyle>
            <a:lvl1pPr indent="0">
              <a:buNone/>
              <a:defRPr b="0" lang="en-US" sz="1400" strike="noStrike" u="none">
                <a:solidFill>
                  <a:srgbClr val="ffffff"/>
                </a:solidFill>
                <a:effectLst/>
                <a:uFillTx/>
                <a:latin typeface="Times New Roman"/>
              </a:defRPr>
            </a:lvl1pPr>
          </a:lstStyle>
          <a:p>
            <a:pPr indent="0">
              <a:buNone/>
            </a:pPr>
            <a:r>
              <a:rPr b="0" lang="en-US" sz="1400" strike="noStrike" u="none">
                <a:solidFill>
                  <a:srgbClr val="ffffff"/>
                </a:solidFill>
                <a:effectLst/>
                <a:uFillTx/>
                <a:latin typeface="Times New Roman"/>
              </a:rPr>
              <a:t>&lt;date/time&gt;</a:t>
            </a:r>
            <a:endParaRPr b="0" lang="en-US" sz="1400" strike="noStrike" u="none">
              <a:solidFill>
                <a:srgbClr val="ffffff"/>
              </a:solidFill>
              <a:effectLst/>
              <a:uFillTx/>
              <a:latin typeface="Times New Roman"/>
            </a:endParaRPr>
          </a:p>
        </p:txBody>
      </p:sp>
      <p:sp>
        <p:nvSpPr>
          <p:cNvPr id="62" name="PlaceHolder 4"/>
          <p:cNvSpPr>
            <a:spLocks noGrp="1"/>
          </p:cNvSpPr>
          <p:nvPr>
            <p:ph type="ftr" idx="26"/>
          </p:nvPr>
        </p:nvSpPr>
        <p:spPr>
          <a:xfrm>
            <a:off x="3029040" y="4767120"/>
            <a:ext cx="3085920" cy="273600"/>
          </a:xfrm>
          <a:prstGeom prst="rect">
            <a:avLst/>
          </a:prstGeom>
          <a:noFill/>
          <a:ln w="0">
            <a:noFill/>
          </a:ln>
        </p:spPr>
        <p:txBody>
          <a:bodyPr lIns="91440" rIns="91440" tIns="45720" bIns="45720" anchor="ctr">
            <a:noAutofit/>
          </a:bodyPr>
          <a:lstStyle>
            <a:lvl1pPr indent="0" algn="ctr">
              <a:buNone/>
              <a:defRPr b="0" lang="en-US" sz="1400" strike="noStrike" u="none">
                <a:solidFill>
                  <a:srgbClr val="ffffff"/>
                </a:solidFill>
                <a:effectLst/>
                <a:uFillTx/>
                <a:latin typeface="Times New Roman"/>
              </a:defRPr>
            </a:lvl1pPr>
          </a:lstStyle>
          <a:p>
            <a:pPr indent="0" algn="ctr">
              <a:buNone/>
            </a:pPr>
            <a:r>
              <a:rPr b="0" lang="en-US" sz="1400" strike="noStrike" u="none">
                <a:solidFill>
                  <a:srgbClr val="ffffff"/>
                </a:solidFill>
                <a:effectLst/>
                <a:uFillTx/>
                <a:latin typeface="Times New Roman"/>
              </a:rPr>
              <a:t>&lt;footer&gt;</a:t>
            </a:r>
            <a:endParaRPr b="0" lang="en-US" sz="1400" strike="noStrike" u="none">
              <a:solidFill>
                <a:srgbClr val="ffffff"/>
              </a:solidFill>
              <a:effectLst/>
              <a:uFillTx/>
              <a:latin typeface="Times New Roman"/>
            </a:endParaRPr>
          </a:p>
        </p:txBody>
      </p:sp>
      <p:sp>
        <p:nvSpPr>
          <p:cNvPr id="63" name="PlaceHolder 5"/>
          <p:cNvSpPr>
            <a:spLocks noGrp="1"/>
          </p:cNvSpPr>
          <p:nvPr>
            <p:ph type="sldNum" idx="27"/>
          </p:nvPr>
        </p:nvSpPr>
        <p:spPr>
          <a:xfrm>
            <a:off x="6458040" y="4767120"/>
            <a:ext cx="2057040" cy="273600"/>
          </a:xfrm>
          <a:prstGeom prst="rect">
            <a:avLst/>
          </a:prstGeom>
          <a:noFill/>
          <a:ln w="0">
            <a:noFill/>
          </a:ln>
        </p:spPr>
        <p:txBody>
          <a:bodyPr lIns="91440" rIns="91440" tIns="45720" bIns="45720" anchor="ctr">
            <a:noAutofit/>
          </a:bodyPr>
          <a:lstStyle>
            <a:lvl1pPr indent="0" algn="r">
              <a:lnSpc>
                <a:spcPct val="100000"/>
              </a:lnSpc>
              <a:buNone/>
              <a:defRPr b="0" lang="en-US" sz="900" strike="noStrike" u="none">
                <a:solidFill>
                  <a:srgbClr val="000000"/>
                </a:solidFill>
                <a:effectLst/>
                <a:uFillTx/>
                <a:latin typeface="Arial Rounded MT Bold"/>
              </a:defRPr>
            </a:lvl1pPr>
          </a:lstStyle>
          <a:p>
            <a:pPr indent="0" algn="r">
              <a:lnSpc>
                <a:spcPct val="100000"/>
              </a:lnSpc>
              <a:buNone/>
            </a:pPr>
            <a:fld id="{4A6C635E-4742-40E1-9088-4B7503D499EF}" type="slidenum">
              <a:rPr b="0" lang="en-US" sz="900" strike="noStrike" u="none">
                <a:solidFill>
                  <a:srgbClr val="000000"/>
                </a:solidFill>
                <a:effectLst/>
                <a:uFillTx/>
                <a:latin typeface="Arial Rounded MT Bold"/>
              </a:rPr>
              <a:t>&lt;number&gt;</a:t>
            </a:fld>
            <a:endParaRPr b="0" lang="en-US" sz="900" strike="noStrike" u="none">
              <a:solidFill>
                <a:srgbClr val="ffffff"/>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103.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
</Relationships>
</file>

<file path=ppt/slides/_rels/slide10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Relationship Id="rId3" Type="http://schemas.openxmlformats.org/officeDocument/2006/relationships/notesSlide" Target="../notesSlides/notesSlide105.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
</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notesSlide" Target="../notesSlides/notesSlide10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
</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hyperlink" Target="https://x.com/hashtag/London?src=hashtag_click" TargetMode="External"/><Relationship Id="rId2" Type="http://schemas.openxmlformats.org/officeDocument/2006/relationships/hyperlink" Target="https://x.com/hashtag/CharlieKirk?src=hashtag_click" TargetMode="External"/><Relationship Id="rId3" Type="http://schemas.openxmlformats.org/officeDocument/2006/relationships/slideLayout" Target="../slideLayouts/slideLayout1.xml"/><Relationship Id="rId4"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xml"/><Relationship Id="rId4"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pic>
        <p:nvPicPr>
          <p:cNvPr id="113" name="Picture 3" descr=""/>
          <p:cNvPicPr/>
          <p:nvPr/>
        </p:nvPicPr>
        <p:blipFill>
          <a:blip r:embed="rId1"/>
          <a:stretch/>
        </p:blipFill>
        <p:spPr>
          <a:xfrm>
            <a:off x="0" y="6120"/>
            <a:ext cx="9143640" cy="513108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26" name="Picture 3" descr=""/>
          <p:cNvPicPr/>
          <p:nvPr/>
        </p:nvPicPr>
        <p:blipFill>
          <a:blip r:embed="rId1"/>
          <a:stretch/>
        </p:blipFill>
        <p:spPr>
          <a:xfrm>
            <a:off x="0" y="0"/>
            <a:ext cx="9143640" cy="5143320"/>
          </a:xfrm>
          <a:prstGeom prst="rect">
            <a:avLst/>
          </a:prstGeom>
          <a:noFill/>
          <a:ln w="0">
            <a:noFill/>
          </a:ln>
        </p:spPr>
      </p:pic>
      <p:sp>
        <p:nvSpPr>
          <p:cNvPr id="127" name="TextBox 4"/>
          <p:cNvSpPr/>
          <p:nvPr/>
        </p:nvSpPr>
        <p:spPr>
          <a:xfrm>
            <a:off x="304920" y="209520"/>
            <a:ext cx="9042120" cy="3169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trike="noStrike" u="sng">
                <a:solidFill>
                  <a:srgbClr val="ffff66"/>
                </a:solidFill>
                <a:effectLst/>
                <a:uFillTx/>
                <a:latin typeface="Arial Rounded MT Bold"/>
              </a:rPr>
              <a:t>A fruitful grain of wheat Yn 8.34-35</a:t>
            </a:r>
            <a:endParaRPr b="0" lang="en-US" sz="4000" strike="noStrike" u="none">
              <a:solidFill>
                <a:srgbClr val="ffffff"/>
              </a:solidFill>
              <a:effectLst/>
              <a:uFillTx/>
              <a:latin typeface="Arial"/>
            </a:endParaRPr>
          </a:p>
          <a:p>
            <a:pPr marL="512640" indent="-512640">
              <a:lnSpc>
                <a:spcPct val="100000"/>
              </a:lnSpc>
              <a:buClr>
                <a:srgbClr val="ffff66"/>
              </a:buClr>
              <a:buFont typeface="Corbel"/>
              <a:buAutoNum type="arabicPeriod"/>
            </a:pPr>
            <a:r>
              <a:rPr b="0" lang="en-US" sz="4000" strike="noStrike" u="sng">
                <a:solidFill>
                  <a:srgbClr val="ffff66"/>
                </a:solidFill>
                <a:effectLst/>
                <a:uFillTx/>
                <a:latin typeface="Arial Rounded MT Bold"/>
              </a:rPr>
              <a:t>We are at war: scriptures</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War casualties and conquest</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Erika Kirk</a:t>
            </a:r>
            <a:endParaRPr b="0" lang="en-US" sz="4000" strike="noStrike" u="none">
              <a:solidFill>
                <a:srgbClr val="ffffff"/>
              </a:solidFill>
              <a:effectLst/>
              <a:uFillTx/>
              <a:latin typeface="Arial"/>
            </a:endParaRPr>
          </a:p>
          <a:p>
            <a:pPr>
              <a:lnSpc>
                <a:spcPct val="100000"/>
              </a:lnSpc>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sng">
                <a:solidFill>
                  <a:srgbClr val="ffff66"/>
                </a:solidFill>
                <a:effectLst/>
                <a:uFillTx/>
                <a:latin typeface="Arial Rounded MT Bold"/>
              </a:rPr>
              <a:t>He gave them what seemed to be unlimited amounts of time, and then calmy eviscerated all their anti-American, anti-Western, and anti-Judeo-Christian positions</a:t>
            </a:r>
            <a:r>
              <a:rPr b="0" lang="en-US" sz="4000" strike="noStrike" u="none">
                <a:solidFill>
                  <a:schemeClr val="lt1"/>
                </a:solidFill>
                <a:effectLst/>
                <a:uFillTx/>
                <a:latin typeface="Arial Rounded MT Bold"/>
              </a:rPr>
              <a:t>.</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44" name="Picture 3" descr=""/>
          <p:cNvPicPr/>
          <p:nvPr/>
        </p:nvPicPr>
        <p:blipFill>
          <a:blip r:embed="rId1"/>
          <a:stretch/>
        </p:blipFill>
        <p:spPr>
          <a:xfrm>
            <a:off x="0" y="0"/>
            <a:ext cx="91436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46" name="Picture 3" descr=""/>
          <p:cNvPicPr/>
          <p:nvPr/>
        </p:nvPicPr>
        <p:blipFill>
          <a:blip r:embed="rId1"/>
          <a:stretch/>
        </p:blipFill>
        <p:spPr>
          <a:xfrm>
            <a:off x="0" y="0"/>
            <a:ext cx="9143640" cy="5143320"/>
          </a:xfrm>
          <a:prstGeom prst="rect">
            <a:avLst/>
          </a:prstGeom>
          <a:noFill/>
          <a:ln w="0">
            <a:noFill/>
          </a:ln>
        </p:spPr>
      </p:pic>
      <p:sp>
        <p:nvSpPr>
          <p:cNvPr id="247" name="TextBox 4"/>
          <p:cNvSpPr/>
          <p:nvPr/>
        </p:nvSpPr>
        <p:spPr>
          <a:xfrm>
            <a:off x="304920" y="209520"/>
            <a:ext cx="9042120" cy="3169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trike="noStrike" u="sng">
                <a:solidFill>
                  <a:srgbClr val="ffff66"/>
                </a:solidFill>
                <a:effectLst/>
                <a:uFillTx/>
                <a:latin typeface="Arial Rounded MT Bold"/>
              </a:rPr>
              <a:t>A fruitful grain of wheat Yn 8.34-35</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We are at war: scriptures</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War casualties and conquest</a:t>
            </a:r>
            <a:endParaRPr b="0" lang="en-US" sz="4000" strike="noStrike" u="none">
              <a:solidFill>
                <a:srgbClr val="ffffff"/>
              </a:solidFill>
              <a:effectLst/>
              <a:uFillTx/>
              <a:latin typeface="Arial"/>
            </a:endParaRPr>
          </a:p>
          <a:p>
            <a:pPr marL="512640" indent="-512640">
              <a:lnSpc>
                <a:spcPct val="100000"/>
              </a:lnSpc>
              <a:buClr>
                <a:srgbClr val="ffff66"/>
              </a:buClr>
              <a:buFont typeface="Corbel"/>
              <a:buAutoNum type="arabicPeriod"/>
            </a:pPr>
            <a:r>
              <a:rPr b="0" lang="en-US" sz="4000" strike="noStrike" u="sng">
                <a:solidFill>
                  <a:srgbClr val="ffff66"/>
                </a:solidFill>
                <a:effectLst/>
                <a:uFillTx/>
                <a:latin typeface="Arial Rounded MT Bold"/>
              </a:rPr>
              <a:t>Erika Kirk</a:t>
            </a:r>
            <a:endParaRPr b="0" lang="en-US" sz="4000" strike="noStrike" u="none">
              <a:solidFill>
                <a:srgbClr val="ffffff"/>
              </a:solidFill>
              <a:effectLst/>
              <a:uFillTx/>
              <a:latin typeface="Arial"/>
            </a:endParaRPr>
          </a:p>
          <a:p>
            <a:pPr>
              <a:lnSpc>
                <a:spcPct val="100000"/>
              </a:lnSpc>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Turning Point USA announced on Sept. 18 it has named Erika Kirk as the new CEO and board chair of Turning Point USA, which her late husband, Charlie Kirk, co-founded.</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Erika Kirk was elected unanimously as the new leader of the organization, which was founded in 2012.</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type="subTitle"/>
          </p:nvPr>
        </p:nvSpPr>
        <p:spPr>
          <a:xfrm>
            <a:off x="228600" y="17136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50" name="Picture 6" descr=""/>
          <p:cNvPicPr/>
          <p:nvPr/>
        </p:nvPicPr>
        <p:blipFill>
          <a:blip r:embed="rId1"/>
          <a:stretch/>
        </p:blipFill>
        <p:spPr>
          <a:xfrm>
            <a:off x="1127520" y="0"/>
            <a:ext cx="68882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Before her connection to Charlie Kirk and TPUSA, Erika Kirk, a 36-year-old mother of two, Erika won the Miss Arizona pageant in 2012, and before that was an NCAA Women’s Basketball athlete, and also worked as a model and actress in New York City and China.</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She launched Everyday Heroes Like You, a 501(c)(3) organization, in 2006, when she was just 17 years old. The group’s mission is to promote “everyday heroes” in communities around the nation.</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Erika Kirk’s group went global with its “Romanian Angels” project, where it teamed up with the U.S. Marine Corps to sponsor an orphanage in Constanta, Romania.</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The new TPUSA CEO earned a double major in political science and international relations from Arizona State University, and later received her Juris Master’s Degree in American Legal Studies from Liberty University. She’s currently pursuing a Doctorate in Biblical Studies from the same university.</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55" name="Picture 5" descr=""/>
          <p:cNvPicPr/>
          <p:nvPr/>
        </p:nvPicPr>
        <p:blipFill>
          <a:blip r:embed="rId1"/>
          <a:stretch/>
        </p:blipFill>
        <p:spPr>
          <a:xfrm>
            <a:off x="76320" y="-50400"/>
            <a:ext cx="9067320" cy="528840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“As Charlie always said, ‘We have a country to save.’ We will not surrender or kneel before evil. We will carry on. The attempt to destroy Charlie’s work will become our chance to make it more powerful and enduring than ever before.”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marL="289080" indent="-289080" defTabSz="685800">
              <a:lnSpc>
                <a:spcPct val="90000"/>
              </a:lnSpc>
              <a:spcBef>
                <a:spcPts val="751"/>
              </a:spcBef>
              <a:buClr>
                <a:srgbClr val="ffffff"/>
              </a:buClr>
              <a:buFont typeface="Arial"/>
              <a:buChar char="•"/>
            </a:pPr>
            <a:r>
              <a:rPr b="0" lang="en-US" sz="4000" strike="noStrike" u="none">
                <a:solidFill>
                  <a:schemeClr val="lt1"/>
                </a:solidFill>
                <a:effectLst/>
                <a:uFillTx/>
                <a:latin typeface="Arial Rounded MT Bold"/>
              </a:rPr>
              <a:t>Prayer time this Shabbat immediately following. </a:t>
            </a:r>
            <a:endParaRPr b="0" lang="en-US" sz="4000" strike="noStrike" u="none">
              <a:solidFill>
                <a:srgbClr val="ffffff"/>
              </a:solidFill>
              <a:effectLst/>
              <a:uFillTx/>
              <a:latin typeface="Arial"/>
            </a:endParaRPr>
          </a:p>
          <a:p>
            <a:pPr marL="289080" indent="-289080" defTabSz="685800">
              <a:lnSpc>
                <a:spcPct val="90000"/>
              </a:lnSpc>
              <a:spcBef>
                <a:spcPts val="751"/>
              </a:spcBef>
              <a:buClr>
                <a:srgbClr val="ffffff"/>
              </a:buClr>
              <a:buFont typeface="Arial"/>
              <a:buChar char="•"/>
            </a:pPr>
            <a:r>
              <a:rPr b="0" lang="en-US" sz="4000" strike="noStrike" u="none">
                <a:solidFill>
                  <a:schemeClr val="lt1"/>
                </a:solidFill>
                <a:effectLst/>
                <a:uFillTx/>
                <a:latin typeface="Arial Rounded MT Bold"/>
              </a:rPr>
              <a:t>Afternoon Witness Walk in the Plaza Art Festival.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Yn 8 24-26</a:t>
            </a:r>
            <a:r>
              <a:rPr b="0" lang="en-US" sz="4000" strike="noStrike" u="none">
                <a:solidFill>
                  <a:schemeClr val="lt1"/>
                </a:solidFill>
                <a:effectLst/>
                <a:uFillTx/>
                <a:latin typeface="Arial Rounded MT Bold"/>
              </a:rPr>
              <a:t> Yes, indeed! I tell you that unless a grain of wheat that falls to the ground dies, it stays just a grain; but if it dies, it produces a big harvest. He who loves his life loses it,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Yn 8 24-26 </a:t>
            </a:r>
            <a:r>
              <a:rPr b="0" lang="en-US" sz="4000" strike="noStrike" u="none">
                <a:solidFill>
                  <a:schemeClr val="lt1"/>
                </a:solidFill>
                <a:effectLst/>
                <a:uFillTx/>
                <a:latin typeface="Arial Rounded MT Bold"/>
              </a:rPr>
              <a:t> but he who hates his life in this world will keep it safe right on into eternal life! If someone is serving me, let him follow me; wherever I am, my servant will be there too. My Father will honor anyone who serves me.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Mtt 5. 10-11</a:t>
            </a:r>
            <a:r>
              <a:rPr b="0" lang="en-US" sz="4000" strike="noStrike" u="none">
                <a:solidFill>
                  <a:schemeClr val="lt1"/>
                </a:solidFill>
                <a:effectLst/>
                <a:uFillTx/>
                <a:latin typeface="Arial Rounded MT Bold"/>
              </a:rPr>
              <a:t> “How blessed are those who are persecuted because they pursue righteousness! for the Kingdom of Heaven is theirs. “How blessed you are when people insult you and persecute you and tell all kinds of vicious lies about you because you follow me!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Mtt 5. 10-11</a:t>
            </a:r>
            <a:r>
              <a:rPr b="0" lang="en-US" sz="4000" strike="noStrike" u="none">
                <a:solidFill>
                  <a:schemeClr val="lt1"/>
                </a:solidFill>
                <a:effectLst/>
                <a:uFillTx/>
                <a:latin typeface="Arial Rounded MT Bold"/>
              </a:rPr>
              <a:t> Rejoice, be glad, because your reward in heaven is great — they persecuted the prophets before you in the same way.</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Mt 24.8-10 </a:t>
            </a:r>
            <a:r>
              <a:rPr b="0" lang="en-US" sz="4000" strike="noStrike" u="none">
                <a:solidFill>
                  <a:schemeClr val="lt1"/>
                </a:solidFill>
                <a:effectLst/>
                <a:uFillTx/>
                <a:latin typeface="Arial Rounded MT Bold"/>
              </a:rPr>
              <a:t>All these things are only the beginning of birth pains. Then they will hand you over to persecution and will kill you. You will be hated by all the nations because of My name. And then many will fall away and will betray one another and hate one other.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Yn 16.2  </a:t>
            </a:r>
            <a:r>
              <a:rPr b="0" lang="en-US" sz="4000" strike="noStrike" u="none">
                <a:solidFill>
                  <a:schemeClr val="lt1"/>
                </a:solidFill>
                <a:effectLst/>
                <a:uFillTx/>
                <a:latin typeface="Arial Rounded MT Bold"/>
              </a:rPr>
              <a:t>Yes, an hour is coming when whoever kills you will think he is offering service to God.</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Rev 6.9 </a:t>
            </a:r>
            <a:r>
              <a:rPr b="0" lang="en-US" sz="4000" strike="noStrike" u="none">
                <a:solidFill>
                  <a:schemeClr val="lt1"/>
                </a:solidFill>
                <a:effectLst/>
                <a:uFillTx/>
                <a:latin typeface="Arial Rounded MT Bold"/>
              </a:rPr>
              <a:t>When the Lamb broke the fifth seal, I saw underneath the altar the </a:t>
            </a:r>
            <a:r>
              <a:rPr b="0" lang="en-US" sz="4000" strike="noStrike" u="sng">
                <a:solidFill>
                  <a:srgbClr val="ffff66"/>
                </a:solidFill>
                <a:effectLst/>
                <a:uFillTx/>
                <a:latin typeface="Arial Rounded MT Bold"/>
              </a:rPr>
              <a:t>souls of those who had been put to death for proclaiming the Word of God</a:t>
            </a:r>
            <a:r>
              <a:rPr b="0" lang="en-US" sz="4000" strike="noStrike" u="none">
                <a:solidFill>
                  <a:schemeClr val="lt1"/>
                </a:solidFill>
                <a:effectLst/>
                <a:uFillTx/>
                <a:latin typeface="Arial Rounded MT Bold"/>
              </a:rPr>
              <a:t>, that is, for bearing witness.</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1 Cor 10.4-5</a:t>
            </a:r>
            <a:r>
              <a:rPr b="0" lang="en-US" sz="4000" strike="noStrike" u="none">
                <a:solidFill>
                  <a:schemeClr val="lt1"/>
                </a:solidFill>
                <a:effectLst/>
                <a:uFillTx/>
                <a:latin typeface="Arial Rounded MT Bold"/>
              </a:rPr>
              <a:t> The weapons we use to wage war are not worldly. On the contrary, they have God’s power for </a:t>
            </a:r>
            <a:r>
              <a:rPr b="0" lang="en-US" sz="4000" strike="noStrike" u="sng">
                <a:solidFill>
                  <a:srgbClr val="ffff66"/>
                </a:solidFill>
                <a:effectLst/>
                <a:uFillTx/>
                <a:latin typeface="Arial Rounded MT Bold"/>
              </a:rPr>
              <a:t>demolishing strongholds</a:t>
            </a:r>
            <a:r>
              <a:rPr b="0" lang="en-US" sz="4000" strike="noStrike" u="none">
                <a:solidFill>
                  <a:schemeClr val="lt1"/>
                </a:solidFill>
                <a:effectLst/>
                <a:uFillTx/>
                <a:latin typeface="Arial Rounded MT Bold"/>
              </a:rPr>
              <a:t>. We </a:t>
            </a:r>
            <a:r>
              <a:rPr b="0" lang="en-US" sz="4000" strike="noStrike" u="sng">
                <a:solidFill>
                  <a:srgbClr val="ffff66"/>
                </a:solidFill>
                <a:effectLst/>
                <a:uFillTx/>
                <a:latin typeface="Arial Rounded MT Bold"/>
              </a:rPr>
              <a:t>demolish arguments</a:t>
            </a:r>
            <a:r>
              <a:rPr b="0" lang="en-US" sz="4000" strike="noStrike" u="none">
                <a:solidFill>
                  <a:schemeClr val="lt1"/>
                </a:solidFill>
                <a:effectLst/>
                <a:uFillTx/>
                <a:latin typeface="Arial Rounded MT Bold"/>
              </a:rPr>
              <a:t> and every arrogance that raises itself up against the knowledge of God;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we take every thought captive and make it obey the Messiah.</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NOT, demolish the people.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Israel's high-powered laser interception system, dubbed "Iron Beam," has been declared operational after completing development and final tests, and is set to be delivered to the military by the end of the year, the Defense Ministry and manufacturer Rafael said on Wednesday.</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Lk 6.22-23</a:t>
            </a:r>
            <a:r>
              <a:rPr b="0" lang="en-US" sz="4000" strike="noStrike" u="none">
                <a:solidFill>
                  <a:schemeClr val="lt1"/>
                </a:solidFill>
                <a:effectLst/>
                <a:uFillTx/>
                <a:latin typeface="Arial Rounded MT Bold"/>
              </a:rPr>
              <a:t>  “How blessed you are whenever people hate you and ostracize you and insult you and denounce you as a criminal on account of the Son of Man. Be glad when that happens; yes, dance for joy! because in heaven your reward is great. For that is just how their fathers treated the prophets.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39" name="Picture 2" descr=""/>
          <p:cNvPicPr/>
          <p:nvPr/>
        </p:nvPicPr>
        <p:blipFill>
          <a:blip r:embed="rId1"/>
          <a:stretch/>
        </p:blipFill>
        <p:spPr>
          <a:xfrm>
            <a:off x="-20520" y="0"/>
            <a:ext cx="918432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41" name="Picture 2" descr=""/>
          <p:cNvPicPr/>
          <p:nvPr/>
        </p:nvPicPr>
        <p:blipFill>
          <a:blip r:embed="rId1"/>
          <a:stretch/>
        </p:blipFill>
        <p:spPr>
          <a:xfrm>
            <a:off x="0" y="527040"/>
            <a:ext cx="9143640" cy="4087440"/>
          </a:xfrm>
          <a:prstGeom prst="rect">
            <a:avLst/>
          </a:prstGeom>
          <a:noFill/>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Acts 7.59-60</a:t>
            </a:r>
            <a:r>
              <a:rPr b="0" lang="en-US" sz="4000" strike="noStrike" u="none">
                <a:solidFill>
                  <a:schemeClr val="lt1"/>
                </a:solidFill>
                <a:effectLst/>
                <a:uFillTx/>
                <a:latin typeface="Arial Rounded MT Bold"/>
              </a:rPr>
              <a:t> As they were stoning him, Stephen called out to God, “Lord Yeshua! Receive my spirit!” Then he kneeled down and shouted out, “Lord! Don’t hold this sin against them!” With that, he fell asleep.</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 Acts 4.23-31 </a:t>
            </a:r>
            <a:r>
              <a:rPr b="0" lang="en-US" sz="4000" strike="noStrike" u="none">
                <a:solidFill>
                  <a:schemeClr val="lt1"/>
                </a:solidFill>
                <a:effectLst/>
                <a:uFillTx/>
                <a:latin typeface="Arial Rounded MT Bold"/>
              </a:rPr>
              <a:t>Upon being released, they went back to their friends and reported what the head cohanim and elders had said to them.  When they heard it, they raised their voices to God with singleness of heart. “Master,” they prayed,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 Acts 4.23-31 </a:t>
            </a:r>
            <a:r>
              <a:rPr b="0" lang="en-US" sz="4000" strike="noStrike" u="none">
                <a:solidFill>
                  <a:schemeClr val="lt1"/>
                </a:solidFill>
                <a:effectLst/>
                <a:uFillTx/>
                <a:latin typeface="Arial Rounded MT Bold"/>
              </a:rPr>
              <a:t>“You made heaven, earth, the sea and everything in them. By the Ruakh HaKodesh, through the mouth of our father David, your servant, you said,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 Acts 4.23-31 </a:t>
            </a:r>
            <a:r>
              <a:rPr b="0" lang="en-US" sz="4000" strike="noStrike" u="none">
                <a:solidFill>
                  <a:schemeClr val="lt1"/>
                </a:solidFill>
                <a:effectLst/>
                <a:uFillTx/>
                <a:latin typeface="Arial Rounded MT Bold"/>
              </a:rPr>
              <a:t>‘Why did the nations rage and the peoples devise useless plans?  The kings of the earth took their stand; and the rulers assembled together against </a:t>
            </a:r>
            <a:r>
              <a:rPr b="0" lang="en-US" sz="4000" strike="noStrike" u="none" cap="small">
                <a:solidFill>
                  <a:schemeClr val="lt1"/>
                </a:solidFill>
                <a:effectLst/>
                <a:uFillTx/>
                <a:latin typeface="Arial Rounded MT Bold"/>
              </a:rPr>
              <a:t>Adoni</a:t>
            </a:r>
            <a:r>
              <a:rPr b="0" lang="en-US" sz="4000" strike="noStrike" u="none">
                <a:solidFill>
                  <a:schemeClr val="lt1"/>
                </a:solidFill>
                <a:effectLst/>
                <a:uFillTx/>
                <a:latin typeface="Arial Rounded MT Bold"/>
              </a:rPr>
              <a:t> and against his Messiah.’ “This has come true in this city, since Herod and Pontius Pilate, with Goyim and the peoples of Isra’el,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 Acts 4.23-31 </a:t>
            </a:r>
            <a:r>
              <a:rPr b="0" lang="en-US" sz="4000" strike="noStrike" u="none">
                <a:solidFill>
                  <a:schemeClr val="lt1"/>
                </a:solidFill>
                <a:effectLst/>
                <a:uFillTx/>
                <a:latin typeface="Arial Rounded MT Bold"/>
              </a:rPr>
              <a:t>all assembled against your holy servant Yeshua, whom you made Messiah,  to do what your power and plan had already determined beforehand should happen. “So now, Lord, take note of their threats; and enable your slaves to speak your message with </a:t>
            </a:r>
            <a:r>
              <a:rPr b="0" lang="en-US" sz="4000" strike="noStrike" u="sng">
                <a:solidFill>
                  <a:srgbClr val="ffff66"/>
                </a:solidFill>
                <a:effectLst/>
                <a:uFillTx/>
                <a:latin typeface="Arial Rounded MT Bold"/>
              </a:rPr>
              <a:t>boldness</a:t>
            </a: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 Acts 4.23-31 </a:t>
            </a:r>
            <a:r>
              <a:rPr b="0" lang="en-US" sz="4000" strike="noStrike" u="none">
                <a:solidFill>
                  <a:schemeClr val="lt1"/>
                </a:solidFill>
                <a:effectLst/>
                <a:uFillTx/>
                <a:latin typeface="Arial Rounded MT Bold"/>
              </a:rPr>
              <a:t>Stretch out your hand to heal and to do signs and miracles through the name of your holy servant Yeshua!” While they were still praying, the place where they were gathered was shaken. They were all filled with the Ruach HaKodesh, and they spoke God’s message with </a:t>
            </a:r>
            <a:r>
              <a:rPr b="0" lang="en-US" sz="4000" strike="noStrike" u="sng">
                <a:solidFill>
                  <a:srgbClr val="ffff66"/>
                </a:solidFill>
                <a:effectLst/>
                <a:uFillTx/>
                <a:latin typeface="Arial Rounded MT Bold"/>
              </a:rPr>
              <a:t>boldness</a:t>
            </a:r>
            <a:r>
              <a:rPr b="0" lang="en-US" sz="4000" strike="noStrike" u="none">
                <a:solidFill>
                  <a:schemeClr val="lt1"/>
                </a:solidFill>
                <a:effectLst/>
                <a:uFillTx/>
                <a:latin typeface="Arial Rounded MT Bold"/>
              </a:rPr>
              <a:t>.</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Rev 6.9-11</a:t>
            </a:r>
            <a:r>
              <a:rPr b="0" lang="en-US" sz="4000" strike="noStrike" u="none">
                <a:solidFill>
                  <a:schemeClr val="lt1"/>
                </a:solidFill>
                <a:effectLst/>
                <a:uFillTx/>
                <a:latin typeface="Arial Rounded MT Bold"/>
              </a:rPr>
              <a:t>  When the Lamb broke the fifth seal, I saw underneath the altar the souls of those who had been </a:t>
            </a:r>
            <a:r>
              <a:rPr b="0" lang="en-US" sz="4000" strike="noStrike" u="sng">
                <a:solidFill>
                  <a:srgbClr val="ffff66"/>
                </a:solidFill>
                <a:effectLst/>
                <a:uFillTx/>
                <a:latin typeface="Arial Rounded MT Bold"/>
              </a:rPr>
              <a:t>put to death for proclaiming the Word of God</a:t>
            </a:r>
            <a:r>
              <a:rPr b="0" lang="en-US" sz="4000" strike="noStrike" u="none">
                <a:solidFill>
                  <a:schemeClr val="lt1"/>
                </a:solidFill>
                <a:effectLst/>
                <a:uFillTx/>
                <a:latin typeface="Arial Rounded MT Bold"/>
              </a:rPr>
              <a:t>, that is, for bearing witness.  They cried out in a loud voice, “Sovereign Ruler, HaKadosh, the True One,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The Iron Beam is not meant to replace the Iron Dome or Israel's other air defense systems, but to supplement and complement them, shooting down smaller projectiles and leaving larger ones for the more robust missile-based batteries such as the David's Sling and Arrow systems.</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baseline="30000">
                <a:solidFill>
                  <a:schemeClr val="lt1"/>
                </a:solidFill>
                <a:effectLst/>
                <a:uFillTx/>
                <a:latin typeface="Arial Rounded MT Bold"/>
              </a:rPr>
              <a:t>Rev 6.9-11</a:t>
            </a:r>
            <a:r>
              <a:rPr b="0" lang="en-US" sz="4000" strike="noStrike" u="none">
                <a:solidFill>
                  <a:schemeClr val="lt1"/>
                </a:solidFill>
                <a:effectLst/>
                <a:uFillTx/>
                <a:latin typeface="Arial Rounded MT Bold"/>
              </a:rPr>
              <a:t>  how long will it be before you judge the people living on earth and avenge our blood?”  Each of them was given a white robe; and they were told to wait a little longer, </a:t>
            </a:r>
            <a:r>
              <a:rPr b="0" lang="en-US" sz="4000" strike="noStrike" u="sng">
                <a:solidFill>
                  <a:srgbClr val="ffff66"/>
                </a:solidFill>
                <a:effectLst/>
                <a:uFillTx/>
                <a:latin typeface="Arial Rounded MT Bold"/>
              </a:rPr>
              <a:t>until the full number </a:t>
            </a:r>
            <a:r>
              <a:rPr b="0" lang="en-US" sz="4000" strike="noStrike" u="none">
                <a:solidFill>
                  <a:schemeClr val="lt1"/>
                </a:solidFill>
                <a:effectLst/>
                <a:uFillTx/>
                <a:latin typeface="Arial Rounded MT Bold"/>
              </a:rPr>
              <a:t>of their fellow-servants should be reached, </a:t>
            </a:r>
            <a:r>
              <a:rPr b="0" lang="en-US" sz="4000" strike="noStrike" u="sng">
                <a:solidFill>
                  <a:srgbClr val="ffff66"/>
                </a:solidFill>
                <a:effectLst/>
                <a:uFillTx/>
                <a:latin typeface="Arial Rounded MT Bold"/>
              </a:rPr>
              <a:t>of their brothers who would be killed, just as they had been.</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pic>
        <p:nvPicPr>
          <p:cNvPr id="151" name="Picture 3" descr=""/>
          <p:cNvPicPr/>
          <p:nvPr/>
        </p:nvPicPr>
        <p:blipFill>
          <a:blip r:embed="rId1"/>
          <a:stretch/>
        </p:blipFill>
        <p:spPr>
          <a:xfrm>
            <a:off x="132120" y="0"/>
            <a:ext cx="88790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53" name="Picture 3" descr=""/>
          <p:cNvPicPr/>
          <p:nvPr/>
        </p:nvPicPr>
        <p:blipFill>
          <a:blip r:embed="rId1"/>
          <a:stretch/>
        </p:blipFill>
        <p:spPr>
          <a:xfrm>
            <a:off x="0" y="0"/>
            <a:ext cx="91436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55" name="Picture 3" descr=""/>
          <p:cNvPicPr/>
          <p:nvPr/>
        </p:nvPicPr>
        <p:blipFill>
          <a:blip r:embed="rId1"/>
          <a:stretch/>
        </p:blipFill>
        <p:spPr>
          <a:xfrm>
            <a:off x="0" y="0"/>
            <a:ext cx="9143640" cy="5143320"/>
          </a:xfrm>
          <a:prstGeom prst="rect">
            <a:avLst/>
          </a:prstGeom>
          <a:noFill/>
          <a:ln w="0">
            <a:noFill/>
          </a:ln>
        </p:spPr>
      </p:pic>
      <p:sp>
        <p:nvSpPr>
          <p:cNvPr id="156" name="TextBox 4"/>
          <p:cNvSpPr/>
          <p:nvPr/>
        </p:nvSpPr>
        <p:spPr>
          <a:xfrm>
            <a:off x="304920" y="209520"/>
            <a:ext cx="9042120" cy="3169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trike="noStrike" u="sng">
                <a:solidFill>
                  <a:srgbClr val="ffff66"/>
                </a:solidFill>
                <a:effectLst/>
                <a:uFillTx/>
                <a:latin typeface="Arial Rounded MT Bold"/>
              </a:rPr>
              <a:t>A fruitful grain of wheat Yn 8.34-35</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We are at war: scriptures</a:t>
            </a:r>
            <a:endParaRPr b="0" lang="en-US" sz="4000" strike="noStrike" u="none">
              <a:solidFill>
                <a:srgbClr val="ffffff"/>
              </a:solidFill>
              <a:effectLst/>
              <a:uFillTx/>
              <a:latin typeface="Arial"/>
            </a:endParaRPr>
          </a:p>
          <a:p>
            <a:pPr marL="512640" indent="-512640">
              <a:lnSpc>
                <a:spcPct val="100000"/>
              </a:lnSpc>
              <a:buClr>
                <a:srgbClr val="ffff66"/>
              </a:buClr>
              <a:buFont typeface="Corbel"/>
              <a:buAutoNum type="arabicPeriod"/>
            </a:pPr>
            <a:r>
              <a:rPr b="0" lang="en-US" sz="4000" strike="noStrike" u="sng">
                <a:solidFill>
                  <a:srgbClr val="ffff66"/>
                </a:solidFill>
                <a:effectLst/>
                <a:uFillTx/>
                <a:latin typeface="Arial Rounded MT Bold"/>
              </a:rPr>
              <a:t>War casualties and conquest</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Erika Kirk</a:t>
            </a:r>
            <a:endParaRPr b="0" lang="en-US" sz="4000" strike="noStrike" u="none">
              <a:solidFill>
                <a:srgbClr val="ffffff"/>
              </a:solidFill>
              <a:effectLst/>
              <a:uFillTx/>
              <a:latin typeface="Arial"/>
            </a:endParaRPr>
          </a:p>
          <a:p>
            <a:pPr>
              <a:lnSpc>
                <a:spcPct val="100000"/>
              </a:lnSpc>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subTitle"/>
          </p:nvPr>
        </p:nvSpPr>
        <p:spPr>
          <a:xfrm>
            <a:off x="152280" y="209520"/>
            <a:ext cx="556236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From Avner Boskey, senior Messianic scholar and musician, living near Beersheva, Israel: “Herod wanted to kill John, but he was afraid of the people, because they considered John a prophet” </a:t>
            </a:r>
            <a:r>
              <a:rPr b="0" lang="en-US" sz="4000" strike="noStrike" u="none" baseline="30000">
                <a:solidFill>
                  <a:schemeClr val="lt1"/>
                </a:solidFill>
                <a:effectLst/>
                <a:uFillTx/>
                <a:latin typeface="Arial Rounded MT Bold"/>
              </a:rPr>
              <a:t>(Matthew 14:5)</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pic>
        <p:nvPicPr>
          <p:cNvPr id="159" name="Picture 2" descr=""/>
          <p:cNvPicPr/>
          <p:nvPr/>
        </p:nvPicPr>
        <p:blipFill>
          <a:blip r:embed="rId1"/>
          <a:srcRect l="34171" t="0" r="28336" b="0"/>
          <a:stretch/>
        </p:blipFill>
        <p:spPr>
          <a:xfrm>
            <a:off x="5791320" y="-5040"/>
            <a:ext cx="34286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Those who hated Charlie, hated him with a passion.  John the Baptist confronted Herod over his unlawful taking of his brother’s wife. Kirk spoke against sexual sin just like John the Baptist did. They both paid with their lives.  </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Herod eventually had John beheaded.  I saw a report about Charlie Kirk’s death, about whether he suffered pain or was aware of what happened to him when he was shot in the neck. The severing of the jugular vein and carotid artery leads to nearly instantaneous death.  The brain doesn’t have the chance to register the pain.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Charlie Kirk took it in the neck, in a way very similar to John the Baptist.</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John the Baptist was a beacon of truth in the midst of a faithless and twisted generation.  So too was Charlie Kirk.  The ‘love grown cold’ of our times is seen in the perversity of some of the depraved and mocking responses to Kirk’s death.  This too is a sign.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“And because lawlessness will be increased, the love of many will grow cold” (Matthew 24:12)</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In a symbolic move, the ministry renamed the system in Hebrew from Magen Or</a:t>
            </a:r>
            <a:r>
              <a:rPr b="1" lang="he-IL" sz="4800" strike="noStrike" u="none">
                <a:solidFill>
                  <a:schemeClr val="lt1"/>
                </a:solidFill>
                <a:effectLst/>
                <a:uFillTx/>
                <a:latin typeface="David"/>
                <a:cs typeface="David"/>
              </a:rPr>
              <a:t>מָגֵן אוֹר</a:t>
            </a:r>
            <a:r>
              <a:rPr b="1" lang="en-US" sz="4800" strike="noStrike" u="none">
                <a:solidFill>
                  <a:schemeClr val="lt1"/>
                </a:solidFill>
                <a:effectLst/>
                <a:uFillTx/>
                <a:latin typeface="David"/>
              </a:rPr>
              <a:t>  </a:t>
            </a:r>
            <a:r>
              <a:rPr b="0" lang="en-US" sz="4000" strike="noStrike" u="none">
                <a:solidFill>
                  <a:schemeClr val="lt1"/>
                </a:solidFill>
                <a:effectLst/>
                <a:uFillTx/>
                <a:latin typeface="Arial Rounded MT Bold"/>
              </a:rPr>
              <a:t>(light shield) to </a:t>
            </a:r>
            <a:r>
              <a:rPr b="0" lang="en-US" sz="4000" strike="noStrike" u="none">
                <a:solidFill>
                  <a:srgbClr val="ffff66"/>
                </a:solidFill>
                <a:effectLst/>
                <a:uFillTx/>
                <a:latin typeface="Arial Rounded MT Bold"/>
              </a:rPr>
              <a:t>Or Eitan </a:t>
            </a:r>
            <a:r>
              <a:rPr b="1" lang="he-IL" sz="4800" strike="noStrike" u="none">
                <a:solidFill>
                  <a:srgbClr val="ffff66"/>
                </a:solidFill>
                <a:effectLst/>
                <a:uFillTx/>
                <a:latin typeface="David"/>
                <a:cs typeface="David"/>
              </a:rPr>
              <a:t>אוֹר אֵיתָן</a:t>
            </a:r>
            <a:r>
              <a:rPr b="1" lang="en-US" sz="4800" strike="noStrike" u="none">
                <a:solidFill>
                  <a:srgbClr val="ffff66"/>
                </a:solidFill>
                <a:effectLst/>
                <a:uFillTx/>
                <a:latin typeface="David"/>
              </a:rPr>
              <a:t> </a:t>
            </a:r>
            <a:r>
              <a:rPr b="0" lang="en-US" sz="4000" strike="noStrike" u="none">
                <a:solidFill>
                  <a:schemeClr val="lt1"/>
                </a:solidFill>
                <a:effectLst/>
                <a:uFillTx/>
                <a:latin typeface="Arial Rounded MT Bold"/>
              </a:rPr>
              <a:t>(Eitan’s light), after Cpt. Eitan Oster, 22, a commander in the Egoz Commando Unit,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ubTitle"/>
          </p:nvPr>
        </p:nvSpPr>
        <p:spPr>
          <a:xfrm>
            <a:off x="152280" y="209520"/>
            <a:ext cx="43214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From Dennis Prager:</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America’s youth in particular have lost a moral and intellectual leader, one who would, perhaps, have one day become their president.</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pic>
        <p:nvPicPr>
          <p:cNvPr id="165" name="Picture 3" descr=""/>
          <p:cNvPicPr/>
          <p:nvPr/>
        </p:nvPicPr>
        <p:blipFill>
          <a:blip r:embed="rId1"/>
          <a:srcRect l="15171" t="0" r="12851" b="0"/>
          <a:stretch/>
        </p:blipFill>
        <p:spPr>
          <a:xfrm>
            <a:off x="4474080" y="5400"/>
            <a:ext cx="4723920" cy="4991400"/>
          </a:xfrm>
          <a:prstGeom prst="rect">
            <a:avLst/>
          </a:prstGeom>
          <a:noFill/>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As a committed Jew, I thank God regularly that a non-Jew, a committed Christian, became one of the few great public spokesmen on behalf of Israel and the Jewish communities outside of Israel. Few Jews could match Charlie’s knowledge and eloquent arguments on behalf of those two entities.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For one of the first times in my 20 years with my wife, Sue, I have seen her sob uncontrollably. The Prager home is in deep mourning</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ubTitle"/>
          </p:nvPr>
        </p:nvSpPr>
        <p:spPr>
          <a:xfrm>
            <a:off x="152280" y="209520"/>
            <a:ext cx="40946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Jim Garlow, adviser to presidents and Knesset members, retired Wesleyan pastor</a:t>
            </a:r>
            <a:endParaRPr b="0" lang="en-US" sz="4000" strike="noStrike" u="none">
              <a:solidFill>
                <a:srgbClr val="ffffff"/>
              </a:solidFill>
              <a:effectLst/>
              <a:uFillTx/>
              <a:latin typeface="Arial"/>
            </a:endParaRPr>
          </a:p>
        </p:txBody>
      </p:sp>
      <p:pic>
        <p:nvPicPr>
          <p:cNvPr id="169" name="Picture 3" descr=""/>
          <p:cNvPicPr/>
          <p:nvPr/>
        </p:nvPicPr>
        <p:blipFill>
          <a:blip r:embed="rId1"/>
          <a:stretch/>
        </p:blipFill>
        <p:spPr>
          <a:xfrm>
            <a:off x="4247640" y="-360"/>
            <a:ext cx="4896000" cy="5067720"/>
          </a:xfrm>
          <a:prstGeom prst="rect">
            <a:avLst/>
          </a:prstGeom>
          <a:noFill/>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His last name is Kirk. That is “church”, or “ekklesia.” A new form of the ekklesia might be breaking out now.</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His first name means “free man” or “warrior.” That word terrifies the weak. They don’t comprehend what real SPIRITUAL warriors look like.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They like being “Mr. Nice Guy.” They like to be liked. They want the accolades of other humans more than they fear God.</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Charlie did not seek popularity. But he was popular because he was bold for truth.</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subTitle"/>
          </p:nvPr>
        </p:nvSpPr>
        <p:spPr>
          <a:xfrm>
            <a:off x="152280" y="209520"/>
            <a:ext cx="4788360" cy="4800240"/>
          </a:xfrm>
          <a:prstGeom prst="rect">
            <a:avLst/>
          </a:prstGeom>
          <a:noFill/>
          <a:ln w="0">
            <a:noFill/>
          </a:ln>
        </p:spPr>
        <p:txBody>
          <a:bodyPr lIns="91440" rIns="91440" tIns="45720" bIns="45720" anchor="t">
            <a:normAutofit fontScale="85000" lnSpcReduction="19999"/>
          </a:bodyPr>
          <a:p>
            <a:pPr defTabSz="685800">
              <a:lnSpc>
                <a:spcPct val="120000"/>
              </a:lnSpc>
              <a:tabLst>
                <a:tab algn="l" pos="0"/>
              </a:tabLst>
            </a:pPr>
            <a:r>
              <a:rPr b="0" lang="en-US" sz="4000" strike="noStrike" u="none">
                <a:solidFill>
                  <a:schemeClr val="lt1"/>
                </a:solidFill>
                <a:effectLst/>
                <a:uFillTx/>
                <a:latin typeface="Arial Rounded MT Bold"/>
              </a:rPr>
              <a:t>Beni Harmony, an ABC new anchor, paid an impassioned tribute to Kirk, whom she knew personally, during a Sept.12 segment on ABC20’s Marketplace program.</a:t>
            </a:r>
            <a:endParaRPr b="0" lang="en-US" sz="4000" strike="noStrike" u="none">
              <a:solidFill>
                <a:srgbClr val="ffffff"/>
              </a:solidFill>
              <a:effectLst/>
              <a:uFillTx/>
              <a:latin typeface="Arial"/>
            </a:endParaRPr>
          </a:p>
        </p:txBody>
      </p:sp>
      <p:pic>
        <p:nvPicPr>
          <p:cNvPr id="173" name="Picture 3" descr=""/>
          <p:cNvPicPr/>
          <p:nvPr/>
        </p:nvPicPr>
        <p:blipFill>
          <a:blip r:embed="rId1"/>
          <a:stretch/>
        </p:blipFill>
        <p:spPr>
          <a:xfrm>
            <a:off x="4941000" y="0"/>
            <a:ext cx="422568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ubTitle"/>
          </p:nvPr>
        </p:nvSpPr>
        <p:spPr>
          <a:xfrm>
            <a:off x="152280" y="209520"/>
            <a:ext cx="861012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 want you to know that it’s OK if you feel sadness, it’s OK if you’re grieving,” the host told her TV audience. “I want to share with you one of my favourite sayings that Charlie would always tell us at the office, he would yell it from the mountain-tops, so please listen: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When conversations stop happening, when individuals become wordless, that’s when violence begins. So, if you do one thing today, make it be with passion, with conviction. Stand up for your friends, stand up for your beliefs, and speak loudly, even if your voice shakes. Your words have meaning, your values have purpose. Never forget that.</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According to a post Harmony made three days later, she was suspended by her network [ABC] for the tribute to her former employer, whose assassination on a Utah college campus on Sept. 10 made national headlines.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who was killed fighting Hezbollah in southern Lebanon in October 2024. Eitan Oster’s father… was among the "initiators and developers" of the Iron Beam project, the ministry said.</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“Many in the mainstream media have been fired or punished for mocking his assassination,” Harmony wrote in a Sept. 15 post on X.</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“I believe I am the first to be targeted for honoring him on air.</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subTitle"/>
          </p:nvPr>
        </p:nvSpPr>
        <p:spPr>
          <a:xfrm>
            <a:off x="152280" y="209520"/>
            <a:ext cx="5257440" cy="4800240"/>
          </a:xfrm>
          <a:prstGeom prst="rect">
            <a:avLst/>
          </a:prstGeom>
          <a:noFill/>
          <a:ln w="0">
            <a:noFill/>
          </a:ln>
        </p:spPr>
        <p:txBody>
          <a:bodyPr lIns="91440" rIns="91440" tIns="45720" bIns="45720" anchor="t">
            <a:normAutofit fontScale="85000" lnSpcReduction="1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Tony Perkins, Southern Baptist pastor, who has served as president of the Family Research Council since 2003. Previously, he was a police officer and television reporter. From 1996 to 2004, he served as a member of the Louisiana House of Representatives.</a:t>
            </a:r>
            <a:endParaRPr b="0" lang="en-US" sz="4000" strike="noStrike" u="none">
              <a:solidFill>
                <a:srgbClr val="ffffff"/>
              </a:solidFill>
              <a:effectLst/>
              <a:uFillTx/>
              <a:latin typeface="Arial"/>
            </a:endParaRPr>
          </a:p>
        </p:txBody>
      </p:sp>
      <p:pic>
        <p:nvPicPr>
          <p:cNvPr id="180" name="Picture 2" descr=""/>
          <p:cNvPicPr/>
          <p:nvPr/>
        </p:nvPicPr>
        <p:blipFill>
          <a:blip r:embed="rId1"/>
          <a:srcRect l="31078" t="0" r="26776" b="0"/>
          <a:stretch/>
        </p:blipFill>
        <p:spPr>
          <a:xfrm>
            <a:off x="5410080" y="0"/>
            <a:ext cx="373356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In London, thousands flooded the streets, draped in British and American flags, holding signs that read, “We are all Charlie.” In South Korea, videos capture crowds chanting, “We are Charlie Kirk!” In Canada, Fox News reported massive gatherings singing the U.S. national anthem. Comments from Japan, New Zealand, elsewhere in the U.K., and beyond echo the same sentiment: “We’re hurting here, too.”</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Let us remember one of Charlie's mottos and a quote, "Be courageous and live fearlessly," and, “Yeshua defeated death so that you can live.'"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God Is Using Charlie Kirk’s Life and Death to Point People to Messiah!</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ubTitle"/>
          </p:nvPr>
        </p:nvSpPr>
        <p:spPr>
          <a:xfrm>
            <a:off x="152280" y="1581120"/>
            <a:ext cx="8915040" cy="34286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For many, the wound remains raw, as they try to make sense of a senseless tragedy. This isn’t just America’s grief — the world is waking up to it.</a:t>
            </a:r>
            <a:endParaRPr b="0" lang="en-US" sz="4000" strike="noStrike" u="none">
              <a:solidFill>
                <a:srgbClr val="ffffff"/>
              </a:solidFill>
              <a:effectLst/>
              <a:uFillTx/>
              <a:latin typeface="Arial"/>
            </a:endParaRPr>
          </a:p>
        </p:txBody>
      </p:sp>
      <p:pic>
        <p:nvPicPr>
          <p:cNvPr id="185" name="Picture 3" descr=""/>
          <p:cNvPicPr/>
          <p:nvPr/>
        </p:nvPicPr>
        <p:blipFill>
          <a:blip r:embed="rId1"/>
          <a:stretch/>
        </p:blipFill>
        <p:spPr>
          <a:xfrm>
            <a:off x="762120" y="0"/>
            <a:ext cx="7086240" cy="1462680"/>
          </a:xfrm>
          <a:prstGeom prst="rect">
            <a:avLst/>
          </a:prstGeom>
          <a:noFill/>
          <a:ln w="0">
            <a:noFill/>
          </a:ln>
        </p:spPr>
      </p:pic>
      <p:sp>
        <p:nvSpPr>
          <p:cNvPr id="186" name="TextBox 1"/>
          <p:cNvSpPr/>
          <p:nvPr/>
        </p:nvSpPr>
        <p:spPr>
          <a:xfrm>
            <a:off x="2438280" y="858960"/>
            <a:ext cx="5358240" cy="461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400" strike="noStrike" u="none">
                <a:solidFill>
                  <a:schemeClr val="dk1"/>
                </a:solidFill>
                <a:effectLst/>
                <a:uFillTx/>
                <a:latin typeface="Arial Rounded MT Bold"/>
              </a:rPr>
              <a:t>Reporter for the Washington Stand</a:t>
            </a:r>
            <a:endParaRPr b="0" lang="en-US" sz="2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Yet, my encouragement is this: stand firm. Not in your own strength or fleeting resolve, but in Messiah — His unshakable character, His eternal purposes.</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The Lord is weaving something profound through this tragedy, in ways we could scarcely have imagined or predicted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Across social media and news outlets, a groundswell is emerging. People are confessing, “I’ve never been to church, but I’m feeling a pull to attend a Sunday service.” Friends and family have shared with me that their churches were overflowing this past Sunday, a phenomenon echoed nationwide.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Alongside this, lifelong atheists and skeptics are turning to prayer and seeking out Bibles. Even those once aligned with the Democratic Party or liberal ideologies are declaring, “No more.” Christians who shared Charlie’s convictions are emerging from the shadows,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Moreover, unlike Israel's current interception systems, which cost tens of thousands of dollars per missile, the laser system costs one to two dollars per shot.</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And there is no limit to ammunition, as long as there is electric power.</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no longer content to hide behind safe reputations or social media metrics. They’re proclaiming, “I don’t care if people reject me. This is the truth, and it must be heard.”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It’s encouraging to see this among everyday Americans as well as those with platforms. Forrest Frank, for example, is a fairly well-known Christian singer and songwriter – especially popular among Gen Z. He posted grieving about Charlie Kirk, and later revealed he lost 30,000 followers for it.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pic>
        <p:nvPicPr>
          <p:cNvPr id="193" name="Picture 2" descr=""/>
          <p:cNvPicPr/>
          <p:nvPr/>
        </p:nvPicPr>
        <p:blipFill>
          <a:blip r:embed="rId1"/>
          <a:stretch/>
        </p:blipFill>
        <p:spPr>
          <a:xfrm>
            <a:off x="0" y="0"/>
            <a:ext cx="91436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His response? A resolute “Good.” With unwavering conviction, he declared that he cares not for followers but for being a follower — of Messiah — spreading the good news and standing for truth.</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In London, thousands flooded the streets, draped in British and American flags, holding signs that read, “We are all Charlie.” In South Korea, videos capture crowds chanting, “We are Charlie Kirk!”</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In Canada, Fox News reported massive gatherings singing the U.S. national anthem. Comments from Japan, New Zealand, elsewhere in the U.K., and beyond echo the same sentiment: “We’re hurting here, too.”</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98" name="Picture 3" descr=""/>
          <p:cNvPicPr/>
          <p:nvPr/>
        </p:nvPicPr>
        <p:blipFill>
          <a:blip r:embed="rId1"/>
          <a:stretch/>
        </p:blipFill>
        <p:spPr>
          <a:xfrm>
            <a:off x="1290600" y="0"/>
            <a:ext cx="6562800" cy="5143320"/>
          </a:xfrm>
          <a:prstGeom prst="rect">
            <a:avLst/>
          </a:prstGeom>
          <a:noFill/>
          <a:ln w="0">
            <a:noFill/>
          </a:ln>
        </p:spPr>
      </p:pic>
      <p:sp>
        <p:nvSpPr>
          <p:cNvPr id="199" name="TextBox 5"/>
          <p:cNvSpPr/>
          <p:nvPr/>
        </p:nvSpPr>
        <p:spPr>
          <a:xfrm>
            <a:off x="5257800" y="4476600"/>
            <a:ext cx="1700640" cy="399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trike="noStrike" u="none">
                <a:solidFill>
                  <a:schemeClr val="lt1"/>
                </a:solidFill>
                <a:effectLst/>
                <a:uFillTx/>
                <a:latin typeface="Arial Rounded MT Bold"/>
              </a:rPr>
              <a:t>see the light</a:t>
            </a:r>
            <a:endParaRPr b="0" lang="en-US" sz="2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 condemn the violence and hatred that stole him from us. Yet, I praise the God who redeems even the darkest evil for good. As Pastor Joe McTarsney of Calvary Chapel University said on Monday’s “Washington Watch” with guest host Jody Hice,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Charlie Kirk’s death is stirring a lion in the hearts of believers. “I was deeply internally impacted because of Charlie Kirk,” McTarsney shared. “It was because of his life that I was infused with courage.”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McTarsney went on to explain how, on behalf of him and his wife, “It was through Charlie and his ministry that we were awakened to the call to go to the public square and speak biblical truth in a world that’s filled with confusion and darkness.”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Although Raytheon in the US, as well as England, Russia, China, Germany, and Japan, are all at various stages of developing laser defense systems, the ministry said on Wednesday that Iron Beam is the only one that has moved beyond test firings to actual use in the field.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Charlie inspired them to act, to get involved by attending school board meetings and speak biblical truth at their state capitol in California.</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Now, “there’s thousands upon thousands of young Charlie Kirk’s. They’re going to rise up to their call and take the message of Messiah forward. I see they’re not going to be ashamed of the good news of King Messiah Yeshua.</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Will you be one? Gentle + bold?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It’s what we were made to do. Ambassadors for Messiah is who we were made to be. Speak the truth.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07" name="Picture 5" descr=""/>
          <p:cNvPicPr/>
          <p:nvPr/>
        </p:nvPicPr>
        <p:blipFill>
          <a:blip r:embed="rId1"/>
          <a:stretch/>
        </p:blipFill>
        <p:spPr>
          <a:xfrm>
            <a:off x="144720" y="133200"/>
            <a:ext cx="8998920" cy="4956120"/>
          </a:xfrm>
          <a:prstGeom prst="rect">
            <a:avLst/>
          </a:prstGeom>
          <a:noFill/>
          <a:ln w="0">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sng">
                <a:solidFill>
                  <a:schemeClr val="lt1"/>
                </a:solidFill>
                <a:effectLst/>
                <a:uFillTx/>
                <a:latin typeface="Arial Rounded MT Bold"/>
                <a:hlinkClick r:id="rId1"/>
              </a:rPr>
              <a:t>#London</a:t>
            </a:r>
            <a:r>
              <a:rPr b="0" lang="en-US" sz="4000" strike="noStrike" u="none">
                <a:solidFill>
                  <a:schemeClr val="lt1"/>
                </a:solidFill>
                <a:effectLst/>
                <a:uFillTx/>
                <a:latin typeface="Arial Rounded MT Bold"/>
              </a:rPr>
              <a:t> flooded with crowds ahead of Tommy Robinson’s Unite the Kingdom rally </a:t>
            </a:r>
            <a:r>
              <a:rPr b="0" lang="en-US" sz="4000" strike="noStrike" u="sng">
                <a:solidFill>
                  <a:schemeClr val="lt1"/>
                </a:solidFill>
                <a:effectLst/>
                <a:uFillTx/>
                <a:latin typeface="Arial Rounded MT Bold"/>
                <a:hlinkClick r:id="rId2"/>
              </a:rPr>
              <a:t>#CharlieKirk</a:t>
            </a:r>
            <a:r>
              <a:rPr b="0" lang="en-US" sz="4000" strike="noStrike" u="none">
                <a:solidFill>
                  <a:schemeClr val="lt1"/>
                </a:solidFill>
                <a:effectLst/>
                <a:uFillTx/>
                <a:latin typeface="Arial Rounded MT Bold"/>
              </a:rPr>
              <a:t> Streets packed 2.5 hours before start — police preparing for up to 1 million attendees. Could be Europe’s largest demonstration ever British patriots are chanting the name of Charlie Kirk in his memory.</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10" name="Picture 3" descr=""/>
          <p:cNvPicPr/>
          <p:nvPr/>
        </p:nvPicPr>
        <p:blipFill>
          <a:blip r:embed="rId1"/>
          <a:stretch/>
        </p:blipFill>
        <p:spPr>
          <a:xfrm>
            <a:off x="1828800" y="14760"/>
            <a:ext cx="5562360" cy="5185080"/>
          </a:xfrm>
          <a:prstGeom prst="rect">
            <a:avLst/>
          </a:prstGeom>
          <a:noFill/>
          <a:ln w="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12" name="Picture 3" descr=""/>
          <p:cNvPicPr/>
          <p:nvPr/>
        </p:nvPicPr>
        <p:blipFill>
          <a:blip r:embed="rId1"/>
          <a:stretch/>
        </p:blipFill>
        <p:spPr>
          <a:xfrm>
            <a:off x="4630320" y="10440"/>
            <a:ext cx="3039120" cy="5143320"/>
          </a:xfrm>
          <a:prstGeom prst="rect">
            <a:avLst/>
          </a:prstGeom>
          <a:noFill/>
          <a:ln w="0">
            <a:noFill/>
          </a:ln>
        </p:spPr>
      </p:pic>
      <p:pic>
        <p:nvPicPr>
          <p:cNvPr id="213" name="Picture 5" descr=""/>
          <p:cNvPicPr/>
          <p:nvPr/>
        </p:nvPicPr>
        <p:blipFill>
          <a:blip r:embed="rId2"/>
          <a:stretch/>
        </p:blipFill>
        <p:spPr>
          <a:xfrm>
            <a:off x="764280" y="10440"/>
            <a:ext cx="3577320" cy="5143320"/>
          </a:xfrm>
          <a:prstGeom prst="rect">
            <a:avLst/>
          </a:prstGeom>
          <a:noFill/>
          <a:ln w="0">
            <a:noFill/>
          </a:ln>
        </p:spPr>
      </p:pic>
      <p:sp>
        <p:nvSpPr>
          <p:cNvPr id="214" name="TextBox 1"/>
          <p:cNvSpPr/>
          <p:nvPr/>
        </p:nvSpPr>
        <p:spPr>
          <a:xfrm>
            <a:off x="685440" y="168840"/>
            <a:ext cx="3367440" cy="707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4000" strike="noStrike" u="none">
                <a:solidFill>
                  <a:schemeClr val="dk1"/>
                </a:solidFill>
                <a:effectLst/>
                <a:uFillTx/>
                <a:latin typeface="Arial Rounded MT Bold"/>
              </a:rPr>
              <a:t>Seoul, Korea</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algn="ctr"/>
            <a:endParaRPr b="0" lang="en-US" sz="2400" strike="noStrike" u="none">
              <a:solidFill>
                <a:schemeClr val="lt2"/>
              </a:solidFill>
              <a:effectLst/>
              <a:uFillTx/>
              <a:latin typeface="Corbel"/>
            </a:endParaRPr>
          </a:p>
        </p:txBody>
      </p:sp>
      <p:pic>
        <p:nvPicPr>
          <p:cNvPr id="216" name="Picture 5" descr=""/>
          <p:cNvPicPr/>
          <p:nvPr/>
        </p:nvPicPr>
        <p:blipFill>
          <a:blip r:embed="rId1"/>
          <a:stretch/>
        </p:blipFill>
        <p:spPr>
          <a:xfrm>
            <a:off x="0" y="30600"/>
            <a:ext cx="9143640" cy="5082120"/>
          </a:xfrm>
          <a:prstGeom prst="rect">
            <a:avLst/>
          </a:prstGeom>
          <a:noFill/>
          <a:ln w="0">
            <a:noFill/>
          </a:ln>
        </p:spPr>
      </p:pic>
      <p:sp>
        <p:nvSpPr>
          <p:cNvPr id="217" name="TextBox 6"/>
          <p:cNvSpPr/>
          <p:nvPr/>
        </p:nvSpPr>
        <p:spPr>
          <a:xfrm>
            <a:off x="685800" y="131400"/>
            <a:ext cx="6646680" cy="707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4000" strike="noStrike" u="none">
                <a:solidFill>
                  <a:schemeClr val="lt1"/>
                </a:solidFill>
                <a:effectLst/>
                <a:uFillTx/>
                <a:latin typeface="Arial Rounded MT Bold"/>
              </a:rPr>
              <a:t>Seaford, NY (Long Island)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219" name="Picture 3" descr=""/>
          <p:cNvPicPr/>
          <p:nvPr/>
        </p:nvPicPr>
        <p:blipFill>
          <a:blip r:embed="rId1"/>
          <a:stretch/>
        </p:blipFill>
        <p:spPr>
          <a:xfrm>
            <a:off x="3169800" y="0"/>
            <a:ext cx="280440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sng">
                <a:solidFill>
                  <a:srgbClr val="ffff66"/>
                </a:solidFill>
                <a:effectLst/>
                <a:uFillTx/>
                <a:latin typeface="Arial Rounded MT Bold"/>
              </a:rPr>
              <a:t>Martyrs</a:t>
            </a:r>
            <a:r>
              <a:rPr b="0" lang="en-US" sz="4000" strike="noStrike" u="none">
                <a:solidFill>
                  <a:schemeClr val="lt1"/>
                </a:solidFill>
                <a:effectLst/>
                <a:uFillTx/>
                <a:latin typeface="Arial Rounded MT Bold"/>
              </a:rPr>
              <a:t>:  a person who sacrifices something of great value and especially life itself for the sake of principle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21" name="Picture 3" descr=""/>
          <p:cNvPicPr/>
          <p:nvPr/>
        </p:nvPicPr>
        <p:blipFill>
          <a:blip r:embed="rId1"/>
          <a:stretch/>
        </p:blipFill>
        <p:spPr>
          <a:xfrm>
            <a:off x="0" y="0"/>
            <a:ext cx="9143640" cy="5143320"/>
          </a:xfrm>
          <a:prstGeom prst="rect">
            <a:avLst/>
          </a:prstGeom>
          <a:noFill/>
          <a:ln w="0">
            <a:noFill/>
          </a:ln>
        </p:spPr>
      </p:pic>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77500" lnSpcReduction="19999"/>
          </a:bodyPr>
          <a:p>
            <a:pPr defTabSz="685800">
              <a:lnSpc>
                <a:spcPct val="90000"/>
              </a:lnSpc>
              <a:spcBef>
                <a:spcPts val="751"/>
              </a:spcBef>
              <a:tabLst>
                <a:tab algn="l" pos="0"/>
              </a:tabLst>
            </a:pPr>
            <a:r>
              <a:rPr b="0" lang="en-US" sz="5200" strike="noStrike" u="sng">
                <a:solidFill>
                  <a:srgbClr val="ffff66"/>
                </a:solidFill>
                <a:effectLst/>
                <a:uFillTx/>
                <a:latin typeface="Arial Rounded MT Bold"/>
              </a:rPr>
              <a:t>Kefa Peter</a:t>
            </a:r>
            <a:r>
              <a:rPr b="0" lang="en-US" sz="4000" strike="noStrike" u="none">
                <a:solidFill>
                  <a:schemeClr val="lt1"/>
                </a:solidFill>
                <a:effectLst/>
                <a:uFillTx/>
                <a:latin typeface="Arial Rounded MT Bold"/>
              </a:rPr>
              <a:t> – Crucified upside down in Rome under Nero because he felt unworthy to die in the same manner as Messiah.</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5200" strike="noStrike" u="sng">
                <a:solidFill>
                  <a:srgbClr val="ffff66"/>
                </a:solidFill>
                <a:effectLst/>
                <a:uFillTx/>
                <a:latin typeface="Arial Rounded MT Bold"/>
              </a:rPr>
              <a:t>Andrew</a:t>
            </a:r>
            <a:r>
              <a:rPr b="0" lang="en-US" sz="4000" strike="noStrike" u="none">
                <a:solidFill>
                  <a:schemeClr val="lt1"/>
                </a:solidFill>
                <a:effectLst/>
                <a:uFillTx/>
                <a:latin typeface="Arial Rounded MT Bold"/>
              </a:rPr>
              <a:t> – Crucified on an X-shaped cross in Greece, preaching the gospel until his last breath.</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5200" strike="noStrike" u="sng">
                <a:solidFill>
                  <a:srgbClr val="ffff66"/>
                </a:solidFill>
                <a:effectLst/>
                <a:uFillTx/>
                <a:latin typeface="Arial Rounded MT Bold"/>
              </a:rPr>
              <a:t>Yaakov James </a:t>
            </a:r>
            <a:r>
              <a:rPr b="0" lang="en-US" sz="4000" strike="noStrike" u="none">
                <a:solidFill>
                  <a:schemeClr val="lt1"/>
                </a:solidFill>
                <a:effectLst/>
                <a:uFillTx/>
                <a:latin typeface="Arial Rounded MT Bold"/>
              </a:rPr>
              <a:t>(son of Zebedee) – Beheaded in Jerusalem, the first apostle martyred (Acts 12:2).</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5200" strike="noStrike" u="sng">
                <a:solidFill>
                  <a:srgbClr val="ffff66"/>
                </a:solidFill>
                <a:effectLst/>
                <a:uFillTx/>
                <a:latin typeface="Arial Rounded MT Bold"/>
              </a:rPr>
              <a:t>John</a:t>
            </a:r>
            <a:r>
              <a:rPr b="0" lang="en-US" sz="4000" strike="noStrike" u="none">
                <a:solidFill>
                  <a:schemeClr val="lt1"/>
                </a:solidFill>
                <a:effectLst/>
                <a:uFillTx/>
                <a:latin typeface="Arial Rounded MT Bold"/>
              </a:rPr>
              <a:t> – The only apostle believed to have died a natural death, though he suffered exile and persecution on Patmos.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300" strike="noStrike" u="sng">
                <a:solidFill>
                  <a:srgbClr val="ffff66"/>
                </a:solidFill>
                <a:effectLst/>
                <a:uFillTx/>
                <a:latin typeface="Arial Rounded MT Bold"/>
              </a:rPr>
              <a:t>Thomas</a:t>
            </a:r>
            <a:r>
              <a:rPr b="0" lang="en-US" sz="4000" strike="noStrike" u="none">
                <a:solidFill>
                  <a:schemeClr val="lt1"/>
                </a:solidFill>
                <a:effectLst/>
                <a:uFillTx/>
                <a:latin typeface="Arial Rounded MT Bold"/>
              </a:rPr>
              <a:t> – Tradition says he was speared to death in India while preaching the gospel.  [Jonathan Cahn went to that mountain to blow shofar and break the curse.]</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300" strike="noStrike" u="sng">
                <a:solidFill>
                  <a:srgbClr val="ffff66"/>
                </a:solidFill>
                <a:effectLst/>
                <a:uFillTx/>
                <a:latin typeface="Arial Rounded MT Bold"/>
              </a:rPr>
              <a:t>Philip</a:t>
            </a:r>
            <a:r>
              <a:rPr b="0" lang="en-US" sz="4000" strike="noStrike" u="none">
                <a:solidFill>
                  <a:schemeClr val="lt1"/>
                </a:solidFill>
                <a:effectLst/>
                <a:uFillTx/>
                <a:latin typeface="Arial Rounded MT Bold"/>
              </a:rPr>
              <a:t> – Martyred in Asia Minor, possibly by crucifixion.</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300" strike="noStrike" u="sng">
                <a:solidFill>
                  <a:srgbClr val="ffff66"/>
                </a:solidFill>
                <a:effectLst/>
                <a:uFillTx/>
                <a:latin typeface="Arial Rounded MT Bold"/>
              </a:rPr>
              <a:t>Bartholomew</a:t>
            </a:r>
            <a:r>
              <a:rPr b="0" lang="en-US" sz="4000" strike="noStrike" u="none">
                <a:solidFill>
                  <a:schemeClr val="lt1"/>
                </a:solidFill>
                <a:effectLst/>
                <a:uFillTx/>
                <a:latin typeface="Arial Rounded MT Bold"/>
              </a:rPr>
              <a:t> (</a:t>
            </a:r>
            <a:r>
              <a:rPr b="0" lang="en-US" sz="4300" strike="noStrike" u="sng">
                <a:solidFill>
                  <a:srgbClr val="ffff66"/>
                </a:solidFill>
                <a:effectLst/>
                <a:uFillTx/>
                <a:latin typeface="Arial Rounded MT Bold"/>
              </a:rPr>
              <a:t>Nathanael</a:t>
            </a:r>
            <a:r>
              <a:rPr b="0" lang="en-US" sz="4000" strike="noStrike" u="none">
                <a:solidFill>
                  <a:schemeClr val="lt1"/>
                </a:solidFill>
                <a:effectLst/>
                <a:uFillTx/>
                <a:latin typeface="Arial Rounded MT Bold"/>
              </a:rPr>
              <a:t>) – Reportedly flayed alive and then beheaded for his faith.</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19999"/>
          </a:bodyPr>
          <a:p>
            <a:pPr defTabSz="685800">
              <a:lnSpc>
                <a:spcPct val="90000"/>
              </a:lnSpc>
              <a:spcBef>
                <a:spcPts val="751"/>
              </a:spcBef>
              <a:tabLst>
                <a:tab algn="l" pos="0"/>
              </a:tabLst>
            </a:pPr>
            <a:r>
              <a:rPr b="0" lang="en-US" sz="4700" strike="noStrike" u="sng">
                <a:solidFill>
                  <a:srgbClr val="ffff66"/>
                </a:solidFill>
                <a:effectLst/>
                <a:uFillTx/>
                <a:latin typeface="Arial Rounded MT Bold"/>
              </a:rPr>
              <a:t>Matthew</a:t>
            </a:r>
            <a:r>
              <a:rPr b="0" lang="en-US" sz="4000" strike="noStrike" u="none">
                <a:solidFill>
                  <a:schemeClr val="lt1"/>
                </a:solidFill>
                <a:effectLst/>
                <a:uFillTx/>
                <a:latin typeface="Arial Rounded MT Bold"/>
              </a:rPr>
              <a:t> – Tradition says he was killed in Ethiopia while ministering.</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700" strike="noStrike" u="sng">
                <a:solidFill>
                  <a:srgbClr val="ffff66"/>
                </a:solidFill>
                <a:effectLst/>
                <a:uFillTx/>
                <a:latin typeface="Arial Rounded MT Bold"/>
              </a:rPr>
              <a:t>Yaakov James </a:t>
            </a:r>
            <a:r>
              <a:rPr b="0" lang="en-US" sz="4000" strike="noStrike" u="none">
                <a:solidFill>
                  <a:schemeClr val="lt1"/>
                </a:solidFill>
                <a:effectLst/>
                <a:uFillTx/>
                <a:latin typeface="Arial Rounded MT Bold"/>
              </a:rPr>
              <a:t>(son of Alphaeus) – Thrown from the temple pinnacle and then beaten to death.</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700" strike="noStrike" u="sng">
                <a:solidFill>
                  <a:srgbClr val="ffff66"/>
                </a:solidFill>
                <a:effectLst/>
                <a:uFillTx/>
                <a:latin typeface="Arial Rounded MT Bold"/>
              </a:rPr>
              <a:t>Thaddeus (Jude) </a:t>
            </a:r>
            <a:r>
              <a:rPr b="0" lang="en-US" sz="4000" strike="noStrike" u="none">
                <a:solidFill>
                  <a:schemeClr val="lt1"/>
                </a:solidFill>
                <a:effectLst/>
                <a:uFillTx/>
                <a:latin typeface="Arial Rounded MT Bold"/>
              </a:rPr>
              <a:t>– Martyred in Persia.</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700" strike="noStrike" u="sng">
                <a:solidFill>
                  <a:srgbClr val="ffff66"/>
                </a:solidFill>
                <a:effectLst/>
                <a:uFillTx/>
                <a:latin typeface="Arial Rounded MT Bold"/>
              </a:rPr>
              <a:t>Simon the Zealot </a:t>
            </a:r>
            <a:r>
              <a:rPr b="0" lang="en-US" sz="4000" strike="noStrike" u="none">
                <a:solidFill>
                  <a:schemeClr val="lt1"/>
                </a:solidFill>
                <a:effectLst/>
                <a:uFillTx/>
                <a:latin typeface="Arial Rounded MT Bold"/>
              </a:rPr>
              <a:t>– Tradition says he was sawn in half.</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700" strike="noStrike" u="sng">
                <a:solidFill>
                  <a:srgbClr val="ffff66"/>
                </a:solidFill>
                <a:effectLst/>
                <a:uFillTx/>
                <a:latin typeface="Arial Rounded MT Bold"/>
              </a:rPr>
              <a:t>Matthias</a:t>
            </a:r>
            <a:r>
              <a:rPr b="0" lang="en-US" sz="4000" strike="noStrike" u="none">
                <a:solidFill>
                  <a:schemeClr val="lt1"/>
                </a:solidFill>
                <a:effectLst/>
                <a:uFillTx/>
                <a:latin typeface="Arial Rounded MT Bold"/>
              </a:rPr>
              <a:t> (who replaced Judas) – Stoned and beheaded for preaching Messiah.</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sng">
                <a:solidFill>
                  <a:srgbClr val="ffff66"/>
                </a:solidFill>
                <a:effectLst/>
                <a:uFillTx/>
                <a:latin typeface="Arial Rounded MT Bold"/>
              </a:rPr>
              <a:t>Stephen</a:t>
            </a:r>
            <a:r>
              <a:rPr b="0" lang="en-US" sz="4000" strike="noStrike" u="none">
                <a:solidFill>
                  <a:schemeClr val="lt1"/>
                </a:solidFill>
                <a:effectLst/>
                <a:uFillTx/>
                <a:latin typeface="Arial Rounded MT Bold"/>
              </a:rPr>
              <a:t> (Acts 7) –, stoned for proclaiming Messiah. His prayer for his persecutors echoed Yeshua’s own words from the cross.</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sng">
                <a:solidFill>
                  <a:srgbClr val="ffff66"/>
                </a:solidFill>
                <a:effectLst/>
                <a:uFillTx/>
                <a:latin typeface="Arial Rounded MT Bold"/>
              </a:rPr>
              <a:t>Polycarp</a:t>
            </a:r>
            <a:r>
              <a:rPr b="0" lang="en-US" sz="4000" strike="noStrike" u="none">
                <a:solidFill>
                  <a:schemeClr val="lt1"/>
                </a:solidFill>
                <a:effectLst/>
                <a:uFillTx/>
                <a:latin typeface="Arial Rounded MT Bold"/>
              </a:rPr>
              <a:t> (c. 69–155 AD) – Bishop of Smyrna, burned at the stake at age 86, declaring, “Eighty and six years have I served Him, and He has done me no wrong.”</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300" strike="noStrike" u="sng">
                <a:solidFill>
                  <a:srgbClr val="ffff66"/>
                </a:solidFill>
                <a:effectLst/>
                <a:uFillTx/>
                <a:latin typeface="Arial Rounded MT Bold"/>
              </a:rPr>
              <a:t>William Tyndale </a:t>
            </a:r>
            <a:r>
              <a:rPr b="0" lang="en-US" sz="4000" strike="noStrike" u="none">
                <a:solidFill>
                  <a:schemeClr val="lt1"/>
                </a:solidFill>
                <a:effectLst/>
                <a:uFillTx/>
                <a:latin typeface="Arial Rounded MT Bold"/>
              </a:rPr>
              <a:t>(1494–1536) – Burned at the stake for translating the Bible into English so ordinary people could read God’s Word.</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300" strike="noStrike" u="sng">
                <a:solidFill>
                  <a:srgbClr val="ffff66"/>
                </a:solidFill>
                <a:effectLst/>
                <a:uFillTx/>
                <a:latin typeface="Arial Rounded MT Bold"/>
              </a:rPr>
              <a:t>David Brainerd </a:t>
            </a:r>
            <a:r>
              <a:rPr b="0" lang="en-US" sz="4000" strike="noStrike" u="none">
                <a:solidFill>
                  <a:schemeClr val="lt1"/>
                </a:solidFill>
                <a:effectLst/>
                <a:uFillTx/>
                <a:latin typeface="Arial Rounded MT Bold"/>
              </a:rPr>
              <a:t>(1718–1747) – Though not killed violently, his early death at 29 from illness after missionary labors among Native Americans inspired countless to go to the mission field.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sng">
                <a:solidFill>
                  <a:srgbClr val="ffff66"/>
                </a:solidFill>
                <a:effectLst/>
                <a:uFillTx/>
                <a:latin typeface="Arial Rounded MT Bold"/>
              </a:rPr>
              <a:t>Jim Elliot &amp; Nate Saint </a:t>
            </a:r>
            <a:r>
              <a:rPr b="0" lang="en-US" sz="4000" strike="noStrike" u="none">
                <a:solidFill>
                  <a:schemeClr val="lt1"/>
                </a:solidFill>
                <a:effectLst/>
                <a:uFillTx/>
                <a:latin typeface="Arial Rounded MT Bold"/>
              </a:rPr>
              <a:t>(1956) – Martyred while taking the gospel to the Waodani [Auca] people of Ecuador. Elliot’s words still ring: “He is no fool who gives what he cannot keep to gain that which he cannot lose.”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300" strike="noStrike" u="sng">
                <a:solidFill>
                  <a:srgbClr val="ffff66"/>
                </a:solidFill>
                <a:effectLst/>
                <a:uFillTx/>
                <a:latin typeface="Arial Rounded MT Bold"/>
              </a:rPr>
              <a:t>Martin Luther King Jr. </a:t>
            </a:r>
            <a:r>
              <a:rPr b="0" lang="en-US" sz="4000" strike="noStrike" u="none">
                <a:solidFill>
                  <a:schemeClr val="lt1"/>
                </a:solidFill>
                <a:effectLst/>
                <a:uFillTx/>
                <a:latin typeface="Arial Rounded MT Bold"/>
              </a:rPr>
              <a:t>(1968) – On April 4, 1968, King was assassinated in Memphis, Tennessee, at just 39 years old. His death echoed the truth that standing for righteousness often comes with a price. Like the prophets of old, he lifted his voice against injustice, and like so many martyrs before him, he paid for it with his life.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300" strike="noStrike" u="sng">
                <a:solidFill>
                  <a:srgbClr val="ffff66"/>
                </a:solidFill>
                <a:effectLst/>
                <a:uFillTx/>
                <a:latin typeface="Arial Rounded MT Bold"/>
              </a:rPr>
              <a:t>Rachel Joy Scott &amp; Cassie Bernall </a:t>
            </a:r>
            <a:r>
              <a:rPr b="0" lang="en-US" sz="4000" strike="noStrike" u="none">
                <a:solidFill>
                  <a:schemeClr val="lt1"/>
                </a:solidFill>
                <a:effectLst/>
                <a:uFillTx/>
                <a:latin typeface="Arial Rounded MT Bold"/>
              </a:rPr>
              <a:t>(1999) – Teenagers killed in the Columbine school shooting, remembered for boldly confessing Messiah in their final moments.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300" strike="noStrike" u="sng">
                <a:solidFill>
                  <a:srgbClr val="ffff66"/>
                </a:solidFill>
                <a:effectLst/>
                <a:uFillTx/>
                <a:latin typeface="Arial Rounded MT Bold"/>
              </a:rPr>
              <a:t>Charlie Kirk </a:t>
            </a:r>
            <a:r>
              <a:rPr b="0" lang="en-US" sz="4000" strike="noStrike" u="none">
                <a:solidFill>
                  <a:schemeClr val="lt1"/>
                </a:solidFill>
                <a:effectLst/>
                <a:uFillTx/>
                <a:latin typeface="Arial Rounded MT Bold"/>
              </a:rPr>
              <a:t>(2025) -Charlie Kirk’s murder makes him a modern-day martyr. His stance for Christ and Christian values and debating in the public square, standing against the tide of liberalism.</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Turning Point USA (TPUSA), Charlie’s organization, has been inundated with over 37,000 new chapter requests since his assassination. The New York Post reported this “would increase TPUSA’s presence on campuses by nearly twentyfold.”</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subTitle"/>
          </p:nvPr>
        </p:nvSpPr>
        <p:spPr>
          <a:xfrm>
            <a:off x="152280" y="209520"/>
            <a:ext cx="86864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t>
            </a:r>
            <a:endParaRPr b="0" lang="en-US" sz="4000" strike="noStrike" u="none">
              <a:solidFill>
                <a:srgbClr val="ffffff"/>
              </a:solidFill>
              <a:effectLst/>
              <a:uFillTx/>
              <a:latin typeface="Arial"/>
            </a:endParaRPr>
          </a:p>
        </p:txBody>
      </p:sp>
      <p:pic>
        <p:nvPicPr>
          <p:cNvPr id="123" name="Picture 3" descr=""/>
          <p:cNvPicPr/>
          <p:nvPr/>
        </p:nvPicPr>
        <p:blipFill>
          <a:blip r:embed="rId1"/>
          <a:stretch/>
        </p:blipFill>
        <p:spPr>
          <a:xfrm>
            <a:off x="0" y="0"/>
            <a:ext cx="9143640" cy="5143320"/>
          </a:xfrm>
          <a:prstGeom prst="rect">
            <a:avLst/>
          </a:prstGeom>
          <a:noFill/>
          <a:ln w="0">
            <a:noFill/>
          </a:ln>
        </p:spPr>
      </p:pic>
      <p:sp>
        <p:nvSpPr>
          <p:cNvPr id="124" name="TextBox 4"/>
          <p:cNvSpPr/>
          <p:nvPr/>
        </p:nvSpPr>
        <p:spPr>
          <a:xfrm>
            <a:off x="304920" y="209520"/>
            <a:ext cx="9042120" cy="3169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trike="noStrike" u="sng">
                <a:solidFill>
                  <a:srgbClr val="ffff66"/>
                </a:solidFill>
                <a:effectLst/>
                <a:uFillTx/>
                <a:latin typeface="Arial Rounded MT Bold"/>
              </a:rPr>
              <a:t>A fruitful grain of wheat Yn 8.34-35</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We are at war: scriptures</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War casualties and conquest</a:t>
            </a:r>
            <a:endParaRPr b="0" lang="en-US" sz="4000" strike="noStrike" u="none">
              <a:solidFill>
                <a:srgbClr val="ffffff"/>
              </a:solidFill>
              <a:effectLst/>
              <a:uFillTx/>
              <a:latin typeface="Arial"/>
            </a:endParaRPr>
          </a:p>
          <a:p>
            <a:pPr marL="512640" indent="-512640">
              <a:lnSpc>
                <a:spcPct val="100000"/>
              </a:lnSpc>
              <a:buClr>
                <a:srgbClr val="ffffff"/>
              </a:buClr>
              <a:buFont typeface="Corbel"/>
              <a:buAutoNum type="arabicPeriod"/>
            </a:pPr>
            <a:r>
              <a:rPr b="0" lang="en-US" sz="4000" strike="noStrike" u="none">
                <a:solidFill>
                  <a:schemeClr val="lt1"/>
                </a:solidFill>
                <a:effectLst/>
                <a:uFillTx/>
                <a:latin typeface="Arial Rounded MT Bold"/>
              </a:rPr>
              <a:t>Erika Kirk</a:t>
            </a:r>
            <a:endParaRPr b="0" lang="en-US" sz="4000" strike="noStrike" u="none">
              <a:solidFill>
                <a:srgbClr val="ffffff"/>
              </a:solidFill>
              <a:effectLst/>
              <a:uFillTx/>
              <a:latin typeface="Arial"/>
            </a:endParaRPr>
          </a:p>
          <a:p>
            <a:pPr>
              <a:lnSpc>
                <a:spcPct val="100000"/>
              </a:lnSpc>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From London to Seoul: Movement goes worldwide as thousands march chanting ‘We Are Charlie Kirk’</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The assassination of Charlie Kirk sent shockwaves through conservative circles worldwide. Vigils and rallies followed almost immediately in cities from London to Seoul and Canberra, with supporters chanting “We Are Charlie Kirk.”</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Google searches for TPUSA spiked dramatically — first after the tragedy, then surging 455% following Erika Kirk’s first public remarks. Viral videos of Charlie sharing the gospel on college campuses are spreading, and vigils honoring his legacy are being held worldwide.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1 Peter 3:15 states, “But in your hearts honor Messiah the Lord as holy, always being prepared to make a defense to anyone who asks you for a reason for the hope that is in you; yet do it with gentleness and respect.</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algn="ctr" defTabSz="685800">
              <a:lnSpc>
                <a:spcPct val="90000"/>
              </a:lnSpc>
              <a:spcBef>
                <a:spcPts val="751"/>
              </a:spcBef>
              <a:tabLst>
                <a:tab algn="l" pos="0"/>
              </a:tabLst>
            </a:pPr>
            <a:endParaRPr b="0" lang="en-US" sz="4000" strike="noStrike" u="none">
              <a:solidFill>
                <a:srgbClr val="ffffff"/>
              </a:solidFill>
              <a:effectLst/>
              <a:uFillTx/>
              <a:latin typeface="Arial"/>
            </a:endParaRPr>
          </a:p>
          <a:p>
            <a:pPr algn="ctr" defTabSz="685800">
              <a:lnSpc>
                <a:spcPct val="90000"/>
              </a:lnSpc>
              <a:spcBef>
                <a:spcPts val="751"/>
              </a:spcBef>
              <a:tabLst>
                <a:tab algn="l" pos="0"/>
              </a:tabLst>
            </a:pPr>
            <a:r>
              <a:rPr b="0" lang="en-US" sz="4000" strike="noStrike" u="sng">
                <a:solidFill>
                  <a:srgbClr val="ffff66"/>
                </a:solidFill>
                <a:effectLst/>
                <a:uFillTx/>
                <a:latin typeface="Arial Rounded MT Bold"/>
              </a:rPr>
              <a:t>A 16-year-old Australian</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 As a 16-year-old, I loved Charlie Kirk. I loved what he stood for, the way he debated students with both firmness and respect, but most of all, how he always put his Christian faith before anything else. I spent hours watching his three-hour-long videos of campus debates, wishing he would one day come to Australia.</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The morning my parents walked into my room to tell me that my hero had died—because someone couldn’t handle the truth he was speaking—I broke down in tears.</a:t>
            </a:r>
            <a:endParaRPr b="0" lang="en-US" sz="4000" strike="noStrike" u="none">
              <a:solidFill>
                <a:srgbClr val="ffffff"/>
              </a:solidFill>
              <a:effectLst/>
              <a:uFillTx/>
              <a:latin typeface="Arial"/>
            </a:endParaRPr>
          </a:p>
          <a:p>
            <a:pPr defTabSz="685800">
              <a:lnSpc>
                <a:spcPct val="90000"/>
              </a:lnSpc>
              <a:spcBef>
                <a:spcPts val="751"/>
              </a:spcBef>
              <a:tabLst>
                <a:tab algn="l" pos="0"/>
              </a:tabLst>
            </a:pP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Going to school that day was one of the hardest things I’ve ever done. The first conversation I overheard was students mocking him, openly saying they weren’t sad about his death. It took every ounce of self-control not to react in anger. I knew my emotions were too raw.</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850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Later that day, after I had time to process, </a:t>
            </a:r>
            <a:r>
              <a:rPr b="0" lang="en-US" sz="4000" strike="noStrike" u="sng">
                <a:solidFill>
                  <a:srgbClr val="ffff66"/>
                </a:solidFill>
                <a:effectLst/>
                <a:uFillTx/>
                <a:latin typeface="Arial Rounded MT Bold"/>
              </a:rPr>
              <a:t>grief gave way to courage</a:t>
            </a:r>
            <a:r>
              <a:rPr b="0" lang="en-US" sz="4000" strike="noStrike" u="none">
                <a:solidFill>
                  <a:schemeClr val="lt1"/>
                </a:solidFill>
                <a:effectLst/>
                <a:uFillTx/>
                <a:latin typeface="Arial Rounded MT Bold"/>
              </a:rPr>
              <a:t>. I wanted to be more like him—to speak truth boldly, to stand for my faith no matter the cost.</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That very day I had political discussions. For the first time in a long time, I spoke with my teacher and peers about abortion. They disagreed with me, but I carried the conversation with civility and conviction, drawing strength from Mr. Kirk’s example.</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fontScale="92500" lnSpcReduction="9999"/>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Never again will I stay silent. Never again will I back down. Never again will I cower when it comes to speaking truth and standing for my faith.</a:t>
            </a:r>
            <a:endParaRPr b="0" lang="en-US" sz="4000" strike="noStrike" u="none">
              <a:solidFill>
                <a:srgbClr val="ffffff"/>
              </a:solidFill>
              <a:effectLst/>
              <a:uFillTx/>
              <a:latin typeface="Arial"/>
            </a:endParaRPr>
          </a:p>
          <a:p>
            <a:pPr defTabSz="685800">
              <a:lnSpc>
                <a:spcPct val="90000"/>
              </a:lnSpc>
              <a:spcBef>
                <a:spcPts val="751"/>
              </a:spcBef>
              <a:tabLst>
                <a:tab algn="l" pos="0"/>
              </a:tabLst>
            </a:pPr>
            <a:r>
              <a:rPr b="0" lang="en-US" sz="4000" strike="noStrike" u="none">
                <a:solidFill>
                  <a:schemeClr val="lt1"/>
                </a:solidFill>
                <a:effectLst/>
                <a:uFillTx/>
                <a:latin typeface="Arial Rounded MT Bold"/>
              </a:rPr>
              <a:t>To the young people reading this: be bold. The Bible calls us to boldness, to proclaim Christ, and to lead others to Him. Don’t be afraid to speak the truth, and speak it well—that is what God has called us to do</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subTitle"/>
          </p:nvPr>
        </p:nvSpPr>
        <p:spPr>
          <a:xfrm>
            <a:off x="152280" y="209520"/>
            <a:ext cx="8915040" cy="4800240"/>
          </a:xfrm>
          <a:prstGeom prst="rect">
            <a:avLst/>
          </a:prstGeom>
          <a:noFill/>
          <a:ln w="0">
            <a:noFill/>
          </a:ln>
        </p:spPr>
        <p:txBody>
          <a:bodyPr lIns="91440" rIns="91440" tIns="45720" bIns="45720" anchor="t">
            <a:normAutofit/>
          </a:bodyPr>
          <a:p>
            <a:pPr defTabSz="685800">
              <a:lnSpc>
                <a:spcPct val="90000"/>
              </a:lnSpc>
              <a:spcBef>
                <a:spcPts val="751"/>
              </a:spcBef>
              <a:tabLst>
                <a:tab algn="l" pos="0"/>
              </a:tabLst>
            </a:pPr>
            <a:r>
              <a:rPr b="0" lang="en-US" sz="4000" strike="noStrike" u="none">
                <a:solidFill>
                  <a:schemeClr val="lt1"/>
                </a:solidFill>
                <a:effectLst/>
                <a:uFillTx/>
                <a:latin typeface="Arial Rounded MT Bold"/>
              </a:rPr>
              <a:t>He tirelessly went from campus to campus, from Oxford to Utah, dialoging with any student who wished to debate him. Using his vast reservoir of facts and his exceptionally speedy and articulate mind, </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pitchFamily="0" charset="1"/>
        <a:ea typeface=""/>
        <a:cs typeface=""/>
      </a:majorFont>
      <a:minorFont>
        <a:latin typeface="Corbel" panose="020B0503020204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256596</TotalTime>
  <Application>LibreOffice/25.8.1.1$Windows_X86_64 LibreOffice_project/54047653041915e595ad4e45cccea684809c77b5</Application>
  <AppVersion>15.0000</AppVersion>
  <Words>7461</Words>
  <Paragraphs>566</Paragraphs>
  <Company>Or HaOlam Messianic Congregation</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2006-04-21T19:34:43Z</dcterms:created>
  <dc:creator>Shmuel Wolkenfeld</dc:creator>
  <dc:description/>
  <dc:language>en-US</dc:language>
  <cp:lastModifiedBy>Shmuel שמואל Wolkenfeld</cp:lastModifiedBy>
  <dcterms:modified xsi:type="dcterms:W3CDTF">2025-09-20T13:08:56Z</dcterms:modified>
  <cp:revision>5576</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111</vt:i4>
  </property>
  <property fmtid="{D5CDD505-2E9C-101B-9397-08002B2CF9AE}" pid="3" name="PresentationFormat">
    <vt:lpwstr>On-screen Show (16:9)</vt:lpwstr>
  </property>
  <property fmtid="{D5CDD505-2E9C-101B-9397-08002B2CF9AE}" pid="4" name="Slides">
    <vt:i4>111</vt:i4>
  </property>
</Properties>
</file>