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1"/>
    <p:sldMasterId id="2147483857" r:id="rId2"/>
    <p:sldMasterId id="2147483869" r:id="rId3"/>
    <p:sldMasterId id="2147483881" r:id="rId4"/>
    <p:sldMasterId id="2147483883" r:id="rId5"/>
    <p:sldMasterId id="2147483896" r:id="rId6"/>
  </p:sldMasterIdLst>
  <p:notesMasterIdLst>
    <p:notesMasterId r:id="rId119"/>
  </p:notesMasterIdLst>
  <p:handoutMasterIdLst>
    <p:handoutMasterId r:id="rId120"/>
  </p:handoutMasterIdLst>
  <p:sldIdLst>
    <p:sldId id="630" r:id="rId7"/>
    <p:sldId id="67852" r:id="rId8"/>
    <p:sldId id="67869" r:id="rId9"/>
    <p:sldId id="666" r:id="rId10"/>
    <p:sldId id="67776" r:id="rId11"/>
    <p:sldId id="67775" r:id="rId12"/>
    <p:sldId id="655" r:id="rId13"/>
    <p:sldId id="648" r:id="rId14"/>
    <p:sldId id="67778" r:id="rId15"/>
    <p:sldId id="649" r:id="rId16"/>
    <p:sldId id="663" r:id="rId17"/>
    <p:sldId id="67779" r:id="rId18"/>
    <p:sldId id="662" r:id="rId19"/>
    <p:sldId id="665" r:id="rId20"/>
    <p:sldId id="647" r:id="rId21"/>
    <p:sldId id="673" r:id="rId22"/>
    <p:sldId id="661" r:id="rId23"/>
    <p:sldId id="650" r:id="rId24"/>
    <p:sldId id="67780" r:id="rId25"/>
    <p:sldId id="651" r:id="rId26"/>
    <p:sldId id="669" r:id="rId27"/>
    <p:sldId id="67781" r:id="rId28"/>
    <p:sldId id="677" r:id="rId29"/>
    <p:sldId id="67782" r:id="rId30"/>
    <p:sldId id="67854" r:id="rId31"/>
    <p:sldId id="67855" r:id="rId32"/>
    <p:sldId id="67786" r:id="rId33"/>
    <p:sldId id="67785" r:id="rId34"/>
    <p:sldId id="67787" r:id="rId35"/>
    <p:sldId id="67788" r:id="rId36"/>
    <p:sldId id="67789" r:id="rId37"/>
    <p:sldId id="67790" r:id="rId38"/>
    <p:sldId id="67791" r:id="rId39"/>
    <p:sldId id="67853" r:id="rId40"/>
    <p:sldId id="67792" r:id="rId41"/>
    <p:sldId id="67793" r:id="rId42"/>
    <p:sldId id="67796" r:id="rId43"/>
    <p:sldId id="67794" r:id="rId44"/>
    <p:sldId id="67856" r:id="rId45"/>
    <p:sldId id="67797" r:id="rId46"/>
    <p:sldId id="67795" r:id="rId47"/>
    <p:sldId id="67857" r:id="rId48"/>
    <p:sldId id="903" r:id="rId49"/>
    <p:sldId id="902" r:id="rId50"/>
    <p:sldId id="927" r:id="rId51"/>
    <p:sldId id="904" r:id="rId52"/>
    <p:sldId id="911" r:id="rId53"/>
    <p:sldId id="938" r:id="rId54"/>
    <p:sldId id="917" r:id="rId55"/>
    <p:sldId id="912" r:id="rId56"/>
    <p:sldId id="913" r:id="rId57"/>
    <p:sldId id="915" r:id="rId58"/>
    <p:sldId id="939" r:id="rId59"/>
    <p:sldId id="916" r:id="rId60"/>
    <p:sldId id="945" r:id="rId61"/>
    <p:sldId id="946" r:id="rId62"/>
    <p:sldId id="67798" r:id="rId63"/>
    <p:sldId id="67801" r:id="rId64"/>
    <p:sldId id="67874" r:id="rId65"/>
    <p:sldId id="67799" r:id="rId66"/>
    <p:sldId id="67805" r:id="rId67"/>
    <p:sldId id="67802" r:id="rId68"/>
    <p:sldId id="67806" r:id="rId69"/>
    <p:sldId id="67803" r:id="rId70"/>
    <p:sldId id="67807" r:id="rId71"/>
    <p:sldId id="67804" r:id="rId72"/>
    <p:sldId id="67800" r:id="rId73"/>
    <p:sldId id="67858" r:id="rId74"/>
    <p:sldId id="67859" r:id="rId75"/>
    <p:sldId id="668" r:id="rId76"/>
    <p:sldId id="671" r:id="rId77"/>
    <p:sldId id="67810" r:id="rId78"/>
    <p:sldId id="67868" r:id="rId79"/>
    <p:sldId id="67808" r:id="rId80"/>
    <p:sldId id="67809" r:id="rId81"/>
    <p:sldId id="67771" r:id="rId82"/>
    <p:sldId id="67770" r:id="rId83"/>
    <p:sldId id="67866" r:id="rId84"/>
    <p:sldId id="67867" r:id="rId85"/>
    <p:sldId id="67784" r:id="rId86"/>
    <p:sldId id="67863" r:id="rId87"/>
    <p:sldId id="67862" r:id="rId88"/>
    <p:sldId id="67864" r:id="rId89"/>
    <p:sldId id="67860" r:id="rId90"/>
    <p:sldId id="67767" r:id="rId91"/>
    <p:sldId id="67865" r:id="rId92"/>
    <p:sldId id="67846" r:id="rId93"/>
    <p:sldId id="67777" r:id="rId94"/>
    <p:sldId id="65156" r:id="rId95"/>
    <p:sldId id="65154" r:id="rId96"/>
    <p:sldId id="65093" r:id="rId97"/>
    <p:sldId id="67847" r:id="rId98"/>
    <p:sldId id="67848" r:id="rId99"/>
    <p:sldId id="67849" r:id="rId100"/>
    <p:sldId id="67769" r:id="rId101"/>
    <p:sldId id="67850" r:id="rId102"/>
    <p:sldId id="67755" r:id="rId103"/>
    <p:sldId id="65131" r:id="rId104"/>
    <p:sldId id="65040" r:id="rId105"/>
    <p:sldId id="65132" r:id="rId106"/>
    <p:sldId id="67836" r:id="rId107"/>
    <p:sldId id="67837" r:id="rId108"/>
    <p:sldId id="67851" r:id="rId109"/>
    <p:sldId id="67861" r:id="rId110"/>
    <p:sldId id="67761" r:id="rId111"/>
    <p:sldId id="67870" r:id="rId112"/>
    <p:sldId id="67772" r:id="rId113"/>
    <p:sldId id="67871" r:id="rId114"/>
    <p:sldId id="67872" r:id="rId115"/>
    <p:sldId id="67873" r:id="rId116"/>
    <p:sldId id="67773" r:id="rId117"/>
    <p:sldId id="67774" r:id="rId118"/>
  </p:sldIdLst>
  <p:sldSz cx="9144000" cy="5143500" type="screen16x9"/>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2" clrIdx="0">
    <p:extLst>
      <p:ext uri="{19B8F6BF-5375-455C-9EA6-DF929625EA0E}">
        <p15:presenceInfo xmlns:p15="http://schemas.microsoft.com/office/powerpoint/2012/main" userId="Shmuel" providerId="None"/>
      </p:ext>
    </p:extLst>
  </p:cmAuthor>
  <p:cmAuthor id="2" name="Shmuel Wolkenfeld" initials="SW" lastIdx="1" clrIdx="1">
    <p:extLst>
      <p:ext uri="{19B8F6BF-5375-455C-9EA6-DF929625EA0E}">
        <p15:presenceInfo xmlns:p15="http://schemas.microsoft.com/office/powerpoint/2012/main" userId="59ac315834edd8d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00"/>
    <a:srgbClr val="333333"/>
    <a:srgbClr val="996633"/>
    <a:srgbClr val="9A6766"/>
    <a:srgbClr val="FFFF99"/>
    <a:srgbClr val="AA6E5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6" autoAdjust="0"/>
    <p:restoredTop sz="81343" autoAdjust="0"/>
  </p:normalViewPr>
  <p:slideViewPr>
    <p:cSldViewPr>
      <p:cViewPr varScale="1">
        <p:scale>
          <a:sx n="99" d="100"/>
          <a:sy n="99" d="100"/>
        </p:scale>
        <p:origin x="78" y="282"/>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4630"/>
    </p:cViewPr>
  </p:sorterViewPr>
  <p:notesViewPr>
    <p:cSldViewPr>
      <p:cViewPr varScale="1">
        <p:scale>
          <a:sx n="79" d="100"/>
          <a:sy n="79" d="100"/>
        </p:scale>
        <p:origin x="20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notesMaster" Target="notesMasters/notesMaster1.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May Your Kingdom Come Mt 6.10</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6, 2026 5786</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May Your Kingdom Come Mt 6.10</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6, 2026 5786</a:t>
            </a:r>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iblegateway.com/passage/?search=Romans%2010&amp;version=TLV;CJB#fen-TLV-28254a"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AF74C85-2D76-1FCE-6E1F-B1813D994570}"/>
              </a:ext>
            </a:extLst>
          </p:cNvPr>
          <p:cNvSpPr>
            <a:spLocks noGrp="1" noChangeArrowheads="1"/>
          </p:cNvSpPr>
          <p:nvPr>
            <p:ph type="hdr"/>
          </p:nvPr>
        </p:nvSpPr>
        <p:spPr>
          <a:ln/>
        </p:spPr>
        <p:txBody>
          <a:bodyPr/>
          <a:lstStyle/>
          <a:p>
            <a:r>
              <a:rPr lang="en-US" altLang="en-US"/>
              <a:t>May Your Kingdom Come Mt 6.10</a:t>
            </a:r>
          </a:p>
        </p:txBody>
      </p:sp>
      <p:sp>
        <p:nvSpPr>
          <p:cNvPr id="3" name="Rectangle 6">
            <a:extLst>
              <a:ext uri="{FF2B5EF4-FFF2-40B4-BE49-F238E27FC236}">
                <a16:creationId xmlns:a16="http://schemas.microsoft.com/office/drawing/2014/main" id="{86048159-13C8-EE84-E34A-F4A41A709E13}"/>
              </a:ext>
            </a:extLst>
          </p:cNvPr>
          <p:cNvSpPr>
            <a:spLocks noGrp="1" noChangeArrowheads="1"/>
          </p:cNvSpPr>
          <p:nvPr>
            <p:ph type="dt"/>
          </p:nvPr>
        </p:nvSpPr>
        <p:spPr>
          <a:ln/>
        </p:spPr>
        <p:txBody>
          <a:bodyPr/>
          <a:lstStyle/>
          <a:p>
            <a:r>
              <a:rPr lang="en-US" altLang="en-US"/>
              <a:t>June 6, 2026 5786</a:t>
            </a:r>
          </a:p>
        </p:txBody>
      </p:sp>
      <p:sp>
        <p:nvSpPr>
          <p:cNvPr id="5" name="Rectangle 10">
            <a:extLst>
              <a:ext uri="{FF2B5EF4-FFF2-40B4-BE49-F238E27FC236}">
                <a16:creationId xmlns:a16="http://schemas.microsoft.com/office/drawing/2014/main" id="{8FCDE01E-8BFA-1439-9DF2-9A1C7400BD0A}"/>
              </a:ext>
            </a:extLst>
          </p:cNvPr>
          <p:cNvSpPr>
            <a:spLocks noGrp="1" noChangeArrowheads="1"/>
          </p:cNvSpPr>
          <p:nvPr>
            <p:ph type="sldNum"/>
          </p:nvPr>
        </p:nvSpPr>
        <p:spPr>
          <a:ln/>
        </p:spPr>
        <p:txBody>
          <a:bodyPr/>
          <a:lstStyle/>
          <a:p>
            <a:fld id="{B1CA0D0A-F8FA-4265-8866-C74B51428506}" type="slidenum">
              <a:rPr lang="en-US" altLang="en-US"/>
              <a:pPr/>
              <a:t>1</a:t>
            </a:fld>
            <a:endParaRPr lang="en-US" altLang="en-US"/>
          </a:p>
        </p:txBody>
      </p:sp>
      <p:sp>
        <p:nvSpPr>
          <p:cNvPr id="1355778" name="Rectangle 2">
            <a:extLst>
              <a:ext uri="{FF2B5EF4-FFF2-40B4-BE49-F238E27FC236}">
                <a16:creationId xmlns:a16="http://schemas.microsoft.com/office/drawing/2014/main" id="{58045468-54EF-48D1-197E-F300EEF2EF28}"/>
              </a:ext>
            </a:extLst>
          </p:cNvPr>
          <p:cNvSpPr>
            <a:spLocks noGrp="1" noRot="1" noChangeAspect="1" noChangeArrowheads="1" noTextEdit="1"/>
          </p:cNvSpPr>
          <p:nvPr>
            <p:ph type="sldImg"/>
          </p:nvPr>
        </p:nvSpPr>
        <p:spPr>
          <a:xfrm>
            <a:off x="68263" y="304800"/>
            <a:ext cx="6772275" cy="3810000"/>
          </a:xfrm>
          <a:ln/>
        </p:spPr>
      </p:sp>
      <p:sp>
        <p:nvSpPr>
          <p:cNvPr id="1355779" name="Rectangle 3">
            <a:extLst>
              <a:ext uri="{FF2B5EF4-FFF2-40B4-BE49-F238E27FC236}">
                <a16:creationId xmlns:a16="http://schemas.microsoft.com/office/drawing/2014/main" id="{5D59E3D1-AD01-77B6-7B9A-507CB5877986}"/>
              </a:ext>
            </a:extLst>
          </p:cNvPr>
          <p:cNvSpPr>
            <a:spLocks noGrp="1" noChangeArrowheads="1"/>
          </p:cNvSpPr>
          <p:nvPr>
            <p:ph type="body" idx="1"/>
          </p:nvPr>
        </p:nvSpPr>
        <p:spPr>
          <a:xfrm>
            <a:off x="152400" y="4114800"/>
            <a:ext cx="6553200" cy="4876800"/>
          </a:xfrm>
        </p:spPr>
        <p:txBody>
          <a:bodyPr/>
          <a:lstStyle/>
          <a:p>
            <a:endParaRPr lang="en-US" altLang="en-US" sz="2000" dirty="0">
              <a:latin typeface="Arial Rounded MT Bold" panose="020F07040305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2C067-8846-44C8-AAAF-85F260D260A6}"/>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35241D2B-6601-0327-0860-A7D048A07E3D}"/>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DA9195A1-8A7E-0A3C-B374-C8BA1DE18257}"/>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8EA77F83-130A-8AB9-37FC-DFC53EEA4186}"/>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27A3C009-ED02-42F4-AA41-994AFEDD306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13122" name="Rectangle 2">
            <a:extLst>
              <a:ext uri="{FF2B5EF4-FFF2-40B4-BE49-F238E27FC236}">
                <a16:creationId xmlns:a16="http://schemas.microsoft.com/office/drawing/2014/main" id="{041C80C0-6AD1-468F-CDEA-35620731CA3F}"/>
              </a:ext>
            </a:extLst>
          </p:cNvPr>
          <p:cNvSpPr>
            <a:spLocks noGrp="1" noRot="1" noChangeAspect="1" noChangeArrowheads="1" noTextEdit="1"/>
          </p:cNvSpPr>
          <p:nvPr>
            <p:ph type="sldImg"/>
          </p:nvPr>
        </p:nvSpPr>
        <p:spPr>
          <a:xfrm>
            <a:off x="457200" y="304800"/>
            <a:ext cx="5943600" cy="3810000"/>
          </a:xfrm>
          <a:ln/>
        </p:spPr>
      </p:sp>
      <p:sp>
        <p:nvSpPr>
          <p:cNvPr id="1413123" name="Rectangle 3">
            <a:extLst>
              <a:ext uri="{FF2B5EF4-FFF2-40B4-BE49-F238E27FC236}">
                <a16:creationId xmlns:a16="http://schemas.microsoft.com/office/drawing/2014/main" id="{85C6FCB6-4EE2-F8B1-F630-BBF8F661D455}"/>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Universal kingdom</a:t>
            </a:r>
          </a:p>
        </p:txBody>
      </p:sp>
    </p:spTree>
    <p:extLst>
      <p:ext uri="{BB962C8B-B14F-4D97-AF65-F5344CB8AC3E}">
        <p14:creationId xmlns:p14="http://schemas.microsoft.com/office/powerpoint/2010/main" val="15428144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Your Kingdom Come Mt 6.10</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6, 2026 5786</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0432343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171D-FD21-72A1-B3AF-DC5B429B0FD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DA364C2-239C-4EBA-CA27-30CCE53BAB9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BE2BCB17-0130-0BB7-62C0-91A50A0A925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F019C08F-720E-B5ED-509A-0403AE21482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4FE2885-7783-B7FD-42BB-4C2BC28E2DD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00CEAFD-7C11-945F-E592-238193C674E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E8F86F6-8D0D-FAAF-7323-B217FBEEF45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02850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436DC-76E0-F1ED-6DE8-C45379E6F98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661D6A2-5D50-9BAD-EC3E-E19A410CF7A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86A47687-9B47-B178-2FE7-B2D8B907511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A8EBC7CD-2142-D77C-E813-82D08A339F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EFEA73C-B053-AE37-5A3E-258C9C711C3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B0A8916-3919-450F-AA30-7660DE79152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E2D0719-A5C2-9846-AA02-A50453C9177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7101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D0FA0-8082-319F-912C-73997FE7D35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03435D5-F035-0A9C-2F52-4C21FADBD02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B9C84DC4-F706-690F-8D2C-08EF3908226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B1A8067D-7803-DC65-FACA-67DDB270454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6CA5260-9708-09E8-BE51-B370E5519C8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902E1DE-660C-F64D-929B-F84BA2DA2643}"/>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05723CF-6375-71EE-FF79-CAE5F9F9FA3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7458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FD247-08C4-E256-6BDE-B2223A2A6FD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D1C2A8F-8335-DF48-7214-3302D0002C3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3964DE0D-EB8F-AA5F-72AE-165747B202E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04CE8C3E-68B7-B00F-C0C5-07D191EEE9B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49539C8-F97F-C68C-5429-AAC35FACF54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85C18A7-F013-6204-2540-6E23AEDB718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3401FEF-889E-C830-DE79-A2AC3EA9C38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8083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52E4-E591-2950-A7EE-B25A0E798AF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0A3AC3-19BA-5D47-0B83-061669C1D2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F77FE9E2-0194-E016-B062-0F09BE0ED90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ACCF677C-1906-3480-0FD7-75EDA69D6CF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C16726-2B10-E95F-F20C-E9D285169E9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4A7B4D-E619-2B59-1032-F455A6331F3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D587CCDC-FBB6-658F-19BD-0E1183F70F9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48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88747-2B01-852C-B29E-62E0A245C1E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AB65D4C-801B-2E9C-BB49-C2C6C6A24D8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7389D26C-60EB-635C-4627-D1BEC64B07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5FE0D0CB-4BE9-2802-029D-5A8EC736665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5BDC52-420A-6036-61AC-DD319A5A25D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8FDE7CD-BA8D-E547-73F0-76E3C3B2A16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E336362-9B7E-85AB-2974-B30399445A7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5880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E4F3-69CC-C509-7FE2-7D5F51151DD8}"/>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DE08B9A-6C14-A2C1-6BA2-A0A9704B536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8DA6576C-E5DF-3985-5591-85E233541DB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62802927-ADF0-9139-5D23-C5C2B3D9006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86B15E0-83AB-228A-3AB7-B239FDB2D65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D8CC6FC-82E9-0CDD-74A3-19F6B15E513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31265A9-DFB2-0DDE-72F7-B1F1A83B2B6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3983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51292-0B0C-A256-EC4B-DC74F36EE6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C7526C9-C829-FDE3-0498-6CB2B57A15C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60BCAF06-F069-D640-5B15-0EBDD50BA84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779A8778-88D0-F6B3-6828-EAA96AB9D5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CE19AFF-98B5-42E5-A251-680B129FCE7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9E343A6-826C-E6A6-279A-C78F76DF040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A0A5CC2-6635-C822-1360-EA15BB3D693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836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C9785-EC7F-5158-4026-7B16C69514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B0FF897-503D-2DC8-E1DE-435B0CB3DD7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CAECF3E3-81AA-B739-FAFF-10813390278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A9564259-8949-A602-369B-95F605E76E4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C6E609B-41A4-635C-7B85-F3AD23839B2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B93360A-6D4A-E30A-3A10-7DCB9EAC378C}"/>
              </a:ext>
            </a:extLst>
          </p:cNvPr>
          <p:cNvSpPr>
            <a:spLocks noGrp="1" noChangeArrowheads="1"/>
          </p:cNvSpPr>
          <p:nvPr>
            <p:ph type="body" idx="1"/>
          </p:nvPr>
        </p:nvSpPr>
        <p:spPr>
          <a:xfrm>
            <a:off x="152400" y="4114800"/>
            <a:ext cx="6553200" cy="4876800"/>
          </a:xfrm>
        </p:spPr>
        <p:txBody>
          <a:bodyPr/>
          <a:lstStyle/>
          <a:p>
            <a:pPr algn="l"/>
            <a:r>
              <a:rPr lang="en-US" altLang="en-US" dirty="0"/>
              <a:t>54x “kingdom” in Mtt</a:t>
            </a:r>
          </a:p>
        </p:txBody>
      </p:sp>
      <p:cxnSp>
        <p:nvCxnSpPr>
          <p:cNvPr id="3" name="Straight Connector 2">
            <a:extLst>
              <a:ext uri="{FF2B5EF4-FFF2-40B4-BE49-F238E27FC236}">
                <a16:creationId xmlns:a16="http://schemas.microsoft.com/office/drawing/2014/main" id="{2105EA28-F0C3-E7DC-D689-49AC2E0ACA0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015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BED21-F2C4-4341-49CB-31CFD916EE6E}"/>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8F47AE17-160F-5D6A-ED89-10CD1E03C73D}"/>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DDCFA2AA-AD0C-5FC4-CFAB-4AB9CD14CCDB}"/>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A689DA5A-E634-EA63-5296-D50554ECF22D}"/>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9504C88B-6432-462B-B390-E36DDD074E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51010" name="Rectangle 2">
            <a:extLst>
              <a:ext uri="{FF2B5EF4-FFF2-40B4-BE49-F238E27FC236}">
                <a16:creationId xmlns:a16="http://schemas.microsoft.com/office/drawing/2014/main" id="{9B2ABFCA-FEC5-3D93-2EEB-828211F838E3}"/>
              </a:ext>
            </a:extLst>
          </p:cNvPr>
          <p:cNvSpPr>
            <a:spLocks noGrp="1" noRot="1" noChangeAspect="1" noChangeArrowheads="1" noTextEdit="1"/>
          </p:cNvSpPr>
          <p:nvPr>
            <p:ph type="sldImg"/>
          </p:nvPr>
        </p:nvSpPr>
        <p:spPr>
          <a:xfrm>
            <a:off x="457200" y="304800"/>
            <a:ext cx="5867400" cy="3810000"/>
          </a:xfrm>
          <a:ln/>
        </p:spPr>
      </p:sp>
      <p:sp>
        <p:nvSpPr>
          <p:cNvPr id="1451011" name="Rectangle 3">
            <a:extLst>
              <a:ext uri="{FF2B5EF4-FFF2-40B4-BE49-F238E27FC236}">
                <a16:creationId xmlns:a16="http://schemas.microsoft.com/office/drawing/2014/main" id="{9FC893BE-2202-C4AC-426B-EDCA721A5BF8}"/>
              </a:ext>
            </a:extLst>
          </p:cNvPr>
          <p:cNvSpPr>
            <a:spLocks noGrp="1" noChangeArrowheads="1"/>
          </p:cNvSpPr>
          <p:nvPr>
            <p:ph type="body" idx="1"/>
          </p:nvPr>
        </p:nvSpPr>
        <p:spPr>
          <a:xfrm>
            <a:off x="152400" y="4114800"/>
            <a:ext cx="6553200" cy="4876800"/>
          </a:xfrm>
        </p:spPr>
        <p:txBody>
          <a:bodyPr/>
          <a:lstStyle/>
          <a:p>
            <a:endParaRPr lang="en-US" altLang="en-US" sz="2000">
              <a:latin typeface="Arial Rounded MT Bold" panose="020F0704030504030204" pitchFamily="34" charset="0"/>
            </a:endParaRPr>
          </a:p>
          <a:p>
            <a:r>
              <a:rPr lang="en-US" altLang="en-US" sz="2000">
                <a:latin typeface="Arial Rounded MT Bold" panose="020F0704030504030204" pitchFamily="34" charset="0"/>
              </a:rPr>
              <a:t>Picture of Adoni as King, and the arm of the wicked broken.  National Kingdom</a:t>
            </a:r>
          </a:p>
        </p:txBody>
      </p:sp>
    </p:spTree>
    <p:extLst>
      <p:ext uri="{BB962C8B-B14F-4D97-AF65-F5344CB8AC3E}">
        <p14:creationId xmlns:p14="http://schemas.microsoft.com/office/powerpoint/2010/main" val="42410320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E56C4-999B-559C-9701-889FCA5AB29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CEDF2C7-4D86-DD41-9451-70857C78A4F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69157F86-0796-CD72-4D96-5A24C653B3B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26B0447E-7691-105D-D46F-BE058668CB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5CEF862-58C9-A258-985A-3F3EB4FF82C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75362FB-C4F0-9206-08D1-45BA5260C82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AC38C6F-E34D-F70A-DEC1-08B702905EA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999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E43F1-9F87-EDA3-9309-06AF36919C5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409464A-579F-E159-6827-35FFED6C105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FC4230FC-0DA2-88FD-D999-6CDDEE370EF9}"/>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D1E60135-FA6C-0DB5-7DEA-46690AB3B4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1546718-F3D5-4BAE-273C-33D69A734F1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01E8167-D092-80D5-18FC-002CC7FD8D0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E100F5E-AC63-3F32-AB46-496689DCC14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54875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31689-B3E4-3C1A-BD17-85498ECA7A7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60E8E9D-A179-B17D-295C-6C09AC5A7F6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13493AD1-5CA8-7689-15C0-7DC4E212B5E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A4AAAD05-CB65-5097-ED30-58D74B03AFE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687F07-2F95-E93B-6010-FD4A2B6F93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0A35AF7-F13D-F3EF-FE13-00D8D8EEFDA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8175DDE-3506-8ABA-50F9-60705CCD6D8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262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3C023-107A-0A46-FE5C-50195801D736}"/>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0E3DBE51-3421-089C-BFED-B48305382FFB}"/>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5166FE0E-095D-709F-E7EA-34BFC03A47A6}"/>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F5259A38-A9BF-E1BE-03B0-37AD36CB24C5}"/>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9504C88B-6432-462B-B390-E36DDD074E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51010" name="Rectangle 2">
            <a:extLst>
              <a:ext uri="{FF2B5EF4-FFF2-40B4-BE49-F238E27FC236}">
                <a16:creationId xmlns:a16="http://schemas.microsoft.com/office/drawing/2014/main" id="{2EB6D830-AAE5-988C-2F00-907E84D1CE92}"/>
              </a:ext>
            </a:extLst>
          </p:cNvPr>
          <p:cNvSpPr>
            <a:spLocks noGrp="1" noRot="1" noChangeAspect="1" noChangeArrowheads="1" noTextEdit="1"/>
          </p:cNvSpPr>
          <p:nvPr>
            <p:ph type="sldImg"/>
          </p:nvPr>
        </p:nvSpPr>
        <p:spPr>
          <a:xfrm>
            <a:off x="68263" y="304800"/>
            <a:ext cx="6772275" cy="3810000"/>
          </a:xfrm>
          <a:ln/>
        </p:spPr>
      </p:sp>
      <p:sp>
        <p:nvSpPr>
          <p:cNvPr id="1451011" name="Rectangle 3">
            <a:extLst>
              <a:ext uri="{FF2B5EF4-FFF2-40B4-BE49-F238E27FC236}">
                <a16:creationId xmlns:a16="http://schemas.microsoft.com/office/drawing/2014/main" id="{85BFE704-2027-C379-1930-8193B54FA89A}"/>
              </a:ext>
            </a:extLst>
          </p:cNvPr>
          <p:cNvSpPr>
            <a:spLocks noGrp="1" noChangeArrowheads="1"/>
          </p:cNvSpPr>
          <p:nvPr>
            <p:ph type="body" idx="1"/>
          </p:nvPr>
        </p:nvSpPr>
        <p:spPr>
          <a:xfrm>
            <a:off x="152400" y="4114800"/>
            <a:ext cx="6553200" cy="4876800"/>
          </a:xfrm>
        </p:spPr>
        <p:txBody>
          <a:bodyPr/>
          <a:lstStyle/>
          <a:p>
            <a:endParaRPr lang="en-US" altLang="en-US" sz="2000" dirty="0">
              <a:latin typeface="Arial Rounded MT Bold" panose="020F0704030504030204" pitchFamily="34" charset="0"/>
            </a:endParaRPr>
          </a:p>
          <a:p>
            <a:r>
              <a:rPr lang="en-US" altLang="en-US" sz="2000" dirty="0">
                <a:latin typeface="Arial Rounded MT Bold" panose="020F0704030504030204" pitchFamily="34" charset="0"/>
              </a:rPr>
              <a:t>Picture of Adoni as King, and the arm of the wicked broken.  National Kingdom</a:t>
            </a:r>
          </a:p>
        </p:txBody>
      </p:sp>
    </p:spTree>
    <p:extLst>
      <p:ext uri="{BB962C8B-B14F-4D97-AF65-F5344CB8AC3E}">
        <p14:creationId xmlns:p14="http://schemas.microsoft.com/office/powerpoint/2010/main" val="936231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D2E04-302D-3A95-5E6F-34C5C6721F4B}"/>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FCF1FE78-3912-EE1C-5DA8-C3DD50E5F402}"/>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F1B3CAC6-6EE3-643E-D7F2-8FDE441BB359}"/>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3EEBD5C2-B0F7-CEBC-5501-19F76E216A39}"/>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9AE45786-C243-40E3-9B92-92136FFBB0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48962" name="Rectangle 2">
            <a:extLst>
              <a:ext uri="{FF2B5EF4-FFF2-40B4-BE49-F238E27FC236}">
                <a16:creationId xmlns:a16="http://schemas.microsoft.com/office/drawing/2014/main" id="{CC4DD181-AC8C-9454-F072-EC648D25078B}"/>
              </a:ext>
            </a:extLst>
          </p:cNvPr>
          <p:cNvSpPr>
            <a:spLocks noGrp="1" noRot="1" noChangeAspect="1" noChangeArrowheads="1" noTextEdit="1"/>
          </p:cNvSpPr>
          <p:nvPr>
            <p:ph type="sldImg"/>
          </p:nvPr>
        </p:nvSpPr>
        <p:spPr>
          <a:xfrm>
            <a:off x="533400" y="304800"/>
            <a:ext cx="5791200" cy="3810000"/>
          </a:xfrm>
          <a:ln/>
        </p:spPr>
      </p:sp>
      <p:sp>
        <p:nvSpPr>
          <p:cNvPr id="1448963" name="Rectangle 3">
            <a:extLst>
              <a:ext uri="{FF2B5EF4-FFF2-40B4-BE49-F238E27FC236}">
                <a16:creationId xmlns:a16="http://schemas.microsoft.com/office/drawing/2014/main" id="{3E4D77BB-EC81-DB9E-CA5A-2A7B541E7130}"/>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A kingdom reigning, His laws obeyed, no challenging wars </a:t>
            </a:r>
          </a:p>
        </p:txBody>
      </p:sp>
    </p:spTree>
    <p:extLst>
      <p:ext uri="{BB962C8B-B14F-4D97-AF65-F5344CB8AC3E}">
        <p14:creationId xmlns:p14="http://schemas.microsoft.com/office/powerpoint/2010/main" val="549661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60130-9B06-A8BD-CC66-87933800FD08}"/>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4E4CE23A-0BAC-A170-0B04-126CADEEC325}"/>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7A345AB9-BD5C-92DA-673A-FA9110F40B77}"/>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5B2BBA14-2ED6-C499-10E5-D6149D12C949}"/>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F0F8FB0-A407-460F-818B-4EE4409FD5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55106" name="Rectangle 2">
            <a:extLst>
              <a:ext uri="{FF2B5EF4-FFF2-40B4-BE49-F238E27FC236}">
                <a16:creationId xmlns:a16="http://schemas.microsoft.com/office/drawing/2014/main" id="{D6985ADB-0C2D-8333-94B1-308B6618E00A}"/>
              </a:ext>
            </a:extLst>
          </p:cNvPr>
          <p:cNvSpPr>
            <a:spLocks noGrp="1" noRot="1" noChangeAspect="1" noChangeArrowheads="1" noTextEdit="1"/>
          </p:cNvSpPr>
          <p:nvPr>
            <p:ph type="sldImg"/>
          </p:nvPr>
        </p:nvSpPr>
        <p:spPr>
          <a:xfrm>
            <a:off x="457200" y="304800"/>
            <a:ext cx="5867400" cy="3810000"/>
          </a:xfrm>
          <a:ln/>
        </p:spPr>
      </p:sp>
      <p:sp>
        <p:nvSpPr>
          <p:cNvPr id="1455107" name="Rectangle 3">
            <a:extLst>
              <a:ext uri="{FF2B5EF4-FFF2-40B4-BE49-F238E27FC236}">
                <a16:creationId xmlns:a16="http://schemas.microsoft.com/office/drawing/2014/main" id="{B59E21C5-4AD2-DA9B-259F-2A6A4219BF8E}"/>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In the end of days…A kingdom reigning, His laws obeyed, no challenging wars </a:t>
            </a:r>
          </a:p>
        </p:txBody>
      </p:sp>
    </p:spTree>
    <p:extLst>
      <p:ext uri="{BB962C8B-B14F-4D97-AF65-F5344CB8AC3E}">
        <p14:creationId xmlns:p14="http://schemas.microsoft.com/office/powerpoint/2010/main" val="311588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B51E9-2875-D5ED-7207-74E34B6F8813}"/>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9EF55F73-92CC-1157-9363-462BB0F89E03}"/>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F7F4058E-DC3E-BEBD-7A39-91D05A520BBB}"/>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03E464FF-76D6-5C2A-DA6F-B9664BF28CA7}"/>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B23FBCAC-A883-497D-9932-C024DB60B18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09026" name="Rectangle 2">
            <a:extLst>
              <a:ext uri="{FF2B5EF4-FFF2-40B4-BE49-F238E27FC236}">
                <a16:creationId xmlns:a16="http://schemas.microsoft.com/office/drawing/2014/main" id="{85C31588-5721-3224-1948-87166EC654BC}"/>
              </a:ext>
            </a:extLst>
          </p:cNvPr>
          <p:cNvSpPr>
            <a:spLocks noGrp="1" noRot="1" noChangeAspect="1" noChangeArrowheads="1" noTextEdit="1"/>
          </p:cNvSpPr>
          <p:nvPr>
            <p:ph type="sldImg"/>
          </p:nvPr>
        </p:nvSpPr>
        <p:spPr>
          <a:xfrm>
            <a:off x="381000" y="304800"/>
            <a:ext cx="6019800" cy="3810000"/>
          </a:xfrm>
          <a:ln/>
        </p:spPr>
      </p:sp>
      <p:sp>
        <p:nvSpPr>
          <p:cNvPr id="1409027" name="Rectangle 3">
            <a:extLst>
              <a:ext uri="{FF2B5EF4-FFF2-40B4-BE49-F238E27FC236}">
                <a16:creationId xmlns:a16="http://schemas.microsoft.com/office/drawing/2014/main" id="{E2F9C5C8-BD7E-CCB7-5EB8-425852E91B49}"/>
              </a:ext>
            </a:extLst>
          </p:cNvPr>
          <p:cNvSpPr>
            <a:spLocks noGrp="1" noChangeArrowheads="1"/>
          </p:cNvSpPr>
          <p:nvPr>
            <p:ph type="body" idx="1"/>
          </p:nvPr>
        </p:nvSpPr>
        <p:spPr>
          <a:xfrm>
            <a:off x="152400" y="4114800"/>
            <a:ext cx="6553200" cy="4876800"/>
          </a:xfrm>
        </p:spPr>
        <p:txBody>
          <a:bodyPr/>
          <a:lstStyle/>
          <a:p>
            <a:endParaRPr lang="en-US" altLang="en-US" sz="2000">
              <a:latin typeface="Arial Rounded MT Bold" panose="020F0704030504030204" pitchFamily="34" charset="0"/>
            </a:endParaRPr>
          </a:p>
        </p:txBody>
      </p:sp>
    </p:spTree>
    <p:extLst>
      <p:ext uri="{BB962C8B-B14F-4D97-AF65-F5344CB8AC3E}">
        <p14:creationId xmlns:p14="http://schemas.microsoft.com/office/powerpoint/2010/main" val="2356503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2D81D-CB2D-0026-C9EF-A1B2A1E56CDA}"/>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652F862A-58B8-A116-2CFC-FB4665EF0E11}"/>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21BA345F-5C98-B1E0-EA12-9E1ED0F405E6}"/>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FEB37C15-ECF3-B16A-FFC3-0012C844E921}"/>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09C55B19-0A37-45F2-9C19-46659FB6BE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71490" name="Rectangle 2">
            <a:extLst>
              <a:ext uri="{FF2B5EF4-FFF2-40B4-BE49-F238E27FC236}">
                <a16:creationId xmlns:a16="http://schemas.microsoft.com/office/drawing/2014/main" id="{EA7982AA-AF66-2640-0D1D-B6B7777CCF43}"/>
              </a:ext>
            </a:extLst>
          </p:cNvPr>
          <p:cNvSpPr>
            <a:spLocks noGrp="1" noRot="1" noChangeAspect="1" noChangeArrowheads="1" noTextEdit="1"/>
          </p:cNvSpPr>
          <p:nvPr>
            <p:ph type="sldImg"/>
          </p:nvPr>
        </p:nvSpPr>
        <p:spPr>
          <a:xfrm>
            <a:off x="914400" y="304800"/>
            <a:ext cx="5080000" cy="3810000"/>
          </a:xfrm>
          <a:ln/>
        </p:spPr>
      </p:sp>
      <p:sp>
        <p:nvSpPr>
          <p:cNvPr id="1471491" name="Rectangle 3">
            <a:extLst>
              <a:ext uri="{FF2B5EF4-FFF2-40B4-BE49-F238E27FC236}">
                <a16:creationId xmlns:a16="http://schemas.microsoft.com/office/drawing/2014/main" id="{36539F6E-C3AE-9ABB-C2EF-88A375AC6A2F}"/>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Outside the United Nations headquarters in NYC, on the East River.  Beating sword into a plow.</a:t>
            </a:r>
          </a:p>
        </p:txBody>
      </p:sp>
    </p:spTree>
    <p:extLst>
      <p:ext uri="{BB962C8B-B14F-4D97-AF65-F5344CB8AC3E}">
        <p14:creationId xmlns:p14="http://schemas.microsoft.com/office/powerpoint/2010/main" val="1383119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0630C-66D4-89B3-4720-A7FFE5567FB6}"/>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8E3F2CA8-F37F-17B5-FE36-C5227B29B3E4}"/>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F5C3EF15-C1EA-F7E2-9018-851C1F701FE7}"/>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60B11AFA-4699-DB19-8C30-C2C7CB6B0E2C}"/>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0366CE71-BDC2-460D-BA3F-193ADC2A8F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46914" name="Rectangle 2">
            <a:extLst>
              <a:ext uri="{FF2B5EF4-FFF2-40B4-BE49-F238E27FC236}">
                <a16:creationId xmlns:a16="http://schemas.microsoft.com/office/drawing/2014/main" id="{4AF7EC55-E568-9775-07CA-CFD5452E577A}"/>
              </a:ext>
            </a:extLst>
          </p:cNvPr>
          <p:cNvSpPr>
            <a:spLocks noGrp="1" noRot="1" noChangeAspect="1" noChangeArrowheads="1" noTextEdit="1"/>
          </p:cNvSpPr>
          <p:nvPr>
            <p:ph type="sldImg"/>
          </p:nvPr>
        </p:nvSpPr>
        <p:spPr>
          <a:xfrm>
            <a:off x="533400" y="304800"/>
            <a:ext cx="5867400" cy="3810000"/>
          </a:xfrm>
          <a:ln/>
        </p:spPr>
      </p:sp>
      <p:sp>
        <p:nvSpPr>
          <p:cNvPr id="1446915" name="Rectangle 3">
            <a:extLst>
              <a:ext uri="{FF2B5EF4-FFF2-40B4-BE49-F238E27FC236}">
                <a16:creationId xmlns:a16="http://schemas.microsoft.com/office/drawing/2014/main" id="{01C246B3-C584-AAA9-B904-D05815970543}"/>
              </a:ext>
            </a:extLst>
          </p:cNvPr>
          <p:cNvSpPr>
            <a:spLocks noGrp="1" noChangeArrowheads="1"/>
          </p:cNvSpPr>
          <p:nvPr>
            <p:ph type="body" idx="1"/>
          </p:nvPr>
        </p:nvSpPr>
        <p:spPr>
          <a:xfrm>
            <a:off x="152400" y="4114800"/>
            <a:ext cx="6553200" cy="4876800"/>
          </a:xfrm>
        </p:spPr>
        <p:txBody>
          <a:bodyPr/>
          <a:lstStyle/>
          <a:p>
            <a:endParaRPr lang="en-US" altLang="en-US" sz="2000">
              <a:latin typeface="Arial Rounded MT Bold" panose="020F0704030504030204" pitchFamily="34" charset="0"/>
            </a:endParaRPr>
          </a:p>
        </p:txBody>
      </p:sp>
    </p:spTree>
    <p:extLst>
      <p:ext uri="{BB962C8B-B14F-4D97-AF65-F5344CB8AC3E}">
        <p14:creationId xmlns:p14="http://schemas.microsoft.com/office/powerpoint/2010/main" val="3025021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D44A2-F60C-4393-43D0-43DA7DE57CBC}"/>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6E10DA4C-98D8-24AF-FAF3-6C09581652E4}"/>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94F7264C-B4B0-BF6A-B94E-FCD0DE17154C}"/>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F4BE912A-6ED6-EB0D-D897-B33994008932}"/>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9D79B85A-4B21-4188-B372-6F633BF8FC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15170" name="Rectangle 2">
            <a:extLst>
              <a:ext uri="{FF2B5EF4-FFF2-40B4-BE49-F238E27FC236}">
                <a16:creationId xmlns:a16="http://schemas.microsoft.com/office/drawing/2014/main" id="{FC1F4585-12A9-F5E7-E939-66122F757209}"/>
              </a:ext>
            </a:extLst>
          </p:cNvPr>
          <p:cNvSpPr>
            <a:spLocks noGrp="1" noRot="1" noChangeAspect="1" noChangeArrowheads="1" noTextEdit="1"/>
          </p:cNvSpPr>
          <p:nvPr>
            <p:ph type="sldImg"/>
          </p:nvPr>
        </p:nvSpPr>
        <p:spPr>
          <a:xfrm>
            <a:off x="914400" y="304800"/>
            <a:ext cx="5080000" cy="3810000"/>
          </a:xfrm>
          <a:ln/>
        </p:spPr>
      </p:sp>
      <p:sp>
        <p:nvSpPr>
          <p:cNvPr id="1415171" name="Rectangle 3">
            <a:extLst>
              <a:ext uri="{FF2B5EF4-FFF2-40B4-BE49-F238E27FC236}">
                <a16:creationId xmlns:a16="http://schemas.microsoft.com/office/drawing/2014/main" id="{D7ABC81F-7950-27E0-2ACC-4F9DCB03DBD7}"/>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Solomon Schechter, Aspects of Rabbinic Theology p 96, 1969 printing</a:t>
            </a:r>
          </a:p>
        </p:txBody>
      </p:sp>
    </p:spTree>
    <p:extLst>
      <p:ext uri="{BB962C8B-B14F-4D97-AF65-F5344CB8AC3E}">
        <p14:creationId xmlns:p14="http://schemas.microsoft.com/office/powerpoint/2010/main" val="3471393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BAF0E-5591-AD29-59F5-0AF13FCD37F6}"/>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C108BAC6-D2F7-0A03-65DF-BB82A3AC0E51}"/>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53940D12-251C-7405-A85A-9844F78258EE}"/>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EDFBD1A8-B37B-75A8-58CB-B9E647D585A1}"/>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9D79B85A-4B21-4188-B372-6F633BF8FC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15170" name="Rectangle 2">
            <a:extLst>
              <a:ext uri="{FF2B5EF4-FFF2-40B4-BE49-F238E27FC236}">
                <a16:creationId xmlns:a16="http://schemas.microsoft.com/office/drawing/2014/main" id="{B34D7BE1-EA2B-79A5-0A53-A84CF3FCA4D2}"/>
              </a:ext>
            </a:extLst>
          </p:cNvPr>
          <p:cNvSpPr>
            <a:spLocks noGrp="1" noRot="1" noChangeAspect="1" noChangeArrowheads="1" noTextEdit="1"/>
          </p:cNvSpPr>
          <p:nvPr>
            <p:ph type="sldImg"/>
          </p:nvPr>
        </p:nvSpPr>
        <p:spPr>
          <a:xfrm>
            <a:off x="68263" y="304800"/>
            <a:ext cx="6772275" cy="3810000"/>
          </a:xfrm>
          <a:ln/>
        </p:spPr>
      </p:sp>
      <p:sp>
        <p:nvSpPr>
          <p:cNvPr id="1415171" name="Rectangle 3">
            <a:extLst>
              <a:ext uri="{FF2B5EF4-FFF2-40B4-BE49-F238E27FC236}">
                <a16:creationId xmlns:a16="http://schemas.microsoft.com/office/drawing/2014/main" id="{F734804E-76F2-135D-EAC7-563680C4049B}"/>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Solomon Schechter, Aspects of Rabbinic Theology p 96, 1969 printing</a:t>
            </a:r>
          </a:p>
        </p:txBody>
      </p:sp>
    </p:spTree>
    <p:extLst>
      <p:ext uri="{BB962C8B-B14F-4D97-AF65-F5344CB8AC3E}">
        <p14:creationId xmlns:p14="http://schemas.microsoft.com/office/powerpoint/2010/main" val="337138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B0C81-A754-634C-92A7-CE1684EC51FF}"/>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38E02497-2837-7A12-2CA8-05755D217D41}"/>
              </a:ext>
            </a:extLst>
          </p:cNvPr>
          <p:cNvSpPr>
            <a:spLocks noGrp="1" noChangeArrowheads="1"/>
          </p:cNvSpPr>
          <p:nvPr>
            <p:ph type="hdr"/>
          </p:nvPr>
        </p:nvSpPr>
        <p:spPr>
          <a:ln/>
        </p:spPr>
        <p:txBody>
          <a:bodyPr/>
          <a:lstStyle/>
          <a:p>
            <a:r>
              <a:rPr lang="en-US" altLang="en-US"/>
              <a:t>May Your Kingdom Come Mt 6.10</a:t>
            </a:r>
          </a:p>
        </p:txBody>
      </p:sp>
      <p:sp>
        <p:nvSpPr>
          <p:cNvPr id="3" name="Rectangle 6">
            <a:extLst>
              <a:ext uri="{FF2B5EF4-FFF2-40B4-BE49-F238E27FC236}">
                <a16:creationId xmlns:a16="http://schemas.microsoft.com/office/drawing/2014/main" id="{CE21A0F8-25B6-BD98-681C-9CFDB1863748}"/>
              </a:ext>
            </a:extLst>
          </p:cNvPr>
          <p:cNvSpPr>
            <a:spLocks noGrp="1" noChangeArrowheads="1"/>
          </p:cNvSpPr>
          <p:nvPr>
            <p:ph type="dt"/>
          </p:nvPr>
        </p:nvSpPr>
        <p:spPr>
          <a:ln/>
        </p:spPr>
        <p:txBody>
          <a:bodyPr/>
          <a:lstStyle/>
          <a:p>
            <a:r>
              <a:rPr lang="en-US" altLang="en-US"/>
              <a:t>June 6, 2026 5786</a:t>
            </a:r>
          </a:p>
        </p:txBody>
      </p:sp>
      <p:sp>
        <p:nvSpPr>
          <p:cNvPr id="5" name="Rectangle 10">
            <a:extLst>
              <a:ext uri="{FF2B5EF4-FFF2-40B4-BE49-F238E27FC236}">
                <a16:creationId xmlns:a16="http://schemas.microsoft.com/office/drawing/2014/main" id="{3C779E83-6F7A-263C-76C1-3E95C6233E72}"/>
              </a:ext>
            </a:extLst>
          </p:cNvPr>
          <p:cNvSpPr>
            <a:spLocks noGrp="1" noChangeArrowheads="1"/>
          </p:cNvSpPr>
          <p:nvPr>
            <p:ph type="sldNum"/>
          </p:nvPr>
        </p:nvSpPr>
        <p:spPr>
          <a:ln/>
        </p:spPr>
        <p:txBody>
          <a:bodyPr/>
          <a:lstStyle/>
          <a:p>
            <a:fld id="{B1CA0D0A-F8FA-4265-8866-C74B51428506}" type="slidenum">
              <a:rPr lang="en-US" altLang="en-US"/>
              <a:pPr/>
              <a:t>2</a:t>
            </a:fld>
            <a:endParaRPr lang="en-US" altLang="en-US"/>
          </a:p>
        </p:txBody>
      </p:sp>
      <p:sp>
        <p:nvSpPr>
          <p:cNvPr id="1355778" name="Rectangle 2">
            <a:extLst>
              <a:ext uri="{FF2B5EF4-FFF2-40B4-BE49-F238E27FC236}">
                <a16:creationId xmlns:a16="http://schemas.microsoft.com/office/drawing/2014/main" id="{F8C9E762-CA3D-161B-8221-673466E6B331}"/>
              </a:ext>
            </a:extLst>
          </p:cNvPr>
          <p:cNvSpPr>
            <a:spLocks noGrp="1" noRot="1" noChangeAspect="1" noChangeArrowheads="1" noTextEdit="1"/>
          </p:cNvSpPr>
          <p:nvPr>
            <p:ph type="sldImg"/>
          </p:nvPr>
        </p:nvSpPr>
        <p:spPr>
          <a:xfrm>
            <a:off x="68263" y="304800"/>
            <a:ext cx="6772275" cy="3810000"/>
          </a:xfrm>
          <a:ln/>
        </p:spPr>
      </p:sp>
      <p:sp>
        <p:nvSpPr>
          <p:cNvPr id="1355779" name="Rectangle 3">
            <a:extLst>
              <a:ext uri="{FF2B5EF4-FFF2-40B4-BE49-F238E27FC236}">
                <a16:creationId xmlns:a16="http://schemas.microsoft.com/office/drawing/2014/main" id="{C35D21BD-052A-E39B-5AD5-1AB6834D1E19}"/>
              </a:ext>
            </a:extLst>
          </p:cNvPr>
          <p:cNvSpPr>
            <a:spLocks noGrp="1" noChangeArrowheads="1"/>
          </p:cNvSpPr>
          <p:nvPr>
            <p:ph type="body" idx="1"/>
          </p:nvPr>
        </p:nvSpPr>
        <p:spPr>
          <a:xfrm>
            <a:off x="152400" y="4114800"/>
            <a:ext cx="6553200" cy="4876800"/>
          </a:xfrm>
        </p:spPr>
        <p:txBody>
          <a:bodyPr/>
          <a:lstStyle/>
          <a:p>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796163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122D3-0760-1485-9AF2-E0D41231A1A5}"/>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7F40984A-18CF-5BFF-3D03-3420B570C0AF}"/>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8C68A515-9C67-8EB8-81EB-B632C48CD341}"/>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D0AD52D5-E971-3493-9091-4A0FE9679202}"/>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B4945BA-69C1-4F05-89D7-A4B9F6B85C1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17218" name="Rectangle 2">
            <a:extLst>
              <a:ext uri="{FF2B5EF4-FFF2-40B4-BE49-F238E27FC236}">
                <a16:creationId xmlns:a16="http://schemas.microsoft.com/office/drawing/2014/main" id="{8DBD5213-3FAC-DB90-1C8B-E5F9598C73CA}"/>
              </a:ext>
            </a:extLst>
          </p:cNvPr>
          <p:cNvSpPr>
            <a:spLocks noGrp="1" noRot="1" noChangeAspect="1" noChangeArrowheads="1" noTextEdit="1"/>
          </p:cNvSpPr>
          <p:nvPr>
            <p:ph type="sldImg"/>
          </p:nvPr>
        </p:nvSpPr>
        <p:spPr>
          <a:xfrm>
            <a:off x="304800" y="304800"/>
            <a:ext cx="5943600" cy="3810000"/>
          </a:xfrm>
          <a:ln/>
        </p:spPr>
      </p:sp>
      <p:sp>
        <p:nvSpPr>
          <p:cNvPr id="1417219" name="Rectangle 3">
            <a:extLst>
              <a:ext uri="{FF2B5EF4-FFF2-40B4-BE49-F238E27FC236}">
                <a16:creationId xmlns:a16="http://schemas.microsoft.com/office/drawing/2014/main" id="{C2A26250-62FE-FD2C-34D6-5BC305EF1A84}"/>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Expectation of Israel: Invisible Kingdom of loving G-d, Universal Kingdom over nature, National Kingdom to come.  Yeshua </a:t>
            </a:r>
            <a:r>
              <a:rPr lang="he-IL" altLang="en-US" sz="2000">
                <a:latin typeface="Arial Rounded MT Bold" panose="020F0704030504030204" pitchFamily="34" charset="0"/>
              </a:rPr>
              <a:t>ישוע</a:t>
            </a:r>
            <a:r>
              <a:rPr lang="en-US" altLang="en-US" sz="2000">
                <a:latin typeface="Arial Rounded MT Bold" panose="020F0704030504030204" pitchFamily="34" charset="0"/>
              </a:rPr>
              <a:t> entered this understanding.</a:t>
            </a:r>
          </a:p>
        </p:txBody>
      </p:sp>
    </p:spTree>
    <p:extLst>
      <p:ext uri="{BB962C8B-B14F-4D97-AF65-F5344CB8AC3E}">
        <p14:creationId xmlns:p14="http://schemas.microsoft.com/office/powerpoint/2010/main" val="816897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F44FE39-5F87-9565-F8B7-EACDFED45675}"/>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D4EDBC58-29EE-08F0-68BD-389FDE79E3AC}"/>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C1431D45-A29E-6970-47E6-66196D092853}"/>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C667B95C-8F71-4D81-B174-F93D570FB8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63298" name="Rectangle 2">
            <a:extLst>
              <a:ext uri="{FF2B5EF4-FFF2-40B4-BE49-F238E27FC236}">
                <a16:creationId xmlns:a16="http://schemas.microsoft.com/office/drawing/2014/main" id="{F293402B-C4A3-5B5C-6152-360367621FA5}"/>
              </a:ext>
            </a:extLst>
          </p:cNvPr>
          <p:cNvSpPr>
            <a:spLocks noGrp="1" noRot="1" noChangeAspect="1" noChangeArrowheads="1" noTextEdit="1"/>
          </p:cNvSpPr>
          <p:nvPr>
            <p:ph type="sldImg"/>
          </p:nvPr>
        </p:nvSpPr>
        <p:spPr>
          <a:xfrm>
            <a:off x="68263" y="304800"/>
            <a:ext cx="6772275" cy="3810000"/>
          </a:xfrm>
          <a:ln/>
        </p:spPr>
      </p:sp>
      <p:sp>
        <p:nvSpPr>
          <p:cNvPr id="1463299" name="Rectangle 3">
            <a:extLst>
              <a:ext uri="{FF2B5EF4-FFF2-40B4-BE49-F238E27FC236}">
                <a16:creationId xmlns:a16="http://schemas.microsoft.com/office/drawing/2014/main" id="{7F3E3B2E-743D-6F34-D19A-9B9E4DD3D4CE}"/>
              </a:ext>
            </a:extLst>
          </p:cNvPr>
          <p:cNvSpPr>
            <a:spLocks noGrp="1" noChangeArrowheads="1"/>
          </p:cNvSpPr>
          <p:nvPr>
            <p:ph type="body" idx="1"/>
          </p:nvPr>
        </p:nvSpPr>
        <p:spPr>
          <a:xfrm>
            <a:off x="152400" y="4114800"/>
            <a:ext cx="6553200" cy="4876800"/>
          </a:xfrm>
        </p:spPr>
        <p:txBody>
          <a:bodyPr/>
          <a:lstStyle/>
          <a:p>
            <a:r>
              <a:rPr lang="en-US" altLang="en-US" sz="2000" dirty="0">
                <a:latin typeface="Arial Rounded MT Bold" panose="020F0704030504030204" pitchFamily="34" charset="0"/>
              </a:rPr>
              <a:t>Kingdom of G-d is a romance.  Daveed </a:t>
            </a:r>
            <a:r>
              <a:rPr lang="en-US" altLang="en-US" sz="2000" dirty="0" err="1">
                <a:latin typeface="Arial Rounded MT Bold" panose="020F0704030504030204" pitchFamily="34" charset="0"/>
              </a:rPr>
              <a:t>HaMelekh</a:t>
            </a:r>
            <a:r>
              <a:rPr lang="en-US" altLang="en-US" sz="2000" dirty="0">
                <a:latin typeface="Arial Rounded MT Bold" panose="020F0704030504030204" pitchFamily="34" charset="0"/>
              </a:rPr>
              <a:t>, King David, knew this in Ps 23, but richer, universal, King has come to us.</a:t>
            </a:r>
          </a:p>
          <a:p>
            <a:r>
              <a:rPr lang="en-US" altLang="en-US" sz="2000" dirty="0">
                <a:latin typeface="Arial Rounded MT Bold" panose="020F0704030504030204" pitchFamily="34" charset="0"/>
              </a:rPr>
              <a:t>May your kingdom come: may you dance with the King, admire His beauty.  He delights in you!!  Yeshua </a:t>
            </a:r>
            <a:r>
              <a:rPr lang="he-IL" altLang="en-US" sz="2000" dirty="0">
                <a:latin typeface="Arial Rounded MT Bold" panose="020F0704030504030204" pitchFamily="34" charset="0"/>
                <a:cs typeface="Vilna" pitchFamily="2" charset="-79"/>
              </a:rPr>
              <a:t>ישוע</a:t>
            </a:r>
            <a:r>
              <a:rPr lang="en-US" altLang="en-US" sz="2000" dirty="0">
                <a:latin typeface="Arial Rounded MT Bold" panose="020F0704030504030204" pitchFamily="34" charset="0"/>
              </a:rPr>
              <a:t> thinks you are delightful, fascinating. </a:t>
            </a:r>
          </a:p>
          <a:p>
            <a:r>
              <a:rPr lang="en-US" altLang="en-US" sz="2000" baseline="30000" dirty="0">
                <a:latin typeface="Arial Rounded MT Bold" panose="020F0704030504030204" pitchFamily="34" charset="0"/>
              </a:rPr>
              <a:t>Yer 2.2-3 </a:t>
            </a:r>
            <a:r>
              <a:rPr lang="en-US" altLang="en-US" sz="2000" dirty="0">
                <a:latin typeface="Arial Rounded MT Bold" panose="020F0704030504030204" pitchFamily="34" charset="0"/>
              </a:rPr>
              <a:t> "Go and shout in the ears of Yerushalayim that this is what ADONI says: 'I remember your devotion when you were young; how, as a bride, you loved me; how you followed me through the desert, through a land not sown.  "'Isra'el is set aside for ADONI, the firstfruits of his harvest;  </a:t>
            </a:r>
          </a:p>
        </p:txBody>
      </p:sp>
    </p:spTree>
    <p:extLst>
      <p:ext uri="{BB962C8B-B14F-4D97-AF65-F5344CB8AC3E}">
        <p14:creationId xmlns:p14="http://schemas.microsoft.com/office/powerpoint/2010/main" val="1144689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D175E-17ED-DBF0-920F-1F381227BC7D}"/>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293F150B-A250-6DC4-56C2-71AFDA0DB6FF}"/>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5462F73E-F747-6D67-C6CC-C824C500A3D5}"/>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15C951C6-132B-68C3-F2EC-C86B49465B40}"/>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C667B95C-8F71-4D81-B174-F93D570FB83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63298" name="Rectangle 2">
            <a:extLst>
              <a:ext uri="{FF2B5EF4-FFF2-40B4-BE49-F238E27FC236}">
                <a16:creationId xmlns:a16="http://schemas.microsoft.com/office/drawing/2014/main" id="{61857C32-DAB4-2D98-F0FC-BD114E7EB4CC}"/>
              </a:ext>
            </a:extLst>
          </p:cNvPr>
          <p:cNvSpPr>
            <a:spLocks noGrp="1" noRot="1" noChangeAspect="1" noChangeArrowheads="1" noTextEdit="1"/>
          </p:cNvSpPr>
          <p:nvPr>
            <p:ph type="sldImg"/>
          </p:nvPr>
        </p:nvSpPr>
        <p:spPr>
          <a:xfrm>
            <a:off x="68263" y="304800"/>
            <a:ext cx="6772275" cy="3810000"/>
          </a:xfrm>
          <a:ln/>
        </p:spPr>
      </p:sp>
      <p:sp>
        <p:nvSpPr>
          <p:cNvPr id="1463299" name="Rectangle 3">
            <a:extLst>
              <a:ext uri="{FF2B5EF4-FFF2-40B4-BE49-F238E27FC236}">
                <a16:creationId xmlns:a16="http://schemas.microsoft.com/office/drawing/2014/main" id="{E850A6F4-FBD9-8A75-98BB-6F49EDC523E6}"/>
              </a:ext>
            </a:extLst>
          </p:cNvPr>
          <p:cNvSpPr>
            <a:spLocks noGrp="1" noChangeArrowheads="1"/>
          </p:cNvSpPr>
          <p:nvPr>
            <p:ph type="body" idx="1"/>
          </p:nvPr>
        </p:nvSpPr>
        <p:spPr>
          <a:xfrm>
            <a:off x="152400" y="4114800"/>
            <a:ext cx="6553200" cy="4876800"/>
          </a:xfrm>
        </p:spPr>
        <p:txBody>
          <a:bodyPr/>
          <a:lstStyle/>
          <a:p>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2619202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A697B81-1170-B76A-CBCC-046F7161B329}"/>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3935C688-0E4C-DD7B-BD01-C8546997DE93}"/>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F7575576-854D-D188-3E30-E7DD24114C5D}"/>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75EF928B-9535-4119-A851-90735BCB4E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79682" name="Rectangle 2">
            <a:extLst>
              <a:ext uri="{FF2B5EF4-FFF2-40B4-BE49-F238E27FC236}">
                <a16:creationId xmlns:a16="http://schemas.microsoft.com/office/drawing/2014/main" id="{1248067A-35FD-E75C-099D-D60C1E00BB7C}"/>
              </a:ext>
            </a:extLst>
          </p:cNvPr>
          <p:cNvSpPr>
            <a:spLocks noGrp="1" noRot="1" noChangeAspect="1" noChangeArrowheads="1" noTextEdit="1"/>
          </p:cNvSpPr>
          <p:nvPr>
            <p:ph type="sldImg"/>
          </p:nvPr>
        </p:nvSpPr>
        <p:spPr>
          <a:xfrm>
            <a:off x="80963" y="304800"/>
            <a:ext cx="6772275" cy="3810000"/>
          </a:xfrm>
          <a:ln/>
        </p:spPr>
      </p:sp>
      <p:sp>
        <p:nvSpPr>
          <p:cNvPr id="1479683" name="Rectangle 3">
            <a:extLst>
              <a:ext uri="{FF2B5EF4-FFF2-40B4-BE49-F238E27FC236}">
                <a16:creationId xmlns:a16="http://schemas.microsoft.com/office/drawing/2014/main" id="{A970CF80-D1DC-922C-69F9-FD802A4D1D7F}"/>
              </a:ext>
            </a:extLst>
          </p:cNvPr>
          <p:cNvSpPr>
            <a:spLocks noGrp="1" noChangeArrowheads="1"/>
          </p:cNvSpPr>
          <p:nvPr>
            <p:ph type="body" idx="1"/>
          </p:nvPr>
        </p:nvSpPr>
        <p:spPr>
          <a:xfrm>
            <a:off x="152400" y="4114800"/>
            <a:ext cx="6553200" cy="4876800"/>
          </a:xfrm>
        </p:spPr>
        <p:txBody>
          <a:bodyPr/>
          <a:lstStyle/>
          <a:p>
            <a:r>
              <a:rPr lang="en-US" altLang="en-US" sz="2000" dirty="0">
                <a:latin typeface="Arial Rounded MT Bold" panose="020F0704030504030204" pitchFamily="34" charset="0"/>
              </a:rPr>
              <a:t>Enter into time with the King.  The King who is G-d.  One of the key deity of Messiah texts. Daily He wants to hear your voice, your heart.  You to hear Him.</a:t>
            </a:r>
          </a:p>
          <a:p>
            <a:r>
              <a:rPr lang="en-US" altLang="en-US" sz="2000" dirty="0">
                <a:latin typeface="Arial Rounded MT Bold" panose="020F0704030504030204" pitchFamily="34" charset="0"/>
              </a:rPr>
              <a:t>King is filled with JOY of heaven.</a:t>
            </a:r>
          </a:p>
          <a:p>
            <a:r>
              <a:rPr lang="en-US" altLang="en-US" dirty="0"/>
              <a:t>Note: addressed to G-d</a:t>
            </a:r>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3306755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FDEAC-2068-100B-BA4D-1DCF13411EBE}"/>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C0A24C1B-FD40-D9D6-2C87-BC2CF7BCA7E9}"/>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76748D80-85DA-EC5D-7875-3EF9D6FC8309}"/>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C99BA41C-CF58-9D32-F447-FE47DD5890D9}"/>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75EF928B-9535-4119-A851-90735BCB4EF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79682" name="Rectangle 2">
            <a:extLst>
              <a:ext uri="{FF2B5EF4-FFF2-40B4-BE49-F238E27FC236}">
                <a16:creationId xmlns:a16="http://schemas.microsoft.com/office/drawing/2014/main" id="{75DA3DA0-1EB4-321F-EB88-B5F8ACCE1483}"/>
              </a:ext>
            </a:extLst>
          </p:cNvPr>
          <p:cNvSpPr>
            <a:spLocks noGrp="1" noRot="1" noChangeAspect="1" noChangeArrowheads="1" noTextEdit="1"/>
          </p:cNvSpPr>
          <p:nvPr>
            <p:ph type="sldImg"/>
          </p:nvPr>
        </p:nvSpPr>
        <p:spPr>
          <a:xfrm>
            <a:off x="68263" y="304800"/>
            <a:ext cx="6772275" cy="3810000"/>
          </a:xfrm>
          <a:ln/>
        </p:spPr>
      </p:sp>
      <p:sp>
        <p:nvSpPr>
          <p:cNvPr id="1479683" name="Rectangle 3">
            <a:extLst>
              <a:ext uri="{FF2B5EF4-FFF2-40B4-BE49-F238E27FC236}">
                <a16:creationId xmlns:a16="http://schemas.microsoft.com/office/drawing/2014/main" id="{3EAF6916-7AAF-7514-A4A9-20DFC571BA94}"/>
              </a:ext>
            </a:extLst>
          </p:cNvPr>
          <p:cNvSpPr>
            <a:spLocks noGrp="1" noChangeArrowheads="1"/>
          </p:cNvSpPr>
          <p:nvPr>
            <p:ph type="body" idx="1"/>
          </p:nvPr>
        </p:nvSpPr>
        <p:spPr>
          <a:xfrm>
            <a:off x="152400" y="4114800"/>
            <a:ext cx="6553200" cy="4876800"/>
          </a:xfrm>
        </p:spPr>
        <p:txBody>
          <a:bodyPr/>
          <a:lstStyle/>
          <a:p>
            <a:r>
              <a:rPr lang="en-US" altLang="en-US" sz="2000" dirty="0">
                <a:latin typeface="Arial Rounded MT Bold" panose="020F0704030504030204" pitchFamily="34" charset="0"/>
              </a:rPr>
              <a:t>N</a:t>
            </a:r>
            <a:r>
              <a:rPr lang="en-US" altLang="en-US" dirty="0"/>
              <a:t>ote the duality of Divine persons, addressed to </a:t>
            </a:r>
          </a:p>
          <a:p>
            <a:r>
              <a:rPr lang="en-US" altLang="en-US" dirty="0"/>
              <a:t>G-d, yet the G-d of G-d!</a:t>
            </a:r>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3448264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C0C49-F66B-67EA-1AA1-12382F21121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55F7AEC-0B9B-D53C-F647-C701653AB33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97E1F4E3-7D20-6EDB-1F78-382674425A5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7C671171-49D9-BC4D-B7E3-D3FAECE814A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21A4727-735E-81B2-96E1-A16ECC6EFF9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2FA30F-1950-5DEB-B964-94D9B8BE58E8}"/>
              </a:ext>
            </a:extLst>
          </p:cNvPr>
          <p:cNvSpPr>
            <a:spLocks noGrp="1" noChangeArrowheads="1"/>
          </p:cNvSpPr>
          <p:nvPr>
            <p:ph type="body" idx="1"/>
          </p:nvPr>
        </p:nvSpPr>
        <p:spPr>
          <a:xfrm>
            <a:off x="152400" y="4114800"/>
            <a:ext cx="6553200" cy="4876800"/>
          </a:xfrm>
        </p:spPr>
        <p:txBody>
          <a:bodyPr/>
          <a:lstStyle/>
          <a:p>
            <a:pPr algn="l"/>
            <a:r>
              <a:rPr lang="en-US" altLang="en-US" dirty="0"/>
              <a:t>54x “kingdom” in Mtt</a:t>
            </a:r>
          </a:p>
        </p:txBody>
      </p:sp>
      <p:cxnSp>
        <p:nvCxnSpPr>
          <p:cNvPr id="3" name="Straight Connector 2">
            <a:extLst>
              <a:ext uri="{FF2B5EF4-FFF2-40B4-BE49-F238E27FC236}">
                <a16:creationId xmlns:a16="http://schemas.microsoft.com/office/drawing/2014/main" id="{833BBC5C-209B-1929-82CF-FA7FDC90152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744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C3FEA-573A-81F9-5A77-DA2811E28C3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7D43641-CD55-C5DE-FA7E-DE266F54A8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B26CA0CB-84A0-4544-DF25-20D61306A1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A4C63A87-B4E3-ED4D-7D17-47F4C9F2B86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F152AE-1054-600A-39E0-2C931C4ED03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F753234-66E2-A4B8-6610-0EEA43C291A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E48B423-87CC-CC92-BD40-7C2FEF463A80}"/>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3965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C4F91-79E4-49B3-6676-54ED31068BF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D12CD12-EBE5-E860-B7B0-C422154E2D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6734683E-48F9-5A23-F7AF-FAB1AA726F9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23D58DF0-F0DD-EB54-CFF0-BFEDA314E3C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4C3CAF3-725E-A040-8341-3631CED81A1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CBEAF09-5C1D-ACF0-CC9A-284F9D5D2E2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39826F5-2246-F6D2-D147-C1D1116D59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040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F196B-464E-5EDF-481B-0470BA34865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13532EB-6E58-BC04-DD31-54CFA9FC3F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862076A6-584F-7D14-FE13-FADA1B986CF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D3A53CF7-9434-1831-16EE-B62CEAE1047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807A135-3EFE-1387-E6EA-9BBA573B488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B421CBC-C4A1-252D-F310-0A0E753EC332}"/>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DB775D3-D98B-1C89-A6C2-2977008EA51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17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7DD2-C09C-6A41-80F9-485EBAA50EC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FE385D1-D372-63D3-671A-ED20BAD6E1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6346D00B-0AB2-4AA2-8642-9EEBC9D4ABC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CB0914C6-3111-DCD2-6F37-AF0E8E7E63D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520F6F1-06FC-E474-FAB0-1B3B2D51025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7FD9EE6-BC2F-0E21-BBD0-5C665BA17AD0}"/>
              </a:ext>
            </a:extLst>
          </p:cNvPr>
          <p:cNvSpPr>
            <a:spLocks noGrp="1" noChangeArrowheads="1"/>
          </p:cNvSpPr>
          <p:nvPr>
            <p:ph type="body" idx="1"/>
          </p:nvPr>
        </p:nvSpPr>
        <p:spPr>
          <a:xfrm>
            <a:off x="152400" y="4114800"/>
            <a:ext cx="6553200" cy="4876800"/>
          </a:xfrm>
        </p:spPr>
        <p:txBody>
          <a:bodyPr>
            <a:normAutofit fontScale="92500"/>
          </a:bodyPr>
          <a:lstStyle/>
          <a:p>
            <a:pPr algn="l"/>
            <a:r>
              <a:rPr lang="en-US" altLang="en-US" dirty="0"/>
              <a:t>Much of Israel under the </a:t>
            </a:r>
            <a:r>
              <a:rPr lang="en-US" altLang="en-US" dirty="0" err="1"/>
              <a:t>P’rushim</a:t>
            </a:r>
            <a:r>
              <a:rPr lang="en-US" altLang="en-US" dirty="0"/>
              <a:t>/ Pharisees and believed in Ro 10.2-3 </a:t>
            </a:r>
            <a:r>
              <a:rPr lang="en-US" sz="2000" b="0" i="0" kern="1200" dirty="0">
                <a:solidFill>
                  <a:schemeClr val="tx1"/>
                </a:solidFill>
                <a:effectLst/>
                <a:latin typeface="Arial Rounded MT Bold" pitchFamily="34" charset="0"/>
                <a:ea typeface="+mn-ea"/>
                <a:cs typeface="Arial" charset="0"/>
              </a:rPr>
              <a:t>For I testify about them that they have zeal for God—but not based on knowledge. </a:t>
            </a:r>
            <a:r>
              <a:rPr lang="en-US" sz="2000" b="1" i="0" kern="1200" baseline="30000" dirty="0">
                <a:solidFill>
                  <a:schemeClr val="tx1"/>
                </a:solidFill>
                <a:effectLst/>
                <a:latin typeface="Arial Rounded MT Bold" pitchFamily="34" charset="0"/>
                <a:ea typeface="+mn-ea"/>
                <a:cs typeface="Arial" charset="0"/>
              </a:rPr>
              <a:t>3 </a:t>
            </a:r>
            <a:r>
              <a:rPr lang="en-US" sz="2000" b="0" i="0" kern="1200" dirty="0">
                <a:solidFill>
                  <a:schemeClr val="tx1"/>
                </a:solidFill>
                <a:effectLst/>
                <a:latin typeface="Arial Rounded MT Bold" pitchFamily="34" charset="0"/>
                <a:ea typeface="+mn-ea"/>
                <a:cs typeface="Arial" charset="0"/>
              </a:rPr>
              <a:t>For being ignorant of God’s righteousness and seeking to establish their own, they did not submit themselves to the righteousness of God. </a:t>
            </a:r>
          </a:p>
          <a:p>
            <a:pPr algn="l"/>
            <a:r>
              <a:rPr lang="en-US" altLang="en-US" sz="2000" b="0" i="0" kern="1200" dirty="0">
                <a:solidFill>
                  <a:schemeClr val="tx1"/>
                </a:solidFill>
                <a:effectLst/>
                <a:latin typeface="Arial Rounded MT Bold" pitchFamily="34" charset="0"/>
                <a:ea typeface="+mn-ea"/>
                <a:cs typeface="Arial" charset="0"/>
              </a:rPr>
              <a:t>Others following </a:t>
            </a:r>
            <a:r>
              <a:rPr lang="en-US" altLang="en-US" sz="2000" b="0" i="0" kern="1200" dirty="0" err="1">
                <a:solidFill>
                  <a:schemeClr val="tx1"/>
                </a:solidFill>
                <a:effectLst/>
                <a:latin typeface="Arial Rounded MT Bold" pitchFamily="34" charset="0"/>
                <a:ea typeface="+mn-ea"/>
                <a:cs typeface="Arial" charset="0"/>
              </a:rPr>
              <a:t>Tsdukim</a:t>
            </a:r>
            <a:r>
              <a:rPr lang="en-US" altLang="en-US" sz="2000" b="0" i="0" kern="1200" dirty="0">
                <a:solidFill>
                  <a:schemeClr val="tx1"/>
                </a:solidFill>
                <a:effectLst/>
                <a:latin typeface="Arial Rounded MT Bold" pitchFamily="34" charset="0"/>
                <a:ea typeface="+mn-ea"/>
                <a:cs typeface="Arial" charset="0"/>
              </a:rPr>
              <a:t> / Sadducees </a:t>
            </a:r>
            <a:r>
              <a:rPr lang="en-US" sz="2000" b="0" i="0" kern="1200" dirty="0">
                <a:solidFill>
                  <a:schemeClr val="tx1"/>
                </a:solidFill>
                <a:effectLst/>
                <a:latin typeface="Arial Rounded MT Bold" pitchFamily="34" charset="0"/>
                <a:ea typeface="+mn-ea"/>
                <a:cs typeface="Arial" charset="0"/>
              </a:rPr>
              <a:t>denied the resurrection of the dead</a:t>
            </a:r>
          </a:p>
          <a:p>
            <a:pPr algn="l"/>
            <a:r>
              <a:rPr lang="en-US" altLang="en-US" sz="2000" b="0" i="0" kern="1200" dirty="0">
                <a:solidFill>
                  <a:schemeClr val="tx1"/>
                </a:solidFill>
                <a:effectLst/>
                <a:latin typeface="Arial Rounded MT Bold" pitchFamily="34" charset="0"/>
                <a:ea typeface="+mn-ea"/>
                <a:cs typeface="Arial" charset="0"/>
              </a:rPr>
              <a:t>Zealots: resisting Rome will set up the Kingdom</a:t>
            </a:r>
          </a:p>
          <a:p>
            <a:pPr algn="l"/>
            <a:r>
              <a:rPr lang="en-US" altLang="en-US" sz="2000" b="0" i="0" kern="1200" dirty="0">
                <a:solidFill>
                  <a:schemeClr val="tx1"/>
                </a:solidFill>
                <a:effectLst/>
                <a:latin typeface="Arial Rounded MT Bold" pitchFamily="34" charset="0"/>
                <a:ea typeface="+mn-ea"/>
                <a:cs typeface="Arial" charset="0"/>
              </a:rPr>
              <a:t>K/H </a:t>
            </a:r>
            <a:r>
              <a:rPr lang="en-US" sz="2000" b="0" i="0" kern="1200" dirty="0">
                <a:solidFill>
                  <a:schemeClr val="tx1"/>
                </a:solidFill>
                <a:effectLst/>
                <a:latin typeface="Arial Rounded MT Bold" pitchFamily="34" charset="0"/>
                <a:ea typeface="+mn-ea"/>
                <a:cs typeface="Arial" charset="0"/>
              </a:rPr>
              <a:t>For Messiah is the goal</a:t>
            </a:r>
            <a:r>
              <a:rPr lang="en-US" sz="2000" b="0" i="0" kern="1200" baseline="30000" dirty="0">
                <a:solidFill>
                  <a:schemeClr val="tx1"/>
                </a:solidFill>
                <a:effectLst/>
                <a:latin typeface="Arial Rounded MT Bold" pitchFamily="34" charset="0"/>
                <a:ea typeface="+mn-ea"/>
                <a:cs typeface="Arial" charset="0"/>
              </a:rPr>
              <a:t>[</a:t>
            </a:r>
            <a:r>
              <a:rPr lang="en-US" sz="2000" b="0" i="0" kern="1200" baseline="30000" dirty="0">
                <a:solidFill>
                  <a:schemeClr val="tx1"/>
                </a:solidFill>
                <a:effectLst/>
                <a:latin typeface="Arial Rounded MT Bold" pitchFamily="34" charset="0"/>
                <a:ea typeface="+mn-ea"/>
                <a:cs typeface="Arial" charset="0"/>
                <a:hlinkClick r:id="rId3" tooltip="See footnote a"/>
              </a:rPr>
              <a:t>a</a:t>
            </a:r>
            <a:r>
              <a:rPr lang="en-US" sz="2000" b="0" i="0" kern="1200" baseline="30000" dirty="0">
                <a:solidFill>
                  <a:schemeClr val="tx1"/>
                </a:solidFill>
                <a:effectLst/>
                <a:latin typeface="Arial Rounded MT Bold" pitchFamily="34" charset="0"/>
                <a:ea typeface="+mn-ea"/>
                <a:cs typeface="Arial" charset="0"/>
              </a:rPr>
              <a:t>]</a:t>
            </a:r>
            <a:r>
              <a:rPr lang="en-US" sz="2000" b="0" i="0" kern="1200" dirty="0">
                <a:solidFill>
                  <a:schemeClr val="tx1"/>
                </a:solidFill>
                <a:effectLst/>
                <a:latin typeface="Arial Rounded MT Bold" pitchFamily="34" charset="0"/>
                <a:ea typeface="+mn-ea"/>
                <a:cs typeface="Arial" charset="0"/>
              </a:rPr>
              <a:t> of the </a:t>
            </a:r>
            <a:r>
              <a:rPr lang="en-US" sz="2000" b="0" i="1" kern="1200" dirty="0">
                <a:solidFill>
                  <a:schemeClr val="tx1"/>
                </a:solidFill>
                <a:effectLst/>
                <a:latin typeface="Arial Rounded MT Bold" pitchFamily="34" charset="0"/>
                <a:ea typeface="+mn-ea"/>
                <a:cs typeface="Arial" charset="0"/>
              </a:rPr>
              <a:t>Torah</a:t>
            </a:r>
            <a:r>
              <a:rPr lang="en-US" sz="2000" b="0" i="0" kern="1200" dirty="0">
                <a:solidFill>
                  <a:schemeClr val="tx1"/>
                </a:solidFill>
                <a:effectLst/>
                <a:latin typeface="Arial Rounded MT Bold" pitchFamily="34" charset="0"/>
                <a:ea typeface="+mn-ea"/>
                <a:cs typeface="Arial" charset="0"/>
              </a:rPr>
              <a:t> as a means to righteousness for everyone who keeps trusting.</a:t>
            </a:r>
          </a:p>
          <a:p>
            <a:r>
              <a:rPr lang="en-US" dirty="0"/>
              <a:t>If Israel do not repent, they will never be redeemed; but as soon as they repent, they will be redeemed; yea, if they repent but one day, immediately the son of David will come.’ </a:t>
            </a:r>
            <a:r>
              <a:rPr lang="da-DK" baseline="30000" dirty="0"/>
              <a:t>Bab. Sanhed. fol. 97. 2.</a:t>
            </a:r>
            <a:endParaRPr lang="en-US" altLang="en-US" baseline="30000" dirty="0"/>
          </a:p>
        </p:txBody>
      </p:sp>
      <p:cxnSp>
        <p:nvCxnSpPr>
          <p:cNvPr id="3" name="Straight Connector 2">
            <a:extLst>
              <a:ext uri="{FF2B5EF4-FFF2-40B4-BE49-F238E27FC236}">
                <a16:creationId xmlns:a16="http://schemas.microsoft.com/office/drawing/2014/main" id="{F84022E7-1C77-119A-E3FD-23E8202349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40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69E3C-9A07-5A1D-885E-152BB108EA88}"/>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259181E6-57D5-F666-A43D-930CFF4D95CE}"/>
              </a:ext>
            </a:extLst>
          </p:cNvPr>
          <p:cNvSpPr>
            <a:spLocks noGrp="1" noChangeArrowheads="1"/>
          </p:cNvSpPr>
          <p:nvPr>
            <p:ph type="hdr"/>
          </p:nvPr>
        </p:nvSpPr>
        <p:spPr>
          <a:ln/>
        </p:spPr>
        <p:txBody>
          <a:bodyPr/>
          <a:lstStyle/>
          <a:p>
            <a:r>
              <a:rPr lang="en-US" altLang="en-US"/>
              <a:t>May Your Kingdom Come Mt 6.10</a:t>
            </a:r>
          </a:p>
        </p:txBody>
      </p:sp>
      <p:sp>
        <p:nvSpPr>
          <p:cNvPr id="3" name="Rectangle 6">
            <a:extLst>
              <a:ext uri="{FF2B5EF4-FFF2-40B4-BE49-F238E27FC236}">
                <a16:creationId xmlns:a16="http://schemas.microsoft.com/office/drawing/2014/main" id="{AB957BCE-F287-6AB2-850D-D0E9C58BBB1A}"/>
              </a:ext>
            </a:extLst>
          </p:cNvPr>
          <p:cNvSpPr>
            <a:spLocks noGrp="1" noChangeArrowheads="1"/>
          </p:cNvSpPr>
          <p:nvPr>
            <p:ph type="dt"/>
          </p:nvPr>
        </p:nvSpPr>
        <p:spPr>
          <a:ln/>
        </p:spPr>
        <p:txBody>
          <a:bodyPr/>
          <a:lstStyle/>
          <a:p>
            <a:r>
              <a:rPr lang="en-US" altLang="en-US"/>
              <a:t>June 6, 2026 5786</a:t>
            </a:r>
          </a:p>
        </p:txBody>
      </p:sp>
      <p:sp>
        <p:nvSpPr>
          <p:cNvPr id="5" name="Rectangle 10">
            <a:extLst>
              <a:ext uri="{FF2B5EF4-FFF2-40B4-BE49-F238E27FC236}">
                <a16:creationId xmlns:a16="http://schemas.microsoft.com/office/drawing/2014/main" id="{E5E33B50-0EBF-2E4A-1AF6-2D02A66F30BD}"/>
              </a:ext>
            </a:extLst>
          </p:cNvPr>
          <p:cNvSpPr>
            <a:spLocks noGrp="1" noChangeArrowheads="1"/>
          </p:cNvSpPr>
          <p:nvPr>
            <p:ph type="sldNum"/>
          </p:nvPr>
        </p:nvSpPr>
        <p:spPr>
          <a:ln/>
        </p:spPr>
        <p:txBody>
          <a:bodyPr/>
          <a:lstStyle/>
          <a:p>
            <a:fld id="{B1CA0D0A-F8FA-4265-8866-C74B51428506}" type="slidenum">
              <a:rPr lang="en-US" altLang="en-US"/>
              <a:pPr/>
              <a:t>3</a:t>
            </a:fld>
            <a:endParaRPr lang="en-US" altLang="en-US"/>
          </a:p>
        </p:txBody>
      </p:sp>
      <p:sp>
        <p:nvSpPr>
          <p:cNvPr id="1355778" name="Rectangle 2">
            <a:extLst>
              <a:ext uri="{FF2B5EF4-FFF2-40B4-BE49-F238E27FC236}">
                <a16:creationId xmlns:a16="http://schemas.microsoft.com/office/drawing/2014/main" id="{05DD7316-E5E0-A2AC-2344-46CA1133F7F8}"/>
              </a:ext>
            </a:extLst>
          </p:cNvPr>
          <p:cNvSpPr>
            <a:spLocks noGrp="1" noRot="1" noChangeAspect="1" noChangeArrowheads="1" noTextEdit="1"/>
          </p:cNvSpPr>
          <p:nvPr>
            <p:ph type="sldImg"/>
          </p:nvPr>
        </p:nvSpPr>
        <p:spPr>
          <a:xfrm>
            <a:off x="68263" y="304800"/>
            <a:ext cx="6772275" cy="3810000"/>
          </a:xfrm>
          <a:ln/>
        </p:spPr>
      </p:sp>
      <p:sp>
        <p:nvSpPr>
          <p:cNvPr id="1355779" name="Rectangle 3">
            <a:extLst>
              <a:ext uri="{FF2B5EF4-FFF2-40B4-BE49-F238E27FC236}">
                <a16:creationId xmlns:a16="http://schemas.microsoft.com/office/drawing/2014/main" id="{918E2DF6-292D-971E-E905-A8B8908271EF}"/>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OK for 12/6</a:t>
            </a:r>
          </a:p>
          <a:p>
            <a:endParaRPr lang="en-US" altLang="en-US" sz="2000">
              <a:latin typeface="Arial Rounded MT Bold" panose="020F0704030504030204" pitchFamily="34" charset="0"/>
            </a:endParaRPr>
          </a:p>
          <a:p>
            <a:r>
              <a:rPr lang="en-US" altLang="en-US" sz="2000">
                <a:latin typeface="Arial Rounded MT Bold" panose="020F0704030504030204" pitchFamily="34" charset="0"/>
              </a:rPr>
              <a:t>I don’t play cards hardly at all, but learned a few games as a kid.  In poker there is a royal flush.  New interp</a:t>
            </a:r>
          </a:p>
        </p:txBody>
      </p:sp>
    </p:spTree>
    <p:extLst>
      <p:ext uri="{BB962C8B-B14F-4D97-AF65-F5344CB8AC3E}">
        <p14:creationId xmlns:p14="http://schemas.microsoft.com/office/powerpoint/2010/main" val="4076881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63003-6266-9F3A-A6E7-96FABFE27D5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C13D782-7608-BFEE-A98E-FF961A7AE02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E59E81B8-B199-D9C8-6599-F746B5DB92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9103A0A6-A5E1-FFBA-D6D1-488657756E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678906B8-7CE0-F0DB-190A-2304D1E4265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9FC31B5-FD78-DFC1-3F35-B548B48E1BC8}"/>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the good news of the kingdom of </a:t>
            </a:r>
            <a:r>
              <a:rPr lang="en-US" sz="2000" b="0" i="0" u="sng" kern="1200" dirty="0">
                <a:solidFill>
                  <a:schemeClr val="tx1"/>
                </a:solidFill>
                <a:effectLst/>
                <a:latin typeface="Arial Rounded MT Bold" pitchFamily="34" charset="0"/>
                <a:ea typeface="+mn-ea"/>
                <a:cs typeface="Arial" charset="0"/>
              </a:rPr>
              <a:t>the Messiah being come</a:t>
            </a:r>
            <a:r>
              <a:rPr lang="en-US" sz="2000" b="0" i="0" kern="1200" dirty="0">
                <a:solidFill>
                  <a:schemeClr val="tx1"/>
                </a:solidFill>
                <a:effectLst/>
                <a:latin typeface="Arial Rounded MT Bold" pitchFamily="34" charset="0"/>
                <a:ea typeface="+mn-ea"/>
                <a:cs typeface="Arial" charset="0"/>
              </a:rPr>
              <a:t>, and which now took place; wherefore he exhorted them to repent of, and relinquish their former principles;</a:t>
            </a:r>
            <a:endParaRPr lang="en-US" altLang="en-US" dirty="0"/>
          </a:p>
        </p:txBody>
      </p:sp>
      <p:cxnSp>
        <p:nvCxnSpPr>
          <p:cNvPr id="3" name="Straight Connector 2">
            <a:extLst>
              <a:ext uri="{FF2B5EF4-FFF2-40B4-BE49-F238E27FC236}">
                <a16:creationId xmlns:a16="http://schemas.microsoft.com/office/drawing/2014/main" id="{93EA21ED-A044-05BB-59B9-DCDBF2AE651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062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B774C-4C5E-E9B3-432E-38DE9EF5E45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4CAFB57-04F9-8EEF-B1C0-DA295DD0F2C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7D6B8950-177A-A129-5C47-F5DC0D13369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90ACCE13-2387-146F-57C5-552379144CE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85FC4A5-FFF8-1378-A9E6-48742621597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B0A12D0-7813-89D6-173E-7AEB55AB014D}"/>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The greater part of mankind are insensible of this their condition; but think themselves rich, and increased with goods: there are some who are sensible of it, who see their poverty and want, freely acknowledge it, bewail it.  </a:t>
            </a:r>
          </a:p>
          <a:p>
            <a:pPr algn="l"/>
            <a:r>
              <a:rPr lang="en-US" sz="2000" b="0" i="0" kern="1200" dirty="0">
                <a:solidFill>
                  <a:schemeClr val="tx1"/>
                </a:solidFill>
                <a:effectLst/>
                <a:latin typeface="Arial Rounded MT Bold" pitchFamily="34" charset="0"/>
                <a:ea typeface="+mn-ea"/>
                <a:cs typeface="Arial" charset="0"/>
              </a:rPr>
              <a:t>The message not only reaches their ears, but their hearts; it enters into them, is applied unto them, they receive and embrace it with the utmost joy and gladness; but eternal glory, this is prepared for them, and given to them; they are born heirs of it, have a right unto it, are making meet for it, and shall enjoy it.</a:t>
            </a:r>
            <a:endParaRPr lang="en-US" altLang="en-US" dirty="0"/>
          </a:p>
        </p:txBody>
      </p:sp>
      <p:cxnSp>
        <p:nvCxnSpPr>
          <p:cNvPr id="3" name="Straight Connector 2">
            <a:extLst>
              <a:ext uri="{FF2B5EF4-FFF2-40B4-BE49-F238E27FC236}">
                <a16:creationId xmlns:a16="http://schemas.microsoft.com/office/drawing/2014/main" id="{96A298F8-5BD5-4A59-BDFB-4C8C783A16C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811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217F-0C50-AD8F-B6E8-75E06124922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C77268F-FB96-28F4-798D-E455C37B377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9362D560-AAD3-D835-C5AB-AF0719B802A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E912677B-B8B6-77AA-035A-D4F582BE0EE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4D7F903-B1E0-FA5D-E058-0DF0D44E4D0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0582400-7026-22DB-1E58-DA593F50A314}"/>
              </a:ext>
            </a:extLst>
          </p:cNvPr>
          <p:cNvSpPr>
            <a:spLocks noGrp="1" noChangeArrowheads="1"/>
          </p:cNvSpPr>
          <p:nvPr>
            <p:ph type="body" idx="1"/>
          </p:nvPr>
        </p:nvSpPr>
        <p:spPr>
          <a:xfrm>
            <a:off x="152400" y="4114800"/>
            <a:ext cx="6553200" cy="4876800"/>
          </a:xfrm>
        </p:spPr>
        <p:txBody>
          <a:bodyPr/>
          <a:lstStyle/>
          <a:p>
            <a:pPr algn="l"/>
            <a:r>
              <a:rPr lang="en-US" altLang="en-US" dirty="0"/>
              <a:t>How often we are persecuted only for our faults.  Our dysfunction, toxicity: Too little devotion, too much time away.</a:t>
            </a:r>
          </a:p>
          <a:p>
            <a:pPr algn="l"/>
            <a:r>
              <a:rPr lang="en-US" altLang="en-US" dirty="0"/>
              <a:t>Rarely truly only, usually mixed </a:t>
            </a:r>
            <a:r>
              <a:rPr lang="en-US" sz="2000" b="0" i="0" kern="1200" dirty="0">
                <a:solidFill>
                  <a:schemeClr val="tx1"/>
                </a:solidFill>
                <a:effectLst/>
                <a:latin typeface="Arial Rounded MT Bold" pitchFamily="34" charset="0"/>
                <a:ea typeface="+mn-ea"/>
                <a:cs typeface="Arial" charset="0"/>
              </a:rPr>
              <a:t>“Blessed are you when people revile you and persecute you and say all kinds of evil against you falsely, on account of Me.”</a:t>
            </a:r>
            <a:endParaRPr lang="en-US" altLang="en-US" dirty="0"/>
          </a:p>
        </p:txBody>
      </p:sp>
      <p:cxnSp>
        <p:nvCxnSpPr>
          <p:cNvPr id="3" name="Straight Connector 2">
            <a:extLst>
              <a:ext uri="{FF2B5EF4-FFF2-40B4-BE49-F238E27FC236}">
                <a16:creationId xmlns:a16="http://schemas.microsoft.com/office/drawing/2014/main" id="{511D1168-1526-CCB0-24FD-35E8A490B5E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945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1B197-90A2-7E0D-1D23-96B0DDE8629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DCE950-09E4-25D2-0B77-4E55D99F564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DDAB8532-0FD2-DD14-BCE1-A8284FAF69A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C499EEB3-DA84-F647-8796-68DD86E34FF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9283F02-3843-801D-3B84-58EA702880F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1F6EF12-CF5F-D09C-EC2D-968D5FF7FC84}"/>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B81C61E-A2FD-E24C-3808-24E58DFFFF6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38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B02CD-1391-C19D-712A-52CF9454CB5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D40C2CA-AC00-CC18-E71E-F0478B54D46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234080FC-9925-EE1D-A229-17302D2AA55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37187B41-13C8-5705-AF53-2F84EF58A6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1638AC4-E4DF-8C52-D075-B1B5AEA431F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F3F7A508-02C2-E679-D487-0B3B3A656D0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B73925C-226E-01BB-DEDE-8BF0B4C4259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075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1133A-C142-8F9F-46B0-BFB0C754F31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D2F6F374-6EE5-75E8-63AE-CDAFAEA9B64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2FBDEDB8-FAB4-9BB3-B065-581890A07D3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C91694C6-0FD7-E3FC-FB0B-30DB6939FA1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363A604-4ACA-49FC-A0D3-549D7B5A3C9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4769235-36CF-3B8E-F41C-286544269622}"/>
              </a:ext>
            </a:extLst>
          </p:cNvPr>
          <p:cNvSpPr>
            <a:spLocks noGrp="1" noChangeArrowheads="1"/>
          </p:cNvSpPr>
          <p:nvPr>
            <p:ph type="body" idx="1"/>
          </p:nvPr>
        </p:nvSpPr>
        <p:spPr>
          <a:xfrm>
            <a:off x="152400" y="4114800"/>
            <a:ext cx="6553200" cy="4876800"/>
          </a:xfrm>
        </p:spPr>
        <p:txBody>
          <a:bodyPr/>
          <a:lstStyle/>
          <a:p>
            <a:pPr algn="l"/>
            <a:r>
              <a:rPr lang="en-US" altLang="en-US" dirty="0"/>
              <a:t>Healthy balance</a:t>
            </a:r>
          </a:p>
        </p:txBody>
      </p:sp>
      <p:cxnSp>
        <p:nvCxnSpPr>
          <p:cNvPr id="3" name="Straight Connector 2">
            <a:extLst>
              <a:ext uri="{FF2B5EF4-FFF2-40B4-BE49-F238E27FC236}">
                <a16:creationId xmlns:a16="http://schemas.microsoft.com/office/drawing/2014/main" id="{3AEAB7D9-FA1E-8BED-F29F-7547E656B0B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732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4DD56-4F6A-113B-AB8E-BF95726C30F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D83633-A745-DAE7-842D-56A7CD7B2472}"/>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3CE9287A-715B-776B-272C-7AEEF973666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0B1D1A0F-1BDE-C9F9-2A1B-374A81537F0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92E192-B7F9-2E21-FB4A-3DA0056F6AC7}"/>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5BD792B-6189-1FC2-9CC4-44915890BBE9}"/>
              </a:ext>
            </a:extLst>
          </p:cNvPr>
          <p:cNvSpPr>
            <a:spLocks noGrp="1" noChangeArrowheads="1"/>
          </p:cNvSpPr>
          <p:nvPr>
            <p:ph type="body" idx="1"/>
          </p:nvPr>
        </p:nvSpPr>
        <p:spPr>
          <a:xfrm>
            <a:off x="152400" y="4114800"/>
            <a:ext cx="6553200" cy="4876800"/>
          </a:xfrm>
        </p:spPr>
        <p:txBody>
          <a:bodyPr/>
          <a:lstStyle/>
          <a:p>
            <a:pPr algn="l"/>
            <a:r>
              <a:rPr lang="en-US" sz="2000" b="0" i="0" kern="1200" baseline="30000" dirty="0">
                <a:solidFill>
                  <a:schemeClr val="tx1"/>
                </a:solidFill>
                <a:effectLst/>
                <a:latin typeface="Arial Rounded MT Bold" pitchFamily="34" charset="0"/>
                <a:ea typeface="+mn-ea"/>
                <a:cs typeface="Arial" charset="0"/>
              </a:rPr>
              <a:t>1 Kefa/Peter 1.12 </a:t>
            </a:r>
            <a:r>
              <a:rPr lang="en-US" sz="2000" b="0" i="0" kern="1200" dirty="0">
                <a:solidFill>
                  <a:schemeClr val="tx1"/>
                </a:solidFill>
                <a:effectLst/>
                <a:latin typeface="Arial Rounded MT Bold" pitchFamily="34" charset="0"/>
                <a:ea typeface="+mn-ea"/>
                <a:cs typeface="Arial" charset="0"/>
              </a:rPr>
              <a:t>And these same things have now been proclaimed to you by those who communicated the Good News to you through the </a:t>
            </a:r>
            <a:r>
              <a:rPr lang="en-US" sz="2000" b="0" i="1" kern="1200" dirty="0">
                <a:solidFill>
                  <a:schemeClr val="tx1"/>
                </a:solidFill>
                <a:effectLst/>
                <a:latin typeface="Arial Rounded MT Bold" pitchFamily="34" charset="0"/>
                <a:ea typeface="+mn-ea"/>
                <a:cs typeface="Arial" charset="0"/>
              </a:rPr>
              <a:t>Ruach HaKodesh</a:t>
            </a:r>
            <a:r>
              <a:rPr lang="en-US" sz="2000" b="0" i="0" kern="1200" dirty="0">
                <a:solidFill>
                  <a:schemeClr val="tx1"/>
                </a:solidFill>
                <a:effectLst/>
                <a:latin typeface="Arial Rounded MT Bold" pitchFamily="34" charset="0"/>
                <a:ea typeface="+mn-ea"/>
                <a:cs typeface="Arial" charset="0"/>
              </a:rPr>
              <a:t> sent from heaven. Even angels long to look into these things!</a:t>
            </a:r>
            <a:endParaRPr lang="en-US" altLang="en-US" dirty="0"/>
          </a:p>
        </p:txBody>
      </p:sp>
      <p:cxnSp>
        <p:nvCxnSpPr>
          <p:cNvPr id="3" name="Straight Connector 2">
            <a:extLst>
              <a:ext uri="{FF2B5EF4-FFF2-40B4-BE49-F238E27FC236}">
                <a16:creationId xmlns:a16="http://schemas.microsoft.com/office/drawing/2014/main" id="{0BD43A6A-D854-6C3D-D365-A5C9DB576EF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899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2CE58-101E-DCA8-F15B-F612A7E91B2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9C31F73C-39EB-454F-22FE-EE6BF36A151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655F5142-5342-CA83-A890-361C2A21924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6B982ED7-17F4-AD7A-A3BE-21B65C26146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464AF33-CAD7-4375-D5B5-0AA0E3A77A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FC9093D-2918-9DA3-1235-9B3F2F02C811}"/>
              </a:ext>
            </a:extLst>
          </p:cNvPr>
          <p:cNvSpPr>
            <a:spLocks noGrp="1" noChangeArrowheads="1"/>
          </p:cNvSpPr>
          <p:nvPr>
            <p:ph type="body" idx="1"/>
          </p:nvPr>
        </p:nvSpPr>
        <p:spPr>
          <a:xfrm>
            <a:off x="152400" y="4114800"/>
            <a:ext cx="6553200" cy="4876800"/>
          </a:xfrm>
        </p:spPr>
        <p:txBody>
          <a:bodyPr/>
          <a:lstStyle/>
          <a:p>
            <a:pPr algn="l"/>
            <a:r>
              <a:rPr lang="en-US" sz="2000" b="0" i="0" kern="1200" dirty="0">
                <a:solidFill>
                  <a:schemeClr val="tx1"/>
                </a:solidFill>
                <a:effectLst/>
                <a:latin typeface="Arial Rounded MT Bold" pitchFamily="34" charset="0"/>
                <a:ea typeface="+mn-ea"/>
                <a:cs typeface="Arial" charset="0"/>
              </a:rPr>
              <a:t>This is really the heart of the message [John Gill’s wording revised slightly]: We who were under violent apprehensions of wrath and vengeance, of our lost and undone state and condition by nature; are now “violently” in love with Messiah, and desperately desirous of salvation by Him, and communion with Him; and have our affections set upon the things of another world: these having the good news preached to us, which is a declaration of God's love to sinners, a proclamation of peace and pardon, and a publication of righteousness and life by the Messiah, we greedily sought it, and embraced it.</a:t>
            </a:r>
          </a:p>
          <a:p>
            <a:pPr algn="l"/>
            <a:r>
              <a:rPr lang="en-US" altLang="en-US" dirty="0"/>
              <a:t>“I won’t be denied”  “I will pray daily: self, family.”</a:t>
            </a:r>
          </a:p>
        </p:txBody>
      </p:sp>
      <p:cxnSp>
        <p:nvCxnSpPr>
          <p:cNvPr id="3" name="Straight Connector 2">
            <a:extLst>
              <a:ext uri="{FF2B5EF4-FFF2-40B4-BE49-F238E27FC236}">
                <a16:creationId xmlns:a16="http://schemas.microsoft.com/office/drawing/2014/main" id="{7C29C1DE-46BA-D647-291D-6A5832D77EB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900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5F171-144C-8F27-2581-1611F2F27B0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C6D8B22-CE3F-6CF3-0AD3-1500AEDAFB8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15E4C70C-8C15-998E-03AE-714713A19F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487BC6D9-8FC3-D64E-3DE7-56414B4C3F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183CF0-3B31-31F9-38F9-D644C8232BA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C936F72-CD86-342B-A421-AB612310AE2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6EE597F-F4A2-DCA4-4896-A0580C613CB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200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659DA-256C-CFEA-AAB3-8531ACBBA34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5030DF6-ADEB-C45F-DE03-CEE45D4246D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88416EFB-2362-3990-7CB8-9E66D1D52A4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590CD159-41F3-0908-8541-4CB71A19F5F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C653BC4-5824-8AB3-3855-A0A4C68C7D5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2911C26-56D9-D2E1-11CD-C77D91B5DB9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5631498-C8B1-4477-7F7F-D3DA83CFE14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080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504661E-669B-2620-36BC-10C3AA89DE95}"/>
              </a:ext>
            </a:extLst>
          </p:cNvPr>
          <p:cNvSpPr>
            <a:spLocks noGrp="1" noChangeArrowheads="1"/>
          </p:cNvSpPr>
          <p:nvPr>
            <p:ph type="hdr"/>
          </p:nvPr>
        </p:nvSpPr>
        <p:spPr>
          <a:ln/>
        </p:spPr>
        <p:txBody>
          <a:bodyPr/>
          <a:lstStyle/>
          <a:p>
            <a:r>
              <a:rPr lang="en-US" altLang="en-US"/>
              <a:t>May Your Kingdom Come Mt 6.10</a:t>
            </a:r>
          </a:p>
        </p:txBody>
      </p:sp>
      <p:sp>
        <p:nvSpPr>
          <p:cNvPr id="3" name="Rectangle 6">
            <a:extLst>
              <a:ext uri="{FF2B5EF4-FFF2-40B4-BE49-F238E27FC236}">
                <a16:creationId xmlns:a16="http://schemas.microsoft.com/office/drawing/2014/main" id="{CF5ED177-CD74-6FA8-BA78-4535C1FBE2C9}"/>
              </a:ext>
            </a:extLst>
          </p:cNvPr>
          <p:cNvSpPr>
            <a:spLocks noGrp="1" noChangeArrowheads="1"/>
          </p:cNvSpPr>
          <p:nvPr>
            <p:ph type="dt"/>
          </p:nvPr>
        </p:nvSpPr>
        <p:spPr>
          <a:ln/>
        </p:spPr>
        <p:txBody>
          <a:bodyPr/>
          <a:lstStyle/>
          <a:p>
            <a:r>
              <a:rPr lang="en-US" altLang="en-US"/>
              <a:t>June 6, 2026 5786</a:t>
            </a:r>
          </a:p>
        </p:txBody>
      </p:sp>
      <p:sp>
        <p:nvSpPr>
          <p:cNvPr id="5" name="Rectangle 10">
            <a:extLst>
              <a:ext uri="{FF2B5EF4-FFF2-40B4-BE49-F238E27FC236}">
                <a16:creationId xmlns:a16="http://schemas.microsoft.com/office/drawing/2014/main" id="{7AE0CCEC-0E9C-B4A3-E67C-F6C165536444}"/>
              </a:ext>
            </a:extLst>
          </p:cNvPr>
          <p:cNvSpPr>
            <a:spLocks noGrp="1" noChangeArrowheads="1"/>
          </p:cNvSpPr>
          <p:nvPr>
            <p:ph type="sldNum"/>
          </p:nvPr>
        </p:nvSpPr>
        <p:spPr>
          <a:ln/>
        </p:spPr>
        <p:txBody>
          <a:bodyPr/>
          <a:lstStyle/>
          <a:p>
            <a:fld id="{FBF64A32-C5AC-4622-B390-D26B8C2BB6C9}" type="slidenum">
              <a:rPr lang="en-US" altLang="en-US"/>
              <a:pPr/>
              <a:t>4</a:t>
            </a:fld>
            <a:endParaRPr lang="en-US" altLang="en-US"/>
          </a:p>
        </p:txBody>
      </p:sp>
      <p:sp>
        <p:nvSpPr>
          <p:cNvPr id="1457154" name="Rectangle 2">
            <a:extLst>
              <a:ext uri="{FF2B5EF4-FFF2-40B4-BE49-F238E27FC236}">
                <a16:creationId xmlns:a16="http://schemas.microsoft.com/office/drawing/2014/main" id="{614BF457-0ED9-EE1F-6CE9-69E495BC1B01}"/>
              </a:ext>
            </a:extLst>
          </p:cNvPr>
          <p:cNvSpPr>
            <a:spLocks noGrp="1" noRot="1" noChangeAspect="1" noChangeArrowheads="1" noTextEdit="1"/>
          </p:cNvSpPr>
          <p:nvPr>
            <p:ph type="sldImg"/>
          </p:nvPr>
        </p:nvSpPr>
        <p:spPr>
          <a:xfrm>
            <a:off x="68263" y="304800"/>
            <a:ext cx="6772275" cy="3810000"/>
          </a:xfrm>
          <a:ln/>
        </p:spPr>
      </p:sp>
      <p:sp>
        <p:nvSpPr>
          <p:cNvPr id="1457155" name="Rectangle 3">
            <a:extLst>
              <a:ext uri="{FF2B5EF4-FFF2-40B4-BE49-F238E27FC236}">
                <a16:creationId xmlns:a16="http://schemas.microsoft.com/office/drawing/2014/main" id="{CAB20D46-0284-355E-C84C-034206A5962E}"/>
              </a:ext>
            </a:extLst>
          </p:cNvPr>
          <p:cNvSpPr>
            <a:spLocks noGrp="1" noChangeArrowheads="1"/>
          </p:cNvSpPr>
          <p:nvPr>
            <p:ph type="body" idx="1"/>
          </p:nvPr>
        </p:nvSpPr>
        <p:spPr>
          <a:xfrm>
            <a:off x="152400" y="4114800"/>
            <a:ext cx="6553200" cy="4876800"/>
          </a:xfrm>
        </p:spPr>
        <p:txBody>
          <a:bodyPr/>
          <a:lstStyle/>
          <a:p>
            <a:endParaRPr lang="en-US" altLang="en-US" sz="2000" dirty="0">
              <a:latin typeface="Arial Rounded MT Bold" panose="020F07040305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F980B-AE2F-12C0-3363-EE3A78CF6AA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97B6B1B-16DA-BFE6-0DD2-0619A4FE5AB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8C3537C5-898E-0890-8803-F9ABC46C25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98C0A9CE-79FA-D025-0ACD-1B14C1AA847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85CA5E2-D271-0C2C-39F3-53D5B0733F1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EDE565E-05B9-296B-D41F-49FBD8490BA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910BD45-546B-9D95-F016-CA39E04FD84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491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4C52C-4338-2F8E-45A3-493CC076A35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192D4D7-62D7-4683-DD31-AA022B62BA8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B755E6E8-1784-7F0D-5AD0-DB7BA8597AE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45DD5FFF-56B6-5E81-51C7-26BFA2DDD30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8FD6F97-F9DE-1681-155B-E66A4FC0533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1D62723-06CD-574B-2A0C-80989581FB3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341FDBC-46D0-F3A9-0E76-5F4722CCB83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652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A4208-8625-C978-0F91-12140141498E}"/>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DFAEF1C-2946-BE32-2907-2644AC97371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9D4BBB66-2912-7962-4135-256EDDA31AAB}"/>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567B7621-1156-8A99-F52B-A9AB3AFAB61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3167395-23DA-68FA-5F1D-F652183A7E1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9C8572C-8A81-3139-1BE8-1F02A20D988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B9ADFBA5-171D-ECE6-ACD6-175D901AC42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1672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dirty="0"/>
              <a:t>Not </a:t>
            </a:r>
            <a:r>
              <a:rPr lang="en-US" u="sng" dirty="0"/>
              <a:t>precise</a:t>
            </a:r>
            <a:r>
              <a:rPr lang="en-US" dirty="0"/>
              <a:t> speech necessarily, but: very small. </a:t>
            </a:r>
            <a:r>
              <a:rPr lang="el-GR" dirty="0"/>
              <a:t> Phrase</a:t>
            </a:r>
            <a:r>
              <a:rPr lang="en-US" sz="2000" b="0" i="0" kern="1200" dirty="0">
                <a:solidFill>
                  <a:schemeClr val="tx1"/>
                </a:solidFill>
                <a:effectLst/>
                <a:latin typeface="Arial Rounded MT Bold" pitchFamily="34" charset="0"/>
                <a:ea typeface="+mn-ea"/>
                <a:cs typeface="Arial" charset="0"/>
              </a:rPr>
              <a:t> is often used,</a:t>
            </a:r>
            <a:r>
              <a:rPr lang="el-GR" sz="2000" b="0" i="0" kern="1200" dirty="0">
                <a:solidFill>
                  <a:schemeClr val="tx1"/>
                </a:solidFill>
                <a:effectLst/>
                <a:latin typeface="Arial Rounded MT Bold" pitchFamily="34" charset="0"/>
                <a:ea typeface="+mn-ea"/>
                <a:cs typeface="Arial" charset="0"/>
              </a:rPr>
              <a:t> literature of the day,</a:t>
            </a:r>
            <a:r>
              <a:rPr lang="en-US" sz="2000" b="0" i="0" kern="1200" dirty="0">
                <a:solidFill>
                  <a:schemeClr val="tx1"/>
                </a:solidFill>
                <a:effectLst/>
                <a:latin typeface="Arial Rounded MT Bold" pitchFamily="34" charset="0"/>
                <a:ea typeface="+mn-ea"/>
                <a:cs typeface="Arial" charset="0"/>
              </a:rPr>
              <a:t> proverbially </a:t>
            </a:r>
            <a:r>
              <a:rPr lang="en-US" sz="1000" b="0" i="0" kern="1200" dirty="0">
                <a:solidFill>
                  <a:schemeClr val="tx1"/>
                </a:solidFill>
                <a:effectLst/>
                <a:latin typeface="Arial Rounded MT Bold" pitchFamily="34" charset="0"/>
                <a:ea typeface="+mn-ea"/>
                <a:cs typeface="Arial" charset="0"/>
              </a:rPr>
              <a:t>T. Bab. </a:t>
            </a:r>
            <a:r>
              <a:rPr lang="en-US" sz="1000" b="0" i="0" kern="1200" dirty="0" err="1">
                <a:solidFill>
                  <a:schemeClr val="tx1"/>
                </a:solidFill>
                <a:effectLst/>
                <a:latin typeface="Arial Rounded MT Bold" pitchFamily="34" charset="0"/>
                <a:ea typeface="+mn-ea"/>
                <a:cs typeface="Arial" charset="0"/>
              </a:rPr>
              <a:t>Beracot</a:t>
            </a:r>
            <a:r>
              <a:rPr lang="en-US" sz="1000" b="0" i="0" kern="1200" dirty="0">
                <a:solidFill>
                  <a:schemeClr val="tx1"/>
                </a:solidFill>
                <a:effectLst/>
                <a:latin typeface="Arial Rounded MT Bold" pitchFamily="34" charset="0"/>
                <a:ea typeface="+mn-ea"/>
                <a:cs typeface="Arial" charset="0"/>
              </a:rPr>
              <a:t>, fol. 31. 1. </a:t>
            </a:r>
            <a:r>
              <a:rPr lang="en-US" sz="1000" b="0" i="0" kern="1200" dirty="0" err="1">
                <a:solidFill>
                  <a:schemeClr val="tx1"/>
                </a:solidFill>
                <a:effectLst/>
                <a:latin typeface="Arial Rounded MT Bold" pitchFamily="34" charset="0"/>
                <a:ea typeface="+mn-ea"/>
                <a:cs typeface="Arial" charset="0"/>
              </a:rPr>
              <a:t>Megilla</a:t>
            </a:r>
            <a:r>
              <a:rPr lang="en-US" sz="1000" b="0" i="0" kern="1200" dirty="0">
                <a:solidFill>
                  <a:schemeClr val="tx1"/>
                </a:solidFill>
                <a:effectLst/>
                <a:latin typeface="Arial Rounded MT Bold" pitchFamily="34" charset="0"/>
                <a:ea typeface="+mn-ea"/>
                <a:cs typeface="Arial" charset="0"/>
              </a:rPr>
              <a:t>, fol. 23. 2. </a:t>
            </a:r>
            <a:r>
              <a:rPr lang="en-US" sz="1000" b="0" i="0" kern="1200" dirty="0" err="1">
                <a:solidFill>
                  <a:schemeClr val="tx1"/>
                </a:solidFill>
                <a:effectLst/>
                <a:latin typeface="Arial Rounded MT Bold" pitchFamily="34" charset="0"/>
                <a:ea typeface="+mn-ea"/>
                <a:cs typeface="Arial" charset="0"/>
              </a:rPr>
              <a:t>Nidda</a:t>
            </a:r>
            <a:r>
              <a:rPr lang="en-US" sz="1000" b="0" i="0" kern="1200" dirty="0">
                <a:solidFill>
                  <a:schemeClr val="tx1"/>
                </a:solidFill>
                <a:effectLst/>
                <a:latin typeface="Arial Rounded MT Bold" pitchFamily="34" charset="0"/>
                <a:ea typeface="+mn-ea"/>
                <a:cs typeface="Arial" charset="0"/>
              </a:rPr>
              <a:t>, fol. 66. 1</a:t>
            </a:r>
            <a:r>
              <a:rPr lang="en-US" sz="1400" b="0" i="0" kern="1200" dirty="0">
                <a:solidFill>
                  <a:schemeClr val="tx1"/>
                </a:solidFill>
                <a:effectLst/>
                <a:latin typeface="Arial Rounded MT Bold" pitchFamily="34" charset="0"/>
                <a:ea typeface="+mn-ea"/>
                <a:cs typeface="Arial" charset="0"/>
              </a:rPr>
              <a:t>.</a:t>
            </a:r>
            <a:r>
              <a:rPr lang="en-US" sz="2000" b="0" i="0" kern="1200" dirty="0">
                <a:solidFill>
                  <a:schemeClr val="tx1"/>
                </a:solidFill>
                <a:effectLst/>
                <a:latin typeface="Arial Rounded MT Bold" pitchFamily="34" charset="0"/>
                <a:ea typeface="+mn-ea"/>
                <a:cs typeface="Arial" charset="0"/>
              </a:rPr>
              <a:t>, for the least thing, </a:t>
            </a:r>
            <a:r>
              <a:rPr lang="en-US" dirty="0"/>
              <a:t>little, mean, and contemptible,</a:t>
            </a:r>
            <a:endParaRPr lang="el-GR" dirty="0"/>
          </a:p>
          <a:p>
            <a:r>
              <a:rPr lang="el-GR" dirty="0"/>
              <a:t>Kingdom of Yeshua:</a:t>
            </a:r>
            <a:r>
              <a:rPr lang="en-US" dirty="0"/>
              <a:t> lead by executed Messiah, followers of varying socio-economic status, some broken defiled, uneducated, emotionally, all this Jewish affiliation [“You want to be associated with Jews?”]   </a:t>
            </a:r>
          </a:p>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$2.62 for 1.4 oz, not expensive  </a:t>
            </a: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a:t>
            </a:r>
            <a:r>
              <a:rPr lang="el-GR" dirty="0"/>
              <a:t>eep that in mind «No woody</a:t>
            </a:r>
            <a:r>
              <a:rPr lang="el-GR" baseline="0" dirty="0"/>
              <a:t> tissue» in a lachanon</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3985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It IS a tall herb, but still an herb, not woody.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pPr marL="228600" indent="-228600">
              <a:buFont typeface="+mj-lt"/>
              <a:buAutoNum type="arabicPeriod"/>
            </a:pPr>
            <a:r>
              <a:rPr lang="en-US" altLang="en-US" dirty="0"/>
              <a:t>Not rigid or brittle, soft, succulent, with medicinal value. NOT: “My way or the highway” in non-essentials. </a:t>
            </a:r>
            <a:r>
              <a:rPr lang="en-US" baseline="30000" dirty="0" err="1"/>
              <a:t>Eph</a:t>
            </a:r>
            <a:r>
              <a:rPr lang="en-US" baseline="30000" dirty="0"/>
              <a:t> 4.29-32 </a:t>
            </a:r>
            <a:r>
              <a:rPr lang="en-US" b="1" baseline="30000" dirty="0"/>
              <a:t> </a:t>
            </a:r>
            <a:r>
              <a:rPr lang="en-US" dirty="0"/>
              <a:t>Let no harmful word come out of your mouth, but only what is beneficial for building others up according to the need, so that it gives grace to those who hear it. Do not grieve the </a:t>
            </a:r>
            <a:r>
              <a:rPr lang="en-US" i="1" dirty="0" err="1"/>
              <a:t>Ruach</a:t>
            </a:r>
            <a:r>
              <a:rPr lang="en-US" i="1" dirty="0"/>
              <a:t> ha-</a:t>
            </a:r>
            <a:r>
              <a:rPr lang="en-US" i="1" dirty="0" err="1"/>
              <a:t>Kodesh</a:t>
            </a:r>
            <a:r>
              <a:rPr lang="en-US" dirty="0"/>
              <a:t> of God,</a:t>
            </a:r>
            <a:r>
              <a:rPr lang="en-US" baseline="30000" dirty="0"/>
              <a:t> </a:t>
            </a:r>
            <a:r>
              <a:rPr lang="en-US" dirty="0"/>
              <a:t>by whom you were sealed for the day of redemption. Get rid of all bitterness and rage and anger and quarreling and slander, along with all malice. Instead</a:t>
            </a:r>
            <a:r>
              <a:rPr lang="en-US" dirty="0">
                <a:solidFill>
                  <a:srgbClr val="C00000"/>
                </a:solidFill>
              </a:rPr>
              <a:t>, be kind to one another, compassionate, forgiving </a:t>
            </a:r>
            <a:r>
              <a:rPr lang="en-US" dirty="0"/>
              <a:t>each other just as God in Messiah also forgave you.    Subtle</a:t>
            </a:r>
          </a:p>
          <a:p>
            <a:pPr marL="228600" indent="-228600">
              <a:buFont typeface="+mj-lt"/>
              <a:buAutoNum type="arabicPeriod"/>
            </a:pPr>
            <a:r>
              <a:rPr lang="el-GR" altLang="en-US" dirty="0"/>
              <a:t>Annual: </a:t>
            </a:r>
            <a:r>
              <a:rPr lang="en-US" altLang="en-US" dirty="0"/>
              <a:t>NOT permanent.  Dependent on new LIFE in the </a:t>
            </a:r>
            <a:r>
              <a:rPr lang="en-US" altLang="en-US" dirty="0" err="1"/>
              <a:t>Ruakh</a:t>
            </a:r>
            <a:r>
              <a:rPr lang="en-US" altLang="en-US" dirty="0"/>
              <a:t>.  </a:t>
            </a:r>
            <a:r>
              <a:rPr lang="en-US" altLang="en-US" dirty="0">
                <a:solidFill>
                  <a:srgbClr val="C00000"/>
                </a:solidFill>
              </a:rPr>
              <a:t>Effort in prayer </a:t>
            </a:r>
            <a:r>
              <a:rPr lang="en-US" altLang="en-US" dirty="0"/>
              <a:t>to keep life in an organization for many </a:t>
            </a:r>
            <a:r>
              <a:rPr lang="en-US" altLang="en-US" dirty="0">
                <a:solidFill>
                  <a:srgbClr val="C00000"/>
                </a:solidFill>
              </a:rPr>
              <a:t>generations</a:t>
            </a:r>
            <a:r>
              <a:rPr lang="en-US" altLang="en-US" dirty="0"/>
              <a:t>.  Easy to rigidify.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4800" y="685800"/>
            <a:ext cx="6096000" cy="3429000"/>
          </a:xfrm>
        </p:spPr>
      </p:sp>
      <p:sp>
        <p:nvSpPr>
          <p:cNvPr id="3" name="Notes Placeholder 2"/>
          <p:cNvSpPr>
            <a:spLocks noGrp="1"/>
          </p:cNvSpPr>
          <p:nvPr>
            <p:ph type="body" idx="1"/>
          </p:nvPr>
        </p:nvSpPr>
        <p:spPr>
          <a:xfrm>
            <a:off x="381000" y="4343400"/>
            <a:ext cx="6172200" cy="4495800"/>
          </a:xfrm>
        </p:spPr>
        <p:txBody>
          <a:bodyPr/>
          <a:lstStyle/>
          <a:p>
            <a:r>
              <a:rPr lang="en-US" dirty="0"/>
              <a:t>Not supposed to be a tree.  Mutation.  </a:t>
            </a: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55708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2B3BE-F0B9-01DC-6C52-A7DC63F5614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C1FE9C6-2B6F-E9BB-5D88-14E9D8EA3F8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511A9BBA-48D3-3E99-674C-9F8DC291FB3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ECBAECE3-CFFF-F096-2F21-45457871E7F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F6326609-BE8F-E68E-A1E5-984E52931A7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41488B5-88EB-EB83-4DF8-DCAFF9F277B6}"/>
              </a:ext>
            </a:extLst>
          </p:cNvPr>
          <p:cNvSpPr>
            <a:spLocks noGrp="1" noChangeArrowheads="1"/>
          </p:cNvSpPr>
          <p:nvPr>
            <p:ph type="body" idx="1"/>
          </p:nvPr>
        </p:nvSpPr>
        <p:spPr>
          <a:xfrm>
            <a:off x="152400" y="4114800"/>
            <a:ext cx="6553200" cy="4876800"/>
          </a:xfrm>
        </p:spPr>
        <p:txBody>
          <a:bodyPr/>
          <a:lstStyle/>
          <a:p>
            <a:pPr algn="l"/>
            <a:r>
              <a:rPr lang="en-US" altLang="en-US" dirty="0"/>
              <a:t>54x “kingdom” in Mtt</a:t>
            </a:r>
          </a:p>
        </p:txBody>
      </p:sp>
      <p:cxnSp>
        <p:nvCxnSpPr>
          <p:cNvPr id="3" name="Straight Connector 2">
            <a:extLst>
              <a:ext uri="{FF2B5EF4-FFF2-40B4-BE49-F238E27FC236}">
                <a16:creationId xmlns:a16="http://schemas.microsoft.com/office/drawing/2014/main" id="{35C75631-2655-8581-D560-DB4F085CF05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996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Hebrew</a:t>
            </a:r>
            <a:r>
              <a:rPr lang="en-US" altLang="en-US" baseline="0" dirty="0"/>
              <a:t> poetry style was parallelism, repeating phrases in slightly different wording. </a:t>
            </a:r>
            <a:endParaRPr lang="en-US"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Edom sometimes understood as</a:t>
            </a:r>
            <a:r>
              <a:rPr lang="el-GR" altLang="en-US" baseline="0" dirty="0"/>
              <a:t> Rome</a:t>
            </a:r>
            <a:endParaRPr lang="en-US"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l-GR" altLang="en-US" dirty="0"/>
              <a:t>Was a glorious spiritual awakening.  Love, joy, peace.  Living organism </a:t>
            </a:r>
            <a:r>
              <a:rPr lang="el-GR" altLang="en-US" dirty="0">
                <a:sym typeface="Wingdings" panose="05000000000000000000" pitchFamily="2" charset="2"/>
              </a:rPr>
              <a:t> many organizations</a:t>
            </a:r>
          </a:p>
          <a:p>
            <a:r>
              <a:rPr lang="el-GR" altLang="en-US" dirty="0">
                <a:sym typeface="Wingdings" panose="05000000000000000000" pitchFamily="2" charset="2"/>
              </a:rPr>
              <a:t>Need organization, but often fossilization.</a:t>
            </a:r>
            <a:endParaRPr lang="en-US" altLang="en-US" dirty="0"/>
          </a:p>
          <a:p>
            <a:endParaRPr lang="en-US"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p>
        </p:txBody>
      </p:sp>
      <p:sp>
        <p:nvSpPr>
          <p:cNvPr id="5" name="Rectangle 3"/>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6, 2026 5786</a:t>
            </a:r>
          </a:p>
        </p:txBody>
      </p:sp>
      <p:sp>
        <p:nvSpPr>
          <p:cNvPr id="6"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40706" name="Rectangle 2"/>
          <p:cNvSpPr>
            <a:spLocks noGrp="1" noRot="1" noChangeAspect="1" noChangeArrowheads="1" noTextEdit="1"/>
          </p:cNvSpPr>
          <p:nvPr>
            <p:ph type="sldImg"/>
          </p:nvPr>
        </p:nvSpPr>
        <p:spPr>
          <a:xfrm>
            <a:off x="381000" y="685800"/>
            <a:ext cx="6096000"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a:t>Composed</a:t>
            </a:r>
            <a:r>
              <a:rPr lang="en-US" altLang="en-US" baseline="0" dirty="0"/>
              <a:t> by Daniel Ketchum, a Nazarene, so red line to them.  I would have put the Pentecostal-Charismatics as under the Wesleyan Holiness box, which he says in the text. </a:t>
            </a:r>
            <a:endParaRPr lang="en-US"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A5C97-32B4-3CD8-FC4B-2BDF3FF9BDA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33726F0-2D42-2F02-C845-72BA7B01436D}"/>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74F7F869-4555-A0BC-8E03-ABE18A8AA37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119CF52B-45B5-F7D5-26C8-2CDCF0778F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9C4C09B-9C12-814F-F7B3-0C78CE24057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6EFB657-5DF1-5AB8-4DC2-B878BD3A2E2D}"/>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7713D504-97D0-7224-5A26-4F893081EE8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93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420EC-C9AF-84E7-C927-4E7456D64F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DFD1D15-EEC7-476B-1F59-78A200B82D0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2E267104-41B8-C235-D181-EE1F52CAB4B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0A6F8DD5-BFA5-79DB-BAC3-98B2227B729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4DD9137-1C10-B67C-459A-AFE74128B0B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4FB6A75-5D5A-9DCA-4264-6BD9F8C2AFA9}"/>
              </a:ext>
            </a:extLst>
          </p:cNvPr>
          <p:cNvSpPr>
            <a:spLocks noGrp="1" noChangeArrowheads="1"/>
          </p:cNvSpPr>
          <p:nvPr>
            <p:ph type="body" idx="1"/>
          </p:nvPr>
        </p:nvSpPr>
        <p:spPr>
          <a:xfrm>
            <a:off x="152400" y="4114800"/>
            <a:ext cx="6553200" cy="4876800"/>
          </a:xfrm>
        </p:spPr>
        <p:txBody>
          <a:bodyPr/>
          <a:lstStyle/>
          <a:p>
            <a:pPr algn="l"/>
            <a:r>
              <a:rPr lang="en-US" altLang="en-US" dirty="0"/>
              <a:t>Why we have to be internally “violent.”  Not all in the community are in the kingdom.</a:t>
            </a:r>
          </a:p>
        </p:txBody>
      </p:sp>
      <p:cxnSp>
        <p:nvCxnSpPr>
          <p:cNvPr id="3" name="Straight Connector 2">
            <a:extLst>
              <a:ext uri="{FF2B5EF4-FFF2-40B4-BE49-F238E27FC236}">
                <a16:creationId xmlns:a16="http://schemas.microsoft.com/office/drawing/2014/main" id="{CD9EE448-5A20-AAF9-5716-4DD261999E6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0422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9C9C8-635E-AF29-F9E3-34F35494641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5E62C7C-27F2-C720-8EBD-3D4038D2A9F1}"/>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47547B6D-649D-E77B-3D94-5AA8A0A8FB0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5A4604CF-1F87-7B7E-0B1C-C7465911FDD6}"/>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D463E0A-8CE3-1DE2-61B5-A5EB7F05347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3A7ADE8-830A-D00D-D6FB-B11D3290E2D7}"/>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7653196-1446-9F27-C4B6-4F0C8B4936B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179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71522-CB1F-ACAC-3907-810AC77D246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097296B-E06A-7C97-F4C6-F74CF767F47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3C0D48EC-FB66-96E4-E151-C46E50595EF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8D1314B6-36B2-BC4F-B43F-0E8E2750A4B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ABF33BB-FDA2-A2EB-2EEF-69726D206BB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2C5CA3B-E677-3C3D-A693-365A71B24129}"/>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545119DB-AA27-BCDE-21C6-3C764174E663}"/>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3104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4DA78-3A6C-DB35-5CFC-7C5D5E13451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9E2AB2-023C-876D-3DC9-9DE4D2C9A59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EA86337F-15E0-599E-6A4E-81AC37763B2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830D9F82-E9A9-F5D3-B394-30BAAAE7B5B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8B5C61D-70FD-5C55-6A0D-188621CAB14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7C5E369-16CC-309F-710F-38F03245CAD7}"/>
              </a:ext>
            </a:extLst>
          </p:cNvPr>
          <p:cNvSpPr>
            <a:spLocks noGrp="1" noChangeArrowheads="1"/>
          </p:cNvSpPr>
          <p:nvPr>
            <p:ph type="body" idx="1"/>
          </p:nvPr>
        </p:nvSpPr>
        <p:spPr>
          <a:xfrm>
            <a:off x="152400" y="4114800"/>
            <a:ext cx="6553200" cy="4876800"/>
          </a:xfrm>
        </p:spPr>
        <p:txBody>
          <a:bodyPr/>
          <a:lstStyle/>
          <a:p>
            <a:pPr algn="l"/>
            <a:r>
              <a:rPr lang="en-US" altLang="en-US" dirty="0"/>
              <a:t>He will build the community.   We don’t have to stress over results…just faithfulness, internally violent faithfulness.</a:t>
            </a:r>
          </a:p>
        </p:txBody>
      </p:sp>
      <p:cxnSp>
        <p:nvCxnSpPr>
          <p:cNvPr id="3" name="Straight Connector 2">
            <a:extLst>
              <a:ext uri="{FF2B5EF4-FFF2-40B4-BE49-F238E27FC236}">
                <a16:creationId xmlns:a16="http://schemas.microsoft.com/office/drawing/2014/main" id="{FB859576-30AE-2B88-EDEC-38F07D56142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587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ACAF1-C94B-CC6A-FCB8-876714598949}"/>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5774DB71-56E5-C112-5E31-F2CC572D63C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1D4376D5-58E8-D126-BBE7-0F70FFB0CD2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2AFB2978-E6A1-2BD5-C48E-12120BCAF43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D3C9AB5-E5AB-8193-63B2-5D549809C14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BDAD74-453D-D040-9F9E-CCF39FF964A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43446D29-997A-7E93-A147-477C4AF3D04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9915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6544B-11E4-A8C4-3D71-EA9D390480D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1E3FB64-0481-6D34-A975-92827673730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0A4D7FD5-4ADC-F6D0-CED0-C43821414C6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3A3CECD8-D3A5-6F57-930A-EDE29C7FA89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78494966-4D8E-8DAB-7117-B7DD38D15BB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30E8065-F86E-1622-6E2C-01D6EF31F17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319E8A64-A246-C14F-1444-AA50024006F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512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27900-698F-E297-B2E1-10CB077BA8E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FE87D70-9DC8-79C3-58ED-5F9E591D57D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25E70E0C-6720-EB96-9AE4-B6543DEF78B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29225F1C-06B1-A796-33D5-890ED9ED9A4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C8E7FA3-8E9A-FB5B-7957-92F3E3C6D43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4DAFE048-94DC-6BDB-417E-F40A833E459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A9062F72-06A2-F258-64F2-D6E7642A9D9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51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5AC18-B128-6A28-3291-DA255622C281}"/>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A61C527B-2E22-3D01-8664-A32A22590F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2D3F6C56-616E-FDFA-B0CF-99FAEAED9A32}"/>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5C7105DE-FF5A-0E39-9B83-B95DC387DCC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F7CF5FD-7BCE-AA88-2341-CDF785A75108}"/>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85DD10F9-4716-DB03-A9A3-E99CD3936A0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E47B0F2-D32C-8888-4239-0E50F4F4AAD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3457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8C76D-BAA3-737B-7D91-EA8071A5C06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19F9FA9-ADC7-6A0B-9487-9988D604672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5A1BE9D4-86D2-078D-9EFB-AF913310D11C}"/>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BE72C568-4E7E-552A-B59B-E154117533D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828C46F-EE59-540B-D77A-0C16E78A664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5D44179-464F-5434-9298-5EE5049D8805}"/>
              </a:ext>
            </a:extLst>
          </p:cNvPr>
          <p:cNvSpPr>
            <a:spLocks noGrp="1" noChangeArrowheads="1"/>
          </p:cNvSpPr>
          <p:nvPr>
            <p:ph type="body" idx="1"/>
          </p:nvPr>
        </p:nvSpPr>
        <p:spPr>
          <a:xfrm>
            <a:off x="152400" y="4114800"/>
            <a:ext cx="6553200" cy="4876800"/>
          </a:xfrm>
        </p:spPr>
        <p:txBody>
          <a:bodyPr/>
          <a:lstStyle/>
          <a:p>
            <a:pPr algn="l"/>
            <a:r>
              <a:rPr lang="en-US" altLang="en-US" dirty="0"/>
              <a:t>Desperate for outreach.</a:t>
            </a:r>
          </a:p>
        </p:txBody>
      </p:sp>
      <p:cxnSp>
        <p:nvCxnSpPr>
          <p:cNvPr id="3" name="Straight Connector 2">
            <a:extLst>
              <a:ext uri="{FF2B5EF4-FFF2-40B4-BE49-F238E27FC236}">
                <a16:creationId xmlns:a16="http://schemas.microsoft.com/office/drawing/2014/main" id="{FC169FF0-8605-6432-DD9F-88F319BD484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6025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67726-4037-3F7B-C837-1D2FB3D0BB4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0FDF0F0-135E-589B-9FA3-8D713497FEF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9E216526-C196-E523-1710-71847C8C6E6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90F83C2B-90DE-E9DA-C927-B676DBCECA2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23B72385-56AD-291D-3410-27C701C2040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BEEEBA4-13AC-F46B-7F1F-FD772ED4EB57}"/>
              </a:ext>
            </a:extLst>
          </p:cNvPr>
          <p:cNvSpPr>
            <a:spLocks noGrp="1" noChangeArrowheads="1"/>
          </p:cNvSpPr>
          <p:nvPr>
            <p:ph type="body" idx="1"/>
          </p:nvPr>
        </p:nvSpPr>
        <p:spPr>
          <a:xfrm>
            <a:off x="152400" y="4114800"/>
            <a:ext cx="6553200" cy="4876800"/>
          </a:xfrm>
        </p:spPr>
        <p:txBody>
          <a:bodyPr/>
          <a:lstStyle/>
          <a:p>
            <a:pPr algn="l"/>
            <a:r>
              <a:rPr lang="en-US" altLang="en-US" dirty="0"/>
              <a:t>Violent about consistency.</a:t>
            </a:r>
          </a:p>
        </p:txBody>
      </p:sp>
      <p:cxnSp>
        <p:nvCxnSpPr>
          <p:cNvPr id="3" name="Straight Connector 2">
            <a:extLst>
              <a:ext uri="{FF2B5EF4-FFF2-40B4-BE49-F238E27FC236}">
                <a16:creationId xmlns:a16="http://schemas.microsoft.com/office/drawing/2014/main" id="{F6F07381-CBC3-941C-8663-A2E8334258E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5199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DAE24-E220-D3FF-F46A-593FA73156F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9CC7BFB-1538-F8E7-5A67-3573F65C54A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A64563DA-01E4-EBF3-D90A-A07A39B161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D145BFA5-DEC9-90E7-312A-A7198C48E35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C045021-7FBB-E271-2681-8CF36800B0E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AF5D336-6A5A-47DC-F96C-C931DBF8908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32FCF18-1FB5-DD6B-60C0-4ACE4F01682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9563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779ED-89E7-A2D3-EC92-0FBD1CB4A2A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AE7868B-21EA-A435-8957-CA080A3809F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A0F6EF6E-9352-11E5-4CEF-55DA47104F41}"/>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5A979AAC-CFE2-49C5-66B5-A3C95FAA3D2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A08110F-D712-C8D1-035F-7E23D7A900D3}"/>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DC3ADD1-DCA8-E4D6-F03D-85EF5C58DFBC}"/>
              </a:ext>
            </a:extLst>
          </p:cNvPr>
          <p:cNvSpPr>
            <a:spLocks noGrp="1" noChangeArrowheads="1"/>
          </p:cNvSpPr>
          <p:nvPr>
            <p:ph type="body" idx="1"/>
          </p:nvPr>
        </p:nvSpPr>
        <p:spPr>
          <a:xfrm>
            <a:off x="152400" y="4114800"/>
            <a:ext cx="6553200" cy="4876800"/>
          </a:xfrm>
        </p:spPr>
        <p:txBody>
          <a:bodyPr/>
          <a:lstStyle/>
          <a:p>
            <a:pPr algn="l"/>
            <a:r>
              <a:rPr lang="en-US" altLang="en-US" dirty="0"/>
              <a:t>54x “kingdom” in Mtt</a:t>
            </a:r>
          </a:p>
        </p:txBody>
      </p:sp>
      <p:cxnSp>
        <p:nvCxnSpPr>
          <p:cNvPr id="3" name="Straight Connector 2">
            <a:extLst>
              <a:ext uri="{FF2B5EF4-FFF2-40B4-BE49-F238E27FC236}">
                <a16:creationId xmlns:a16="http://schemas.microsoft.com/office/drawing/2014/main" id="{A30F6EE0-306C-4B59-AF34-CD34A49B91D2}"/>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9773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969E-DE59-E842-E735-12C470B74F2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390B92F-3263-A6DF-E9C2-5E8B3D7DF19E}"/>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D797EE62-7382-010F-9F82-4967ACD3D14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8227E0FB-1B4A-7BEC-EE54-6F79A5CBF47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B6AAADB-38DF-35EC-C92A-3A4F077F18F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F0C6CE8-ACBC-03BA-01F2-DB68686F3F18}"/>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CC98843-F1FB-E7DA-1C4A-4DA58608DAF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936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42547F7-F8EE-8D23-4E6B-497D569184BD}"/>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34474F38-ABF6-6179-5E37-C311474C9ABA}"/>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6C69F66B-354F-65EF-77A6-AA779514A523}"/>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49E8BEC-E326-4A86-9EAE-FAE214C872F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35650" name="Rectangle 2">
            <a:extLst>
              <a:ext uri="{FF2B5EF4-FFF2-40B4-BE49-F238E27FC236}">
                <a16:creationId xmlns:a16="http://schemas.microsoft.com/office/drawing/2014/main" id="{DBEB106E-E6B5-134C-0976-82CEB5A173D5}"/>
              </a:ext>
            </a:extLst>
          </p:cNvPr>
          <p:cNvSpPr>
            <a:spLocks noGrp="1" noRot="1" noChangeAspect="1" noChangeArrowheads="1" noTextEdit="1"/>
          </p:cNvSpPr>
          <p:nvPr>
            <p:ph type="sldImg"/>
          </p:nvPr>
        </p:nvSpPr>
        <p:spPr>
          <a:xfrm>
            <a:off x="533400" y="685800"/>
            <a:ext cx="5791200" cy="3422650"/>
          </a:xfrm>
          <a:ln/>
        </p:spPr>
      </p:sp>
      <p:sp>
        <p:nvSpPr>
          <p:cNvPr id="1435651" name="Rectangle 3">
            <a:extLst>
              <a:ext uri="{FF2B5EF4-FFF2-40B4-BE49-F238E27FC236}">
                <a16:creationId xmlns:a16="http://schemas.microsoft.com/office/drawing/2014/main" id="{3AAA68BE-5EE5-EAEE-6A77-B3652C7CAE0A}"/>
              </a:ext>
            </a:extLst>
          </p:cNvPr>
          <p:cNvSpPr>
            <a:spLocks noGrp="1" noChangeArrowheads="1"/>
          </p:cNvSpPr>
          <p:nvPr>
            <p:ph type="body" idx="1"/>
          </p:nvPr>
        </p:nvSpPr>
        <p:spPr/>
        <p:txBody>
          <a:bodyPr/>
          <a:lstStyle/>
          <a:p>
            <a:r>
              <a:rPr lang="en-US" altLang="en-US" sz="2000" dirty="0">
                <a:latin typeface="Arial Rounded MT Bold" panose="020F0704030504030204" pitchFamily="34" charset="0"/>
              </a:rPr>
              <a:t>Now Kingdom.</a:t>
            </a:r>
          </a:p>
          <a:p>
            <a:r>
              <a:rPr lang="en-US" altLang="en-US" sz="2000" dirty="0">
                <a:latin typeface="Arial Rounded MT Bold" panose="020F0704030504030204" pitchFamily="34" charset="0"/>
              </a:rPr>
              <a:t>None of these new concepts to Jewish ears.</a:t>
            </a:r>
          </a:p>
          <a:p>
            <a:r>
              <a:rPr lang="en-US" altLang="en-US" sz="2000" dirty="0">
                <a:latin typeface="Arial Rounded MT Bold" panose="020F0704030504030204" pitchFamily="34" charset="0"/>
              </a:rPr>
              <a:t>Kingdom of G-d?  = Kingdom of Heaven, avoiding saying divine names/titles.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8ED68-2908-4883-D13A-8DE75D6EE504}"/>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C8F0946E-2F86-C2D6-EFDA-63E2AB108C29}"/>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7D37DC94-F551-7D77-FCE9-E549C4A3403D}"/>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914DD6C9-7D0B-EDF4-EF9C-9F329C6DA899}"/>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786D3754-0C67-4582-A645-84FACA60E34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61250" name="Rectangle 2">
            <a:extLst>
              <a:ext uri="{FF2B5EF4-FFF2-40B4-BE49-F238E27FC236}">
                <a16:creationId xmlns:a16="http://schemas.microsoft.com/office/drawing/2014/main" id="{A7711F8B-8BCA-2849-2960-E8975C74789F}"/>
              </a:ext>
            </a:extLst>
          </p:cNvPr>
          <p:cNvSpPr>
            <a:spLocks noGrp="1" noRot="1" noChangeAspect="1" noChangeArrowheads="1" noTextEdit="1"/>
          </p:cNvSpPr>
          <p:nvPr>
            <p:ph type="sldImg"/>
          </p:nvPr>
        </p:nvSpPr>
        <p:spPr>
          <a:xfrm>
            <a:off x="68263" y="304800"/>
            <a:ext cx="6772275" cy="3810000"/>
          </a:xfrm>
          <a:ln/>
        </p:spPr>
      </p:sp>
      <p:sp>
        <p:nvSpPr>
          <p:cNvPr id="1461251" name="Rectangle 3">
            <a:extLst>
              <a:ext uri="{FF2B5EF4-FFF2-40B4-BE49-F238E27FC236}">
                <a16:creationId xmlns:a16="http://schemas.microsoft.com/office/drawing/2014/main" id="{19A833D9-8FB7-AF53-CE1D-911648FEDC53}"/>
              </a:ext>
            </a:extLst>
          </p:cNvPr>
          <p:cNvSpPr>
            <a:spLocks noGrp="1" noChangeArrowheads="1"/>
          </p:cNvSpPr>
          <p:nvPr>
            <p:ph type="body" idx="1"/>
          </p:nvPr>
        </p:nvSpPr>
        <p:spPr>
          <a:xfrm>
            <a:off x="152400" y="4114800"/>
            <a:ext cx="6553200" cy="4876800"/>
          </a:xfrm>
        </p:spPr>
        <p:txBody>
          <a:bodyPr/>
          <a:lstStyle/>
          <a:p>
            <a:r>
              <a:rPr lang="en-US" altLang="en-US" sz="2000">
                <a:latin typeface="Arial Rounded MT Bold" panose="020F0704030504030204" pitchFamily="34" charset="0"/>
              </a:rPr>
              <a:t>Yeshua </a:t>
            </a:r>
            <a:r>
              <a:rPr lang="he-IL" altLang="en-US" sz="2000">
                <a:latin typeface="Arial Rounded MT Bold" panose="020F0704030504030204" pitchFamily="34" charset="0"/>
              </a:rPr>
              <a:t>ישוע</a:t>
            </a:r>
            <a:r>
              <a:rPr lang="en-US" altLang="en-US" sz="2000">
                <a:latin typeface="Arial Rounded MT Bold" panose="020F0704030504030204" pitchFamily="34" charset="0"/>
              </a:rPr>
              <a:t> came not to make bad people good, but to make dead people alive.  </a:t>
            </a:r>
          </a:p>
          <a:p>
            <a:r>
              <a:rPr lang="en-US" altLang="en-US" sz="2000">
                <a:latin typeface="Arial Rounded MT Bold" panose="020F0704030504030204" pitchFamily="34" charset="0"/>
              </a:rPr>
              <a:t>the powerful efficacy of the Spirit, attending the preaching of the Gospel to the quickening of dead sinners, the enlightening of blind eyes, and unstopping of deaf ears; the softening of hard hearts, the delivering of persons from the slavery of sin and Satan, the transforming and renewing of them both inwardly and outwardly; and to the comforting, enlivening, strengthening, and establishing of the saints; all which can never be ascribed to the persuasive language of men, but to the power of God; </a:t>
            </a:r>
          </a:p>
        </p:txBody>
      </p:sp>
    </p:spTree>
    <p:extLst>
      <p:ext uri="{BB962C8B-B14F-4D97-AF65-F5344CB8AC3E}">
        <p14:creationId xmlns:p14="http://schemas.microsoft.com/office/powerpoint/2010/main" val="37091006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0734C-22B8-A903-4386-3ACE17F8BEDE}"/>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BF665AAD-8DD2-2A3A-D215-3836574BFF8B}"/>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DB2363D1-BA30-917B-391F-CC31A0413DDD}"/>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7A09DA64-B1A2-7649-AECD-B25CBA9ABD4D}"/>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D1CAF3C6-7252-4B59-A82A-1025E552D94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67394" name="Rectangle 2">
            <a:extLst>
              <a:ext uri="{FF2B5EF4-FFF2-40B4-BE49-F238E27FC236}">
                <a16:creationId xmlns:a16="http://schemas.microsoft.com/office/drawing/2014/main" id="{D5B84963-28DA-FEC1-F13A-1E4CBD623B0D}"/>
              </a:ext>
            </a:extLst>
          </p:cNvPr>
          <p:cNvSpPr>
            <a:spLocks noGrp="1" noRot="1" noChangeAspect="1" noChangeArrowheads="1" noTextEdit="1"/>
          </p:cNvSpPr>
          <p:nvPr>
            <p:ph type="sldImg"/>
          </p:nvPr>
        </p:nvSpPr>
        <p:spPr>
          <a:xfrm>
            <a:off x="304800" y="304800"/>
            <a:ext cx="6172200" cy="3810000"/>
          </a:xfrm>
          <a:ln/>
        </p:spPr>
      </p:sp>
      <p:sp>
        <p:nvSpPr>
          <p:cNvPr id="1467395" name="Rectangle 3">
            <a:extLst>
              <a:ext uri="{FF2B5EF4-FFF2-40B4-BE49-F238E27FC236}">
                <a16:creationId xmlns:a16="http://schemas.microsoft.com/office/drawing/2014/main" id="{6AA2AC97-CDBD-F75E-E4A0-C0DD29F85D68}"/>
              </a:ext>
            </a:extLst>
          </p:cNvPr>
          <p:cNvSpPr>
            <a:spLocks noGrp="1" noChangeArrowheads="1"/>
          </p:cNvSpPr>
          <p:nvPr>
            <p:ph type="body" idx="1"/>
          </p:nvPr>
        </p:nvSpPr>
        <p:spPr>
          <a:xfrm>
            <a:off x="152400" y="4114800"/>
            <a:ext cx="6553200" cy="4876800"/>
          </a:xfrm>
        </p:spPr>
        <p:txBody>
          <a:bodyPr/>
          <a:lstStyle/>
          <a:p>
            <a:r>
              <a:rPr lang="en-US" altLang="en-US" sz="2000" dirty="0">
                <a:latin typeface="Arial Rounded MT Bold" panose="020F0704030504030204" pitchFamily="34" charset="0"/>
              </a:rPr>
              <a:t>Love Bob Weiner’s exhortation to exercise faith BEFORE getting out of bed.  </a:t>
            </a:r>
          </a:p>
          <a:p>
            <a:r>
              <a:rPr lang="en-US" altLang="en-US" sz="2000" dirty="0">
                <a:latin typeface="Arial Rounded MT Bold" panose="020F0704030504030204" pitchFamily="34" charset="0"/>
              </a:rPr>
              <a:t>Good morning Lord!</a:t>
            </a:r>
          </a:p>
          <a:p>
            <a:r>
              <a:rPr lang="en-US" altLang="en-US" sz="2000" dirty="0">
                <a:latin typeface="Arial Rounded MT Bold" panose="020F0704030504030204" pitchFamily="34" charset="0"/>
              </a:rPr>
              <a:t>Good Lord, it’s morning!</a:t>
            </a:r>
          </a:p>
          <a:p>
            <a:r>
              <a:rPr lang="en-US" altLang="en-US" sz="2000" dirty="0">
                <a:latin typeface="Arial Rounded MT Bold" panose="020F0704030504030204" pitchFamily="34" charset="0"/>
              </a:rPr>
              <a:t>Ask for FAITH to delight in Him all day. </a:t>
            </a:r>
          </a:p>
          <a:p>
            <a:r>
              <a:rPr lang="en-US" altLang="en-US" sz="2000" dirty="0">
                <a:solidFill>
                  <a:schemeClr val="tx1"/>
                </a:solidFill>
                <a:latin typeface="Arial Rounded MT Bold" panose="020F0704030504030204" pitchFamily="34" charset="0"/>
              </a:rPr>
              <a:t>May your Kingdom come, your will be done on earth as in heaven.  </a:t>
            </a:r>
          </a:p>
          <a:p>
            <a:r>
              <a:rPr lang="en-US" altLang="en-US" sz="2000" dirty="0">
                <a:solidFill>
                  <a:schemeClr val="tx1"/>
                </a:solidFill>
                <a:latin typeface="Arial Rounded MT Bold" panose="020F0704030504030204" pitchFamily="34" charset="0"/>
              </a:rPr>
              <a:t>Parallelism, dance with the King.</a:t>
            </a:r>
          </a:p>
        </p:txBody>
      </p:sp>
    </p:spTree>
    <p:extLst>
      <p:ext uri="{BB962C8B-B14F-4D97-AF65-F5344CB8AC3E}">
        <p14:creationId xmlns:p14="http://schemas.microsoft.com/office/powerpoint/2010/main" val="13893405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98384-90FD-3E63-A19D-28DBE7E31C0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9A49011-133A-B13A-A600-A85BA745671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D92494F9-48FC-D1FE-EC42-640ED6A0D0FF}"/>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DA525F19-0043-45F4-3285-38CDC0246F7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922EDA0D-0B83-BBF6-9240-E1414A5D7D50}"/>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D68B095-A065-97A0-33F5-7FD2E5AB04FC}"/>
              </a:ext>
            </a:extLst>
          </p:cNvPr>
          <p:cNvSpPr>
            <a:spLocks noGrp="1" noChangeArrowheads="1"/>
          </p:cNvSpPr>
          <p:nvPr>
            <p:ph type="body" idx="1"/>
          </p:nvPr>
        </p:nvSpPr>
        <p:spPr>
          <a:xfrm>
            <a:off x="152400" y="4114800"/>
            <a:ext cx="6553200" cy="4876800"/>
          </a:xfrm>
        </p:spPr>
        <p:txBody>
          <a:bodyPr/>
          <a:lstStyle/>
          <a:p>
            <a:pPr algn="l"/>
            <a:r>
              <a:rPr lang="en-US" altLang="en-US"/>
              <a:t>https://www.icjc.org/</a:t>
            </a:r>
            <a:endParaRPr lang="en-US" altLang="en-US" dirty="0"/>
          </a:p>
        </p:txBody>
      </p:sp>
      <p:cxnSp>
        <p:nvCxnSpPr>
          <p:cNvPr id="3" name="Straight Connector 2">
            <a:extLst>
              <a:ext uri="{FF2B5EF4-FFF2-40B4-BE49-F238E27FC236}">
                <a16:creationId xmlns:a16="http://schemas.microsoft.com/office/drawing/2014/main" id="{4B4CB3DD-F6FE-F192-FC57-5ADF0C2231B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0917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C764A-61D4-4DD7-F5D0-DC200C3439E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8AD632B-E070-EBB1-FF16-66D04FCEF66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1A9AA81E-167A-8296-CB17-09348BD1603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F09E4FE0-5FA4-913D-417A-1438F9B4D2E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361A6FC-D540-4073-782C-922CBDE78B1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D28FE780-E277-7782-AF87-B992078131CF}"/>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ED4FD35A-2C05-35D4-DA0B-ED3FC72990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0483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D2BDD-90ED-C048-F01B-16F9A591C23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C4A8E117-3AAF-A763-72B4-24727167C11C}"/>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May Your Kingdom Come Mt 6.10</a:t>
            </a:r>
            <a:endParaRPr kumimoji="0" lang="en-US" altLang="en-US" sz="1200" b="0" i="0" u="none" strike="noStrike" kern="1200" cap="none" spc="0" normalizeH="0" baseline="0" noProof="0" dirty="0">
              <a:ln>
                <a:noFill/>
              </a:ln>
              <a:effectLst/>
              <a:uLnTx/>
              <a:uFillTx/>
              <a:latin typeface="Arial" charset="0"/>
              <a:ea typeface="+mn-ea"/>
              <a:cs typeface="Arial" charset="0"/>
            </a:endParaRPr>
          </a:p>
        </p:txBody>
      </p:sp>
      <p:sp>
        <p:nvSpPr>
          <p:cNvPr id="5" name="Rectangle 3">
            <a:extLst>
              <a:ext uri="{FF2B5EF4-FFF2-40B4-BE49-F238E27FC236}">
                <a16:creationId xmlns:a16="http://schemas.microsoft.com/office/drawing/2014/main" id="{B7BF3B6A-B677-1135-E317-6C4A236BC08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effectLst/>
                <a:uLnTx/>
                <a:uFillTx/>
                <a:latin typeface="Arial" charset="0"/>
                <a:ea typeface="+mn-ea"/>
                <a:cs typeface="Arial" charset="0"/>
              </a:rPr>
              <a:t>June 6, 2026 5786</a:t>
            </a:r>
            <a:endParaRPr kumimoji="0" lang="en-US" altLang="en-US" sz="1200" b="0" i="0" u="none" strike="noStrike" kern="1200" cap="none" spc="0" normalizeH="0" baseline="0" noProof="0" dirty="0">
              <a:ln>
                <a:noFill/>
              </a:ln>
              <a:effectLst/>
              <a:uLnTx/>
              <a:uFillTx/>
              <a:latin typeface="Arial" charset="0"/>
              <a:ea typeface="+mn-ea"/>
              <a:cs typeface="Arial" charset="0"/>
            </a:endParaRPr>
          </a:p>
        </p:txBody>
      </p:sp>
      <p:sp>
        <p:nvSpPr>
          <p:cNvPr id="6" name="Rectangle 7">
            <a:extLst>
              <a:ext uri="{FF2B5EF4-FFF2-40B4-BE49-F238E27FC236}">
                <a16:creationId xmlns:a16="http://schemas.microsoft.com/office/drawing/2014/main" id="{BC546FAC-386F-E2C4-F404-2E373507113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0E894216-8785-5201-8679-99409C5D609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0C73F5F-CB22-62DB-095F-650194BE4F6B}"/>
              </a:ext>
            </a:extLst>
          </p:cNvPr>
          <p:cNvSpPr>
            <a:spLocks noGrp="1" noChangeArrowheads="1"/>
          </p:cNvSpPr>
          <p:nvPr>
            <p:ph type="body" idx="1"/>
          </p:nvPr>
        </p:nvSpPr>
        <p:spPr>
          <a:xfrm>
            <a:off x="152400" y="4114800"/>
            <a:ext cx="6553200" cy="4876800"/>
          </a:xfrm>
        </p:spPr>
        <p:txBody>
          <a:bodyPr/>
          <a:lstStyle/>
          <a:p>
            <a:pPr algn="l"/>
            <a:r>
              <a:rPr lang="en-US" altLang="en-US" dirty="0"/>
              <a:t>https://kingdomcomekc.base44.app/</a:t>
            </a:r>
          </a:p>
        </p:txBody>
      </p:sp>
      <p:cxnSp>
        <p:nvCxnSpPr>
          <p:cNvPr id="3" name="Straight Connector 2">
            <a:extLst>
              <a:ext uri="{FF2B5EF4-FFF2-40B4-BE49-F238E27FC236}">
                <a16:creationId xmlns:a16="http://schemas.microsoft.com/office/drawing/2014/main" id="{28A2CECF-F313-9B93-2948-C3332081FF7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7968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9265E-90CC-F9EA-3B29-2BA608E431D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0C53E2D-1998-65E2-FDB4-00F7D08716D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397D95E6-DB03-09D6-70DC-259B87CC049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15005222-31F7-6783-C2F7-B1855D5F78B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1FEC2F6-5405-9267-0B5C-AE2492563C31}"/>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45783D3-2B8D-5AA9-F072-D9554801AA36}"/>
              </a:ext>
            </a:extLst>
          </p:cNvPr>
          <p:cNvSpPr>
            <a:spLocks noGrp="1" noChangeArrowheads="1"/>
          </p:cNvSpPr>
          <p:nvPr>
            <p:ph type="body" idx="1"/>
          </p:nvPr>
        </p:nvSpPr>
        <p:spPr>
          <a:xfrm>
            <a:off x="152400" y="4114800"/>
            <a:ext cx="6553200" cy="4876800"/>
          </a:xfrm>
        </p:spPr>
        <p:txBody>
          <a:bodyPr/>
          <a:lstStyle/>
          <a:p>
            <a:pPr algn="l"/>
            <a:r>
              <a:rPr lang="en-US" altLang="en-US" dirty="0"/>
              <a:t>2</a:t>
            </a:r>
            <a:r>
              <a:rPr lang="en-US" altLang="en-US" baseline="30000" dirty="0"/>
              <a:t>nd</a:t>
            </a:r>
            <a:r>
              <a:rPr lang="en-US" altLang="en-US" dirty="0"/>
              <a:t> largest mosque in the US is being build on Roe Ave </a:t>
            </a:r>
          </a:p>
        </p:txBody>
      </p:sp>
      <p:cxnSp>
        <p:nvCxnSpPr>
          <p:cNvPr id="3" name="Straight Connector 2">
            <a:extLst>
              <a:ext uri="{FF2B5EF4-FFF2-40B4-BE49-F238E27FC236}">
                <a16:creationId xmlns:a16="http://schemas.microsoft.com/office/drawing/2014/main" id="{F89B99F2-8B37-73D0-B0BE-11BDF1D0AF5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8812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F5400-3C0B-9802-3EF5-567A372B884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BFD514D-77F8-E0AD-24D0-FA11ED005EF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3F411A44-D150-BB15-42CC-0379F69D650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C7CB0132-E69D-2F8F-8550-470578E94E3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D70764D-186A-6634-6DBB-E283DE643B2F}"/>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65602E34-50B4-F4AB-3E89-4C61719B29F0}"/>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972EEA31-7315-05A4-CA8F-516242ED7C38}"/>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8699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E1B35-3AE6-27E9-A8FF-E37CD92DD5AD}"/>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18E2160D-15D0-DB01-4842-7FC23117B00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32ABF01C-A272-9E66-A5FF-4B0FF27EB31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34DADDD6-1126-84A4-1DCD-D20B6F5F2F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76F61BE-7B30-6B11-C93A-33CC914E022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9084512-368D-5EAC-E39B-B9D6EEB603C6}"/>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8FC3533D-3612-6680-1A1C-468079D77EFF}"/>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141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9BECF-E3CE-E233-5AA1-7251F54D234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1E22616-E017-A11E-6E92-F62EA535A6C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D0D007B6-4802-1619-D023-6D84813C2AA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1C7205AC-C068-2BB0-8317-B3B2DEF0271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C530C1A-0CA1-3DF3-A204-ADDFDFAD94F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B30D2515-0782-4666-0A3F-D1FFC44D583E}"/>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1BA733B3-07E2-3858-0675-C76C274FD4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7119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CAD0D-BC04-A309-C999-443AB88CFB5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4C1493E-D4DF-55E8-5B04-C60BEC8A39EA}"/>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7E0DCFD1-63A8-9B11-7B59-21F8B138F19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BFB08BC0-C8AA-9531-2948-126A5E9124C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5A53760B-1F83-3E33-FEED-E057E135DA0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6573818-6261-C506-4964-46A05490C5CC}"/>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08F8D33-E05B-D129-0D3A-5D7B595F338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88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6B88A-186C-7353-7A19-B5E4EAC1DDA7}"/>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A655D226-98F4-7841-FC7A-C8A434454237}"/>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22F2D36C-3413-EF26-E6D8-6CD0B10706F3}"/>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FCD9833F-AB20-DB9D-C839-25889A922ABF}"/>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546B708C-8149-442D-805E-D0A0B7A222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11074" name="Rectangle 2">
            <a:extLst>
              <a:ext uri="{FF2B5EF4-FFF2-40B4-BE49-F238E27FC236}">
                <a16:creationId xmlns:a16="http://schemas.microsoft.com/office/drawing/2014/main" id="{E425771B-4944-7118-0DC5-2633DC73C311}"/>
              </a:ext>
            </a:extLst>
          </p:cNvPr>
          <p:cNvSpPr>
            <a:spLocks noGrp="1" noRot="1" noChangeAspect="1" noChangeArrowheads="1" noTextEdit="1"/>
          </p:cNvSpPr>
          <p:nvPr>
            <p:ph type="sldImg"/>
          </p:nvPr>
        </p:nvSpPr>
        <p:spPr>
          <a:xfrm>
            <a:off x="68263" y="304800"/>
            <a:ext cx="6772275" cy="3810000"/>
          </a:xfrm>
          <a:ln/>
        </p:spPr>
      </p:sp>
      <p:sp>
        <p:nvSpPr>
          <p:cNvPr id="1411075" name="Rectangle 3">
            <a:extLst>
              <a:ext uri="{FF2B5EF4-FFF2-40B4-BE49-F238E27FC236}">
                <a16:creationId xmlns:a16="http://schemas.microsoft.com/office/drawing/2014/main" id="{79E62358-529F-7E4E-D269-06100CDDC7C7}"/>
              </a:ext>
            </a:extLst>
          </p:cNvPr>
          <p:cNvSpPr>
            <a:spLocks noGrp="1" noChangeArrowheads="1"/>
          </p:cNvSpPr>
          <p:nvPr>
            <p:ph type="body" idx="1"/>
          </p:nvPr>
        </p:nvSpPr>
        <p:spPr>
          <a:xfrm>
            <a:off x="152400" y="4114800"/>
            <a:ext cx="6553200" cy="4876800"/>
          </a:xfrm>
        </p:spPr>
        <p:txBody>
          <a:bodyPr/>
          <a:lstStyle/>
          <a:p>
            <a:r>
              <a:rPr lang="en-US" altLang="en-US" sz="2000" dirty="0" err="1">
                <a:latin typeface="Arial Rounded MT Bold" panose="020F0704030504030204" pitchFamily="34" charset="0"/>
              </a:rPr>
              <a:t>Shmot</a:t>
            </a:r>
            <a:r>
              <a:rPr lang="en-US" altLang="en-US" sz="2000" dirty="0">
                <a:latin typeface="Arial Rounded MT Bold" panose="020F0704030504030204" pitchFamily="34" charset="0"/>
              </a:rPr>
              <a:t> 20.2 Kingship claimed over Israel</a:t>
            </a:r>
          </a:p>
          <a:p>
            <a:r>
              <a:rPr lang="en-US" altLang="en-US" sz="2000" dirty="0">
                <a:latin typeface="Arial Rounded MT Bold" panose="020F0704030504030204" pitchFamily="34" charset="0"/>
              </a:rPr>
              <a:t>Invisible Kingdom, Universal Kingdom, National Kingdom</a:t>
            </a:r>
          </a:p>
        </p:txBody>
      </p:sp>
    </p:spTree>
    <p:extLst>
      <p:ext uri="{BB962C8B-B14F-4D97-AF65-F5344CB8AC3E}">
        <p14:creationId xmlns:p14="http://schemas.microsoft.com/office/powerpoint/2010/main" val="14458919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A96CD-2E17-232E-C371-79EF9AFB204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E9AD08B-4F41-6BAA-76E0-1384B12123E3}"/>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D877E5B9-B71A-454C-F244-34790947466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FB68CF46-B4D2-1EC4-1B3B-2F78D82BCF4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E86F6EB-09E6-A942-8A25-F3163FF405E6}"/>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814AEC5-5C66-657B-3DD9-0FCEC9BFE526}"/>
              </a:ext>
            </a:extLst>
          </p:cNvPr>
          <p:cNvSpPr>
            <a:spLocks noGrp="1" noChangeArrowheads="1"/>
          </p:cNvSpPr>
          <p:nvPr>
            <p:ph type="body" idx="1"/>
          </p:nvPr>
        </p:nvSpPr>
        <p:spPr>
          <a:xfrm>
            <a:off x="152400" y="4114800"/>
            <a:ext cx="6553200" cy="4876800"/>
          </a:xfrm>
        </p:spPr>
        <p:txBody>
          <a:bodyPr/>
          <a:lstStyle/>
          <a:p>
            <a:pPr algn="l"/>
            <a:r>
              <a:rPr lang="en-US" altLang="en-US" dirty="0"/>
              <a:t>https://www.worthynews.com/114071-underground-church-thrives-in-iran-amid-war-seizing-spiritual-turning-point</a:t>
            </a:r>
          </a:p>
        </p:txBody>
      </p:sp>
      <p:cxnSp>
        <p:nvCxnSpPr>
          <p:cNvPr id="3" name="Straight Connector 2">
            <a:extLst>
              <a:ext uri="{FF2B5EF4-FFF2-40B4-BE49-F238E27FC236}">
                <a16:creationId xmlns:a16="http://schemas.microsoft.com/office/drawing/2014/main" id="{0C470B51-83C0-BBD5-DB5E-8CA9F53A84E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0741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E9A51-4948-B5AE-5B4D-2E88196B89C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13C6B80-E192-8EDF-1864-DA912DB671A5}"/>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6F904612-80B5-2E4F-0E91-13F45B7117A6}"/>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ABBAE24F-D382-493B-9DF0-F21B235762F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9CD3747-F5F9-4D5C-AAA2-65643813A5CA}"/>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6BD57C9-7006-59C7-26AE-6FFC1F30441D}"/>
              </a:ext>
            </a:extLst>
          </p:cNvPr>
          <p:cNvSpPr>
            <a:spLocks noGrp="1" noChangeArrowheads="1"/>
          </p:cNvSpPr>
          <p:nvPr>
            <p:ph type="body" idx="1"/>
          </p:nvPr>
        </p:nvSpPr>
        <p:spPr>
          <a:xfrm>
            <a:off x="152400" y="4114800"/>
            <a:ext cx="6553200" cy="4876800"/>
          </a:xfrm>
        </p:spPr>
        <p:txBody>
          <a:bodyPr/>
          <a:lstStyle/>
          <a:p>
            <a:pPr algn="l"/>
            <a:r>
              <a:rPr lang="en-US" altLang="en-US" dirty="0"/>
              <a:t>https://www.worthynews.com/114071-underground-church-thrives-in-iran-amid-war-seizing-spiritual-turning-point</a:t>
            </a:r>
          </a:p>
        </p:txBody>
      </p:sp>
      <p:cxnSp>
        <p:nvCxnSpPr>
          <p:cNvPr id="3" name="Straight Connector 2">
            <a:extLst>
              <a:ext uri="{FF2B5EF4-FFF2-40B4-BE49-F238E27FC236}">
                <a16:creationId xmlns:a16="http://schemas.microsoft.com/office/drawing/2014/main" id="{69EB2F81-B062-65F5-9427-4A4DA8403084}"/>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3964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5008A-43D5-87F9-F65D-90B06028482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1AB490E-CD92-1753-42A0-B5DB7A7DA0A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EAE74F63-6D52-2865-2EBD-7C6984FE71A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A93E5A7E-8BB8-EF6D-867E-76A283C94F0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DDADCEE-C24C-EF41-72CF-AEEC6D797D9C}"/>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5284CA8-F9C4-9B1F-045B-FB52A8D2FCA9}"/>
              </a:ext>
            </a:extLst>
          </p:cNvPr>
          <p:cNvSpPr>
            <a:spLocks noGrp="1" noChangeArrowheads="1"/>
          </p:cNvSpPr>
          <p:nvPr>
            <p:ph type="body" idx="1"/>
          </p:nvPr>
        </p:nvSpPr>
        <p:spPr>
          <a:xfrm>
            <a:off x="152400" y="4114800"/>
            <a:ext cx="6553200" cy="4876800"/>
          </a:xfrm>
        </p:spPr>
        <p:txBody>
          <a:bodyPr/>
          <a:lstStyle/>
          <a:p>
            <a:pPr algn="l"/>
            <a:r>
              <a:rPr lang="en-US" altLang="en-US" dirty="0"/>
              <a:t>https://www.worthynews.com/114071-underground-church-thrives-in-iran-amid-war-seizing-spiritual-turning-point</a:t>
            </a:r>
          </a:p>
        </p:txBody>
      </p:sp>
      <p:cxnSp>
        <p:nvCxnSpPr>
          <p:cNvPr id="3" name="Straight Connector 2">
            <a:extLst>
              <a:ext uri="{FF2B5EF4-FFF2-40B4-BE49-F238E27FC236}">
                <a16:creationId xmlns:a16="http://schemas.microsoft.com/office/drawing/2014/main" id="{DC0B0B12-DB03-F89A-2DBB-D7278BEDDD5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9484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4CB50-36F6-798E-33AF-6ED6A572278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4FAF7093-FBB5-8CE0-47AF-5B0C8F80B3A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C6A2B884-DF51-C0D3-13CD-2959348DF5C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A23F8A0A-219B-5182-E8F7-2CBC76CCFB8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BE0DD097-9970-70C8-A0B9-102630E6242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5D198C7A-1637-8A61-EBC0-42B34B53ECD0}"/>
              </a:ext>
            </a:extLst>
          </p:cNvPr>
          <p:cNvSpPr>
            <a:spLocks noGrp="1" noChangeArrowheads="1"/>
          </p:cNvSpPr>
          <p:nvPr>
            <p:ph type="body" idx="1"/>
          </p:nvPr>
        </p:nvSpPr>
        <p:spPr>
          <a:xfrm>
            <a:off x="152400" y="4114800"/>
            <a:ext cx="6553200" cy="4876800"/>
          </a:xfrm>
        </p:spPr>
        <p:txBody>
          <a:bodyPr/>
          <a:lstStyle/>
          <a:p>
            <a:pPr algn="l"/>
            <a:r>
              <a:rPr lang="en-US" altLang="en-US" dirty="0"/>
              <a:t>https://www.worthynews.com/114071-underground-church-thrives-in-iran-amid-war-seizing-spiritual-turning-point</a:t>
            </a:r>
          </a:p>
        </p:txBody>
      </p:sp>
      <p:cxnSp>
        <p:nvCxnSpPr>
          <p:cNvPr id="3" name="Straight Connector 2">
            <a:extLst>
              <a:ext uri="{FF2B5EF4-FFF2-40B4-BE49-F238E27FC236}">
                <a16:creationId xmlns:a16="http://schemas.microsoft.com/office/drawing/2014/main" id="{36B424F8-8029-0D53-2A22-17C4C21C0D7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3235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2BCF-735C-E11E-0A09-E2D01CA0D3A6}"/>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35743E0-E220-9722-BE97-4910F75716B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FA74AB4A-94D6-94BD-1929-01461720E02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E6D71AC6-60A9-1FC6-04CA-45E5C7DBA59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55F3D07-16B1-23D4-6ABD-216B90177EF2}"/>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EAEA7EEA-5AD5-7AFB-9D42-3B9834D6BBD5}"/>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C9BC09BA-2EE7-8B6B-B80D-72D7744F64AC}"/>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0359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1FADB-964C-7780-2830-A60D6B2C6052}"/>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B8117FFB-32FE-B33F-0B73-8DBBA81C278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9D018DAF-145E-DFA3-C004-F19F5A055984}"/>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3D0B6F72-88A9-D07E-CA69-2C4DCBFC115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C83D7D68-26D9-51AF-4630-1D4F76D5CC89}"/>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DAF2746-5CF3-FCC8-F282-BA3DDB9BFCE3}"/>
              </a:ext>
            </a:extLst>
          </p:cNvPr>
          <p:cNvSpPr>
            <a:spLocks noGrp="1" noChangeArrowheads="1"/>
          </p:cNvSpPr>
          <p:nvPr>
            <p:ph type="body" idx="1"/>
          </p:nvPr>
        </p:nvSpPr>
        <p:spPr>
          <a:xfrm>
            <a:off x="152400" y="4114800"/>
            <a:ext cx="6553200" cy="4876800"/>
          </a:xfrm>
        </p:spPr>
        <p:txBody>
          <a:bodyPr/>
          <a:lstStyle/>
          <a:p>
            <a:pPr algn="l"/>
            <a:r>
              <a:rPr lang="en-US" altLang="en-US" dirty="0"/>
              <a:t>https://www.jpost.com/israel-news/defense-news/article-898063?utm_source=activetrail&amp;utm_medium=email&amp;utm_campaign=June202026</a:t>
            </a:r>
          </a:p>
        </p:txBody>
      </p:sp>
      <p:cxnSp>
        <p:nvCxnSpPr>
          <p:cNvPr id="3" name="Straight Connector 2">
            <a:extLst>
              <a:ext uri="{FF2B5EF4-FFF2-40B4-BE49-F238E27FC236}">
                <a16:creationId xmlns:a16="http://schemas.microsoft.com/office/drawing/2014/main" id="{6F9815BB-9DE5-2985-B1E8-E0F2DAF5B2A5}"/>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727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50192-358E-A1F7-9C7A-53E5ED7EA6F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EBA5F79-3359-B869-9610-A847722C9158}"/>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DECF3E99-210A-83D4-6BD7-416B78C0F62A}"/>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9DB0B758-E62E-91F3-45FD-C752C0F90C2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FE81EE5-3209-F372-8EAD-4CB6C00E006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31D8E827-DAF6-16C5-FF90-AC0CC766EBAF}"/>
              </a:ext>
            </a:extLst>
          </p:cNvPr>
          <p:cNvSpPr>
            <a:spLocks noGrp="1" noChangeArrowheads="1"/>
          </p:cNvSpPr>
          <p:nvPr>
            <p:ph type="body" idx="1"/>
          </p:nvPr>
        </p:nvSpPr>
        <p:spPr>
          <a:xfrm>
            <a:off x="152400" y="4114800"/>
            <a:ext cx="6553200" cy="4876800"/>
          </a:xfrm>
        </p:spPr>
        <p:txBody>
          <a:bodyPr/>
          <a:lstStyle/>
          <a:p>
            <a:pPr algn="l"/>
            <a:r>
              <a:rPr lang="en-US" altLang="en-US" dirty="0"/>
              <a:t>https://www.jpost.com/israel-news/defense-news/article-898063?utm_source=activetrail&amp;utm_medium=email&amp;utm_campaign=June202026</a:t>
            </a:r>
          </a:p>
        </p:txBody>
      </p:sp>
      <p:cxnSp>
        <p:nvCxnSpPr>
          <p:cNvPr id="3" name="Straight Connector 2">
            <a:extLst>
              <a:ext uri="{FF2B5EF4-FFF2-40B4-BE49-F238E27FC236}">
                <a16:creationId xmlns:a16="http://schemas.microsoft.com/office/drawing/2014/main" id="{B1369890-1B06-FC49-04F2-4905D1C869FD}"/>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5804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497EF-4FF4-8044-2A68-BCF13F859B63}"/>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CF71078-2DB2-D5AD-B0FA-E6E210A1DFEF}"/>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117EAC70-EE84-A976-D1DC-B503D2F18F2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DAD59D5D-E922-8B97-F16D-5E1A0E676AD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E04B224-71AC-E6F1-1565-F677705E8C2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211562DB-537C-B201-E9B6-F5532226417A}"/>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689F4086-2FA7-E0AB-B5DE-7BDF480FF711}"/>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9757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C2640-987B-FB5F-C8F6-015DCD149A3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7F1C0145-1EA5-8460-6F3C-D6E53213322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FA380C0D-54D4-8E69-DE7B-ADFEA824A0B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508FC8BF-AC0E-48F2-75FF-F2A17528C841}"/>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87AD6FD8-1CCB-CD72-D539-0D18AC8E61DD}"/>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AEA6DA3-1CC1-56FC-B60D-7C8658361E9D}"/>
              </a:ext>
            </a:extLst>
          </p:cNvPr>
          <p:cNvSpPr>
            <a:spLocks noGrp="1" noChangeArrowheads="1"/>
          </p:cNvSpPr>
          <p:nvPr>
            <p:ph type="body" idx="1"/>
          </p:nvPr>
        </p:nvSpPr>
        <p:spPr>
          <a:xfrm>
            <a:off x="152400" y="4114800"/>
            <a:ext cx="6553200" cy="4876800"/>
          </a:xfrm>
        </p:spPr>
        <p:txBody>
          <a:bodyPr/>
          <a:lstStyle/>
          <a:p>
            <a:pPr algn="l"/>
            <a:r>
              <a:rPr lang="en-US" altLang="en-US" dirty="0"/>
              <a:t>https://www.drjamesdobson.org/wp-content/uploads/2026/06/Family-Talk-Web-06_05.png</a:t>
            </a:r>
          </a:p>
        </p:txBody>
      </p:sp>
      <p:cxnSp>
        <p:nvCxnSpPr>
          <p:cNvPr id="3" name="Straight Connector 2">
            <a:extLst>
              <a:ext uri="{FF2B5EF4-FFF2-40B4-BE49-F238E27FC236}">
                <a16:creationId xmlns:a16="http://schemas.microsoft.com/office/drawing/2014/main" id="{2BC2B3D3-350A-CD3E-5C3E-A5330AEF8509}"/>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06069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Your Kingdom Come Mt 6.10</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6, 2026 5786</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sz="1050" dirty="0"/>
              <a:t>https://i.pinimg.com/736x/45/91/79/4591798a2b39a5d7a0cf65005bc7dbd2.jpg</a:t>
            </a:r>
          </a:p>
        </p:txBody>
      </p:sp>
    </p:spTree>
    <p:extLst>
      <p:ext uri="{BB962C8B-B14F-4D97-AF65-F5344CB8AC3E}">
        <p14:creationId xmlns:p14="http://schemas.microsoft.com/office/powerpoint/2010/main" val="639997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85F7D-375C-DFE4-941B-A911904EE043}"/>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8D314166-8D1E-37B2-1305-0832C9871AC5}"/>
              </a:ext>
            </a:extLst>
          </p:cNvPr>
          <p:cNvSpPr>
            <a:spLocks noGrp="1" noChangeArrowheads="1"/>
          </p:cNvSpPr>
          <p:nvPr>
            <p:ph type="hdr"/>
          </p:nvPr>
        </p:nvSpPr>
        <p:spPr>
          <a:ln/>
        </p:spPr>
        <p:txBody>
          <a:bodyPr/>
          <a:lstStyle/>
          <a:p>
            <a:pPr marL="0" marR="0" lvl="0" indent="0" algn="l"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May Your Kingdom Come Mt 6.10</a:t>
            </a:r>
          </a:p>
        </p:txBody>
      </p:sp>
      <p:sp>
        <p:nvSpPr>
          <p:cNvPr id="3" name="Rectangle 6">
            <a:extLst>
              <a:ext uri="{FF2B5EF4-FFF2-40B4-BE49-F238E27FC236}">
                <a16:creationId xmlns:a16="http://schemas.microsoft.com/office/drawing/2014/main" id="{6D03A6B0-8B0A-8461-F3CB-F34838C9C498}"/>
              </a:ext>
            </a:extLst>
          </p:cNvPr>
          <p:cNvSpPr>
            <a:spLocks noGrp="1" noChangeArrowheads="1"/>
          </p:cNvSpPr>
          <p:nvPr>
            <p:ph type="dt"/>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t>June 6, 2026 5786</a:t>
            </a:r>
          </a:p>
        </p:txBody>
      </p:sp>
      <p:sp>
        <p:nvSpPr>
          <p:cNvPr id="5" name="Rectangle 10">
            <a:extLst>
              <a:ext uri="{FF2B5EF4-FFF2-40B4-BE49-F238E27FC236}">
                <a16:creationId xmlns:a16="http://schemas.microsoft.com/office/drawing/2014/main" id="{5C634F40-BD97-6C98-E496-20587E32611E}"/>
              </a:ext>
            </a:extLst>
          </p:cNvPr>
          <p:cNvSpPr>
            <a:spLocks noGrp="1" noChangeArrowheads="1"/>
          </p:cNvSpPr>
          <p:nvPr>
            <p:ph type="sldNum"/>
          </p:nvPr>
        </p:nvSpPr>
        <p:spPr>
          <a:ln/>
        </p:spPr>
        <p:txBody>
          <a:body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546B708C-8149-442D-805E-D0A0B7A222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Arial Unicode MS" pitchFamily="34" charset="-128"/>
              <a:cs typeface="Arial" panose="020B0604020202020204" pitchFamily="34" charset="0"/>
            </a:endParaRPr>
          </a:p>
        </p:txBody>
      </p:sp>
      <p:sp>
        <p:nvSpPr>
          <p:cNvPr id="1411074" name="Rectangle 2">
            <a:extLst>
              <a:ext uri="{FF2B5EF4-FFF2-40B4-BE49-F238E27FC236}">
                <a16:creationId xmlns:a16="http://schemas.microsoft.com/office/drawing/2014/main" id="{13FD7B9E-B985-D697-6129-69313942E422}"/>
              </a:ext>
            </a:extLst>
          </p:cNvPr>
          <p:cNvSpPr>
            <a:spLocks noGrp="1" noRot="1" noChangeAspect="1" noChangeArrowheads="1" noTextEdit="1"/>
          </p:cNvSpPr>
          <p:nvPr>
            <p:ph type="sldImg"/>
          </p:nvPr>
        </p:nvSpPr>
        <p:spPr>
          <a:xfrm>
            <a:off x="68263" y="304800"/>
            <a:ext cx="6772275" cy="3810000"/>
          </a:xfrm>
          <a:ln/>
        </p:spPr>
      </p:sp>
      <p:sp>
        <p:nvSpPr>
          <p:cNvPr id="1411075" name="Rectangle 3">
            <a:extLst>
              <a:ext uri="{FF2B5EF4-FFF2-40B4-BE49-F238E27FC236}">
                <a16:creationId xmlns:a16="http://schemas.microsoft.com/office/drawing/2014/main" id="{8C6ABEF0-EC0D-8C79-8E41-E33F3913DAAE}"/>
              </a:ext>
            </a:extLst>
          </p:cNvPr>
          <p:cNvSpPr>
            <a:spLocks noGrp="1" noChangeArrowheads="1"/>
          </p:cNvSpPr>
          <p:nvPr>
            <p:ph type="body" idx="1"/>
          </p:nvPr>
        </p:nvSpPr>
        <p:spPr>
          <a:xfrm>
            <a:off x="152400" y="4114800"/>
            <a:ext cx="6553200" cy="4876800"/>
          </a:xfrm>
        </p:spPr>
        <p:txBody>
          <a:bodyPr/>
          <a:lstStyle/>
          <a:p>
            <a:endParaRPr lang="en-US" altLang="en-US" sz="2000" dirty="0">
              <a:latin typeface="Arial Rounded MT Bold" panose="020F0704030504030204" pitchFamily="34" charset="0"/>
            </a:endParaRPr>
          </a:p>
        </p:txBody>
      </p:sp>
    </p:spTree>
    <p:extLst>
      <p:ext uri="{BB962C8B-B14F-4D97-AF65-F5344CB8AC3E}">
        <p14:creationId xmlns:p14="http://schemas.microsoft.com/office/powerpoint/2010/main" val="13475459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Your Kingdom Come Mt 6.10</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6, 2026 5786</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r>
              <a:rPr lang="en-US" altLang="en-US" dirty="0"/>
              <a:t>“As you wish”</a:t>
            </a:r>
          </a:p>
        </p:txBody>
      </p:sp>
    </p:spTree>
    <p:extLst>
      <p:ext uri="{BB962C8B-B14F-4D97-AF65-F5344CB8AC3E}">
        <p14:creationId xmlns:p14="http://schemas.microsoft.com/office/powerpoint/2010/main" val="30407457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Your Kingdom Come Mt 6.10</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6, 2026 5786</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330409452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2200F-759F-451D-6C97-821077D3EA9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01E2A9E8-23B0-C37B-5E97-99B8122E2A00}"/>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4338E334-6DB8-93EC-0A73-8BFA64B8F9FE}"/>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4A11078E-2BAE-F935-A906-F338CA122D8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17778C0-2E6C-4ACE-626D-886EA28F59A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77BBEDD2-79D9-4D87-3456-8752345C3751}"/>
              </a:ext>
            </a:extLst>
          </p:cNvPr>
          <p:cNvSpPr>
            <a:spLocks noGrp="1" noChangeArrowheads="1"/>
          </p:cNvSpPr>
          <p:nvPr>
            <p:ph type="body" idx="1"/>
          </p:nvPr>
        </p:nvSpPr>
        <p:spPr>
          <a:xfrm>
            <a:off x="152400" y="4114800"/>
            <a:ext cx="6553200" cy="4876800"/>
          </a:xfrm>
        </p:spPr>
        <p:txBody>
          <a:bodyPr/>
          <a:lstStyle/>
          <a:p>
            <a:pPr algn="l"/>
            <a:endParaRPr lang="en-US" altLang="en-US" dirty="0"/>
          </a:p>
        </p:txBody>
      </p:sp>
      <p:cxnSp>
        <p:nvCxnSpPr>
          <p:cNvPr id="3" name="Straight Connector 2">
            <a:extLst>
              <a:ext uri="{FF2B5EF4-FFF2-40B4-BE49-F238E27FC236}">
                <a16:creationId xmlns:a16="http://schemas.microsoft.com/office/drawing/2014/main" id="{0BE6349E-CBA2-79CF-1610-AA171DA9F97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4539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0A66E-9AF7-F64F-6927-5CBC9ABDFB5B}"/>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24C80CA-07D1-4164-0F73-01705E10D1E6}"/>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3">
            <a:extLst>
              <a:ext uri="{FF2B5EF4-FFF2-40B4-BE49-F238E27FC236}">
                <a16:creationId xmlns:a16="http://schemas.microsoft.com/office/drawing/2014/main" id="{FBA765E7-A1CD-7302-1038-2C6FBC581885}"/>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1BD40BA0-916F-D025-F1FB-9B6D2D59EBB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4F1092FE-1BB7-14D2-C2AC-E0DB8836914B}"/>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0EE3D7AB-7300-0C60-0965-97D190E1AD21}"/>
              </a:ext>
            </a:extLst>
          </p:cNvPr>
          <p:cNvSpPr>
            <a:spLocks noGrp="1" noChangeArrowheads="1"/>
          </p:cNvSpPr>
          <p:nvPr>
            <p:ph type="body" idx="1"/>
          </p:nvPr>
        </p:nvSpPr>
        <p:spPr>
          <a:xfrm>
            <a:off x="152400" y="4114800"/>
            <a:ext cx="6553200" cy="4876800"/>
          </a:xfrm>
        </p:spPr>
        <p:txBody>
          <a:bodyPr/>
          <a:lstStyle/>
          <a:p>
            <a:pPr algn="l"/>
            <a:r>
              <a:rPr lang="en-US" altLang="en-US" sz="1100" dirty="0"/>
              <a:t>https://www.jns.org/news/u-s-news/dems-distance-themselves-from-</a:t>
            </a:r>
            <a:r>
              <a:rPr lang="en-US" altLang="en-US" sz="1100" dirty="0">
                <a:solidFill>
                  <a:srgbClr val="FF0000"/>
                </a:solidFill>
              </a:rPr>
              <a:t>texas-candidate-calling-for-zionists-to-be-imprisoned-</a:t>
            </a:r>
            <a:r>
              <a:rPr lang="en-US" altLang="en-US" sz="1100" dirty="0"/>
              <a:t>castrated?utm_campaign=Daily%20Syndicate%20Emails&amp;utm_medium=email&amp;_hsenc=p2ANqtz--d_wfrIgu_ElL90n3Jpa4UFvkHXR7Yjl4LkKzQFX-3l-lQ1Hv6iA8_Gu_aEjqr8Wh5PSUJ86FMeCdkqUyix71W2bZXcA&amp;_hsmi=136346184&amp;utm_content=136346184&amp;utm_source=hs_email</a:t>
            </a:r>
          </a:p>
        </p:txBody>
      </p:sp>
      <p:cxnSp>
        <p:nvCxnSpPr>
          <p:cNvPr id="3" name="Straight Connector 2">
            <a:extLst>
              <a:ext uri="{FF2B5EF4-FFF2-40B4-BE49-F238E27FC236}">
                <a16:creationId xmlns:a16="http://schemas.microsoft.com/office/drawing/2014/main" id="{0B04FD40-D7E0-30B9-FB54-181E2E8E3CE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904672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AEC1-ECC3-98B0-C380-6901D1F89A0F}"/>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630BE5D2-0999-45C8-4D18-40A7C9B1D037}"/>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May Your Kingdom Come Mt 6.10</a:t>
            </a:r>
            <a:endParaRPr kumimoji="0" lang="en-US" alt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5" name="Rectangle 3">
            <a:extLst>
              <a:ext uri="{FF2B5EF4-FFF2-40B4-BE49-F238E27FC236}">
                <a16:creationId xmlns:a16="http://schemas.microsoft.com/office/drawing/2014/main" id="{2D60F93E-F6A9-F5AD-2C5E-37375D6691F8}"/>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DAA73F7D-EACB-9D92-A216-E81B5FB32CC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35A6A5A7-57A4-7A9F-2AEE-5C111A12372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A19EB647-4670-ABBC-9F9B-14CA2FA8971A}"/>
              </a:ext>
            </a:extLst>
          </p:cNvPr>
          <p:cNvSpPr>
            <a:spLocks noGrp="1" noChangeArrowheads="1"/>
          </p:cNvSpPr>
          <p:nvPr>
            <p:ph type="body" idx="1"/>
          </p:nvPr>
        </p:nvSpPr>
        <p:spPr>
          <a:xfrm>
            <a:off x="152400" y="4114800"/>
            <a:ext cx="6553200" cy="4876800"/>
          </a:xfrm>
        </p:spPr>
        <p:txBody>
          <a:bodyPr/>
          <a:lstStyle/>
          <a:p>
            <a:pPr algn="l"/>
            <a:r>
              <a:rPr lang="en-US" altLang="en-US" sz="1100" dirty="0"/>
              <a:t>https://www.jns.org/news/u-s-news/dems-distance-themselves-from-</a:t>
            </a:r>
            <a:r>
              <a:rPr lang="en-US" altLang="en-US" sz="1100" dirty="0">
                <a:solidFill>
                  <a:srgbClr val="FF0000"/>
                </a:solidFill>
              </a:rPr>
              <a:t>texas-candidate-calling-for-zionists-to-be-imprisoned-</a:t>
            </a:r>
            <a:r>
              <a:rPr lang="en-US" altLang="en-US" sz="1100" dirty="0"/>
              <a:t>castrated?utm_campaign=Daily%20Syndicate%20Emails&amp;utm_medium=email&amp;_hsenc=p2ANqtz--d_wfrIgu_ElL90n3Jpa4UFvkHXR7Yjl4LkKzQFX-3l-lQ1Hv6iA8_Gu_aEjqr8Wh5PSUJ86FMeCdkqUyix71W2bZXcA&amp;_hsmi=136346184&amp;utm_content=136346184&amp;utm_source=hs_email</a:t>
            </a:r>
          </a:p>
          <a:p>
            <a:pPr algn="l"/>
            <a:r>
              <a:rPr lang="en-US" altLang="en-US" dirty="0"/>
              <a:t>How can someone talk like this.  Rebuked by many, thankfully.</a:t>
            </a:r>
            <a:endParaRPr lang="en-US" altLang="en-US" sz="1100" dirty="0"/>
          </a:p>
        </p:txBody>
      </p:sp>
      <p:cxnSp>
        <p:nvCxnSpPr>
          <p:cNvPr id="3" name="Straight Connector 2">
            <a:extLst>
              <a:ext uri="{FF2B5EF4-FFF2-40B4-BE49-F238E27FC236}">
                <a16:creationId xmlns:a16="http://schemas.microsoft.com/office/drawing/2014/main" id="{5FE2BC75-D106-99E7-EB42-DC99B146E106}"/>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9941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674A5-C074-10BC-7759-1D703FE62C77}"/>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82D3F62C-7E0F-ED9F-CC4E-05B7AB69DB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147E8C57-B805-FC6D-674E-35731140D0C7}"/>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155E83E4-6DC7-C8A4-2AC5-59AB62A86AF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EF2F24DD-1EF9-10F9-860E-80E75B716465}"/>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CCE16130-D3DB-7F39-B3DA-6755DC22F537}"/>
              </a:ext>
            </a:extLst>
          </p:cNvPr>
          <p:cNvSpPr>
            <a:spLocks noGrp="1" noChangeArrowheads="1"/>
          </p:cNvSpPr>
          <p:nvPr>
            <p:ph type="body" idx="1"/>
          </p:nvPr>
        </p:nvSpPr>
        <p:spPr>
          <a:xfrm>
            <a:off x="152400" y="4114800"/>
            <a:ext cx="6553200" cy="4876800"/>
          </a:xfrm>
        </p:spPr>
        <p:txBody>
          <a:bodyPr/>
          <a:lstStyle/>
          <a:p>
            <a:pPr algn="l"/>
            <a:r>
              <a:rPr lang="en-US" altLang="en-US" dirty="0"/>
              <a:t>https://www.israeltoday.co.il/read/israeli-embassy-in-washington-marks-year-since-murders-of-two-of-its-staffers/</a:t>
            </a:r>
          </a:p>
        </p:txBody>
      </p:sp>
      <p:cxnSp>
        <p:nvCxnSpPr>
          <p:cNvPr id="3" name="Straight Connector 2">
            <a:extLst>
              <a:ext uri="{FF2B5EF4-FFF2-40B4-BE49-F238E27FC236}">
                <a16:creationId xmlns:a16="http://schemas.microsoft.com/office/drawing/2014/main" id="{B9294C5E-DA3F-420D-2EE9-32BA252B078E}"/>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8637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93EB3-5EA9-9FD3-A8E3-C046A063A71C}"/>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22B9E58B-3616-CB19-A71E-DEA0F1AE992B}"/>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AB54BAA7-88AC-61F2-FB63-A7C12458BD30}"/>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36FC7037-849F-9F1D-A491-F020964637A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AF1A113D-FD76-581C-79F6-4C020F0DA114}"/>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135317A9-4664-7210-EF9F-A694ED1620BD}"/>
              </a:ext>
            </a:extLst>
          </p:cNvPr>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2000" dirty="0">
                <a:solidFill>
                  <a:schemeClr val="tx1"/>
                </a:solidFill>
                <a:latin typeface="Arial Rounded MT Bold" panose="020F0704030504030204" pitchFamily="34" charset="0"/>
              </a:rPr>
              <a:t>https://www.kcjc.com/current-news/top-stories/</a:t>
            </a:r>
            <a:r>
              <a:rPr lang="en-US" sz="2000" dirty="0">
                <a:solidFill>
                  <a:srgbClr val="FF0000"/>
                </a:solidFill>
                <a:latin typeface="Arial Rounded MT Bold" panose="020F0704030504030204" pitchFamily="34" charset="0"/>
              </a:rPr>
              <a:t>10846-milgrim-legacy-one-year</a:t>
            </a:r>
          </a:p>
          <a:p>
            <a:pPr algn="l"/>
            <a:endParaRPr lang="en-US" altLang="en-US" dirty="0"/>
          </a:p>
        </p:txBody>
      </p:sp>
      <p:cxnSp>
        <p:nvCxnSpPr>
          <p:cNvPr id="3" name="Straight Connector 2">
            <a:extLst>
              <a:ext uri="{FF2B5EF4-FFF2-40B4-BE49-F238E27FC236}">
                <a16:creationId xmlns:a16="http://schemas.microsoft.com/office/drawing/2014/main" id="{F1A1C185-EE5B-E60B-3126-38F744E1E247}"/>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7068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08ADB-F6A4-BDB8-B88E-F99494FE1F80}"/>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EF322508-CDCA-5A10-8589-EAAAF7F06929}"/>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May Your Kingdom Come Mt 6.10</a:t>
            </a:r>
          </a:p>
        </p:txBody>
      </p:sp>
      <p:sp>
        <p:nvSpPr>
          <p:cNvPr id="5" name="Rectangle 3">
            <a:extLst>
              <a:ext uri="{FF2B5EF4-FFF2-40B4-BE49-F238E27FC236}">
                <a16:creationId xmlns:a16="http://schemas.microsoft.com/office/drawing/2014/main" id="{654670D2-7EA5-C66B-F830-F144FCE4582D}"/>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t>June 6, 2026 5786</a:t>
            </a:r>
          </a:p>
        </p:txBody>
      </p:sp>
      <p:sp>
        <p:nvSpPr>
          <p:cNvPr id="6" name="Rectangle 7">
            <a:extLst>
              <a:ext uri="{FF2B5EF4-FFF2-40B4-BE49-F238E27FC236}">
                <a16:creationId xmlns:a16="http://schemas.microsoft.com/office/drawing/2014/main" id="{DB614E94-1120-BBC7-6716-669D80EEA36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6CE499-F156-423F-B67F-0AD8D4D9AE7B}" type="slidenum">
              <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a:ln>
                <a:noFill/>
              </a:ln>
              <a:solidFill>
                <a:prstClr val="white"/>
              </a:solidFill>
              <a:effectLst/>
              <a:uLnTx/>
              <a:uFillTx/>
              <a:latin typeface="Arial" charset="0"/>
              <a:ea typeface="+mn-ea"/>
              <a:cs typeface="Arial" charset="0"/>
            </a:endParaRPr>
          </a:p>
        </p:txBody>
      </p:sp>
      <p:sp>
        <p:nvSpPr>
          <p:cNvPr id="840706" name="Rectangle 2">
            <a:extLst>
              <a:ext uri="{FF2B5EF4-FFF2-40B4-BE49-F238E27FC236}">
                <a16:creationId xmlns:a16="http://schemas.microsoft.com/office/drawing/2014/main" id="{1C0A8880-0881-E038-191A-0CA9DA7FC6BE}"/>
              </a:ext>
            </a:extLst>
          </p:cNvPr>
          <p:cNvSpPr>
            <a:spLocks noGrp="1" noRot="1" noChangeAspect="1" noChangeArrowheads="1" noTextEdit="1"/>
          </p:cNvSpPr>
          <p:nvPr>
            <p:ph type="sldImg"/>
          </p:nvPr>
        </p:nvSpPr>
        <p:spPr>
          <a:xfrm>
            <a:off x="381000" y="685800"/>
            <a:ext cx="6096000" cy="3429000"/>
          </a:xfrm>
          <a:ln/>
        </p:spPr>
      </p:sp>
      <p:sp>
        <p:nvSpPr>
          <p:cNvPr id="840707" name="Rectangle 3">
            <a:extLst>
              <a:ext uri="{FF2B5EF4-FFF2-40B4-BE49-F238E27FC236}">
                <a16:creationId xmlns:a16="http://schemas.microsoft.com/office/drawing/2014/main" id="{93432A30-8408-71AA-A940-CE008F3738EA}"/>
              </a:ext>
            </a:extLst>
          </p:cNvPr>
          <p:cNvSpPr>
            <a:spLocks noGrp="1" noChangeArrowheads="1"/>
          </p:cNvSpPr>
          <p:nvPr>
            <p:ph type="body" idx="1"/>
          </p:nvPr>
        </p:nvSpPr>
        <p:spPr>
          <a:xfrm>
            <a:off x="152400" y="4114800"/>
            <a:ext cx="6553200" cy="4876800"/>
          </a:xfrm>
        </p:spPr>
        <p:txBody>
          <a:bodyPr/>
          <a:lstStyle/>
          <a:p>
            <a:pPr algn="l"/>
            <a:r>
              <a:rPr lang="en-US" altLang="en-US" dirty="0"/>
              <a:t>https://www.kcjc.com/current-news/top-stories/10846-milgrim-legacy-one-year</a:t>
            </a:r>
          </a:p>
        </p:txBody>
      </p:sp>
      <p:cxnSp>
        <p:nvCxnSpPr>
          <p:cNvPr id="3" name="Straight Connector 2">
            <a:extLst>
              <a:ext uri="{FF2B5EF4-FFF2-40B4-BE49-F238E27FC236}">
                <a16:creationId xmlns:a16="http://schemas.microsoft.com/office/drawing/2014/main" id="{28211234-5F09-C763-781F-C26CE420890B}"/>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6834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Your Kingdom Come Mt 6.10</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6, 2026 5786</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18356776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00869B0-22F5-5961-069C-69F66DD4D1B4}"/>
              </a:ext>
            </a:extLst>
          </p:cNvPr>
          <p:cNvSpPr>
            <a:spLocks noGrp="1" noChangeArrowheads="1"/>
          </p:cNvSpPr>
          <p:nvPr>
            <p:ph type="hdr" sz="quarter"/>
          </p:nvPr>
        </p:nvSpPr>
        <p:spPr>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May Your Kingdom Come Mt 6.10</a:t>
            </a:r>
          </a:p>
        </p:txBody>
      </p:sp>
      <p:sp>
        <p:nvSpPr>
          <p:cNvPr id="3" name="Rectangle 3">
            <a:extLst>
              <a:ext uri="{FF2B5EF4-FFF2-40B4-BE49-F238E27FC236}">
                <a16:creationId xmlns:a16="http://schemas.microsoft.com/office/drawing/2014/main" id="{FBE69F29-3561-FFDD-87DD-92F08F2E0F33}"/>
              </a:ext>
            </a:extLst>
          </p:cNvPr>
          <p:cNvSpPr>
            <a:spLocks noGrp="1" noChangeArrowheads="1"/>
          </p:cNvSpPr>
          <p:nvPr>
            <p:ph type="dt" idx="1"/>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June 6, 2026 5786</a:t>
            </a:r>
          </a:p>
        </p:txBody>
      </p:sp>
      <p:sp>
        <p:nvSpPr>
          <p:cNvPr id="4" name="Rectangle 7">
            <a:extLst>
              <a:ext uri="{FF2B5EF4-FFF2-40B4-BE49-F238E27FC236}">
                <a16:creationId xmlns:a16="http://schemas.microsoft.com/office/drawing/2014/main" id="{BC0823C6-D663-F15C-2284-5E8A900D63E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BBB3E-0AD4-4C2E-93A1-A9D735F02FA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83362" name="Rectangle 2">
            <a:extLst>
              <a:ext uri="{FF2B5EF4-FFF2-40B4-BE49-F238E27FC236}">
                <a16:creationId xmlns:a16="http://schemas.microsoft.com/office/drawing/2014/main" id="{4AA030BE-AAFF-0643-1B55-447495A80B75}"/>
              </a:ext>
            </a:extLst>
          </p:cNvPr>
          <p:cNvSpPr>
            <a:spLocks noGrp="1" noRot="1" noChangeAspect="1" noChangeArrowheads="1" noTextEdit="1"/>
          </p:cNvSpPr>
          <p:nvPr>
            <p:ph type="sldImg"/>
          </p:nvPr>
        </p:nvSpPr>
        <p:spPr>
          <a:xfrm>
            <a:off x="68263" y="304800"/>
            <a:ext cx="6772275" cy="3810000"/>
          </a:xfrm>
          <a:ln/>
        </p:spPr>
      </p:sp>
      <p:sp>
        <p:nvSpPr>
          <p:cNvPr id="7183363" name="Rectangle 3">
            <a:extLst>
              <a:ext uri="{FF2B5EF4-FFF2-40B4-BE49-F238E27FC236}">
                <a16:creationId xmlns:a16="http://schemas.microsoft.com/office/drawing/2014/main" id="{E74C4C38-9E03-998D-0EE9-D7C2074E1BEB}"/>
              </a:ext>
            </a:extLst>
          </p:cNvPr>
          <p:cNvSpPr>
            <a:spLocks noGrp="1" noChangeArrowheads="1"/>
          </p:cNvSpPr>
          <p:nvPr>
            <p:ph type="body" idx="1"/>
          </p:nvPr>
        </p:nvSpPr>
        <p:spPr>
          <a:xfrm>
            <a:off x="152400" y="4114800"/>
            <a:ext cx="6553200" cy="4876800"/>
          </a:xfrm>
        </p:spPr>
        <p:txBody>
          <a:bodyPr/>
          <a:lstStyle/>
          <a:p>
            <a:endParaRPr lang="en-US" altLang="en-US" dirty="0"/>
          </a:p>
        </p:txBody>
      </p:sp>
    </p:spTree>
    <p:extLst>
      <p:ext uri="{BB962C8B-B14F-4D97-AF65-F5344CB8AC3E}">
        <p14:creationId xmlns:p14="http://schemas.microsoft.com/office/powerpoint/2010/main" val="2148652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3348021"/>
            <a:ext cx="6858000" cy="1231118"/>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2770782"/>
            <a:ext cx="6858000" cy="565519"/>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B26EB06D-C9AC-4BAA-90E1-11627B68CA4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8782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275370"/>
            <a:ext cx="7886700" cy="61451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740569"/>
            <a:ext cx="7886700" cy="253480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3889887"/>
            <a:ext cx="7885509" cy="511854"/>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859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2650758"/>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3367049"/>
            <a:ext cx="7885509" cy="1126370"/>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34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273844"/>
            <a:ext cx="6977064" cy="2244678"/>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524168"/>
            <a:ext cx="6564224" cy="411726"/>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3376297"/>
            <a:ext cx="7884318" cy="1117122"/>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
        <p:nvSpPr>
          <p:cNvPr id="9" name="TextBox 8"/>
          <p:cNvSpPr txBox="1"/>
          <p:nvPr/>
        </p:nvSpPr>
        <p:spPr>
          <a:xfrm>
            <a:off x="833283" y="590118"/>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05740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760045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1745226"/>
            <a:ext cx="7886700" cy="1883876"/>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3637936"/>
            <a:ext cx="7885509" cy="855483"/>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42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414462"/>
            <a:ext cx="2210150" cy="432197"/>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1928812"/>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414462"/>
            <a:ext cx="2202181" cy="432197"/>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1928812"/>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414462"/>
            <a:ext cx="2199085" cy="432197"/>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1928812"/>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645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273844"/>
            <a:ext cx="7886700"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3223127"/>
            <a:ext cx="2205038"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1692266"/>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3655324"/>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3223127"/>
            <a:ext cx="2197894"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1692266"/>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3655323"/>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3223127"/>
            <a:ext cx="2199085" cy="432197"/>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1692266"/>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3655322"/>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36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836C97D-7EB4-4470-B36A-8CE1DF35336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640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02A1C997-1C84-4E42-B804-9E6F0693A647}"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412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00ED-3EC1-67CC-0E2E-C960CFFA30E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C198E7D-FC45-99E7-3F24-E634AC2948B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9F57CB3-1812-C1E3-C095-48031E08546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60ABCC3-D078-9E0A-EDA6-22E89AEB59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0D1B68-F39C-1D80-9072-75B4CBB9B1BF}"/>
              </a:ext>
            </a:extLst>
          </p:cNvPr>
          <p:cNvSpPr>
            <a:spLocks noGrp="1"/>
          </p:cNvSpPr>
          <p:nvPr>
            <p:ph type="sldNum" sz="quarter" idx="12"/>
          </p:nvPr>
        </p:nvSpPr>
        <p:spPr/>
        <p:txBody>
          <a:bodyPr/>
          <a:lstStyle>
            <a:lvl1pPr>
              <a:defRPr/>
            </a:lvl1pPr>
          </a:lstStyle>
          <a:p>
            <a:fld id="{AF008BCA-6877-497A-80AB-73BD050FCCD3}" type="slidenum">
              <a:rPr lang="en-US" altLang="en-US"/>
              <a:pPr/>
              <a:t>‹#›</a:t>
            </a:fld>
            <a:endParaRPr lang="en-US" altLang="en-US"/>
          </a:p>
        </p:txBody>
      </p:sp>
    </p:spTree>
    <p:extLst>
      <p:ext uri="{BB962C8B-B14F-4D97-AF65-F5344CB8AC3E}">
        <p14:creationId xmlns:p14="http://schemas.microsoft.com/office/powerpoint/2010/main" val="2520703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211EE-DA7B-D2CF-9132-E692879E8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AF3C3-6DC2-5640-C3A1-5B7051B28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68A27-5E51-3A84-F06A-54845A9692A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114072-0251-8334-FD13-3DD9D1FBE6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3A0D25-817E-AA2C-EB21-CB6C1BCB7B2E}"/>
              </a:ext>
            </a:extLst>
          </p:cNvPr>
          <p:cNvSpPr>
            <a:spLocks noGrp="1"/>
          </p:cNvSpPr>
          <p:nvPr>
            <p:ph type="sldNum" sz="quarter" idx="12"/>
          </p:nvPr>
        </p:nvSpPr>
        <p:spPr/>
        <p:txBody>
          <a:bodyPr/>
          <a:lstStyle>
            <a:lvl1pPr>
              <a:defRPr/>
            </a:lvl1pPr>
          </a:lstStyle>
          <a:p>
            <a:fld id="{AC37F0A3-BC6C-48DB-9CBA-83144DE37508}" type="slidenum">
              <a:rPr lang="en-US" altLang="en-US"/>
              <a:pPr/>
              <a:t>‹#›</a:t>
            </a:fld>
            <a:endParaRPr lang="en-US" altLang="en-US"/>
          </a:p>
        </p:txBody>
      </p:sp>
    </p:spTree>
    <p:extLst>
      <p:ext uri="{BB962C8B-B14F-4D97-AF65-F5344CB8AC3E}">
        <p14:creationId xmlns:p14="http://schemas.microsoft.com/office/powerpoint/2010/main" val="3325249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562809BE-4F75-4AE8-85BB-D151C4B7CC4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46180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221CA-A4D5-2157-CAFA-C14760A1021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B1F6CB5-177F-5B1E-8C92-07DC07CCAABA}"/>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FADA99DC-131B-F4EF-6D77-7DE822245BC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0A427AC-BFD3-0AB1-E56A-E9706D541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8503C78-3430-EF90-3407-524450C309E6}"/>
              </a:ext>
            </a:extLst>
          </p:cNvPr>
          <p:cNvSpPr>
            <a:spLocks noGrp="1"/>
          </p:cNvSpPr>
          <p:nvPr>
            <p:ph type="sldNum" sz="quarter" idx="12"/>
          </p:nvPr>
        </p:nvSpPr>
        <p:spPr/>
        <p:txBody>
          <a:bodyPr/>
          <a:lstStyle>
            <a:lvl1pPr>
              <a:defRPr/>
            </a:lvl1pPr>
          </a:lstStyle>
          <a:p>
            <a:fld id="{5A432BEE-5961-4C6B-B02F-056F4A24A177}" type="slidenum">
              <a:rPr lang="en-US" altLang="en-US"/>
              <a:pPr/>
              <a:t>‹#›</a:t>
            </a:fld>
            <a:endParaRPr lang="en-US" altLang="en-US"/>
          </a:p>
        </p:txBody>
      </p:sp>
    </p:spTree>
    <p:extLst>
      <p:ext uri="{BB962C8B-B14F-4D97-AF65-F5344CB8AC3E}">
        <p14:creationId xmlns:p14="http://schemas.microsoft.com/office/powerpoint/2010/main" val="3480346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E2A3-18E0-7227-49B5-9F36CFD0EC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C9919F-A629-6372-341A-43FB12232472}"/>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2C5433-1936-3DC4-710B-6B65980519D4}"/>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CB4F42-ACD6-9BD8-9D39-11735D2CD6DF}"/>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C969CFB-8FD5-703A-C75D-483E285EE0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58530F6B-D6D4-1C02-0B31-1F35875F5CCF}"/>
              </a:ext>
            </a:extLst>
          </p:cNvPr>
          <p:cNvSpPr>
            <a:spLocks noGrp="1"/>
          </p:cNvSpPr>
          <p:nvPr>
            <p:ph type="sldNum" sz="quarter" idx="12"/>
          </p:nvPr>
        </p:nvSpPr>
        <p:spPr/>
        <p:txBody>
          <a:bodyPr/>
          <a:lstStyle>
            <a:lvl1pPr>
              <a:defRPr/>
            </a:lvl1pPr>
          </a:lstStyle>
          <a:p>
            <a:fld id="{E9669430-6B5E-4B1B-8796-EC1DDB51FA8D}" type="slidenum">
              <a:rPr lang="en-US" altLang="en-US"/>
              <a:pPr/>
              <a:t>‹#›</a:t>
            </a:fld>
            <a:endParaRPr lang="en-US" altLang="en-US"/>
          </a:p>
        </p:txBody>
      </p:sp>
    </p:spTree>
    <p:extLst>
      <p:ext uri="{BB962C8B-B14F-4D97-AF65-F5344CB8AC3E}">
        <p14:creationId xmlns:p14="http://schemas.microsoft.com/office/powerpoint/2010/main" val="119996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24097-5E90-4649-539B-C13F61970F73}"/>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B8E484-E7B1-480D-F6D5-232ADA85EDDE}"/>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7B747E0-E65A-53D4-3A98-866F1818306D}"/>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40B0D-4245-EAB1-DD0A-F28037C9A86E}"/>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348268-C8D1-579F-FD3D-9567C31F15E6}"/>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9EA27-3E94-D6AF-437C-0E64476E7777}"/>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A6842255-AE98-5011-BF81-339D08E8E00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36FC3EE2-73D9-5EBA-072C-703F8D5C16B1}"/>
              </a:ext>
            </a:extLst>
          </p:cNvPr>
          <p:cNvSpPr>
            <a:spLocks noGrp="1"/>
          </p:cNvSpPr>
          <p:nvPr>
            <p:ph type="sldNum" sz="quarter" idx="12"/>
          </p:nvPr>
        </p:nvSpPr>
        <p:spPr/>
        <p:txBody>
          <a:bodyPr/>
          <a:lstStyle>
            <a:lvl1pPr>
              <a:defRPr/>
            </a:lvl1pPr>
          </a:lstStyle>
          <a:p>
            <a:fld id="{74F83E63-C511-485F-B781-8C7A8E11D78D}" type="slidenum">
              <a:rPr lang="en-US" altLang="en-US"/>
              <a:pPr/>
              <a:t>‹#›</a:t>
            </a:fld>
            <a:endParaRPr lang="en-US" altLang="en-US"/>
          </a:p>
        </p:txBody>
      </p:sp>
    </p:spTree>
    <p:extLst>
      <p:ext uri="{BB962C8B-B14F-4D97-AF65-F5344CB8AC3E}">
        <p14:creationId xmlns:p14="http://schemas.microsoft.com/office/powerpoint/2010/main" val="299301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A312-075F-480A-7A97-13D2940D2A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D41A6B-BA9D-6A75-75D1-94CEB45814C4}"/>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33343959-B1BC-5EB3-3CB5-D11F95EB410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49C5963-0F1B-683A-B47B-D7BA7BD41F84}"/>
              </a:ext>
            </a:extLst>
          </p:cNvPr>
          <p:cNvSpPr>
            <a:spLocks noGrp="1"/>
          </p:cNvSpPr>
          <p:nvPr>
            <p:ph type="sldNum" sz="quarter" idx="12"/>
          </p:nvPr>
        </p:nvSpPr>
        <p:spPr/>
        <p:txBody>
          <a:bodyPr/>
          <a:lstStyle>
            <a:lvl1pPr>
              <a:defRPr/>
            </a:lvl1pPr>
          </a:lstStyle>
          <a:p>
            <a:fld id="{1D3F1685-3EDD-448E-B00C-8516596FCE4E}" type="slidenum">
              <a:rPr lang="en-US" altLang="en-US"/>
              <a:pPr/>
              <a:t>‹#›</a:t>
            </a:fld>
            <a:endParaRPr lang="en-US" altLang="en-US"/>
          </a:p>
        </p:txBody>
      </p:sp>
    </p:spTree>
    <p:extLst>
      <p:ext uri="{BB962C8B-B14F-4D97-AF65-F5344CB8AC3E}">
        <p14:creationId xmlns:p14="http://schemas.microsoft.com/office/powerpoint/2010/main" val="2883557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F733BF-D4D7-1A5C-5CF4-C57942AAA5B4}"/>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F04F6BE6-867E-2A6D-F1F9-3A2BF5BBB16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AF83A23F-7FE8-6DC8-6F88-EB19B35225EA}"/>
              </a:ext>
            </a:extLst>
          </p:cNvPr>
          <p:cNvSpPr>
            <a:spLocks noGrp="1"/>
          </p:cNvSpPr>
          <p:nvPr>
            <p:ph type="sldNum" sz="quarter" idx="12"/>
          </p:nvPr>
        </p:nvSpPr>
        <p:spPr/>
        <p:txBody>
          <a:bodyPr/>
          <a:lstStyle>
            <a:lvl1pPr>
              <a:defRPr/>
            </a:lvl1pPr>
          </a:lstStyle>
          <a:p>
            <a:fld id="{6C7F7E96-6F89-4E90-81DE-2CD9328110F9}" type="slidenum">
              <a:rPr lang="en-US" altLang="en-US"/>
              <a:pPr/>
              <a:t>‹#›</a:t>
            </a:fld>
            <a:endParaRPr lang="en-US" altLang="en-US"/>
          </a:p>
        </p:txBody>
      </p:sp>
    </p:spTree>
    <p:extLst>
      <p:ext uri="{BB962C8B-B14F-4D97-AF65-F5344CB8AC3E}">
        <p14:creationId xmlns:p14="http://schemas.microsoft.com/office/powerpoint/2010/main" val="38967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29C6-84B6-CEE7-01AB-3612BCCDBF25}"/>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CA264DA-143E-B9ED-CEBE-6E69F1AE8A7C}"/>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DA0A05-1FDD-59BA-E6AA-AB5E050DAAC4}"/>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325E2F-6B83-C46C-5974-7F80D5237DD1}"/>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325F251-C33E-44FC-DCE8-703F88A2C89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093EA2-4D28-CFD6-1FB3-BA6C7D615BF4}"/>
              </a:ext>
            </a:extLst>
          </p:cNvPr>
          <p:cNvSpPr>
            <a:spLocks noGrp="1"/>
          </p:cNvSpPr>
          <p:nvPr>
            <p:ph type="sldNum" sz="quarter" idx="12"/>
          </p:nvPr>
        </p:nvSpPr>
        <p:spPr/>
        <p:txBody>
          <a:bodyPr/>
          <a:lstStyle>
            <a:lvl1pPr>
              <a:defRPr/>
            </a:lvl1pPr>
          </a:lstStyle>
          <a:p>
            <a:fld id="{881A0E6E-F2B9-4CAD-BA1B-2CA98FED01EB}" type="slidenum">
              <a:rPr lang="en-US" altLang="en-US"/>
              <a:pPr/>
              <a:t>‹#›</a:t>
            </a:fld>
            <a:endParaRPr lang="en-US" altLang="en-US"/>
          </a:p>
        </p:txBody>
      </p:sp>
    </p:spTree>
    <p:extLst>
      <p:ext uri="{BB962C8B-B14F-4D97-AF65-F5344CB8AC3E}">
        <p14:creationId xmlns:p14="http://schemas.microsoft.com/office/powerpoint/2010/main" val="3604637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3692-B84F-2E10-F41F-F7925929CAF6}"/>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AB582B-AF03-13F7-A673-A230AAC7D64F}"/>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F1C5A8F-94F2-16ED-765B-0460C6D9B43F}"/>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6ABDED7-EDBF-2054-1EA8-8439AE2A263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415C99F-7DA2-510B-4FBB-4A6D11B151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568C949-287E-6446-35F3-1257AF60A51F}"/>
              </a:ext>
            </a:extLst>
          </p:cNvPr>
          <p:cNvSpPr>
            <a:spLocks noGrp="1"/>
          </p:cNvSpPr>
          <p:nvPr>
            <p:ph type="sldNum" sz="quarter" idx="12"/>
          </p:nvPr>
        </p:nvSpPr>
        <p:spPr/>
        <p:txBody>
          <a:bodyPr/>
          <a:lstStyle>
            <a:lvl1pPr>
              <a:defRPr/>
            </a:lvl1pPr>
          </a:lstStyle>
          <a:p>
            <a:fld id="{1CD85068-1839-4B71-9889-4C948565C99B}" type="slidenum">
              <a:rPr lang="en-US" altLang="en-US"/>
              <a:pPr/>
              <a:t>‹#›</a:t>
            </a:fld>
            <a:endParaRPr lang="en-US" altLang="en-US"/>
          </a:p>
        </p:txBody>
      </p:sp>
    </p:spTree>
    <p:extLst>
      <p:ext uri="{BB962C8B-B14F-4D97-AF65-F5344CB8AC3E}">
        <p14:creationId xmlns:p14="http://schemas.microsoft.com/office/powerpoint/2010/main" val="230496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CC6DF-3FD5-0A2C-46D3-F0B7EB2A48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3C860C-4155-013F-5972-5140736877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B89EE-9F4B-863F-7E02-8E6DDF2192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504ECE7-771E-5C85-97EB-2DCE1C55280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831FF1-684D-BC9B-ACCE-9F5530B46FFF}"/>
              </a:ext>
            </a:extLst>
          </p:cNvPr>
          <p:cNvSpPr>
            <a:spLocks noGrp="1"/>
          </p:cNvSpPr>
          <p:nvPr>
            <p:ph type="sldNum" sz="quarter" idx="12"/>
          </p:nvPr>
        </p:nvSpPr>
        <p:spPr/>
        <p:txBody>
          <a:bodyPr/>
          <a:lstStyle>
            <a:lvl1pPr>
              <a:defRPr/>
            </a:lvl1pPr>
          </a:lstStyle>
          <a:p>
            <a:fld id="{922F475A-5139-404B-9ADE-BF78884B171C}" type="slidenum">
              <a:rPr lang="en-US" altLang="en-US"/>
              <a:pPr/>
              <a:t>‹#›</a:t>
            </a:fld>
            <a:endParaRPr lang="en-US" altLang="en-US"/>
          </a:p>
        </p:txBody>
      </p:sp>
    </p:spTree>
    <p:extLst>
      <p:ext uri="{BB962C8B-B14F-4D97-AF65-F5344CB8AC3E}">
        <p14:creationId xmlns:p14="http://schemas.microsoft.com/office/powerpoint/2010/main" val="3619266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AE0CE8-40FC-5FD1-6A97-052D4CC08DAB}"/>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74436-7A8E-2DAA-B212-08A94E4F9BB3}"/>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F243B-E4BB-25F3-0237-1329CB08EE1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C2BC316-2DFE-FEDD-00B6-A68B6600D52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840F54-1EA2-B890-AD8C-427FDDD42BB3}"/>
              </a:ext>
            </a:extLst>
          </p:cNvPr>
          <p:cNvSpPr>
            <a:spLocks noGrp="1"/>
          </p:cNvSpPr>
          <p:nvPr>
            <p:ph type="sldNum" sz="quarter" idx="12"/>
          </p:nvPr>
        </p:nvSpPr>
        <p:spPr/>
        <p:txBody>
          <a:bodyPr/>
          <a:lstStyle>
            <a:lvl1pPr>
              <a:defRPr/>
            </a:lvl1pPr>
          </a:lstStyle>
          <a:p>
            <a:fld id="{1A12363D-526B-416C-957B-57B1888D2CA8}" type="slidenum">
              <a:rPr lang="en-US" altLang="en-US"/>
              <a:pPr/>
              <a:t>‹#›</a:t>
            </a:fld>
            <a:endParaRPr lang="en-US" altLang="en-US"/>
          </a:p>
        </p:txBody>
      </p:sp>
    </p:spTree>
    <p:extLst>
      <p:ext uri="{BB962C8B-B14F-4D97-AF65-F5344CB8AC3E}">
        <p14:creationId xmlns:p14="http://schemas.microsoft.com/office/powerpoint/2010/main" val="1600735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31E70-BF3E-1F23-F090-C824B0C3DA4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9385A6E-7BA7-39C7-E38E-C2B0E15E784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E1E7255-BDE6-9B3D-89E9-1BE82515C5B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6B8A1EE-AF76-EC3C-67DE-6C87B272DD0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2A08FE3-F00F-87DF-B0BC-E545609BD9D3}"/>
              </a:ext>
            </a:extLst>
          </p:cNvPr>
          <p:cNvSpPr>
            <a:spLocks noGrp="1"/>
          </p:cNvSpPr>
          <p:nvPr>
            <p:ph type="sldNum" sz="quarter" idx="12"/>
          </p:nvPr>
        </p:nvSpPr>
        <p:spPr/>
        <p:txBody>
          <a:bodyPr/>
          <a:lstStyle>
            <a:lvl1pPr>
              <a:defRPr/>
            </a:lvl1pPr>
          </a:lstStyle>
          <a:p>
            <a:fld id="{B49A032D-97BA-4D75-B5A7-C78A3992D1A5}" type="slidenum">
              <a:rPr lang="en-US" altLang="en-US"/>
              <a:pPr/>
              <a:t>‹#›</a:t>
            </a:fld>
            <a:endParaRPr lang="en-US" altLang="en-US"/>
          </a:p>
        </p:txBody>
      </p:sp>
    </p:spTree>
    <p:extLst>
      <p:ext uri="{BB962C8B-B14F-4D97-AF65-F5344CB8AC3E}">
        <p14:creationId xmlns:p14="http://schemas.microsoft.com/office/powerpoint/2010/main" val="203792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3348021"/>
            <a:ext cx="6858000" cy="1231118"/>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2770256"/>
            <a:ext cx="6858000" cy="565519"/>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87AE4B22-24C9-4BD8-A2D6-8E3898629F9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545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4E30-FABA-876F-EA3E-52C2E44FE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C029BE-302F-51F7-8451-968F6C1B21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217B6-D5A5-0553-A4F7-F29B0C49DC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7BEA4F8-B8E3-FE0B-B822-D76CE430B34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ED7CCB-9625-C4FB-F42B-A02664C4C038}"/>
              </a:ext>
            </a:extLst>
          </p:cNvPr>
          <p:cNvSpPr>
            <a:spLocks noGrp="1"/>
          </p:cNvSpPr>
          <p:nvPr>
            <p:ph type="sldNum" sz="quarter" idx="12"/>
          </p:nvPr>
        </p:nvSpPr>
        <p:spPr/>
        <p:txBody>
          <a:bodyPr/>
          <a:lstStyle>
            <a:lvl1pPr>
              <a:defRPr/>
            </a:lvl1pPr>
          </a:lstStyle>
          <a:p>
            <a:fld id="{1F93029E-2121-417E-B163-4055C52F33AD}" type="slidenum">
              <a:rPr lang="en-US" altLang="en-US"/>
              <a:pPr/>
              <a:t>‹#›</a:t>
            </a:fld>
            <a:endParaRPr lang="en-US" altLang="en-US"/>
          </a:p>
        </p:txBody>
      </p:sp>
    </p:spTree>
    <p:extLst>
      <p:ext uri="{BB962C8B-B14F-4D97-AF65-F5344CB8AC3E}">
        <p14:creationId xmlns:p14="http://schemas.microsoft.com/office/powerpoint/2010/main" val="629464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41582-8072-612E-0DD1-06673D61DFA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9606AC4-8B13-EEBA-CEED-5BD0A294052E}"/>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69F465C5-7FC5-90A6-D114-B2EB5C59DE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2367EB7-4AEE-8EA9-FFAC-1A7984A0694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665DE79-AD3B-570B-3268-A20580AFA290}"/>
              </a:ext>
            </a:extLst>
          </p:cNvPr>
          <p:cNvSpPr>
            <a:spLocks noGrp="1"/>
          </p:cNvSpPr>
          <p:nvPr>
            <p:ph type="sldNum" sz="quarter" idx="12"/>
          </p:nvPr>
        </p:nvSpPr>
        <p:spPr/>
        <p:txBody>
          <a:bodyPr/>
          <a:lstStyle>
            <a:lvl1pPr>
              <a:defRPr/>
            </a:lvl1pPr>
          </a:lstStyle>
          <a:p>
            <a:fld id="{1B781E4A-C65E-4B06-9CAC-B8C13D089FC3}" type="slidenum">
              <a:rPr lang="en-US" altLang="en-US"/>
              <a:pPr/>
              <a:t>‹#›</a:t>
            </a:fld>
            <a:endParaRPr lang="en-US" altLang="en-US"/>
          </a:p>
        </p:txBody>
      </p:sp>
    </p:spTree>
    <p:extLst>
      <p:ext uri="{BB962C8B-B14F-4D97-AF65-F5344CB8AC3E}">
        <p14:creationId xmlns:p14="http://schemas.microsoft.com/office/powerpoint/2010/main" val="747790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3956C-6E25-994A-9EFE-23FCFEF40D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C03F40-686C-0A8F-E677-F57F68DC0F5C}"/>
              </a:ext>
            </a:extLst>
          </p:cNvPr>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18E43C-9546-26A4-E3E9-9DF04484C301}"/>
              </a:ext>
            </a:extLst>
          </p:cNvPr>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35AE72-46C9-2FC5-8682-37598B416FD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1EFFD13-305C-FB0F-F317-17091F75C45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D5290B0-8D5B-B04D-7D0D-D79964686ECC}"/>
              </a:ext>
            </a:extLst>
          </p:cNvPr>
          <p:cNvSpPr>
            <a:spLocks noGrp="1"/>
          </p:cNvSpPr>
          <p:nvPr>
            <p:ph type="sldNum" sz="quarter" idx="12"/>
          </p:nvPr>
        </p:nvSpPr>
        <p:spPr/>
        <p:txBody>
          <a:bodyPr/>
          <a:lstStyle>
            <a:lvl1pPr>
              <a:defRPr/>
            </a:lvl1pPr>
          </a:lstStyle>
          <a:p>
            <a:fld id="{BB0E77D7-C225-43BC-B7AE-1AECCBF070E4}" type="slidenum">
              <a:rPr lang="en-US" altLang="en-US"/>
              <a:pPr/>
              <a:t>‹#›</a:t>
            </a:fld>
            <a:endParaRPr lang="en-US" altLang="en-US"/>
          </a:p>
        </p:txBody>
      </p:sp>
    </p:spTree>
    <p:extLst>
      <p:ext uri="{BB962C8B-B14F-4D97-AF65-F5344CB8AC3E}">
        <p14:creationId xmlns:p14="http://schemas.microsoft.com/office/powerpoint/2010/main" val="3544585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9B85-F4FE-3E56-88B6-6473C7A754BE}"/>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764252-DC52-3B22-3CA5-AAB38A5B74B8}"/>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DBBF58C-67F7-4ACA-8538-2076E7981380}"/>
              </a:ext>
            </a:extLst>
          </p:cNvPr>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1A8D0-D2B7-4D96-BEB9-D5EBABA30C72}"/>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FBC63CD-196B-097E-FB8D-68F298B8EF4E}"/>
              </a:ext>
            </a:extLst>
          </p:cNvPr>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076005-D824-C180-4410-8CD3D576A77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E8B482F-BE0F-F010-37B7-2F43773147D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7E5C9B7-1AAE-94F0-2E2C-1E4F14315EC6}"/>
              </a:ext>
            </a:extLst>
          </p:cNvPr>
          <p:cNvSpPr>
            <a:spLocks noGrp="1"/>
          </p:cNvSpPr>
          <p:nvPr>
            <p:ph type="sldNum" sz="quarter" idx="12"/>
          </p:nvPr>
        </p:nvSpPr>
        <p:spPr/>
        <p:txBody>
          <a:bodyPr/>
          <a:lstStyle>
            <a:lvl1pPr>
              <a:defRPr/>
            </a:lvl1pPr>
          </a:lstStyle>
          <a:p>
            <a:fld id="{1C27BF33-5077-41A0-B72F-561EF5642623}" type="slidenum">
              <a:rPr lang="en-US" altLang="en-US"/>
              <a:pPr/>
              <a:t>‹#›</a:t>
            </a:fld>
            <a:endParaRPr lang="en-US" altLang="en-US"/>
          </a:p>
        </p:txBody>
      </p:sp>
    </p:spTree>
    <p:extLst>
      <p:ext uri="{BB962C8B-B14F-4D97-AF65-F5344CB8AC3E}">
        <p14:creationId xmlns:p14="http://schemas.microsoft.com/office/powerpoint/2010/main" val="3441071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7AD2-D1B3-14F1-6DB6-F2E77FBE6E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7FE322-1C83-B2D0-EECB-D9E4764BBEC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9BE5721-4E3A-314C-9967-C42A56A0BBF9}"/>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7634C54-CB4B-2093-CB75-7683FEDA43EB}"/>
              </a:ext>
            </a:extLst>
          </p:cNvPr>
          <p:cNvSpPr>
            <a:spLocks noGrp="1"/>
          </p:cNvSpPr>
          <p:nvPr>
            <p:ph type="sldNum" sz="quarter" idx="12"/>
          </p:nvPr>
        </p:nvSpPr>
        <p:spPr/>
        <p:txBody>
          <a:bodyPr/>
          <a:lstStyle>
            <a:lvl1pPr>
              <a:defRPr/>
            </a:lvl1pPr>
          </a:lstStyle>
          <a:p>
            <a:fld id="{BBB4959A-D9ED-4D77-8BA8-0671817C305B}" type="slidenum">
              <a:rPr lang="en-US" altLang="en-US"/>
              <a:pPr/>
              <a:t>‹#›</a:t>
            </a:fld>
            <a:endParaRPr lang="en-US" altLang="en-US"/>
          </a:p>
        </p:txBody>
      </p:sp>
    </p:spTree>
    <p:extLst>
      <p:ext uri="{BB962C8B-B14F-4D97-AF65-F5344CB8AC3E}">
        <p14:creationId xmlns:p14="http://schemas.microsoft.com/office/powerpoint/2010/main" val="1975096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E97C96-E92C-92F8-4412-856C3EE47D9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E2B529A-5368-1EC0-60A5-86EABBCBD42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8CC6FB05-C7FF-DA7C-CF8D-52554B67F0CB}"/>
              </a:ext>
            </a:extLst>
          </p:cNvPr>
          <p:cNvSpPr>
            <a:spLocks noGrp="1"/>
          </p:cNvSpPr>
          <p:nvPr>
            <p:ph type="sldNum" sz="quarter" idx="12"/>
          </p:nvPr>
        </p:nvSpPr>
        <p:spPr/>
        <p:txBody>
          <a:bodyPr/>
          <a:lstStyle>
            <a:lvl1pPr>
              <a:defRPr/>
            </a:lvl1pPr>
          </a:lstStyle>
          <a:p>
            <a:fld id="{6D4A634C-11C3-4A5F-B100-878582F8063E}" type="slidenum">
              <a:rPr lang="en-US" altLang="en-US"/>
              <a:pPr/>
              <a:t>‹#›</a:t>
            </a:fld>
            <a:endParaRPr lang="en-US" altLang="en-US"/>
          </a:p>
        </p:txBody>
      </p:sp>
    </p:spTree>
    <p:extLst>
      <p:ext uri="{BB962C8B-B14F-4D97-AF65-F5344CB8AC3E}">
        <p14:creationId xmlns:p14="http://schemas.microsoft.com/office/powerpoint/2010/main" val="343630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EE0A-9B04-1DF5-8CC2-559962A13D9B}"/>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51780C9-4260-D378-0263-56ED34EEF317}"/>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01797C-EC82-588C-56C6-BF3FEF7010E0}"/>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59761E-2198-1AF2-23E7-2897F7755B9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DD99DAA-51B9-2D72-41A1-95A90A2843F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DC0C71C-56CA-E931-C793-997C27AB86E7}"/>
              </a:ext>
            </a:extLst>
          </p:cNvPr>
          <p:cNvSpPr>
            <a:spLocks noGrp="1"/>
          </p:cNvSpPr>
          <p:nvPr>
            <p:ph type="sldNum" sz="quarter" idx="12"/>
          </p:nvPr>
        </p:nvSpPr>
        <p:spPr/>
        <p:txBody>
          <a:bodyPr/>
          <a:lstStyle>
            <a:lvl1pPr>
              <a:defRPr/>
            </a:lvl1pPr>
          </a:lstStyle>
          <a:p>
            <a:fld id="{C1B40F5B-1FB2-4E6C-B3DD-73A84637ECA7}" type="slidenum">
              <a:rPr lang="en-US" altLang="en-US"/>
              <a:pPr/>
              <a:t>‹#›</a:t>
            </a:fld>
            <a:endParaRPr lang="en-US" altLang="en-US"/>
          </a:p>
        </p:txBody>
      </p:sp>
    </p:spTree>
    <p:extLst>
      <p:ext uri="{BB962C8B-B14F-4D97-AF65-F5344CB8AC3E}">
        <p14:creationId xmlns:p14="http://schemas.microsoft.com/office/powerpoint/2010/main" val="2467528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AF973-17AC-F554-7578-CABCD8D6DC6A}"/>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BBA80B2-8C32-94A5-F45C-942C8628C03D}"/>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5FF9D1-940F-AC5C-5B9B-ADD8E7B25E85}"/>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94E2281-60D8-FD7B-A76E-8821D29909D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44B0892-47FB-DB42-9543-D1E15DBB308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5EE05FA-732F-0857-8A48-AFF0CAD4BFD7}"/>
              </a:ext>
            </a:extLst>
          </p:cNvPr>
          <p:cNvSpPr>
            <a:spLocks noGrp="1"/>
          </p:cNvSpPr>
          <p:nvPr>
            <p:ph type="sldNum" sz="quarter" idx="12"/>
          </p:nvPr>
        </p:nvSpPr>
        <p:spPr/>
        <p:txBody>
          <a:bodyPr/>
          <a:lstStyle>
            <a:lvl1pPr>
              <a:defRPr/>
            </a:lvl1pPr>
          </a:lstStyle>
          <a:p>
            <a:fld id="{6A72C3D7-1A92-4523-AF46-DEA02FB46288}" type="slidenum">
              <a:rPr lang="en-US" altLang="en-US"/>
              <a:pPr/>
              <a:t>‹#›</a:t>
            </a:fld>
            <a:endParaRPr lang="en-US" altLang="en-US"/>
          </a:p>
        </p:txBody>
      </p:sp>
    </p:spTree>
    <p:extLst>
      <p:ext uri="{BB962C8B-B14F-4D97-AF65-F5344CB8AC3E}">
        <p14:creationId xmlns:p14="http://schemas.microsoft.com/office/powerpoint/2010/main" val="15874371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448C3-21E2-9574-4D85-88B5B23D85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472480-5969-3247-264B-1FF9797085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A138C-9DD6-0BDD-056F-28238C30ED5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9D87133-3BA1-D313-DE04-83016B94504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A3F1DC-2C9B-DEE6-0C40-92A2B036414D}"/>
              </a:ext>
            </a:extLst>
          </p:cNvPr>
          <p:cNvSpPr>
            <a:spLocks noGrp="1"/>
          </p:cNvSpPr>
          <p:nvPr>
            <p:ph type="sldNum" sz="quarter" idx="12"/>
          </p:nvPr>
        </p:nvSpPr>
        <p:spPr/>
        <p:txBody>
          <a:bodyPr/>
          <a:lstStyle>
            <a:lvl1pPr>
              <a:defRPr/>
            </a:lvl1pPr>
          </a:lstStyle>
          <a:p>
            <a:fld id="{1269D495-C193-4CF6-8170-B951AAC38CF7}" type="slidenum">
              <a:rPr lang="en-US" altLang="en-US"/>
              <a:pPr/>
              <a:t>‹#›</a:t>
            </a:fld>
            <a:endParaRPr lang="en-US" altLang="en-US"/>
          </a:p>
        </p:txBody>
      </p:sp>
    </p:spTree>
    <p:extLst>
      <p:ext uri="{BB962C8B-B14F-4D97-AF65-F5344CB8AC3E}">
        <p14:creationId xmlns:p14="http://schemas.microsoft.com/office/powerpoint/2010/main" val="3554687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223F0-0E31-24F2-3FE0-E38F69246366}"/>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192D7-4158-10F7-980C-814AA7369324}"/>
              </a:ext>
            </a:extLst>
          </p:cNvPr>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E3A16-62E9-F1ED-DC6F-9904A94899A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FA8F522-5B42-7610-6F5C-D636782DE07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EB72B1-A78E-C21E-DA60-91D9FF9D9BD2}"/>
              </a:ext>
            </a:extLst>
          </p:cNvPr>
          <p:cNvSpPr>
            <a:spLocks noGrp="1"/>
          </p:cNvSpPr>
          <p:nvPr>
            <p:ph type="sldNum" sz="quarter" idx="12"/>
          </p:nvPr>
        </p:nvSpPr>
        <p:spPr/>
        <p:txBody>
          <a:bodyPr/>
          <a:lstStyle>
            <a:lvl1pPr>
              <a:defRPr/>
            </a:lvl1pPr>
          </a:lstStyle>
          <a:p>
            <a:fld id="{9E9C2F34-622E-4DAE-AB39-D1817A75AD4E}" type="slidenum">
              <a:rPr lang="en-US" altLang="en-US"/>
              <a:pPr/>
              <a:t>‹#›</a:t>
            </a:fld>
            <a:endParaRPr lang="en-US" altLang="en-US"/>
          </a:p>
        </p:txBody>
      </p:sp>
    </p:spTree>
    <p:extLst>
      <p:ext uri="{BB962C8B-B14F-4D97-AF65-F5344CB8AC3E}">
        <p14:creationId xmlns:p14="http://schemas.microsoft.com/office/powerpoint/2010/main" val="1344387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369219"/>
            <a:ext cx="376891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369219"/>
            <a:ext cx="377547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B11E98B-EED2-4B67-A443-F4B6B35947A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669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368FF60-6F3C-47BC-ADF9-A9A8ABF0DA15}" type="slidenum">
              <a:rPr lang="en-US" altLang="en-US"/>
              <a:pPr/>
              <a:t>‹#›</a:t>
            </a:fld>
            <a:endParaRPr lang="en-US" altLang="en-US"/>
          </a:p>
        </p:txBody>
      </p:sp>
    </p:spTree>
    <p:extLst>
      <p:ext uri="{BB962C8B-B14F-4D97-AF65-F5344CB8AC3E}">
        <p14:creationId xmlns:p14="http://schemas.microsoft.com/office/powerpoint/2010/main" val="2391285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0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6338" indent="0" algn="ctr">
              <a:buNone/>
              <a:defRPr/>
            </a:lvl2pPr>
            <a:lvl3pPr marL="912780" indent="0" algn="ctr">
              <a:buNone/>
              <a:defRPr/>
            </a:lvl3pPr>
            <a:lvl4pPr marL="1369152" indent="0" algn="ctr">
              <a:buNone/>
              <a:defRPr/>
            </a:lvl4pPr>
            <a:lvl5pPr marL="1825559" indent="0" algn="ctr">
              <a:buNone/>
              <a:defRPr/>
            </a:lvl5pPr>
            <a:lvl6pPr marL="2281896" indent="0" algn="ctr">
              <a:buNone/>
              <a:defRPr/>
            </a:lvl6pPr>
            <a:lvl7pPr marL="2738234" indent="0" algn="ctr">
              <a:buNone/>
              <a:defRPr/>
            </a:lvl7pPr>
            <a:lvl8pPr marL="3194642" indent="0" algn="ctr">
              <a:buNone/>
              <a:defRPr/>
            </a:lvl8pPr>
            <a:lvl9pPr marL="3651034"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pPr/>
              <a:t>‹#›</a:t>
            </a:fld>
            <a:endParaRPr lang="en-US" altLang="en-US"/>
          </a:p>
        </p:txBody>
      </p:sp>
    </p:spTree>
    <p:extLst>
      <p:ext uri="{BB962C8B-B14F-4D97-AF65-F5344CB8AC3E}">
        <p14:creationId xmlns:p14="http://schemas.microsoft.com/office/powerpoint/2010/main" val="1352807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pPr/>
              <a:t>‹#›</a:t>
            </a:fld>
            <a:endParaRPr lang="en-US" altLang="en-US"/>
          </a:p>
        </p:txBody>
      </p:sp>
    </p:spTree>
    <p:extLst>
      <p:ext uri="{BB962C8B-B14F-4D97-AF65-F5344CB8AC3E}">
        <p14:creationId xmlns:p14="http://schemas.microsoft.com/office/powerpoint/2010/main" val="782319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6338" indent="0">
              <a:buNone/>
              <a:defRPr sz="1800"/>
            </a:lvl2pPr>
            <a:lvl3pPr marL="912780" indent="0">
              <a:buNone/>
              <a:defRPr sz="1600"/>
            </a:lvl3pPr>
            <a:lvl4pPr marL="1369152" indent="0">
              <a:buNone/>
              <a:defRPr sz="1400"/>
            </a:lvl4pPr>
            <a:lvl5pPr marL="1825559" indent="0">
              <a:buNone/>
              <a:defRPr sz="1400"/>
            </a:lvl5pPr>
            <a:lvl6pPr marL="2281896" indent="0">
              <a:buNone/>
              <a:defRPr sz="1400"/>
            </a:lvl6pPr>
            <a:lvl7pPr marL="2738234" indent="0">
              <a:buNone/>
              <a:defRPr sz="1400"/>
            </a:lvl7pPr>
            <a:lvl8pPr marL="3194642" indent="0">
              <a:buNone/>
              <a:defRPr sz="1400"/>
            </a:lvl8pPr>
            <a:lvl9pPr marL="3651034"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pPr/>
              <a:t>‹#›</a:t>
            </a:fld>
            <a:endParaRPr lang="en-US" altLang="en-US"/>
          </a:p>
        </p:txBody>
      </p:sp>
    </p:spTree>
    <p:extLst>
      <p:ext uri="{BB962C8B-B14F-4D97-AF65-F5344CB8AC3E}">
        <p14:creationId xmlns:p14="http://schemas.microsoft.com/office/powerpoint/2010/main" val="4200567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pPr/>
              <a:t>‹#›</a:t>
            </a:fld>
            <a:endParaRPr lang="en-US" altLang="en-US"/>
          </a:p>
        </p:txBody>
      </p:sp>
    </p:spTree>
    <p:extLst>
      <p:ext uri="{BB962C8B-B14F-4D97-AF65-F5344CB8AC3E}">
        <p14:creationId xmlns:p14="http://schemas.microsoft.com/office/powerpoint/2010/main" val="26368829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338" indent="0">
              <a:buNone/>
              <a:defRPr sz="2000" b="1"/>
            </a:lvl2pPr>
            <a:lvl3pPr marL="912780" indent="0">
              <a:buNone/>
              <a:defRPr sz="1800" b="1"/>
            </a:lvl3pPr>
            <a:lvl4pPr marL="1369152" indent="0">
              <a:buNone/>
              <a:defRPr sz="1600" b="1"/>
            </a:lvl4pPr>
            <a:lvl5pPr marL="1825559" indent="0">
              <a:buNone/>
              <a:defRPr sz="1600" b="1"/>
            </a:lvl5pPr>
            <a:lvl6pPr marL="2281896" indent="0">
              <a:buNone/>
              <a:defRPr sz="1600" b="1"/>
            </a:lvl6pPr>
            <a:lvl7pPr marL="2738234" indent="0">
              <a:buNone/>
              <a:defRPr sz="1600" b="1"/>
            </a:lvl7pPr>
            <a:lvl8pPr marL="3194642" indent="0">
              <a:buNone/>
              <a:defRPr sz="1600" b="1"/>
            </a:lvl8pPr>
            <a:lvl9pPr marL="365103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15" y="1151335"/>
            <a:ext cx="4041775" cy="479822"/>
          </a:xfrm>
        </p:spPr>
        <p:txBody>
          <a:bodyPr anchor="b"/>
          <a:lstStyle>
            <a:lvl1pPr marL="0" indent="0">
              <a:buNone/>
              <a:defRPr sz="2400" b="1"/>
            </a:lvl1pPr>
            <a:lvl2pPr marL="456338" indent="0">
              <a:buNone/>
              <a:defRPr sz="2000" b="1"/>
            </a:lvl2pPr>
            <a:lvl3pPr marL="912780" indent="0">
              <a:buNone/>
              <a:defRPr sz="1800" b="1"/>
            </a:lvl3pPr>
            <a:lvl4pPr marL="1369152" indent="0">
              <a:buNone/>
              <a:defRPr sz="1600" b="1"/>
            </a:lvl4pPr>
            <a:lvl5pPr marL="1825559" indent="0">
              <a:buNone/>
              <a:defRPr sz="1600" b="1"/>
            </a:lvl5pPr>
            <a:lvl6pPr marL="2281896" indent="0">
              <a:buNone/>
              <a:defRPr sz="1600" b="1"/>
            </a:lvl6pPr>
            <a:lvl7pPr marL="2738234" indent="0">
              <a:buNone/>
              <a:defRPr sz="1600" b="1"/>
            </a:lvl7pPr>
            <a:lvl8pPr marL="3194642" indent="0">
              <a:buNone/>
              <a:defRPr sz="1600" b="1"/>
            </a:lvl8pPr>
            <a:lvl9pPr marL="36510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1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pPr/>
              <a:t>‹#›</a:t>
            </a:fld>
            <a:endParaRPr lang="en-US" altLang="en-US"/>
          </a:p>
        </p:txBody>
      </p:sp>
    </p:spTree>
    <p:extLst>
      <p:ext uri="{BB962C8B-B14F-4D97-AF65-F5344CB8AC3E}">
        <p14:creationId xmlns:p14="http://schemas.microsoft.com/office/powerpoint/2010/main" val="2714620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pPr/>
              <a:t>‹#›</a:t>
            </a:fld>
            <a:endParaRPr lang="en-US" altLang="en-US"/>
          </a:p>
        </p:txBody>
      </p:sp>
    </p:spTree>
    <p:extLst>
      <p:ext uri="{BB962C8B-B14F-4D97-AF65-F5344CB8AC3E}">
        <p14:creationId xmlns:p14="http://schemas.microsoft.com/office/powerpoint/2010/main" val="995702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pPr/>
              <a:t>‹#›</a:t>
            </a:fld>
            <a:endParaRPr lang="en-US" altLang="en-US"/>
          </a:p>
        </p:txBody>
      </p:sp>
    </p:spTree>
    <p:extLst>
      <p:ext uri="{BB962C8B-B14F-4D97-AF65-F5344CB8AC3E}">
        <p14:creationId xmlns:p14="http://schemas.microsoft.com/office/powerpoint/2010/main" val="671983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7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6338" indent="0">
              <a:buNone/>
              <a:defRPr sz="1200"/>
            </a:lvl2pPr>
            <a:lvl3pPr marL="912780" indent="0">
              <a:buNone/>
              <a:defRPr sz="1000"/>
            </a:lvl3pPr>
            <a:lvl4pPr marL="1369152" indent="0">
              <a:buNone/>
              <a:defRPr sz="900"/>
            </a:lvl4pPr>
            <a:lvl5pPr marL="1825559" indent="0">
              <a:buNone/>
              <a:defRPr sz="900"/>
            </a:lvl5pPr>
            <a:lvl6pPr marL="2281896" indent="0">
              <a:buNone/>
              <a:defRPr sz="900"/>
            </a:lvl6pPr>
            <a:lvl7pPr marL="2738234" indent="0">
              <a:buNone/>
              <a:defRPr sz="900"/>
            </a:lvl7pPr>
            <a:lvl8pPr marL="3194642" indent="0">
              <a:buNone/>
              <a:defRPr sz="900"/>
            </a:lvl8pPr>
            <a:lvl9pPr marL="36510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pPr/>
              <a:t>‹#›</a:t>
            </a:fld>
            <a:endParaRPr lang="en-US" altLang="en-US"/>
          </a:p>
        </p:txBody>
      </p:sp>
    </p:spTree>
    <p:extLst>
      <p:ext uri="{BB962C8B-B14F-4D97-AF65-F5344CB8AC3E}">
        <p14:creationId xmlns:p14="http://schemas.microsoft.com/office/powerpoint/2010/main" val="4078064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338" indent="0">
              <a:buNone/>
              <a:defRPr sz="2800"/>
            </a:lvl2pPr>
            <a:lvl3pPr marL="912780" indent="0">
              <a:buNone/>
              <a:defRPr sz="2400"/>
            </a:lvl3pPr>
            <a:lvl4pPr marL="1369152" indent="0">
              <a:buNone/>
              <a:defRPr sz="2000"/>
            </a:lvl4pPr>
            <a:lvl5pPr marL="1825559" indent="0">
              <a:buNone/>
              <a:defRPr sz="2000"/>
            </a:lvl5pPr>
            <a:lvl6pPr marL="2281896" indent="0">
              <a:buNone/>
              <a:defRPr sz="2000"/>
            </a:lvl6pPr>
            <a:lvl7pPr marL="2738234" indent="0">
              <a:buNone/>
              <a:defRPr sz="2000"/>
            </a:lvl7pPr>
            <a:lvl8pPr marL="3194642" indent="0">
              <a:buNone/>
              <a:defRPr sz="2000"/>
            </a:lvl8pPr>
            <a:lvl9pPr marL="3651034" indent="0">
              <a:buNone/>
              <a:defRPr sz="2000"/>
            </a:lvl9pPr>
          </a:lstStyle>
          <a:p>
            <a:endParaRPr lang="en-US"/>
          </a:p>
        </p:txBody>
      </p:sp>
      <p:sp>
        <p:nvSpPr>
          <p:cNvPr id="4" name="Text Placeholder 3"/>
          <p:cNvSpPr>
            <a:spLocks noGrp="1"/>
          </p:cNvSpPr>
          <p:nvPr>
            <p:ph type="body" sz="half" idx="2"/>
          </p:nvPr>
        </p:nvSpPr>
        <p:spPr>
          <a:xfrm>
            <a:off x="1792288" y="4025579"/>
            <a:ext cx="5486400" cy="603647"/>
          </a:xfrm>
        </p:spPr>
        <p:txBody>
          <a:bodyPr/>
          <a:lstStyle>
            <a:lvl1pPr marL="0" indent="0">
              <a:buNone/>
              <a:defRPr sz="1400"/>
            </a:lvl1pPr>
            <a:lvl2pPr marL="456338" indent="0">
              <a:buNone/>
              <a:defRPr sz="1200"/>
            </a:lvl2pPr>
            <a:lvl3pPr marL="912780" indent="0">
              <a:buNone/>
              <a:defRPr sz="1000"/>
            </a:lvl3pPr>
            <a:lvl4pPr marL="1369152" indent="0">
              <a:buNone/>
              <a:defRPr sz="900"/>
            </a:lvl4pPr>
            <a:lvl5pPr marL="1825559" indent="0">
              <a:buNone/>
              <a:defRPr sz="900"/>
            </a:lvl5pPr>
            <a:lvl6pPr marL="2281896" indent="0">
              <a:buNone/>
              <a:defRPr sz="900"/>
            </a:lvl6pPr>
            <a:lvl7pPr marL="2738234" indent="0">
              <a:buNone/>
              <a:defRPr sz="900"/>
            </a:lvl7pPr>
            <a:lvl8pPr marL="3194642" indent="0">
              <a:buNone/>
              <a:defRPr sz="900"/>
            </a:lvl8pPr>
            <a:lvl9pPr marL="36510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pPr/>
              <a:t>‹#›</a:t>
            </a:fld>
            <a:endParaRPr lang="en-US" altLang="en-US"/>
          </a:p>
        </p:txBody>
      </p:sp>
    </p:spTree>
    <p:extLst>
      <p:ext uri="{BB962C8B-B14F-4D97-AF65-F5344CB8AC3E}">
        <p14:creationId xmlns:p14="http://schemas.microsoft.com/office/powerpoint/2010/main" val="187194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260872"/>
            <a:ext cx="3768912" cy="617934"/>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1878806"/>
            <a:ext cx="3768912"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260872"/>
            <a:ext cx="3776661" cy="617934"/>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1878806"/>
            <a:ext cx="377666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65CDC162-1900-40CE-9BEB-10030CC81F0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3435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pPr/>
              <a:t>‹#›</a:t>
            </a:fld>
            <a:endParaRPr lang="en-US" altLang="en-US"/>
          </a:p>
        </p:txBody>
      </p:sp>
    </p:spTree>
    <p:extLst>
      <p:ext uri="{BB962C8B-B14F-4D97-AF65-F5344CB8AC3E}">
        <p14:creationId xmlns:p14="http://schemas.microsoft.com/office/powerpoint/2010/main" val="2764472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pPr/>
              <a:t>‹#›</a:t>
            </a:fld>
            <a:endParaRPr lang="en-US" altLang="en-US"/>
          </a:p>
        </p:txBody>
      </p:sp>
    </p:spTree>
    <p:extLst>
      <p:ext uri="{BB962C8B-B14F-4D97-AF65-F5344CB8AC3E}">
        <p14:creationId xmlns:p14="http://schemas.microsoft.com/office/powerpoint/2010/main" val="3172185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3" y="205980"/>
            <a:ext cx="8226425" cy="854869"/>
          </a:xfrm>
        </p:spPr>
        <p:txBody>
          <a:bodyPr/>
          <a:lstStyle/>
          <a:p>
            <a:r>
              <a:rPr lang="en-US"/>
              <a:t>Click to edit Master title style</a:t>
            </a:r>
          </a:p>
        </p:txBody>
      </p:sp>
      <p:sp>
        <p:nvSpPr>
          <p:cNvPr id="3" name="Date Placeholder 2"/>
          <p:cNvSpPr>
            <a:spLocks noGrp="1"/>
          </p:cNvSpPr>
          <p:nvPr>
            <p:ph type="dt" idx="10"/>
          </p:nvPr>
        </p:nvSpPr>
        <p:spPr>
          <a:xfrm>
            <a:off x="457200" y="4683919"/>
            <a:ext cx="2130425" cy="354806"/>
          </a:xfrm>
        </p:spPr>
        <p:txBody>
          <a:bodyPr/>
          <a:lstStyle>
            <a:lvl1pPr>
              <a:defRPr/>
            </a:lvl1pPr>
          </a:lstStyle>
          <a:p>
            <a:endParaRPr lang="en-US" altLang="en-US"/>
          </a:p>
        </p:txBody>
      </p:sp>
      <p:sp>
        <p:nvSpPr>
          <p:cNvPr id="4" name="Footer Placeholder 3"/>
          <p:cNvSpPr>
            <a:spLocks noGrp="1"/>
          </p:cNvSpPr>
          <p:nvPr>
            <p:ph type="ftr" idx="11"/>
          </p:nvPr>
        </p:nvSpPr>
        <p:spPr>
          <a:xfrm>
            <a:off x="3124203" y="4683919"/>
            <a:ext cx="2892425" cy="354806"/>
          </a:xfrm>
        </p:spPr>
        <p:txBody>
          <a:bodyPr/>
          <a:lstStyle>
            <a:lvl1pPr>
              <a:defRPr/>
            </a:lvl1pPr>
          </a:lstStyle>
          <a:p>
            <a:endParaRPr lang="en-US" altLang="en-US"/>
          </a:p>
        </p:txBody>
      </p:sp>
      <p:sp>
        <p:nvSpPr>
          <p:cNvPr id="5" name="Slide Number Placeholder 4"/>
          <p:cNvSpPr>
            <a:spLocks noGrp="1"/>
          </p:cNvSpPr>
          <p:nvPr>
            <p:ph type="sldNum" idx="12"/>
          </p:nvPr>
        </p:nvSpPr>
        <p:spPr>
          <a:xfrm>
            <a:off x="6553203" y="4683919"/>
            <a:ext cx="2130425" cy="354806"/>
          </a:xfrm>
        </p:spPr>
        <p:txBody>
          <a:bodyPr/>
          <a:lstStyle>
            <a:lvl1pPr>
              <a:defRPr/>
            </a:lvl1pPr>
          </a:lstStyle>
          <a:p>
            <a:fld id="{C1770EB7-FF26-48DD-A739-7B7401B3CC85}" type="slidenum">
              <a:rPr lang="en-US" altLang="en-US"/>
              <a:pPr/>
              <a:t>‹#›</a:t>
            </a:fld>
            <a:endParaRPr lang="en-US" altLang="en-US"/>
          </a:p>
        </p:txBody>
      </p:sp>
    </p:spTree>
    <p:extLst>
      <p:ext uri="{BB962C8B-B14F-4D97-AF65-F5344CB8AC3E}">
        <p14:creationId xmlns:p14="http://schemas.microsoft.com/office/powerpoint/2010/main" val="2691989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601760"/>
            <a:ext cx="7772400" cy="1102519"/>
          </a:xfrm>
        </p:spPr>
        <p:txBody>
          <a:bodyPr/>
          <a:lstStyle/>
          <a:p>
            <a:r>
              <a:rPr lang="en-US"/>
              <a:t>Click to edit Master title style</a:t>
            </a:r>
          </a:p>
        </p:txBody>
      </p:sp>
      <p:sp>
        <p:nvSpPr>
          <p:cNvPr id="3" name="Subtitle 2"/>
          <p:cNvSpPr>
            <a:spLocks noGrp="1"/>
          </p:cNvSpPr>
          <p:nvPr>
            <p:ph type="subTitle" idx="1"/>
          </p:nvPr>
        </p:nvSpPr>
        <p:spPr>
          <a:xfrm>
            <a:off x="1374817" y="2914650"/>
            <a:ext cx="6400801" cy="1314450"/>
          </a:xfrm>
        </p:spPr>
        <p:txBody>
          <a:bodyPr/>
          <a:lstStyle>
            <a:lvl1pPr marL="0" indent="0" algn="ctr">
              <a:buNone/>
              <a:defRPr/>
            </a:lvl1pPr>
            <a:lvl2pPr marL="190718" indent="0" algn="ctr">
              <a:buNone/>
              <a:defRPr/>
            </a:lvl2pPr>
            <a:lvl3pPr marL="381518" indent="0" algn="ctr">
              <a:buNone/>
              <a:defRPr/>
            </a:lvl3pPr>
            <a:lvl4pPr marL="572171" indent="0" algn="ctr">
              <a:buNone/>
              <a:defRPr/>
            </a:lvl4pPr>
            <a:lvl5pPr marL="762951" indent="0" algn="ctr">
              <a:buNone/>
              <a:defRPr/>
            </a:lvl5pPr>
            <a:lvl6pPr marL="953583" indent="0" algn="ctr">
              <a:buNone/>
              <a:defRPr/>
            </a:lvl6pPr>
            <a:lvl7pPr marL="1144273" indent="0" algn="ctr">
              <a:buNone/>
              <a:defRPr/>
            </a:lvl7pPr>
            <a:lvl8pPr marL="1335014" indent="0" algn="ctr">
              <a:buNone/>
              <a:defRPr/>
            </a:lvl8pPr>
            <a:lvl9pPr marL="152574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2094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1015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5" y="3305191"/>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5" y="2180035"/>
            <a:ext cx="7772400" cy="1125140"/>
          </a:xfrm>
        </p:spPr>
        <p:txBody>
          <a:bodyPr anchor="b"/>
          <a:lstStyle>
            <a:lvl1pPr marL="0" indent="0">
              <a:buNone/>
              <a:defRPr sz="1125"/>
            </a:lvl1pPr>
            <a:lvl2pPr marL="190718" indent="0">
              <a:buNone/>
              <a:defRPr sz="1013"/>
            </a:lvl2pPr>
            <a:lvl3pPr marL="381518" indent="0">
              <a:buNone/>
              <a:defRPr sz="900"/>
            </a:lvl3pPr>
            <a:lvl4pPr marL="572171" indent="0">
              <a:buNone/>
              <a:defRPr sz="788"/>
            </a:lvl4pPr>
            <a:lvl5pPr marL="762951" indent="0">
              <a:buNone/>
              <a:defRPr sz="788"/>
            </a:lvl5pPr>
            <a:lvl6pPr marL="953583" indent="0">
              <a:buNone/>
              <a:defRPr sz="788"/>
            </a:lvl6pPr>
            <a:lvl7pPr marL="1144273" indent="0">
              <a:buNone/>
              <a:defRPr sz="788"/>
            </a:lvl7pPr>
            <a:lvl8pPr marL="1335014" indent="0">
              <a:buNone/>
              <a:defRPr sz="788"/>
            </a:lvl8pPr>
            <a:lvl9pPr marL="1525749" indent="0">
              <a:buNone/>
              <a:defRPr sz="788"/>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853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5"/>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61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3" y="1151335"/>
            <a:ext cx="4040188"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4" name="Content Placeholder 3"/>
          <p:cNvSpPr>
            <a:spLocks noGrp="1"/>
          </p:cNvSpPr>
          <p:nvPr>
            <p:ph sz="half" idx="2"/>
          </p:nvPr>
        </p:nvSpPr>
        <p:spPr>
          <a:xfrm>
            <a:off x="457743"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8154" y="1151335"/>
            <a:ext cx="4041775" cy="479822"/>
          </a:xfrm>
        </p:spPr>
        <p:txBody>
          <a:bodyPr anchor="b"/>
          <a:lstStyle>
            <a:lvl1pPr marL="0" indent="0">
              <a:buNone/>
              <a:defRPr sz="1350" b="1"/>
            </a:lvl1pPr>
            <a:lvl2pPr marL="190718" indent="0">
              <a:buNone/>
              <a:defRPr sz="1125" b="1"/>
            </a:lvl2pPr>
            <a:lvl3pPr marL="381518" indent="0">
              <a:buNone/>
              <a:defRPr sz="1013" b="1"/>
            </a:lvl3pPr>
            <a:lvl4pPr marL="572171" indent="0">
              <a:buNone/>
              <a:defRPr sz="900" b="1"/>
            </a:lvl4pPr>
            <a:lvl5pPr marL="762951" indent="0">
              <a:buNone/>
              <a:defRPr sz="900" b="1"/>
            </a:lvl5pPr>
            <a:lvl6pPr marL="953583" indent="0">
              <a:buNone/>
              <a:defRPr sz="900" b="1"/>
            </a:lvl6pPr>
            <a:lvl7pPr marL="1144273" indent="0">
              <a:buNone/>
              <a:defRPr sz="900" b="1"/>
            </a:lvl7pPr>
            <a:lvl8pPr marL="1335014" indent="0">
              <a:buNone/>
              <a:defRPr sz="900" b="1"/>
            </a:lvl8pPr>
            <a:lvl9pPr marL="15257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8154"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6924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911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119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E4CB589C-4D57-407B-91A2-640CFE24FC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02032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438"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585" y="208726"/>
            <a:ext cx="5111751"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0438" y="1076343"/>
            <a:ext cx="3008313" cy="351829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8152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303"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303" y="459581"/>
            <a:ext cx="5486400" cy="3086100"/>
          </a:xfrm>
        </p:spPr>
        <p:txBody>
          <a:bodyPr/>
          <a:lstStyle>
            <a:lvl1pPr marL="0" indent="0">
              <a:buNone/>
              <a:defRPr sz="1800"/>
            </a:lvl1pPr>
            <a:lvl2pPr marL="190718" indent="0">
              <a:buNone/>
              <a:defRPr sz="1575"/>
            </a:lvl2pPr>
            <a:lvl3pPr marL="381518" indent="0">
              <a:buNone/>
              <a:defRPr sz="1350"/>
            </a:lvl3pPr>
            <a:lvl4pPr marL="572171" indent="0">
              <a:buNone/>
              <a:defRPr sz="1125"/>
            </a:lvl4pPr>
            <a:lvl5pPr marL="762951" indent="0">
              <a:buNone/>
              <a:defRPr sz="1125"/>
            </a:lvl5pPr>
            <a:lvl6pPr marL="953583" indent="0">
              <a:buNone/>
              <a:defRPr sz="1125"/>
            </a:lvl6pPr>
            <a:lvl7pPr marL="1144273" indent="0">
              <a:buNone/>
              <a:defRPr sz="1125"/>
            </a:lvl7pPr>
            <a:lvl8pPr marL="1335014" indent="0">
              <a:buNone/>
              <a:defRPr sz="1125"/>
            </a:lvl8pPr>
            <a:lvl9pPr marL="1525749" indent="0">
              <a:buNone/>
              <a:defRPr sz="1125"/>
            </a:lvl9pPr>
          </a:lstStyle>
          <a:p>
            <a:endParaRPr lang="en-US"/>
          </a:p>
        </p:txBody>
      </p:sp>
      <p:sp>
        <p:nvSpPr>
          <p:cNvPr id="4" name="Text Placeholder 3"/>
          <p:cNvSpPr>
            <a:spLocks noGrp="1"/>
          </p:cNvSpPr>
          <p:nvPr>
            <p:ph type="body" sz="half" idx="2"/>
          </p:nvPr>
        </p:nvSpPr>
        <p:spPr>
          <a:xfrm>
            <a:off x="1792303" y="4029428"/>
            <a:ext cx="5486400" cy="603647"/>
          </a:xfrm>
        </p:spPr>
        <p:txBody>
          <a:bodyPr/>
          <a:lstStyle>
            <a:lvl1pPr marL="0" indent="0">
              <a:buNone/>
              <a:defRPr sz="788"/>
            </a:lvl1pPr>
            <a:lvl2pPr marL="190718" indent="0">
              <a:buNone/>
              <a:defRPr sz="675"/>
            </a:lvl2pPr>
            <a:lvl3pPr marL="381518" indent="0">
              <a:buNone/>
              <a:defRPr sz="563"/>
            </a:lvl3pPr>
            <a:lvl4pPr marL="572171" indent="0">
              <a:buNone/>
              <a:defRPr sz="506"/>
            </a:lvl4pPr>
            <a:lvl5pPr marL="762951" indent="0">
              <a:buNone/>
              <a:defRPr sz="506"/>
            </a:lvl5pPr>
            <a:lvl6pPr marL="953583" indent="0">
              <a:buNone/>
              <a:defRPr sz="506"/>
            </a:lvl6pPr>
            <a:lvl7pPr marL="1144273" indent="0">
              <a:buNone/>
              <a:defRPr sz="506"/>
            </a:lvl7pPr>
            <a:lvl8pPr marL="1335014" indent="0">
              <a:buNone/>
              <a:defRPr sz="506"/>
            </a:lvl8pPr>
            <a:lvl9pPr marL="1525749"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222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86574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2"/>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1" y="205992"/>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3150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6F5A7C8-905E-4755-8782-9AD9A4FE91F8}"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3523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6C47A99C-07AA-42E0-A17B-9B37B53AD97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02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1543050"/>
            <a:ext cx="2739019" cy="2858691"/>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3DAB7C7D-F77A-452E-A8B2-BE455B7E510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48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369219"/>
            <a:ext cx="767535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en-US">
              <a:solidFill>
                <a:srgbClr val="000000"/>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B47646A-D41E-4824-8B47-F94474723556}"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16257"/>
      </p:ext>
    </p:extLst>
  </p:cSld>
  <p:clrMap bg1="dk1" tx1="lt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500"/>
                                        <p:tgtEl>
                                          <p:spTgt spid="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4386" name="Rectangle 2">
            <a:extLst>
              <a:ext uri="{FF2B5EF4-FFF2-40B4-BE49-F238E27FC236}">
                <a16:creationId xmlns:a16="http://schemas.microsoft.com/office/drawing/2014/main" id="{E2E971C5-95B2-FE79-12CC-B6FCD5198E6F}"/>
              </a:ext>
            </a:extLst>
          </p:cNvPr>
          <p:cNvSpPr>
            <a:spLocks noGrp="1" noChangeArrowheads="1"/>
          </p:cNvSpPr>
          <p:nvPr>
            <p:ph type="title"/>
          </p:nvPr>
        </p:nvSpPr>
        <p:spPr bwMode="auto">
          <a:xfrm>
            <a:off x="457200" y="205979"/>
            <a:ext cx="8229600"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24387" name="Rectangle 3">
            <a:extLst>
              <a:ext uri="{FF2B5EF4-FFF2-40B4-BE49-F238E27FC236}">
                <a16:creationId xmlns:a16="http://schemas.microsoft.com/office/drawing/2014/main" id="{8E8AC1E8-D52A-7549-BB5D-E1627B300BE0}"/>
              </a:ext>
            </a:extLst>
          </p:cNvPr>
          <p:cNvSpPr>
            <a:spLocks noGrp="1" noChangeArrowheads="1"/>
          </p:cNvSpPr>
          <p:nvPr>
            <p:ph type="body" idx="1"/>
          </p:nvPr>
        </p:nvSpPr>
        <p:spPr bwMode="auto">
          <a:xfrm>
            <a:off x="457200" y="1200151"/>
            <a:ext cx="8229600"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0A8E3C5B-BDB5-830B-028B-539DDBE31EEF}"/>
              </a:ext>
            </a:extLst>
          </p:cNvPr>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685800">
              <a:buClrTx/>
              <a:buSzTx/>
              <a:buFontTx/>
              <a:buNone/>
              <a:defRPr sz="1050">
                <a:solidFill>
                  <a:srgbClr val="000000"/>
                </a:solidFill>
                <a:latin typeface="Arial" charset="0"/>
                <a:cs typeface="+mn-cs"/>
              </a:defRPr>
            </a:lvl1pPr>
          </a:lstStyle>
          <a:p>
            <a:pPr>
              <a:defRPr/>
            </a:pPr>
            <a:endParaRPr lang="en-US"/>
          </a:p>
        </p:txBody>
      </p:sp>
      <p:sp>
        <p:nvSpPr>
          <p:cNvPr id="3077" name="Rectangle 5">
            <a:extLst>
              <a:ext uri="{FF2B5EF4-FFF2-40B4-BE49-F238E27FC236}">
                <a16:creationId xmlns:a16="http://schemas.microsoft.com/office/drawing/2014/main" id="{8BAE7A76-DA93-811D-A1EA-92AECBDC47C7}"/>
              </a:ext>
            </a:extLst>
          </p:cNvPr>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685800">
              <a:buClrTx/>
              <a:buSzTx/>
              <a:buFontTx/>
              <a:buNone/>
              <a:defRPr sz="1050">
                <a:solidFill>
                  <a:srgbClr val="000000"/>
                </a:solidFill>
                <a:latin typeface="Arial" charset="0"/>
                <a:cs typeface="+mn-cs"/>
              </a:defRPr>
            </a:lvl1pPr>
          </a:lstStyle>
          <a:p>
            <a:pPr>
              <a:defRPr/>
            </a:pPr>
            <a:endParaRPr lang="en-US"/>
          </a:p>
        </p:txBody>
      </p:sp>
      <p:sp>
        <p:nvSpPr>
          <p:cNvPr id="3078" name="Rectangle 6">
            <a:extLst>
              <a:ext uri="{FF2B5EF4-FFF2-40B4-BE49-F238E27FC236}">
                <a16:creationId xmlns:a16="http://schemas.microsoft.com/office/drawing/2014/main" id="{FD7A04BA-65FF-9E5F-0C52-51191D9EE396}"/>
              </a:ext>
            </a:extLst>
          </p:cNvPr>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685800">
              <a:buClrTx/>
              <a:buSzTx/>
              <a:buFontTx/>
              <a:buNone/>
              <a:defRPr sz="1050">
                <a:solidFill>
                  <a:srgbClr val="000000"/>
                </a:solidFill>
                <a:latin typeface="Arial" panose="020B0604020202020204" pitchFamily="34" charset="0"/>
              </a:defRPr>
            </a:lvl1pPr>
          </a:lstStyle>
          <a:p>
            <a:fld id="{0A1090C5-8BEB-4B97-A347-D2D804905567}" type="slidenum">
              <a:rPr lang="en-US" altLang="en-US"/>
              <a:pPr/>
              <a:t>‹#›</a:t>
            </a:fld>
            <a:endParaRPr lang="en-US" altLang="en-US"/>
          </a:p>
        </p:txBody>
      </p:sp>
    </p:spTree>
    <p:extLst>
      <p:ext uri="{BB962C8B-B14F-4D97-AF65-F5344CB8AC3E}">
        <p14:creationId xmlns:p14="http://schemas.microsoft.com/office/powerpoint/2010/main" val="342709876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3300" kern="12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Rounded MT Bold" panose="020F0704030504030204" pitchFamily="34" charset="0"/>
          <a:cs typeface="Arial" panose="020B0604020202020204" pitchFamily="34" charset="0"/>
        </a:defRPr>
      </a:lvl2pPr>
      <a:lvl3pPr algn="ctr" rtl="0" eaLnBrk="0" fontAlgn="base" hangingPunct="0">
        <a:spcBef>
          <a:spcPct val="0"/>
        </a:spcBef>
        <a:spcAft>
          <a:spcPct val="0"/>
        </a:spcAft>
        <a:defRPr sz="3300">
          <a:solidFill>
            <a:schemeClr val="bg1"/>
          </a:solidFill>
          <a:latin typeface="Arial Rounded MT Bold" panose="020F0704030504030204" pitchFamily="34" charset="0"/>
          <a:cs typeface="Arial" panose="020B0604020202020204" pitchFamily="34" charset="0"/>
        </a:defRPr>
      </a:lvl3pPr>
      <a:lvl4pPr algn="ctr" rtl="0" eaLnBrk="0" fontAlgn="base" hangingPunct="0">
        <a:spcBef>
          <a:spcPct val="0"/>
        </a:spcBef>
        <a:spcAft>
          <a:spcPct val="0"/>
        </a:spcAft>
        <a:defRPr sz="3300">
          <a:solidFill>
            <a:schemeClr val="bg1"/>
          </a:solidFill>
          <a:latin typeface="Arial Rounded MT Bold" panose="020F0704030504030204" pitchFamily="34" charset="0"/>
          <a:cs typeface="Arial" panose="020B0604020202020204" pitchFamily="34" charset="0"/>
        </a:defRPr>
      </a:lvl4pPr>
      <a:lvl5pPr algn="ctr" rtl="0" eaLnBrk="0" fontAlgn="base" hangingPunct="0">
        <a:spcBef>
          <a:spcPct val="0"/>
        </a:spcBef>
        <a:spcAft>
          <a:spcPct val="0"/>
        </a:spcAft>
        <a:defRPr sz="3300">
          <a:solidFill>
            <a:schemeClr val="bg1"/>
          </a:solidFill>
          <a:latin typeface="Arial Rounded MT Bold" panose="020F0704030504030204" pitchFamily="34" charset="0"/>
          <a:cs typeface="Arial" panose="020B0604020202020204" pitchFamily="34" charset="0"/>
        </a:defRPr>
      </a:lvl5pPr>
      <a:lvl6pPr marL="342900" algn="ctr" rtl="0" eaLnBrk="0" fontAlgn="base" hangingPunct="0">
        <a:spcBef>
          <a:spcPct val="0"/>
        </a:spcBef>
        <a:spcAft>
          <a:spcPct val="0"/>
        </a:spcAft>
        <a:defRPr sz="3300">
          <a:solidFill>
            <a:schemeClr val="bg1"/>
          </a:solidFill>
          <a:latin typeface="Arial Rounded MT Bold" panose="020F0704030504030204" pitchFamily="34" charset="0"/>
          <a:cs typeface="Arial" panose="020B0604020202020204" pitchFamily="34" charset="0"/>
        </a:defRPr>
      </a:lvl6pPr>
      <a:lvl7pPr marL="685800" algn="ctr" rtl="0" eaLnBrk="0" fontAlgn="base" hangingPunct="0">
        <a:spcBef>
          <a:spcPct val="0"/>
        </a:spcBef>
        <a:spcAft>
          <a:spcPct val="0"/>
        </a:spcAft>
        <a:defRPr sz="3300">
          <a:solidFill>
            <a:schemeClr val="bg1"/>
          </a:solidFill>
          <a:latin typeface="Arial Rounded MT Bold" panose="020F0704030504030204" pitchFamily="34" charset="0"/>
          <a:cs typeface="Arial" panose="020B0604020202020204" pitchFamily="34" charset="0"/>
        </a:defRPr>
      </a:lvl7pPr>
      <a:lvl8pPr marL="1028700" algn="ctr" rtl="0" eaLnBrk="0" fontAlgn="base" hangingPunct="0">
        <a:spcBef>
          <a:spcPct val="0"/>
        </a:spcBef>
        <a:spcAft>
          <a:spcPct val="0"/>
        </a:spcAft>
        <a:defRPr sz="3300">
          <a:solidFill>
            <a:schemeClr val="bg1"/>
          </a:solidFill>
          <a:latin typeface="Arial Rounded MT Bold" panose="020F0704030504030204" pitchFamily="34" charset="0"/>
          <a:cs typeface="Arial" panose="020B0604020202020204" pitchFamily="34" charset="0"/>
        </a:defRPr>
      </a:lvl8pPr>
      <a:lvl9pPr marL="1371600" algn="ctr" rtl="0" eaLnBrk="0" fontAlgn="base" hangingPunct="0">
        <a:spcBef>
          <a:spcPct val="0"/>
        </a:spcBef>
        <a:spcAft>
          <a:spcPct val="0"/>
        </a:spcAft>
        <a:defRPr sz="3300">
          <a:solidFill>
            <a:schemeClr val="bg1"/>
          </a:solidFill>
          <a:latin typeface="Arial Rounded MT Bold" panose="020F0704030504030204" pitchFamily="34" charset="0"/>
          <a:cs typeface="Arial" panose="020B0604020202020204" pitchFamily="34" charset="0"/>
        </a:defRPr>
      </a:lvl9pPr>
    </p:titleStyle>
    <p:bodyStyle>
      <a:lvl1pPr marL="257175" indent="-257175" algn="l" rtl="0" eaLnBrk="0" fontAlgn="base" hangingPunct="0">
        <a:spcBef>
          <a:spcPct val="20000"/>
        </a:spcBef>
        <a:spcAft>
          <a:spcPct val="0"/>
        </a:spcAft>
        <a:defRPr sz="3300" kern="1200">
          <a:solidFill>
            <a:schemeClr val="bg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Arial" panose="020B0604020202020204" pitchFamily="34" charset="0"/>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Arial" panose="020B0604020202020204" pitchFamily="34" charset="0"/>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Arial" panose="020B0604020202020204" pitchFamily="34" charset="0"/>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B17F7425-C3DE-0ED1-E12D-060CCBFC6D5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6323" name="Rectangle 3">
            <a:extLst>
              <a:ext uri="{FF2B5EF4-FFF2-40B4-BE49-F238E27FC236}">
                <a16:creationId xmlns:a16="http://schemas.microsoft.com/office/drawing/2014/main" id="{C6E77736-3C64-B75A-1BFA-D99A43FFF06A}"/>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6324" name="Rectangle 4">
            <a:extLst>
              <a:ext uri="{FF2B5EF4-FFF2-40B4-BE49-F238E27FC236}">
                <a16:creationId xmlns:a16="http://schemas.microsoft.com/office/drawing/2014/main" id="{5E79113F-CEC9-0E4C-EC3D-6152677B39B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buClrTx/>
              <a:buSzTx/>
              <a:buFontTx/>
              <a:buNone/>
              <a:defRPr sz="1050">
                <a:solidFill>
                  <a:schemeClr val="tx1"/>
                </a:solidFill>
                <a:latin typeface="+mj-lt"/>
              </a:defRPr>
            </a:lvl1pPr>
          </a:lstStyle>
          <a:p>
            <a:endParaRPr lang="en-US" altLang="en-US"/>
          </a:p>
        </p:txBody>
      </p:sp>
      <p:sp>
        <p:nvSpPr>
          <p:cNvPr id="56325" name="Rectangle 5">
            <a:extLst>
              <a:ext uri="{FF2B5EF4-FFF2-40B4-BE49-F238E27FC236}">
                <a16:creationId xmlns:a16="http://schemas.microsoft.com/office/drawing/2014/main" id="{2D82087C-617F-F79E-A830-A7660F213C8D}"/>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buClrTx/>
              <a:buSzTx/>
              <a:buFontTx/>
              <a:buNone/>
              <a:defRPr sz="1050">
                <a:solidFill>
                  <a:schemeClr val="tx1"/>
                </a:solidFill>
                <a:latin typeface="+mj-lt"/>
              </a:defRPr>
            </a:lvl1pPr>
          </a:lstStyle>
          <a:p>
            <a:endParaRPr lang="en-US" altLang="en-US"/>
          </a:p>
        </p:txBody>
      </p:sp>
      <p:sp>
        <p:nvSpPr>
          <p:cNvPr id="56326" name="Rectangle 6">
            <a:extLst>
              <a:ext uri="{FF2B5EF4-FFF2-40B4-BE49-F238E27FC236}">
                <a16:creationId xmlns:a16="http://schemas.microsoft.com/office/drawing/2014/main" id="{951A47B8-C2ED-1DBC-D3A4-EFD9A7723BEE}"/>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buClrTx/>
              <a:buSzTx/>
              <a:buFontTx/>
              <a:buNone/>
              <a:defRPr sz="1050">
                <a:solidFill>
                  <a:schemeClr val="tx1"/>
                </a:solidFill>
                <a:latin typeface="+mj-lt"/>
              </a:defRPr>
            </a:lvl1pPr>
          </a:lstStyle>
          <a:p>
            <a:fld id="{7295DCB3-96A2-4EF8-A677-A5ABF8FDA3F2}" type="slidenum">
              <a:rPr lang="en-US" altLang="en-US"/>
              <a:pPr/>
              <a:t>‹#›</a:t>
            </a:fld>
            <a:endParaRPr lang="en-US" altLang="en-US"/>
          </a:p>
        </p:txBody>
      </p:sp>
    </p:spTree>
    <p:extLst>
      <p:ext uri="{BB962C8B-B14F-4D97-AF65-F5344CB8AC3E}">
        <p14:creationId xmlns:p14="http://schemas.microsoft.com/office/powerpoint/2010/main" val="3342425205"/>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2000"/>
                                        <p:tgtEl>
                                          <p:spTgt spid="563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23">
                                            <p:txEl>
                                              <p:pRg st="0" end="0"/>
                                            </p:txEl>
                                          </p:spTgt>
                                        </p:tgtEl>
                                        <p:attrNameLst>
                                          <p:attrName>style.visibility</p:attrName>
                                        </p:attrNameLst>
                                      </p:cBhvr>
                                      <p:to>
                                        <p:strVal val="visible"/>
                                      </p:to>
                                    </p:set>
                                    <p:animEffect transition="in" filter="wipe(left)">
                                      <p:cBhvr>
                                        <p:cTn id="12" dur="500"/>
                                        <p:tgtEl>
                                          <p:spTgt spid="5632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6323">
                                            <p:txEl>
                                              <p:pRg st="1" end="1"/>
                                            </p:txEl>
                                          </p:spTgt>
                                        </p:tgtEl>
                                        <p:attrNameLst>
                                          <p:attrName>style.visibility</p:attrName>
                                        </p:attrNameLst>
                                      </p:cBhvr>
                                      <p:to>
                                        <p:strVal val="visible"/>
                                      </p:to>
                                    </p:set>
                                    <p:animEffect transition="in" filter="wipe(left)">
                                      <p:cBhvr>
                                        <p:cTn id="15" dur="500"/>
                                        <p:tgtEl>
                                          <p:spTgt spid="56323">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6323">
                                            <p:txEl>
                                              <p:pRg st="2" end="2"/>
                                            </p:txEl>
                                          </p:spTgt>
                                        </p:tgtEl>
                                        <p:attrNameLst>
                                          <p:attrName>style.visibility</p:attrName>
                                        </p:attrNameLst>
                                      </p:cBhvr>
                                      <p:to>
                                        <p:strVal val="visible"/>
                                      </p:to>
                                    </p:set>
                                    <p:animEffect transition="in" filter="wipe(left)">
                                      <p:cBhvr>
                                        <p:cTn id="18" dur="500"/>
                                        <p:tgtEl>
                                          <p:spTgt spid="56323">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6323">
                                            <p:txEl>
                                              <p:pRg st="3" end="3"/>
                                            </p:txEl>
                                          </p:spTgt>
                                        </p:tgtEl>
                                        <p:attrNameLst>
                                          <p:attrName>style.visibility</p:attrName>
                                        </p:attrNameLst>
                                      </p:cBhvr>
                                      <p:to>
                                        <p:strVal val="visible"/>
                                      </p:to>
                                    </p:set>
                                    <p:animEffect transition="in" filter="wipe(left)">
                                      <p:cBhvr>
                                        <p:cTn id="21" dur="500"/>
                                        <p:tgtEl>
                                          <p:spTgt spid="56323">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6323">
                                            <p:txEl>
                                              <p:pRg st="4" end="4"/>
                                            </p:txEl>
                                          </p:spTgt>
                                        </p:tgtEl>
                                        <p:attrNameLst>
                                          <p:attrName>style.visibility</p:attrName>
                                        </p:attrNameLst>
                                      </p:cBhvr>
                                      <p:to>
                                        <p:strVal val="visible"/>
                                      </p:to>
                                    </p:set>
                                    <p:animEffect transition="in" filter="wipe(left)">
                                      <p:cBhvr>
                                        <p:cTn id="24" dur="500"/>
                                        <p:tgtEl>
                                          <p:spTgt spid="56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3" grpId="0" build="p">
        <p:tmplLst>
          <p:tmpl lvl="1">
            <p:tnLst>
              <p:par>
                <p:cTn presetID="22" presetClass="entr" presetSubtype="8" fill="hold" nodeType="click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3000" kern="1200">
          <a:solidFill>
            <a:schemeClr val="bg1"/>
          </a:solidFill>
          <a:latin typeface="+mn-lt"/>
          <a:ea typeface="+mn-ea"/>
          <a:cs typeface="+mn-cs"/>
        </a:defRPr>
      </a:lvl1pPr>
      <a:lvl2pPr marL="557213" indent="-214313" algn="l" rtl="0" fontAlgn="base">
        <a:spcBef>
          <a:spcPct val="20000"/>
        </a:spcBef>
        <a:spcAft>
          <a:spcPct val="0"/>
        </a:spcAft>
        <a:buChar char="–"/>
        <a:defRPr sz="3000" kern="1200">
          <a:solidFill>
            <a:schemeClr val="bg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j-lt"/>
          <a:ea typeface="+mn-ea"/>
          <a:cs typeface="+mn-cs"/>
        </a:defRPr>
      </a:lvl3pPr>
      <a:lvl4pPr marL="1200150" indent="-171450" algn="l" rtl="0" fontAlgn="base">
        <a:spcBef>
          <a:spcPct val="20000"/>
        </a:spcBef>
        <a:spcAft>
          <a:spcPct val="0"/>
        </a:spcAft>
        <a:buChar char="–"/>
        <a:defRPr sz="1500" kern="1200">
          <a:solidFill>
            <a:schemeClr val="tx1"/>
          </a:solidFill>
          <a:latin typeface="+mj-lt"/>
          <a:ea typeface="+mn-ea"/>
          <a:cs typeface="+mn-cs"/>
        </a:defRPr>
      </a:lvl4pPr>
      <a:lvl5pPr marL="1543050" indent="-171450" algn="l" rtl="0" fontAlgn="base">
        <a:spcBef>
          <a:spcPct val="20000"/>
        </a:spcBef>
        <a:spcAft>
          <a:spcPct val="0"/>
        </a:spcAft>
        <a:buChar char="»"/>
        <a:defRPr sz="15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457200" y="205979"/>
            <a:ext cx="8229600"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bodyPr>
          <a:lstStyle/>
          <a:p>
            <a:pPr lvl="0"/>
            <a:r>
              <a:rPr lang="en-US" altLang="en-US"/>
              <a:t>Click to edit Master title style</a:t>
            </a:r>
          </a:p>
        </p:txBody>
      </p:sp>
      <p:sp>
        <p:nvSpPr>
          <p:cNvPr id="80899" name="Rectangle 3"/>
          <p:cNvSpPr>
            <a:spLocks noGrp="1" noChangeArrowheads="1"/>
          </p:cNvSpPr>
          <p:nvPr>
            <p:ph type="body" idx="1"/>
          </p:nvPr>
        </p:nvSpPr>
        <p:spPr bwMode="auto">
          <a:xfrm>
            <a:off x="457200" y="1200151"/>
            <a:ext cx="8229600"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68577" tIns="34289" rIns="68577" bIns="34289" numCol="1" anchor="t" anchorCtr="0" compatLnSpc="1">
            <a:prstTxWarp prst="textNoShape">
              <a:avLst/>
            </a:prstTxWarp>
          </a:bodyPr>
          <a:lstStyle>
            <a:lvl1pPr eaLnBrk="1" hangingPunct="1">
              <a:defRPr sz="11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68577" tIns="34289" rIns="68577" bIns="34289" numCol="1" anchor="t" anchorCtr="0" compatLnSpc="1">
            <a:prstTxWarp prst="textNoShape">
              <a:avLst/>
            </a:prstTxWarp>
          </a:bodyPr>
          <a:lstStyle>
            <a:lvl1pPr algn="ctr" eaLnBrk="1" hangingPunct="1">
              <a:defRPr sz="11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68577" tIns="34289" rIns="68577" bIns="34289" numCol="1" anchor="t" anchorCtr="0" compatLnSpc="1">
            <a:prstTxWarp prst="textNoShape">
              <a:avLst/>
            </a:prstTxWarp>
          </a:bodyPr>
          <a:lstStyle>
            <a:lvl1pPr algn="r" eaLnBrk="1" hangingPunct="1">
              <a:defRPr sz="1100">
                <a:solidFill>
                  <a:srgbClr val="000000"/>
                </a:solidFill>
              </a:defRPr>
            </a:lvl1pPr>
          </a:lstStyle>
          <a:p>
            <a:fld id="{D9C40953-9D1A-447C-B81A-BF74C733F9EF}"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3099418133"/>
      </p:ext>
    </p:extLst>
  </p:cSld>
  <p:clrMap bg1="lt1" tx1="dk1" bg2="lt2" tx2="dk2" accent1="accent1" accent2="accent2" accent3="accent3" accent4="accent4" accent5="accent5" accent6="accent6" hlink="hlink" folHlink="folHlink"/>
  <p:sldLayoutIdLst>
    <p:sldLayoutId id="2147483882" r:id="rId1"/>
  </p:sldLayoutIdLst>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Rounded MT Bold" pitchFamily="34" charset="0"/>
          <a:cs typeface="Arial" charset="0"/>
        </a:defRPr>
      </a:lvl2pPr>
      <a:lvl3pPr algn="ctr" rtl="0" eaLnBrk="0" fontAlgn="base" hangingPunct="0">
        <a:spcBef>
          <a:spcPct val="0"/>
        </a:spcBef>
        <a:spcAft>
          <a:spcPct val="0"/>
        </a:spcAft>
        <a:defRPr sz="3300">
          <a:solidFill>
            <a:schemeClr val="bg1"/>
          </a:solidFill>
          <a:latin typeface="Arial Rounded MT Bold" pitchFamily="34" charset="0"/>
          <a:cs typeface="Arial" charset="0"/>
        </a:defRPr>
      </a:lvl3pPr>
      <a:lvl4pPr algn="ctr" rtl="0" eaLnBrk="0" fontAlgn="base" hangingPunct="0">
        <a:spcBef>
          <a:spcPct val="0"/>
        </a:spcBef>
        <a:spcAft>
          <a:spcPct val="0"/>
        </a:spcAft>
        <a:defRPr sz="3300">
          <a:solidFill>
            <a:schemeClr val="bg1"/>
          </a:solidFill>
          <a:latin typeface="Arial Rounded MT Bold" pitchFamily="34" charset="0"/>
          <a:cs typeface="Arial" charset="0"/>
        </a:defRPr>
      </a:lvl4pPr>
      <a:lvl5pPr algn="ctr" rtl="0" eaLnBrk="0" fontAlgn="base" hangingPunct="0">
        <a:spcBef>
          <a:spcPct val="0"/>
        </a:spcBef>
        <a:spcAft>
          <a:spcPct val="0"/>
        </a:spcAft>
        <a:defRPr sz="3300">
          <a:solidFill>
            <a:schemeClr val="bg1"/>
          </a:solidFill>
          <a:latin typeface="Arial Rounded MT Bold" pitchFamily="34" charset="0"/>
          <a:cs typeface="Arial" charset="0"/>
        </a:defRPr>
      </a:lvl5pPr>
      <a:lvl6pPr marL="342884" algn="ctr" rtl="0" fontAlgn="base">
        <a:spcBef>
          <a:spcPct val="0"/>
        </a:spcBef>
        <a:spcAft>
          <a:spcPct val="0"/>
        </a:spcAft>
        <a:defRPr sz="3300">
          <a:solidFill>
            <a:schemeClr val="bg1"/>
          </a:solidFill>
          <a:latin typeface="Arial Rounded MT Bold" pitchFamily="34" charset="0"/>
          <a:cs typeface="Arial" charset="0"/>
        </a:defRPr>
      </a:lvl6pPr>
      <a:lvl7pPr marL="685766" algn="ctr" rtl="0" fontAlgn="base">
        <a:spcBef>
          <a:spcPct val="0"/>
        </a:spcBef>
        <a:spcAft>
          <a:spcPct val="0"/>
        </a:spcAft>
        <a:defRPr sz="3300">
          <a:solidFill>
            <a:schemeClr val="bg1"/>
          </a:solidFill>
          <a:latin typeface="Arial Rounded MT Bold" pitchFamily="34" charset="0"/>
          <a:cs typeface="Arial" charset="0"/>
        </a:defRPr>
      </a:lvl7pPr>
      <a:lvl8pPr marL="1028649" algn="ctr" rtl="0" fontAlgn="base">
        <a:spcBef>
          <a:spcPct val="0"/>
        </a:spcBef>
        <a:spcAft>
          <a:spcPct val="0"/>
        </a:spcAft>
        <a:defRPr sz="3300">
          <a:solidFill>
            <a:schemeClr val="bg1"/>
          </a:solidFill>
          <a:latin typeface="Arial Rounded MT Bold" pitchFamily="34" charset="0"/>
          <a:cs typeface="Arial" charset="0"/>
        </a:defRPr>
      </a:lvl8pPr>
      <a:lvl9pPr marL="1371532" algn="ctr" rtl="0" fontAlgn="base">
        <a:spcBef>
          <a:spcPct val="0"/>
        </a:spcBef>
        <a:spcAft>
          <a:spcPct val="0"/>
        </a:spcAft>
        <a:defRPr sz="3300">
          <a:solidFill>
            <a:schemeClr val="bg1"/>
          </a:solidFill>
          <a:latin typeface="Arial Rounded MT Bold" pitchFamily="34" charset="0"/>
          <a:cs typeface="Arial" charset="0"/>
        </a:defRPr>
      </a:lvl9pPr>
    </p:titleStyle>
    <p:bodyStyle>
      <a:lvl1pPr marL="257162" indent="-257162" algn="l" rtl="0" eaLnBrk="0" fontAlgn="base" hangingPunct="0">
        <a:spcBef>
          <a:spcPct val="20000"/>
        </a:spcBef>
        <a:spcAft>
          <a:spcPct val="0"/>
        </a:spcAft>
        <a:defRPr sz="3300">
          <a:solidFill>
            <a:schemeClr val="bg1"/>
          </a:solidFill>
          <a:latin typeface="+mn-lt"/>
          <a:ea typeface="+mn-ea"/>
          <a:cs typeface="+mn-cs"/>
        </a:defRPr>
      </a:lvl1pPr>
      <a:lvl2pPr marL="557185" indent="-214303" algn="l" rtl="0" eaLnBrk="0" fontAlgn="base" hangingPunct="0">
        <a:spcBef>
          <a:spcPct val="20000"/>
        </a:spcBef>
        <a:spcAft>
          <a:spcPct val="0"/>
        </a:spcAft>
        <a:buChar char="–"/>
        <a:defRPr sz="2100">
          <a:solidFill>
            <a:schemeClr val="tx1"/>
          </a:solidFill>
          <a:latin typeface="Arial" charset="0"/>
          <a:cs typeface="+mn-cs"/>
        </a:defRPr>
      </a:lvl2pPr>
      <a:lvl3pPr marL="857207" indent="-171442" algn="l" rtl="0" eaLnBrk="0" fontAlgn="base" hangingPunct="0">
        <a:spcBef>
          <a:spcPct val="20000"/>
        </a:spcBef>
        <a:spcAft>
          <a:spcPct val="0"/>
        </a:spcAft>
        <a:buChar char="•"/>
        <a:defRPr sz="1800">
          <a:solidFill>
            <a:schemeClr val="tx1"/>
          </a:solidFill>
          <a:latin typeface="Arial" charset="0"/>
          <a:cs typeface="+mn-cs"/>
        </a:defRPr>
      </a:lvl3pPr>
      <a:lvl4pPr marL="1200090" indent="-171442" algn="l" rtl="0" eaLnBrk="0" fontAlgn="base" hangingPunct="0">
        <a:spcBef>
          <a:spcPct val="20000"/>
        </a:spcBef>
        <a:spcAft>
          <a:spcPct val="0"/>
        </a:spcAft>
        <a:buChar char="–"/>
        <a:defRPr sz="1500">
          <a:solidFill>
            <a:schemeClr val="tx1"/>
          </a:solidFill>
          <a:latin typeface="Arial" charset="0"/>
          <a:cs typeface="+mn-cs"/>
        </a:defRPr>
      </a:lvl4pPr>
      <a:lvl5pPr marL="1542974" indent="-171442" algn="l" rtl="0" eaLnBrk="0" fontAlgn="base" hangingPunct="0">
        <a:spcBef>
          <a:spcPct val="20000"/>
        </a:spcBef>
        <a:spcAft>
          <a:spcPct val="0"/>
        </a:spcAft>
        <a:buChar char="»"/>
        <a:defRPr sz="1500">
          <a:solidFill>
            <a:schemeClr val="tx1"/>
          </a:solidFill>
          <a:latin typeface="Arial" charset="0"/>
          <a:cs typeface="+mn-cs"/>
        </a:defRPr>
      </a:lvl5pPr>
      <a:lvl6pPr marL="1885856" indent="-171442" algn="l" rtl="0" fontAlgn="base">
        <a:spcBef>
          <a:spcPct val="20000"/>
        </a:spcBef>
        <a:spcAft>
          <a:spcPct val="0"/>
        </a:spcAft>
        <a:buChar char="»"/>
        <a:defRPr sz="1500">
          <a:solidFill>
            <a:schemeClr val="tx1"/>
          </a:solidFill>
          <a:latin typeface="Arial" charset="0"/>
          <a:cs typeface="+mn-cs"/>
        </a:defRPr>
      </a:lvl6pPr>
      <a:lvl7pPr marL="2228739" indent="-171442" algn="l" rtl="0" fontAlgn="base">
        <a:spcBef>
          <a:spcPct val="20000"/>
        </a:spcBef>
        <a:spcAft>
          <a:spcPct val="0"/>
        </a:spcAft>
        <a:buChar char="»"/>
        <a:defRPr sz="1500">
          <a:solidFill>
            <a:schemeClr val="tx1"/>
          </a:solidFill>
          <a:latin typeface="Arial" charset="0"/>
          <a:cs typeface="+mn-cs"/>
        </a:defRPr>
      </a:lvl7pPr>
      <a:lvl8pPr marL="2571622" indent="-171442" algn="l" rtl="0" fontAlgn="base">
        <a:spcBef>
          <a:spcPct val="20000"/>
        </a:spcBef>
        <a:spcAft>
          <a:spcPct val="0"/>
        </a:spcAft>
        <a:buChar char="»"/>
        <a:defRPr sz="1500">
          <a:solidFill>
            <a:schemeClr val="tx1"/>
          </a:solidFill>
          <a:latin typeface="Arial" charset="0"/>
          <a:cs typeface="+mn-cs"/>
        </a:defRPr>
      </a:lvl8pPr>
      <a:lvl9pPr marL="2914505" indent="-171442"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6" tIns="45648" rIns="91296" bIns="4564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5"/>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6" tIns="45648" rIns="91296" bIns="456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6" tIns="45648" rIns="91296" bIns="45648" numCol="1" anchor="t" anchorCtr="0" compatLnSpc="1">
            <a:prstTxWarp prst="textNoShape">
              <a:avLst/>
            </a:prstTxWarp>
          </a:bodyPr>
          <a:lstStyle>
            <a:lvl1pPr algn="l">
              <a:defRPr sz="1400">
                <a:solidFill>
                  <a:schemeClr val="tx1"/>
                </a:solidFill>
                <a:latin typeface="+mj-lt"/>
              </a:defRPr>
            </a:lvl1pPr>
          </a:lstStyle>
          <a:p>
            <a:endParaRPr lang="en-US" alt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6" tIns="45648" rIns="91296" bIns="45648" numCol="1" anchor="t" anchorCtr="0" compatLnSpc="1">
            <a:prstTxWarp prst="textNoShape">
              <a:avLst/>
            </a:prstTxWarp>
          </a:bodyPr>
          <a:lstStyle>
            <a:lvl1pPr>
              <a:defRPr sz="1400">
                <a:solidFill>
                  <a:schemeClr val="tx1"/>
                </a:solidFill>
                <a:latin typeface="+mj-lt"/>
              </a:defRPr>
            </a:lvl1pPr>
          </a:lstStyle>
          <a:p>
            <a:endParaRPr lang="en-US" alt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6" tIns="45648" rIns="91296" bIns="45648"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pPr/>
              <a:t>‹#›</a:t>
            </a:fld>
            <a:endParaRPr lang="en-US" altLang="en-US"/>
          </a:p>
        </p:txBody>
      </p:sp>
    </p:spTree>
    <p:extLst>
      <p:ext uri="{BB962C8B-B14F-4D97-AF65-F5344CB8AC3E}">
        <p14:creationId xmlns:p14="http://schemas.microsoft.com/office/powerpoint/2010/main" val="716196658"/>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6338" algn="ctr" rtl="0" fontAlgn="base">
        <a:spcBef>
          <a:spcPct val="0"/>
        </a:spcBef>
        <a:spcAft>
          <a:spcPct val="0"/>
        </a:spcAft>
        <a:defRPr sz="4400">
          <a:solidFill>
            <a:schemeClr val="tx2"/>
          </a:solidFill>
          <a:latin typeface="Arial" charset="0"/>
          <a:cs typeface="Arial" charset="0"/>
        </a:defRPr>
      </a:lvl6pPr>
      <a:lvl7pPr marL="912780" algn="ctr" rtl="0" fontAlgn="base">
        <a:spcBef>
          <a:spcPct val="0"/>
        </a:spcBef>
        <a:spcAft>
          <a:spcPct val="0"/>
        </a:spcAft>
        <a:defRPr sz="4400">
          <a:solidFill>
            <a:schemeClr val="tx2"/>
          </a:solidFill>
          <a:latin typeface="Arial" charset="0"/>
          <a:cs typeface="Arial" charset="0"/>
        </a:defRPr>
      </a:lvl7pPr>
      <a:lvl8pPr marL="1369152" algn="ctr" rtl="0" fontAlgn="base">
        <a:spcBef>
          <a:spcPct val="0"/>
        </a:spcBef>
        <a:spcAft>
          <a:spcPct val="0"/>
        </a:spcAft>
        <a:defRPr sz="4400">
          <a:solidFill>
            <a:schemeClr val="tx2"/>
          </a:solidFill>
          <a:latin typeface="Arial" charset="0"/>
          <a:cs typeface="Arial" charset="0"/>
        </a:defRPr>
      </a:lvl8pPr>
      <a:lvl9pPr marL="1825559" algn="ctr" rtl="0" fontAlgn="base">
        <a:spcBef>
          <a:spcPct val="0"/>
        </a:spcBef>
        <a:spcAft>
          <a:spcPct val="0"/>
        </a:spcAft>
        <a:defRPr sz="4400">
          <a:solidFill>
            <a:schemeClr val="tx2"/>
          </a:solidFill>
          <a:latin typeface="Arial" charset="0"/>
          <a:cs typeface="Arial" charset="0"/>
        </a:defRPr>
      </a:lvl9pPr>
    </p:titleStyle>
    <p:bodyStyle>
      <a:lvl1pPr marL="342254" indent="-342254" algn="l" rtl="0" fontAlgn="base">
        <a:spcBef>
          <a:spcPct val="20000"/>
        </a:spcBef>
        <a:spcAft>
          <a:spcPct val="0"/>
        </a:spcAft>
        <a:buChar char="•"/>
        <a:defRPr sz="4000">
          <a:solidFill>
            <a:schemeClr val="bg1"/>
          </a:solidFill>
          <a:latin typeface="+mn-lt"/>
          <a:ea typeface="+mn-ea"/>
          <a:cs typeface="+mn-cs"/>
        </a:defRPr>
      </a:lvl1pPr>
      <a:lvl2pPr marL="741653" indent="-285246" algn="l" rtl="0" fontAlgn="base">
        <a:spcBef>
          <a:spcPct val="20000"/>
        </a:spcBef>
        <a:spcAft>
          <a:spcPct val="0"/>
        </a:spcAft>
        <a:buChar char="–"/>
        <a:defRPr sz="4000">
          <a:solidFill>
            <a:schemeClr val="bg1"/>
          </a:solidFill>
          <a:latin typeface="+mn-lt"/>
        </a:defRPr>
      </a:lvl2pPr>
      <a:lvl3pPr marL="1140949" indent="-228168" algn="l" rtl="0" fontAlgn="base">
        <a:spcBef>
          <a:spcPct val="20000"/>
        </a:spcBef>
        <a:spcAft>
          <a:spcPct val="0"/>
        </a:spcAft>
        <a:buChar char="•"/>
        <a:defRPr sz="2400">
          <a:solidFill>
            <a:schemeClr val="tx1"/>
          </a:solidFill>
          <a:latin typeface="+mj-lt"/>
          <a:cs typeface="+mj-cs"/>
        </a:defRPr>
      </a:lvl3pPr>
      <a:lvl4pPr marL="1597320" indent="-228168" algn="l" rtl="0" fontAlgn="base">
        <a:spcBef>
          <a:spcPct val="20000"/>
        </a:spcBef>
        <a:spcAft>
          <a:spcPct val="0"/>
        </a:spcAft>
        <a:buChar char="–"/>
        <a:defRPr sz="2000">
          <a:solidFill>
            <a:schemeClr val="tx1"/>
          </a:solidFill>
          <a:latin typeface="+mj-lt"/>
          <a:cs typeface="+mj-cs"/>
        </a:defRPr>
      </a:lvl4pPr>
      <a:lvl5pPr marL="2053727" indent="-228168" algn="l" rtl="0" fontAlgn="base">
        <a:spcBef>
          <a:spcPct val="20000"/>
        </a:spcBef>
        <a:spcAft>
          <a:spcPct val="0"/>
        </a:spcAft>
        <a:buChar char="»"/>
        <a:defRPr sz="2000">
          <a:solidFill>
            <a:schemeClr val="tx1"/>
          </a:solidFill>
          <a:latin typeface="+mj-lt"/>
          <a:cs typeface="+mj-cs"/>
        </a:defRPr>
      </a:lvl5pPr>
      <a:lvl6pPr marL="2510064" indent="-228168" algn="l" rtl="0" fontAlgn="base">
        <a:spcBef>
          <a:spcPct val="20000"/>
        </a:spcBef>
        <a:spcAft>
          <a:spcPct val="0"/>
        </a:spcAft>
        <a:buChar char="»"/>
        <a:defRPr sz="2000">
          <a:solidFill>
            <a:schemeClr val="tx1"/>
          </a:solidFill>
          <a:latin typeface="+mj-lt"/>
          <a:cs typeface="+mj-cs"/>
        </a:defRPr>
      </a:lvl6pPr>
      <a:lvl7pPr marL="2966472" indent="-228168" algn="l" rtl="0" fontAlgn="base">
        <a:spcBef>
          <a:spcPct val="20000"/>
        </a:spcBef>
        <a:spcAft>
          <a:spcPct val="0"/>
        </a:spcAft>
        <a:buChar char="»"/>
        <a:defRPr sz="2000">
          <a:solidFill>
            <a:schemeClr val="tx1"/>
          </a:solidFill>
          <a:latin typeface="+mj-lt"/>
          <a:cs typeface="+mj-cs"/>
        </a:defRPr>
      </a:lvl7pPr>
      <a:lvl8pPr marL="3422845" indent="-228168" algn="l" rtl="0" fontAlgn="base">
        <a:spcBef>
          <a:spcPct val="20000"/>
        </a:spcBef>
        <a:spcAft>
          <a:spcPct val="0"/>
        </a:spcAft>
        <a:buChar char="»"/>
        <a:defRPr sz="2000">
          <a:solidFill>
            <a:schemeClr val="tx1"/>
          </a:solidFill>
          <a:latin typeface="+mj-lt"/>
          <a:cs typeface="+mj-cs"/>
        </a:defRPr>
      </a:lvl8pPr>
      <a:lvl9pPr marL="3879216" indent="-228168"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912780" rtl="0" eaLnBrk="1" latinLnBrk="0" hangingPunct="1">
        <a:defRPr sz="1800" kern="1200">
          <a:solidFill>
            <a:schemeClr val="tx1"/>
          </a:solidFill>
          <a:latin typeface="+mn-lt"/>
          <a:ea typeface="+mn-ea"/>
          <a:cs typeface="+mn-cs"/>
        </a:defRPr>
      </a:lvl1pPr>
      <a:lvl2pPr marL="456338" algn="l" defTabSz="912780" rtl="0" eaLnBrk="1" latinLnBrk="0" hangingPunct="1">
        <a:defRPr sz="1800" kern="1200">
          <a:solidFill>
            <a:schemeClr val="tx1"/>
          </a:solidFill>
          <a:latin typeface="+mn-lt"/>
          <a:ea typeface="+mn-ea"/>
          <a:cs typeface="+mn-cs"/>
        </a:defRPr>
      </a:lvl2pPr>
      <a:lvl3pPr marL="912780" algn="l" defTabSz="912780" rtl="0" eaLnBrk="1" latinLnBrk="0" hangingPunct="1">
        <a:defRPr sz="1800" kern="1200">
          <a:solidFill>
            <a:schemeClr val="tx1"/>
          </a:solidFill>
          <a:latin typeface="+mn-lt"/>
          <a:ea typeface="+mn-ea"/>
          <a:cs typeface="+mn-cs"/>
        </a:defRPr>
      </a:lvl3pPr>
      <a:lvl4pPr marL="1369152" algn="l" defTabSz="912780" rtl="0" eaLnBrk="1" latinLnBrk="0" hangingPunct="1">
        <a:defRPr sz="1800" kern="1200">
          <a:solidFill>
            <a:schemeClr val="tx1"/>
          </a:solidFill>
          <a:latin typeface="+mn-lt"/>
          <a:ea typeface="+mn-ea"/>
          <a:cs typeface="+mn-cs"/>
        </a:defRPr>
      </a:lvl4pPr>
      <a:lvl5pPr marL="1825559" algn="l" defTabSz="912780" rtl="0" eaLnBrk="1" latinLnBrk="0" hangingPunct="1">
        <a:defRPr sz="1800" kern="1200">
          <a:solidFill>
            <a:schemeClr val="tx1"/>
          </a:solidFill>
          <a:latin typeface="+mn-lt"/>
          <a:ea typeface="+mn-ea"/>
          <a:cs typeface="+mn-cs"/>
        </a:defRPr>
      </a:lvl5pPr>
      <a:lvl6pPr marL="2281896" algn="l" defTabSz="912780" rtl="0" eaLnBrk="1" latinLnBrk="0" hangingPunct="1">
        <a:defRPr sz="1800" kern="1200">
          <a:solidFill>
            <a:schemeClr val="tx1"/>
          </a:solidFill>
          <a:latin typeface="+mn-lt"/>
          <a:ea typeface="+mn-ea"/>
          <a:cs typeface="+mn-cs"/>
        </a:defRPr>
      </a:lvl6pPr>
      <a:lvl7pPr marL="2738234" algn="l" defTabSz="912780" rtl="0" eaLnBrk="1" latinLnBrk="0" hangingPunct="1">
        <a:defRPr sz="1800" kern="1200">
          <a:solidFill>
            <a:schemeClr val="tx1"/>
          </a:solidFill>
          <a:latin typeface="+mn-lt"/>
          <a:ea typeface="+mn-ea"/>
          <a:cs typeface="+mn-cs"/>
        </a:defRPr>
      </a:lvl7pPr>
      <a:lvl8pPr marL="3194642" algn="l" defTabSz="912780" rtl="0" eaLnBrk="1" latinLnBrk="0" hangingPunct="1">
        <a:defRPr sz="1800" kern="1200">
          <a:solidFill>
            <a:schemeClr val="tx1"/>
          </a:solidFill>
          <a:latin typeface="+mn-lt"/>
          <a:ea typeface="+mn-ea"/>
          <a:cs typeface="+mn-cs"/>
        </a:defRPr>
      </a:lvl8pPr>
      <a:lvl9pPr marL="3651034" algn="l" defTabSz="9127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5" y="205979"/>
            <a:ext cx="8229601"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5" y="1200155"/>
            <a:ext cx="8229601"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788">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3124215"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788">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1"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788">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212492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2475">
          <a:solidFill>
            <a:schemeClr val="tx2"/>
          </a:solidFill>
          <a:latin typeface="+mj-lt"/>
          <a:ea typeface="+mj-ea"/>
          <a:cs typeface="+mj-cs"/>
        </a:defRPr>
      </a:lvl1pPr>
      <a:lvl2pPr algn="ctr" rtl="0" fontAlgn="base">
        <a:spcBef>
          <a:spcPct val="0"/>
        </a:spcBef>
        <a:spcAft>
          <a:spcPct val="0"/>
        </a:spcAft>
        <a:defRPr sz="2475">
          <a:solidFill>
            <a:schemeClr val="tx2"/>
          </a:solidFill>
          <a:latin typeface="Arial" charset="0"/>
          <a:cs typeface="Arial" charset="0"/>
        </a:defRPr>
      </a:lvl2pPr>
      <a:lvl3pPr algn="ctr" rtl="0" fontAlgn="base">
        <a:spcBef>
          <a:spcPct val="0"/>
        </a:spcBef>
        <a:spcAft>
          <a:spcPct val="0"/>
        </a:spcAft>
        <a:defRPr sz="2475">
          <a:solidFill>
            <a:schemeClr val="tx2"/>
          </a:solidFill>
          <a:latin typeface="Arial" charset="0"/>
          <a:cs typeface="Arial" charset="0"/>
        </a:defRPr>
      </a:lvl3pPr>
      <a:lvl4pPr algn="ctr" rtl="0" fontAlgn="base">
        <a:spcBef>
          <a:spcPct val="0"/>
        </a:spcBef>
        <a:spcAft>
          <a:spcPct val="0"/>
        </a:spcAft>
        <a:defRPr sz="2475">
          <a:solidFill>
            <a:schemeClr val="tx2"/>
          </a:solidFill>
          <a:latin typeface="Arial" charset="0"/>
          <a:cs typeface="Arial" charset="0"/>
        </a:defRPr>
      </a:lvl4pPr>
      <a:lvl5pPr algn="ctr" rtl="0" fontAlgn="base">
        <a:spcBef>
          <a:spcPct val="0"/>
        </a:spcBef>
        <a:spcAft>
          <a:spcPct val="0"/>
        </a:spcAft>
        <a:defRPr sz="2475">
          <a:solidFill>
            <a:schemeClr val="tx2"/>
          </a:solidFill>
          <a:latin typeface="Arial" charset="0"/>
          <a:cs typeface="Arial" charset="0"/>
        </a:defRPr>
      </a:lvl5pPr>
      <a:lvl6pPr marL="190718" algn="ctr" rtl="0" fontAlgn="base">
        <a:spcBef>
          <a:spcPct val="0"/>
        </a:spcBef>
        <a:spcAft>
          <a:spcPct val="0"/>
        </a:spcAft>
        <a:defRPr sz="2475">
          <a:solidFill>
            <a:schemeClr val="tx2"/>
          </a:solidFill>
          <a:latin typeface="Arial" charset="0"/>
          <a:cs typeface="Arial" charset="0"/>
        </a:defRPr>
      </a:lvl6pPr>
      <a:lvl7pPr marL="381518" algn="ctr" rtl="0" fontAlgn="base">
        <a:spcBef>
          <a:spcPct val="0"/>
        </a:spcBef>
        <a:spcAft>
          <a:spcPct val="0"/>
        </a:spcAft>
        <a:defRPr sz="2475">
          <a:solidFill>
            <a:schemeClr val="tx2"/>
          </a:solidFill>
          <a:latin typeface="Arial" charset="0"/>
          <a:cs typeface="Arial" charset="0"/>
        </a:defRPr>
      </a:lvl7pPr>
      <a:lvl8pPr marL="572171" algn="ctr" rtl="0" fontAlgn="base">
        <a:spcBef>
          <a:spcPct val="0"/>
        </a:spcBef>
        <a:spcAft>
          <a:spcPct val="0"/>
        </a:spcAft>
        <a:defRPr sz="2475">
          <a:solidFill>
            <a:schemeClr val="tx2"/>
          </a:solidFill>
          <a:latin typeface="Arial" charset="0"/>
          <a:cs typeface="Arial" charset="0"/>
        </a:defRPr>
      </a:lvl8pPr>
      <a:lvl9pPr marL="762951" algn="ctr" rtl="0" fontAlgn="base">
        <a:spcBef>
          <a:spcPct val="0"/>
        </a:spcBef>
        <a:spcAft>
          <a:spcPct val="0"/>
        </a:spcAft>
        <a:defRPr sz="2475">
          <a:solidFill>
            <a:schemeClr val="tx2"/>
          </a:solidFill>
          <a:latin typeface="Arial" charset="0"/>
          <a:cs typeface="Arial" charset="0"/>
        </a:defRPr>
      </a:lvl9pPr>
    </p:titleStyle>
    <p:bodyStyle>
      <a:lvl1pPr marL="143000" indent="-143000" algn="l" rtl="0" fontAlgn="base">
        <a:spcBef>
          <a:spcPct val="20000"/>
        </a:spcBef>
        <a:spcAft>
          <a:spcPct val="0"/>
        </a:spcAft>
        <a:buChar char="•"/>
        <a:defRPr sz="2250">
          <a:solidFill>
            <a:schemeClr val="bg1"/>
          </a:solidFill>
          <a:latin typeface="+mn-lt"/>
          <a:ea typeface="+mn-ea"/>
          <a:cs typeface="+mn-cs"/>
        </a:defRPr>
      </a:lvl1pPr>
      <a:lvl2pPr marL="310007" indent="-119187" algn="l" rtl="0" fontAlgn="base">
        <a:spcBef>
          <a:spcPct val="20000"/>
        </a:spcBef>
        <a:spcAft>
          <a:spcPct val="0"/>
        </a:spcAft>
        <a:buChar char="–"/>
        <a:defRPr sz="2250">
          <a:solidFill>
            <a:schemeClr val="bg1"/>
          </a:solidFill>
          <a:latin typeface="+mn-lt"/>
        </a:defRPr>
      </a:lvl2pPr>
      <a:lvl3pPr marL="476785" indent="-95377" algn="l" rtl="0" fontAlgn="base">
        <a:spcBef>
          <a:spcPct val="20000"/>
        </a:spcBef>
        <a:spcAft>
          <a:spcPct val="0"/>
        </a:spcAft>
        <a:buChar char="•"/>
        <a:defRPr sz="1350">
          <a:solidFill>
            <a:schemeClr val="tx1"/>
          </a:solidFill>
          <a:latin typeface="+mj-lt"/>
          <a:cs typeface="+mj-cs"/>
        </a:defRPr>
      </a:lvl3pPr>
      <a:lvl4pPr marL="667552" indent="-95377" algn="l" rtl="0" fontAlgn="base">
        <a:spcBef>
          <a:spcPct val="20000"/>
        </a:spcBef>
        <a:spcAft>
          <a:spcPct val="0"/>
        </a:spcAft>
        <a:buChar char="–"/>
        <a:defRPr sz="1125">
          <a:solidFill>
            <a:schemeClr val="tx1"/>
          </a:solidFill>
          <a:latin typeface="+mj-lt"/>
          <a:cs typeface="+mj-cs"/>
        </a:defRPr>
      </a:lvl4pPr>
      <a:lvl5pPr marL="858305" indent="-95377" algn="l" rtl="0" fontAlgn="base">
        <a:spcBef>
          <a:spcPct val="20000"/>
        </a:spcBef>
        <a:spcAft>
          <a:spcPct val="0"/>
        </a:spcAft>
        <a:buChar char="»"/>
        <a:defRPr sz="1125">
          <a:solidFill>
            <a:schemeClr val="tx1"/>
          </a:solidFill>
          <a:latin typeface="+mj-lt"/>
          <a:cs typeface="+mj-cs"/>
        </a:defRPr>
      </a:lvl5pPr>
      <a:lvl6pPr marL="1048901" indent="-95377" algn="l" rtl="0" fontAlgn="base">
        <a:spcBef>
          <a:spcPct val="20000"/>
        </a:spcBef>
        <a:spcAft>
          <a:spcPct val="0"/>
        </a:spcAft>
        <a:buChar char="»"/>
        <a:defRPr sz="1125">
          <a:solidFill>
            <a:schemeClr val="tx1"/>
          </a:solidFill>
          <a:latin typeface="+mj-lt"/>
          <a:cs typeface="+mj-cs"/>
        </a:defRPr>
      </a:lvl6pPr>
      <a:lvl7pPr marL="1239680" indent="-95377" algn="l" rtl="0" fontAlgn="base">
        <a:spcBef>
          <a:spcPct val="20000"/>
        </a:spcBef>
        <a:spcAft>
          <a:spcPct val="0"/>
        </a:spcAft>
        <a:buChar char="»"/>
        <a:defRPr sz="1125">
          <a:solidFill>
            <a:schemeClr val="tx1"/>
          </a:solidFill>
          <a:latin typeface="+mj-lt"/>
          <a:cs typeface="+mj-cs"/>
        </a:defRPr>
      </a:lvl7pPr>
      <a:lvl8pPr marL="1430387" indent="-95377" algn="l" rtl="0" fontAlgn="base">
        <a:spcBef>
          <a:spcPct val="20000"/>
        </a:spcBef>
        <a:spcAft>
          <a:spcPct val="0"/>
        </a:spcAft>
        <a:buChar char="»"/>
        <a:defRPr sz="1125">
          <a:solidFill>
            <a:schemeClr val="tx1"/>
          </a:solidFill>
          <a:latin typeface="+mj-lt"/>
          <a:cs typeface="+mj-cs"/>
        </a:defRPr>
      </a:lvl8pPr>
      <a:lvl9pPr marL="1621158" indent="-95377" algn="l" rtl="0" fontAlgn="base">
        <a:spcBef>
          <a:spcPct val="20000"/>
        </a:spcBef>
        <a:spcAft>
          <a:spcPct val="0"/>
        </a:spcAft>
        <a:buChar char="»"/>
        <a:defRPr sz="1125">
          <a:solidFill>
            <a:schemeClr val="tx1"/>
          </a:solidFill>
          <a:latin typeface="+mj-lt"/>
          <a:cs typeface="+mj-cs"/>
        </a:defRPr>
      </a:lvl9pPr>
    </p:bodyStyle>
    <p:otherStyle>
      <a:defPPr>
        <a:defRPr lang="en-US"/>
      </a:defPPr>
      <a:lvl1pPr marL="0" algn="l" defTabSz="381518" rtl="0" eaLnBrk="1" latinLnBrk="0" hangingPunct="1">
        <a:defRPr sz="1013" kern="1200">
          <a:solidFill>
            <a:schemeClr val="tx1"/>
          </a:solidFill>
          <a:latin typeface="+mn-lt"/>
          <a:ea typeface="+mn-ea"/>
          <a:cs typeface="+mn-cs"/>
        </a:defRPr>
      </a:lvl1pPr>
      <a:lvl2pPr marL="190718" algn="l" defTabSz="381518" rtl="0" eaLnBrk="1" latinLnBrk="0" hangingPunct="1">
        <a:defRPr sz="1013" kern="1200">
          <a:solidFill>
            <a:schemeClr val="tx1"/>
          </a:solidFill>
          <a:latin typeface="+mn-lt"/>
          <a:ea typeface="+mn-ea"/>
          <a:cs typeface="+mn-cs"/>
        </a:defRPr>
      </a:lvl2pPr>
      <a:lvl3pPr marL="381518" algn="l" defTabSz="381518" rtl="0" eaLnBrk="1" latinLnBrk="0" hangingPunct="1">
        <a:defRPr sz="1013" kern="1200">
          <a:solidFill>
            <a:schemeClr val="tx1"/>
          </a:solidFill>
          <a:latin typeface="+mn-lt"/>
          <a:ea typeface="+mn-ea"/>
          <a:cs typeface="+mn-cs"/>
        </a:defRPr>
      </a:lvl3pPr>
      <a:lvl4pPr marL="572171" algn="l" defTabSz="381518" rtl="0" eaLnBrk="1" latinLnBrk="0" hangingPunct="1">
        <a:defRPr sz="1013" kern="1200">
          <a:solidFill>
            <a:schemeClr val="tx1"/>
          </a:solidFill>
          <a:latin typeface="+mn-lt"/>
          <a:ea typeface="+mn-ea"/>
          <a:cs typeface="+mn-cs"/>
        </a:defRPr>
      </a:lvl4pPr>
      <a:lvl5pPr marL="762951" algn="l" defTabSz="381518" rtl="0" eaLnBrk="1" latinLnBrk="0" hangingPunct="1">
        <a:defRPr sz="1013" kern="1200">
          <a:solidFill>
            <a:schemeClr val="tx1"/>
          </a:solidFill>
          <a:latin typeface="+mn-lt"/>
          <a:ea typeface="+mn-ea"/>
          <a:cs typeface="+mn-cs"/>
        </a:defRPr>
      </a:lvl5pPr>
      <a:lvl6pPr marL="953583" algn="l" defTabSz="381518" rtl="0" eaLnBrk="1" latinLnBrk="0" hangingPunct="1">
        <a:defRPr sz="1013" kern="1200">
          <a:solidFill>
            <a:schemeClr val="tx1"/>
          </a:solidFill>
          <a:latin typeface="+mn-lt"/>
          <a:ea typeface="+mn-ea"/>
          <a:cs typeface="+mn-cs"/>
        </a:defRPr>
      </a:lvl6pPr>
      <a:lvl7pPr marL="1144273" algn="l" defTabSz="381518" rtl="0" eaLnBrk="1" latinLnBrk="0" hangingPunct="1">
        <a:defRPr sz="1013" kern="1200">
          <a:solidFill>
            <a:schemeClr val="tx1"/>
          </a:solidFill>
          <a:latin typeface="+mn-lt"/>
          <a:ea typeface="+mn-ea"/>
          <a:cs typeface="+mn-cs"/>
        </a:defRPr>
      </a:lvl7pPr>
      <a:lvl8pPr marL="1335014" algn="l" defTabSz="381518" rtl="0" eaLnBrk="1" latinLnBrk="0" hangingPunct="1">
        <a:defRPr sz="1013" kern="1200">
          <a:solidFill>
            <a:schemeClr val="tx1"/>
          </a:solidFill>
          <a:latin typeface="+mn-lt"/>
          <a:ea typeface="+mn-ea"/>
          <a:cs typeface="+mn-cs"/>
        </a:defRPr>
      </a:lvl8pPr>
      <a:lvl9pPr marL="1525749" algn="l" defTabSz="38151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6.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9.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0.xml"/><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754" name="Rectangle 2">
            <a:extLst>
              <a:ext uri="{FF2B5EF4-FFF2-40B4-BE49-F238E27FC236}">
                <a16:creationId xmlns:a16="http://schemas.microsoft.com/office/drawing/2014/main" id="{706892B5-020D-6070-07EB-C05A231B9CA8}"/>
              </a:ext>
            </a:extLst>
          </p:cNvPr>
          <p:cNvSpPr>
            <a:spLocks noGrp="1" noChangeArrowheads="1"/>
          </p:cNvSpPr>
          <p:nvPr>
            <p:ph type="subTitle" idx="1"/>
          </p:nvPr>
        </p:nvSpPr>
        <p:spPr>
          <a:xfrm>
            <a:off x="533400" y="133350"/>
            <a:ext cx="8305800" cy="4800600"/>
          </a:xfrm>
        </p:spPr>
        <p:txBody>
          <a:bodyPr anchor="t">
            <a:normAutofit/>
          </a:bodyPr>
          <a:lstStyle/>
          <a:p>
            <a:pPr algn="l"/>
            <a:r>
              <a:rPr lang="en-US" altLang="ja-JP" sz="4000" u="sng" dirty="0">
                <a:solidFill>
                  <a:schemeClr val="tx1"/>
                </a:solidFill>
                <a:latin typeface="Arial Rounded MT Bold" panose="020F0704030504030204" pitchFamily="34" charset="0"/>
                <a:ea typeface="MS PGothic" panose="020B0600070205080204" pitchFamily="34" charset="-128"/>
              </a:rPr>
              <a:t>Engineers' Conversion Table </a:t>
            </a:r>
          </a:p>
          <a:p>
            <a:pPr algn="l"/>
            <a:endParaRPr lang="en-US" altLang="ja-JP" sz="1400" dirty="0">
              <a:solidFill>
                <a:schemeClr val="tx1"/>
              </a:solidFill>
              <a:latin typeface="Arial Rounded MT Bold" panose="020F0704030504030204" pitchFamily="34" charset="0"/>
              <a:ea typeface="MS PGothic" panose="020B0600070205080204" pitchFamily="34" charset="-128"/>
            </a:endParaRPr>
          </a:p>
          <a:p>
            <a:pPr algn="l"/>
            <a:r>
              <a:rPr lang="en-US" altLang="ja-JP" sz="4000" dirty="0">
                <a:solidFill>
                  <a:schemeClr val="tx1"/>
                </a:solidFill>
                <a:latin typeface="Arial Rounded MT Bold" panose="020F0704030504030204" pitchFamily="34" charset="0"/>
                <a:ea typeface="MS PGothic" panose="020B0600070205080204" pitchFamily="34" charset="-128"/>
              </a:rPr>
              <a:t>2000 mockingbirds = </a:t>
            </a:r>
          </a:p>
          <a:p>
            <a:pPr algn="l"/>
            <a:r>
              <a:rPr lang="en-US" altLang="ja-JP" sz="4000" dirty="0">
                <a:solidFill>
                  <a:schemeClr val="tx1"/>
                </a:solidFill>
                <a:latin typeface="Arial Rounded MT Bold" panose="020F0704030504030204" pitchFamily="34" charset="0"/>
                <a:ea typeface="MS PGothic" panose="020B0600070205080204" pitchFamily="34" charset="-128"/>
              </a:rPr>
              <a:t>2 </a:t>
            </a:r>
            <a:r>
              <a:rPr lang="en-US" altLang="ja-JP" sz="4000" dirty="0" err="1">
                <a:solidFill>
                  <a:schemeClr val="tx1"/>
                </a:solidFill>
                <a:latin typeface="Arial Rounded MT Bold" panose="020F0704030504030204" pitchFamily="34" charset="0"/>
                <a:ea typeface="MS PGothic" panose="020B0600070205080204" pitchFamily="34" charset="-128"/>
              </a:rPr>
              <a:t>kilomockingbirds</a:t>
            </a:r>
            <a:r>
              <a:rPr lang="en-US" altLang="ja-JP" sz="4000" dirty="0">
                <a:solidFill>
                  <a:schemeClr val="tx1"/>
                </a:solidFill>
                <a:latin typeface="Arial Rounded MT Bold" panose="020F0704030504030204" pitchFamily="34" charset="0"/>
                <a:ea typeface="MS PGothic" panose="020B0600070205080204" pitchFamily="34" charset="-128"/>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D06DD-F53F-52DE-CF33-138D0F181FB1}"/>
            </a:ext>
          </a:extLst>
        </p:cNvPr>
        <p:cNvGrpSpPr/>
        <p:nvPr/>
      </p:nvGrpSpPr>
      <p:grpSpPr>
        <a:xfrm>
          <a:off x="0" y="0"/>
          <a:ext cx="0" cy="0"/>
          <a:chOff x="0" y="0"/>
          <a:chExt cx="0" cy="0"/>
        </a:xfrm>
      </p:grpSpPr>
      <p:sp>
        <p:nvSpPr>
          <p:cNvPr id="1412098" name="Rectangle 2">
            <a:extLst>
              <a:ext uri="{FF2B5EF4-FFF2-40B4-BE49-F238E27FC236}">
                <a16:creationId xmlns:a16="http://schemas.microsoft.com/office/drawing/2014/main" id="{C625E6B6-1AB1-55BD-7B9A-986B170E6D50}"/>
              </a:ext>
            </a:extLst>
          </p:cNvPr>
          <p:cNvSpPr>
            <a:spLocks noGrp="1" noChangeArrowheads="1"/>
          </p:cNvSpPr>
          <p:nvPr>
            <p:ph type="subTitle" idx="1"/>
          </p:nvPr>
        </p:nvSpPr>
        <p:spPr>
          <a:xfrm>
            <a:off x="304800" y="209550"/>
            <a:ext cx="8458200" cy="4648200"/>
          </a:xfrm>
        </p:spPr>
        <p:txBody>
          <a:bodyPr/>
          <a:lstStyle/>
          <a:p>
            <a:pPr algn="l"/>
            <a:r>
              <a:rPr lang="en-US" altLang="en-US" sz="4000" baseline="30000" dirty="0"/>
              <a:t>T’hillim/Ps 93.1-2</a:t>
            </a:r>
            <a:r>
              <a:rPr lang="en-US" altLang="en-US" sz="4000" dirty="0"/>
              <a:t>  </a:t>
            </a:r>
            <a:r>
              <a:rPr lang="en-US" altLang="en-US" sz="4000" dirty="0">
                <a:solidFill>
                  <a:srgbClr val="FFFF66"/>
                </a:solidFill>
              </a:rPr>
              <a:t>A</a:t>
            </a:r>
            <a:r>
              <a:rPr lang="en-US" altLang="en-US" sz="3600" dirty="0">
                <a:solidFill>
                  <a:srgbClr val="FFFF66"/>
                </a:solidFill>
              </a:rPr>
              <a:t>DONI</a:t>
            </a:r>
            <a:r>
              <a:rPr lang="en-US" altLang="en-US" sz="4000" dirty="0">
                <a:solidFill>
                  <a:srgbClr val="FFFF66"/>
                </a:solidFill>
              </a:rPr>
              <a:t> is king</a:t>
            </a:r>
            <a:r>
              <a:rPr lang="en-US" altLang="en-US" sz="4000" dirty="0"/>
              <a:t>, robed in majesty; A</a:t>
            </a:r>
            <a:r>
              <a:rPr lang="en-US" altLang="en-US" sz="3600" dirty="0"/>
              <a:t>DONI</a:t>
            </a:r>
            <a:r>
              <a:rPr lang="en-US" altLang="en-US" sz="4000" dirty="0"/>
              <a:t> is robed, girded with strength; The world is well established; it cannot be moved.  Your throne was established long ago; you have existed forever.</a:t>
            </a:r>
          </a:p>
        </p:txBody>
      </p:sp>
    </p:spTree>
    <p:extLst>
      <p:ext uri="{BB962C8B-B14F-4D97-AF65-F5344CB8AC3E}">
        <p14:creationId xmlns:p14="http://schemas.microsoft.com/office/powerpoint/2010/main" val="7660552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Cor 13.4 </a:t>
            </a:r>
            <a:r>
              <a:rPr lang="en-US" altLang="en-US" sz="4000" dirty="0"/>
              <a:t>Love suffers long and is kind</a:t>
            </a:r>
          </a:p>
          <a:p>
            <a:pPr algn="l">
              <a:lnSpc>
                <a:spcPct val="90000"/>
              </a:lnSpc>
            </a:pPr>
            <a:r>
              <a:rPr lang="en-US" altLang="en-US" sz="4000" dirty="0"/>
              <a:t>Longsuffering is a great and noble concept to honor…until </a:t>
            </a:r>
          </a:p>
          <a:p>
            <a:pPr marL="231775" indent="-231775" algn="l">
              <a:lnSpc>
                <a:spcPct val="90000"/>
              </a:lnSpc>
              <a:buFont typeface="Arial" panose="020B0604020202020204" pitchFamily="34" charset="0"/>
              <a:buChar char="•"/>
            </a:pPr>
            <a:r>
              <a:rPr lang="en-US" altLang="en-US" sz="4000" dirty="0"/>
              <a:t>offense, </a:t>
            </a:r>
          </a:p>
          <a:p>
            <a:pPr marL="231775" indent="-231775" algn="l">
              <a:lnSpc>
                <a:spcPct val="90000"/>
              </a:lnSpc>
              <a:buFont typeface="Arial" panose="020B0604020202020204" pitchFamily="34" charset="0"/>
              <a:buChar char="•"/>
            </a:pPr>
            <a:r>
              <a:rPr lang="en-US" altLang="en-US" sz="4000" dirty="0"/>
              <a:t>depression, </a:t>
            </a:r>
          </a:p>
          <a:p>
            <a:pPr marL="231775" indent="-231775" algn="l">
              <a:lnSpc>
                <a:spcPct val="90000"/>
              </a:lnSpc>
              <a:buFont typeface="Arial" panose="020B0604020202020204" pitchFamily="34" charset="0"/>
              <a:buChar char="•"/>
            </a:pPr>
            <a:r>
              <a:rPr lang="en-US" altLang="en-US" sz="4000" dirty="0"/>
              <a:t>fight, </a:t>
            </a:r>
          </a:p>
        </p:txBody>
      </p:sp>
    </p:spTree>
    <p:extLst>
      <p:ext uri="{BB962C8B-B14F-4D97-AF65-F5344CB8AC3E}">
        <p14:creationId xmlns:p14="http://schemas.microsoft.com/office/powerpoint/2010/main" val="19301443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64371-2617-E70A-D723-01D3295DC35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FCF2F8-AD5E-7822-BBBD-65AB5B891A4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97F35F0-CD13-B2F6-5CE5-94B5FAE57980}"/>
              </a:ext>
            </a:extLst>
          </p:cNvPr>
          <p:cNvPicPr>
            <a:picLocks noChangeAspect="1"/>
          </p:cNvPicPr>
          <p:nvPr/>
        </p:nvPicPr>
        <p:blipFill>
          <a:blip r:embed="rId3"/>
          <a:stretch>
            <a:fillRect/>
          </a:stretch>
        </p:blipFill>
        <p:spPr>
          <a:xfrm>
            <a:off x="1798398" y="0"/>
            <a:ext cx="5547204" cy="5143500"/>
          </a:xfrm>
          <a:prstGeom prst="rect">
            <a:avLst/>
          </a:prstGeom>
        </p:spPr>
      </p:pic>
    </p:spTree>
    <p:extLst>
      <p:ext uri="{BB962C8B-B14F-4D97-AF65-F5344CB8AC3E}">
        <p14:creationId xmlns:p14="http://schemas.microsoft.com/office/powerpoint/2010/main" val="34708451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596B9-EFDA-3DE0-0718-C16B271BB6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6AADC4E-4637-A26F-ABF5-DED183A4BC1C}"/>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From the Tent of Meeting to the plains of Moab, from the prophets to the upper room, the promise never stopped moving: His face is still going. His rest is still waiting – both at the destination and along the road. And every spring, when the wheat ripens in the fields of Israel, </a:t>
            </a:r>
          </a:p>
        </p:txBody>
      </p:sp>
    </p:spTree>
    <p:extLst>
      <p:ext uri="{BB962C8B-B14F-4D97-AF65-F5344CB8AC3E}">
        <p14:creationId xmlns:p14="http://schemas.microsoft.com/office/powerpoint/2010/main" val="38040638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2F0C4-862B-4407-D37B-19E64DEAF749}"/>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5A98E58-B304-7F50-84A8-006B488A569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the church and the synagogue both hear, in their own way, the seven words that started it all: “My Presence will go with you. And I will give you rest.” – Exodus 33:14</a:t>
            </a:r>
          </a:p>
        </p:txBody>
      </p:sp>
    </p:spTree>
    <p:extLst>
      <p:ext uri="{BB962C8B-B14F-4D97-AF65-F5344CB8AC3E}">
        <p14:creationId xmlns:p14="http://schemas.microsoft.com/office/powerpoint/2010/main" val="100197124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97DA5-BC0F-4BED-F6AC-8DFE1591D07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9AA662A-702B-FEB2-B37A-A7DB308C1B58}"/>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6038941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380FB-5E2C-2198-6E01-7393F6D62F9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AD65D1A-1C60-2652-1D76-E535100D0F2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rgbClr val="FF0000"/>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4408EEF4-763A-9230-F8E1-A0B2216D0496}"/>
              </a:ext>
            </a:extLst>
          </p:cNvPr>
          <p:cNvPicPr>
            <a:picLocks noChangeAspect="1"/>
          </p:cNvPicPr>
          <p:nvPr/>
        </p:nvPicPr>
        <p:blipFill>
          <a:blip r:embed="rId3"/>
          <a:stretch>
            <a:fillRect/>
          </a:stretch>
        </p:blipFill>
        <p:spPr>
          <a:xfrm>
            <a:off x="589994" y="90141"/>
            <a:ext cx="7964011" cy="4963218"/>
          </a:xfrm>
          <a:prstGeom prst="rect">
            <a:avLst/>
          </a:prstGeom>
        </p:spPr>
      </p:pic>
    </p:spTree>
    <p:extLst>
      <p:ext uri="{BB962C8B-B14F-4D97-AF65-F5344CB8AC3E}">
        <p14:creationId xmlns:p14="http://schemas.microsoft.com/office/powerpoint/2010/main" val="34238866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1A2B8-4B09-CEB3-0438-728604E40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8D72906-C35F-2145-E6A4-32FC33061B3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We recently confirmed that the 187th abortion facility has closed its doors following a 40 Days for Life campaign.</a:t>
            </a:r>
          </a:p>
          <a:p>
            <a:pPr algn="l"/>
            <a:r>
              <a:rPr lang="en-US" sz="4000" dirty="0">
                <a:solidFill>
                  <a:schemeClr val="tx1"/>
                </a:solidFill>
                <a:latin typeface="Arial Rounded MT Bold" panose="020F0704030504030204" pitchFamily="34" charset="0"/>
              </a:rPr>
              <a:t>But does closing abortion facilities even matter when women can order abortion pills online?</a:t>
            </a:r>
          </a:p>
        </p:txBody>
      </p:sp>
    </p:spTree>
    <p:extLst>
      <p:ext uri="{BB962C8B-B14F-4D97-AF65-F5344CB8AC3E}">
        <p14:creationId xmlns:p14="http://schemas.microsoft.com/office/powerpoint/2010/main" val="14565264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06357-5D83-96B7-C692-E8A46799F02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9069D7F-66D4-3314-87DC-81F22B74AD53}"/>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Absolutely. A large majority of abortions still take place through brick-and-mortar facilities. Plus, when Planned Parenthood centers close, the abortion giant's capacity to groom its next generation of customers is slashed.</a:t>
            </a:r>
          </a:p>
          <a:p>
            <a:pPr algn="l"/>
            <a:r>
              <a:rPr lang="en-US" sz="4000" dirty="0">
                <a:solidFill>
                  <a:schemeClr val="tx1"/>
                </a:solidFill>
                <a:latin typeface="Arial Rounded MT Bold" panose="020F0704030504030204" pitchFamily="34" charset="0"/>
              </a:rPr>
              <a:t>﻿</a:t>
            </a:r>
          </a:p>
        </p:txBody>
      </p:sp>
    </p:spTree>
    <p:extLst>
      <p:ext uri="{BB962C8B-B14F-4D97-AF65-F5344CB8AC3E}">
        <p14:creationId xmlns:p14="http://schemas.microsoft.com/office/powerpoint/2010/main" val="3429967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0DCBA-A227-9A54-CE27-B15F37F047E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0FD9BC4-FEE8-4C6B-4C31-F00405C4824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﻿On this week's episode of The 40 Days for Life Podcast, we look at Planned Parenthood's latest annual report--which showed a startling collapse in many of the abortion chain's sex education programs:</a:t>
            </a:r>
          </a:p>
        </p:txBody>
      </p:sp>
    </p:spTree>
    <p:extLst>
      <p:ext uri="{BB962C8B-B14F-4D97-AF65-F5344CB8AC3E}">
        <p14:creationId xmlns:p14="http://schemas.microsoft.com/office/powerpoint/2010/main" val="226551289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9CB17-6DE3-4964-148C-CFC525F47D8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1A2A81B-1853-2FA1-ED22-D6A89EB8A57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87C1966-06D7-5020-EA5F-445FA2F0C8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2471209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93F47-8F73-B190-83D0-6A4696003E09}"/>
            </a:ext>
          </a:extLst>
        </p:cNvPr>
        <p:cNvGrpSpPr/>
        <p:nvPr/>
      </p:nvGrpSpPr>
      <p:grpSpPr>
        <a:xfrm>
          <a:off x="0" y="0"/>
          <a:ext cx="0" cy="0"/>
          <a:chOff x="0" y="0"/>
          <a:chExt cx="0" cy="0"/>
        </a:xfrm>
      </p:grpSpPr>
      <p:sp>
        <p:nvSpPr>
          <p:cNvPr id="1449986" name="Rectangle 2">
            <a:extLst>
              <a:ext uri="{FF2B5EF4-FFF2-40B4-BE49-F238E27FC236}">
                <a16:creationId xmlns:a16="http://schemas.microsoft.com/office/drawing/2014/main" id="{94526B5B-23BD-3A6A-46A3-3B544BADF164}"/>
              </a:ext>
            </a:extLst>
          </p:cNvPr>
          <p:cNvSpPr>
            <a:spLocks noGrp="1" noChangeArrowheads="1"/>
          </p:cNvSpPr>
          <p:nvPr>
            <p:ph type="subTitle" idx="1"/>
          </p:nvPr>
        </p:nvSpPr>
        <p:spPr>
          <a:xfrm>
            <a:off x="381000" y="209550"/>
            <a:ext cx="8610600" cy="4724400"/>
          </a:xfrm>
        </p:spPr>
        <p:txBody>
          <a:bodyPr/>
          <a:lstStyle/>
          <a:p>
            <a:pPr algn="l"/>
            <a:r>
              <a:rPr lang="en-US" altLang="en-US" sz="4000" baseline="30000" dirty="0"/>
              <a:t>T’hillim/Ps 2</a:t>
            </a:r>
            <a:r>
              <a:rPr lang="he-IL" altLang="en-US" sz="4000" baseline="30000" dirty="0"/>
              <a:t>.</a:t>
            </a:r>
            <a:r>
              <a:rPr lang="en-US" altLang="en-US" sz="4000" baseline="30000" dirty="0"/>
              <a:t>6-7</a:t>
            </a:r>
            <a:r>
              <a:rPr lang="en-US" altLang="en-US" sz="4000" dirty="0"/>
              <a:t>  "I myself have installed my </a:t>
            </a:r>
            <a:r>
              <a:rPr lang="en-US" altLang="en-US" sz="4000" dirty="0">
                <a:solidFill>
                  <a:srgbClr val="FFFF66"/>
                </a:solidFill>
              </a:rPr>
              <a:t>king on Tziyon</a:t>
            </a:r>
            <a:r>
              <a:rPr lang="en-US" altLang="en-US" sz="4000" dirty="0"/>
              <a:t>, my holy mountain. I will proclaim the decree: A</a:t>
            </a:r>
            <a:r>
              <a:rPr lang="en-US" altLang="en-US" sz="3600" dirty="0"/>
              <a:t>DONI</a:t>
            </a:r>
            <a:r>
              <a:rPr lang="en-US" altLang="en-US" sz="4000" dirty="0"/>
              <a:t> said to me, 'You are my son; today I became your father.’ </a:t>
            </a:r>
          </a:p>
        </p:txBody>
      </p:sp>
    </p:spTree>
    <p:extLst>
      <p:ext uri="{BB962C8B-B14F-4D97-AF65-F5344CB8AC3E}">
        <p14:creationId xmlns:p14="http://schemas.microsoft.com/office/powerpoint/2010/main" val="215573543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5709B-31AA-4961-0AD8-E2AE6D96779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7BA3DE1-A502-9044-1F71-2CD7E336193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56A73E61-8E98-082B-3535-446F0A0E3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CC8583CF-C343-F5F5-0CD5-3B0FB6F1E5AE}"/>
              </a:ext>
            </a:extLst>
          </p:cNvPr>
          <p:cNvSpPr txBox="1"/>
          <p:nvPr/>
        </p:nvSpPr>
        <p:spPr>
          <a:xfrm>
            <a:off x="167032" y="209550"/>
            <a:ext cx="8505277" cy="2554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u="sng" dirty="0">
                <a:solidFill>
                  <a:srgbClr val="FFFF66"/>
                </a:solidFill>
                <a:cs typeface="+mn-cs"/>
              </a:rPr>
              <a:t>May Your Kingdom Come Mtt 6.10</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err="1">
                <a:ln>
                  <a:noFill/>
                </a:ln>
                <a:solidFill>
                  <a:prstClr val="white"/>
                </a:solidFill>
                <a:effectLst/>
                <a:uLnTx/>
                <a:uFillTx/>
                <a:latin typeface="Arial Rounded MT Bold" pitchFamily="34" charset="0"/>
                <a:ea typeface="+mn-ea"/>
                <a:cs typeface="Arial" charset="0"/>
              </a:rPr>
              <a:t>Tenakh</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 on G-ds kingship</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Matityahu on the Kingdom</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cs typeface="+mn-cs"/>
              </a:rPr>
              <a:t>Applications</a:t>
            </a:r>
          </a:p>
        </p:txBody>
      </p:sp>
    </p:spTree>
    <p:extLst>
      <p:ext uri="{BB962C8B-B14F-4D97-AF65-F5344CB8AC3E}">
        <p14:creationId xmlns:p14="http://schemas.microsoft.com/office/powerpoint/2010/main" val="23599952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77FB-77D4-845E-9A5A-2F715F3DA5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1B9FEAC-9D47-9801-AEF7-8FA3464345C0}"/>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9223824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35DD9-F063-3913-612C-8CA78887464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6BFBBE1-77B5-2414-CF5D-B61D39219574}"/>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719082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3599B-84E6-95A8-CF8C-EDAEE2DB187D}"/>
            </a:ext>
          </a:extLst>
        </p:cNvPr>
        <p:cNvGrpSpPr/>
        <p:nvPr/>
      </p:nvGrpSpPr>
      <p:grpSpPr>
        <a:xfrm>
          <a:off x="0" y="0"/>
          <a:ext cx="0" cy="0"/>
          <a:chOff x="0" y="0"/>
          <a:chExt cx="0" cy="0"/>
        </a:xfrm>
      </p:grpSpPr>
      <p:sp>
        <p:nvSpPr>
          <p:cNvPr id="1449986" name="Rectangle 2">
            <a:extLst>
              <a:ext uri="{FF2B5EF4-FFF2-40B4-BE49-F238E27FC236}">
                <a16:creationId xmlns:a16="http://schemas.microsoft.com/office/drawing/2014/main" id="{777A914B-8B12-CF0B-3E7C-A04647B169FA}"/>
              </a:ext>
            </a:extLst>
          </p:cNvPr>
          <p:cNvSpPr>
            <a:spLocks noGrp="1" noChangeArrowheads="1"/>
          </p:cNvSpPr>
          <p:nvPr>
            <p:ph type="subTitle" idx="1"/>
          </p:nvPr>
        </p:nvSpPr>
        <p:spPr>
          <a:xfrm>
            <a:off x="381000" y="209550"/>
            <a:ext cx="8610600" cy="4724400"/>
          </a:xfrm>
        </p:spPr>
        <p:txBody>
          <a:bodyPr/>
          <a:lstStyle/>
          <a:p>
            <a:pPr algn="l"/>
            <a:r>
              <a:rPr lang="en-US" altLang="en-US" sz="4000" baseline="30000" dirty="0"/>
              <a:t>T’hillim/Ps 10.15-16</a:t>
            </a:r>
            <a:r>
              <a:rPr lang="en-US" altLang="en-US" sz="4000" dirty="0"/>
              <a:t> Break the arm of the wicked! As for the evil man, search out his wickedness until there is none left.  </a:t>
            </a:r>
            <a:r>
              <a:rPr lang="en-US" altLang="en-US" sz="4000" dirty="0">
                <a:solidFill>
                  <a:srgbClr val="FFFF66"/>
                </a:solidFill>
              </a:rPr>
              <a:t>A</a:t>
            </a:r>
            <a:r>
              <a:rPr lang="en-US" altLang="en-US" sz="3600" dirty="0">
                <a:solidFill>
                  <a:srgbClr val="FFFF66"/>
                </a:solidFill>
              </a:rPr>
              <a:t>DONI</a:t>
            </a:r>
            <a:r>
              <a:rPr lang="en-US" altLang="en-US" sz="4000" dirty="0">
                <a:solidFill>
                  <a:srgbClr val="FFFF66"/>
                </a:solidFill>
              </a:rPr>
              <a:t> is king</a:t>
            </a:r>
            <a:r>
              <a:rPr lang="en-US" altLang="en-US" sz="4000" dirty="0"/>
              <a:t> forever and ever!   </a:t>
            </a:r>
          </a:p>
        </p:txBody>
      </p:sp>
    </p:spTree>
    <p:extLst>
      <p:ext uri="{BB962C8B-B14F-4D97-AF65-F5344CB8AC3E}">
        <p14:creationId xmlns:p14="http://schemas.microsoft.com/office/powerpoint/2010/main" val="406477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2D804-D72C-3BE0-F04F-3704C5E67B80}"/>
            </a:ext>
          </a:extLst>
        </p:cNvPr>
        <p:cNvGrpSpPr/>
        <p:nvPr/>
      </p:nvGrpSpPr>
      <p:grpSpPr>
        <a:xfrm>
          <a:off x="0" y="0"/>
          <a:ext cx="0" cy="0"/>
          <a:chOff x="0" y="0"/>
          <a:chExt cx="0" cy="0"/>
        </a:xfrm>
      </p:grpSpPr>
      <p:sp>
        <p:nvSpPr>
          <p:cNvPr id="1447938" name="Rectangle 2">
            <a:extLst>
              <a:ext uri="{FF2B5EF4-FFF2-40B4-BE49-F238E27FC236}">
                <a16:creationId xmlns:a16="http://schemas.microsoft.com/office/drawing/2014/main" id="{3D15295A-608D-99E8-4CDE-58E3132CF575}"/>
              </a:ext>
            </a:extLst>
          </p:cNvPr>
          <p:cNvSpPr>
            <a:spLocks noGrp="1" noChangeArrowheads="1"/>
          </p:cNvSpPr>
          <p:nvPr>
            <p:ph type="subTitle" idx="1"/>
          </p:nvPr>
        </p:nvSpPr>
        <p:spPr>
          <a:xfrm>
            <a:off x="228600" y="133350"/>
            <a:ext cx="8610600" cy="4800600"/>
          </a:xfrm>
        </p:spPr>
        <p:txBody>
          <a:bodyPr>
            <a:normAutofit fontScale="92500" lnSpcReduction="10000"/>
          </a:bodyPr>
          <a:lstStyle/>
          <a:p>
            <a:pPr algn="l"/>
            <a:r>
              <a:rPr lang="en-US" altLang="en-US" sz="4000" dirty="0"/>
              <a:t>The rulership of the KING</a:t>
            </a:r>
          </a:p>
          <a:p>
            <a:pPr algn="l"/>
            <a:r>
              <a:rPr lang="en-US" altLang="en-US" sz="4000" baseline="30000" dirty="0"/>
              <a:t>Yeshayahu/Is 2.2-3</a:t>
            </a:r>
            <a:r>
              <a:rPr lang="en-US" altLang="en-US" sz="4000" dirty="0"/>
              <a:t>  In the  </a:t>
            </a:r>
            <a:r>
              <a:rPr lang="he-IL" altLang="en-US" sz="5400" b="1" dirty="0">
                <a:latin typeface="David" panose="020E0502060401010101" pitchFamily="34" charset="-79"/>
                <a:cs typeface="David" panose="020E0502060401010101" pitchFamily="34" charset="-79"/>
              </a:rPr>
              <a:t>אחרית הימים</a:t>
            </a:r>
            <a:r>
              <a:rPr lang="en-US" altLang="en-US" sz="4000" b="1" dirty="0">
                <a:latin typeface="David" panose="020E0502060401010101" pitchFamily="34" charset="-79"/>
                <a:cs typeface="David" panose="020E0502060401010101" pitchFamily="34" charset="-79"/>
              </a:rPr>
              <a:t> </a:t>
            </a:r>
            <a:r>
              <a:rPr lang="en-US" altLang="en-US" sz="4000" i="1" dirty="0" err="1"/>
              <a:t>akharit-hayamim</a:t>
            </a:r>
            <a:r>
              <a:rPr lang="en-US" altLang="en-US" sz="4000" dirty="0"/>
              <a:t> end of days the mountain of A</a:t>
            </a:r>
            <a:r>
              <a:rPr lang="en-US" altLang="en-US" sz="3600" dirty="0"/>
              <a:t>DONI’s</a:t>
            </a:r>
            <a:r>
              <a:rPr lang="en-US" altLang="en-US" sz="4000" dirty="0"/>
              <a:t> house will be established as the most important mountain…Many peoples will go and say, “Come, let's go up to the mountain of </a:t>
            </a:r>
            <a:r>
              <a:rPr lang="en-US" altLang="en-US" sz="4000" dirty="0" err="1"/>
              <a:t>of</a:t>
            </a:r>
            <a:r>
              <a:rPr lang="en-US" altLang="en-US" sz="4000" dirty="0"/>
              <a:t> A</a:t>
            </a:r>
            <a:r>
              <a:rPr lang="en-US" altLang="en-US" sz="3600" dirty="0"/>
              <a:t>DONI…</a:t>
            </a:r>
          </a:p>
        </p:txBody>
      </p:sp>
    </p:spTree>
    <p:extLst>
      <p:ext uri="{BB962C8B-B14F-4D97-AF65-F5344CB8AC3E}">
        <p14:creationId xmlns:p14="http://schemas.microsoft.com/office/powerpoint/2010/main" val="1683849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042A4-C380-989B-2722-DD8245C872DE}"/>
            </a:ext>
          </a:extLst>
        </p:cNvPr>
        <p:cNvGrpSpPr/>
        <p:nvPr/>
      </p:nvGrpSpPr>
      <p:grpSpPr>
        <a:xfrm>
          <a:off x="0" y="0"/>
          <a:ext cx="0" cy="0"/>
          <a:chOff x="0" y="0"/>
          <a:chExt cx="0" cy="0"/>
        </a:xfrm>
      </p:grpSpPr>
      <p:sp>
        <p:nvSpPr>
          <p:cNvPr id="1454082" name="Rectangle 2">
            <a:extLst>
              <a:ext uri="{FF2B5EF4-FFF2-40B4-BE49-F238E27FC236}">
                <a16:creationId xmlns:a16="http://schemas.microsoft.com/office/drawing/2014/main" id="{C8F0C805-3027-1D43-ECB2-D2A88AAC8FEC}"/>
              </a:ext>
            </a:extLst>
          </p:cNvPr>
          <p:cNvSpPr>
            <a:spLocks noGrp="1" noChangeArrowheads="1"/>
          </p:cNvSpPr>
          <p:nvPr>
            <p:ph type="subTitle" idx="1"/>
          </p:nvPr>
        </p:nvSpPr>
        <p:spPr>
          <a:xfrm>
            <a:off x="381000" y="209550"/>
            <a:ext cx="8458200" cy="4724400"/>
          </a:xfrm>
        </p:spPr>
        <p:txBody>
          <a:bodyPr>
            <a:normAutofit lnSpcReduction="10000"/>
          </a:bodyPr>
          <a:lstStyle/>
          <a:p>
            <a:pPr algn="l"/>
            <a:r>
              <a:rPr lang="en-US" altLang="en-US" sz="4000" dirty="0"/>
              <a:t>The rulership of the KING</a:t>
            </a:r>
          </a:p>
          <a:p>
            <a:pPr algn="l"/>
            <a:r>
              <a:rPr lang="en-US" altLang="en-US" sz="4000" baseline="30000" dirty="0"/>
              <a:t>Yeshayahu/Is 2.2-3</a:t>
            </a:r>
            <a:r>
              <a:rPr lang="en-US" altLang="en-US" sz="4000" dirty="0"/>
              <a:t>  Many peoples will go and say, “Come, let's go up to the mountain …He will teach us about his ways, and we will walk in his paths.” </a:t>
            </a:r>
            <a:r>
              <a:rPr lang="en-US" altLang="en-US" sz="4000" dirty="0">
                <a:solidFill>
                  <a:srgbClr val="FFFF66"/>
                </a:solidFill>
              </a:rPr>
              <a:t>For out of Tziyon will go forth Torah,</a:t>
            </a:r>
            <a:r>
              <a:rPr lang="en-US" altLang="en-US" sz="4000" dirty="0"/>
              <a:t> the word of A</a:t>
            </a:r>
            <a:r>
              <a:rPr lang="en-US" altLang="en-US" sz="3600" dirty="0"/>
              <a:t>DONI</a:t>
            </a:r>
            <a:r>
              <a:rPr lang="en-US" altLang="en-US" sz="4000" dirty="0"/>
              <a:t> from Yerushalayim.  </a:t>
            </a:r>
          </a:p>
        </p:txBody>
      </p:sp>
    </p:spTree>
    <p:extLst>
      <p:ext uri="{BB962C8B-B14F-4D97-AF65-F5344CB8AC3E}">
        <p14:creationId xmlns:p14="http://schemas.microsoft.com/office/powerpoint/2010/main" val="3060053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18360-28E5-F639-DD10-99A1B82A7E12}"/>
            </a:ext>
          </a:extLst>
        </p:cNvPr>
        <p:cNvGrpSpPr/>
        <p:nvPr/>
      </p:nvGrpSpPr>
      <p:grpSpPr>
        <a:xfrm>
          <a:off x="0" y="0"/>
          <a:ext cx="0" cy="0"/>
          <a:chOff x="0" y="0"/>
          <a:chExt cx="0" cy="0"/>
        </a:xfrm>
      </p:grpSpPr>
      <p:sp>
        <p:nvSpPr>
          <p:cNvPr id="1408002" name="Rectangle 2">
            <a:extLst>
              <a:ext uri="{FF2B5EF4-FFF2-40B4-BE49-F238E27FC236}">
                <a16:creationId xmlns:a16="http://schemas.microsoft.com/office/drawing/2014/main" id="{B8985F87-2FFF-2FB4-304F-5A1C8B27B10C}"/>
              </a:ext>
            </a:extLst>
          </p:cNvPr>
          <p:cNvSpPr>
            <a:spLocks noGrp="1" noChangeArrowheads="1"/>
          </p:cNvSpPr>
          <p:nvPr>
            <p:ph type="subTitle" idx="1"/>
          </p:nvPr>
        </p:nvSpPr>
        <p:spPr>
          <a:xfrm>
            <a:off x="381000" y="133350"/>
            <a:ext cx="8534400" cy="4876800"/>
          </a:xfrm>
        </p:spPr>
        <p:txBody>
          <a:bodyPr>
            <a:normAutofit fontScale="92500"/>
          </a:bodyPr>
          <a:lstStyle/>
          <a:p>
            <a:pPr algn="l"/>
            <a:r>
              <a:rPr lang="en-US" altLang="en-US" sz="4000" dirty="0"/>
              <a:t>The rulership of the KING</a:t>
            </a:r>
          </a:p>
          <a:p>
            <a:pPr algn="l"/>
            <a:r>
              <a:rPr lang="en-US" altLang="en-US" sz="4000" baseline="30000" dirty="0"/>
              <a:t>Yeshayahu/Is 2.4</a:t>
            </a:r>
            <a:r>
              <a:rPr lang="en-US" altLang="en-US" sz="4000" dirty="0"/>
              <a:t> </a:t>
            </a:r>
            <a:r>
              <a:rPr lang="en-US" altLang="en-US" sz="4000" dirty="0">
                <a:solidFill>
                  <a:srgbClr val="FFFF66"/>
                </a:solidFill>
              </a:rPr>
              <a:t>He</a:t>
            </a:r>
            <a:r>
              <a:rPr lang="en-US" altLang="en-US" sz="4000" dirty="0"/>
              <a:t> will judge between the nations and arbitrate for many peoples. Then they will hammer their swords into plow-blades and their spears into pruning-knives; nations will not raise swords at each other, and they will no longer learn war. </a:t>
            </a:r>
          </a:p>
        </p:txBody>
      </p:sp>
    </p:spTree>
    <p:extLst>
      <p:ext uri="{BB962C8B-B14F-4D97-AF65-F5344CB8AC3E}">
        <p14:creationId xmlns:p14="http://schemas.microsoft.com/office/powerpoint/2010/main" val="112505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A11D7-5BAE-F1DC-D697-14D42813E2D1}"/>
            </a:ext>
          </a:extLst>
        </p:cNvPr>
        <p:cNvGrpSpPr/>
        <p:nvPr/>
      </p:nvGrpSpPr>
      <p:grpSpPr>
        <a:xfrm>
          <a:off x="0" y="0"/>
          <a:ext cx="0" cy="0"/>
          <a:chOff x="0" y="0"/>
          <a:chExt cx="0" cy="0"/>
        </a:xfrm>
      </p:grpSpPr>
      <p:sp>
        <p:nvSpPr>
          <p:cNvPr id="1470466" name="Rectangle 2">
            <a:extLst>
              <a:ext uri="{FF2B5EF4-FFF2-40B4-BE49-F238E27FC236}">
                <a16:creationId xmlns:a16="http://schemas.microsoft.com/office/drawing/2014/main" id="{B5B7E624-755B-AD42-4155-8F0CF5526B2C}"/>
              </a:ext>
            </a:extLst>
          </p:cNvPr>
          <p:cNvSpPr>
            <a:spLocks noGrp="1" noChangeArrowheads="1"/>
          </p:cNvSpPr>
          <p:nvPr>
            <p:ph type="subTitle" idx="1"/>
          </p:nvPr>
        </p:nvSpPr>
        <p:spPr>
          <a:xfrm>
            <a:off x="1143000" y="0"/>
            <a:ext cx="6858000" cy="5143500"/>
          </a:xfrm>
        </p:spPr>
        <p:txBody>
          <a:bodyPr/>
          <a:lstStyle/>
          <a:p>
            <a:pPr algn="l"/>
            <a:r>
              <a:rPr lang="en-US" altLang="en-US" sz="3000"/>
              <a:t> </a:t>
            </a:r>
          </a:p>
        </p:txBody>
      </p:sp>
      <p:pic>
        <p:nvPicPr>
          <p:cNvPr id="1470468" name="Picture 4">
            <a:extLst>
              <a:ext uri="{FF2B5EF4-FFF2-40B4-BE49-F238E27FC236}">
                <a16:creationId xmlns:a16="http://schemas.microsoft.com/office/drawing/2014/main" id="{9704778E-6115-126E-2A87-168452F9AA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993" b="15984"/>
          <a:stretch>
            <a:fillRect/>
          </a:stretch>
        </p:blipFill>
        <p:spPr bwMode="auto">
          <a:xfrm>
            <a:off x="1905000" y="-30945"/>
            <a:ext cx="5257800" cy="518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317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DF337-0687-CCD5-9238-A2E4D5436AE1}"/>
            </a:ext>
          </a:extLst>
        </p:cNvPr>
        <p:cNvGrpSpPr/>
        <p:nvPr/>
      </p:nvGrpSpPr>
      <p:grpSpPr>
        <a:xfrm>
          <a:off x="0" y="0"/>
          <a:ext cx="0" cy="0"/>
          <a:chOff x="0" y="0"/>
          <a:chExt cx="0" cy="0"/>
        </a:xfrm>
      </p:grpSpPr>
      <p:sp>
        <p:nvSpPr>
          <p:cNvPr id="1445890" name="Rectangle 2">
            <a:extLst>
              <a:ext uri="{FF2B5EF4-FFF2-40B4-BE49-F238E27FC236}">
                <a16:creationId xmlns:a16="http://schemas.microsoft.com/office/drawing/2014/main" id="{7BF6535A-5D3F-5292-A43F-003615485570}"/>
              </a:ext>
            </a:extLst>
          </p:cNvPr>
          <p:cNvSpPr>
            <a:spLocks noGrp="1" noChangeArrowheads="1"/>
          </p:cNvSpPr>
          <p:nvPr>
            <p:ph type="subTitle" idx="1"/>
          </p:nvPr>
        </p:nvSpPr>
        <p:spPr>
          <a:xfrm>
            <a:off x="533400" y="209550"/>
            <a:ext cx="8229600" cy="4648200"/>
          </a:xfrm>
        </p:spPr>
        <p:txBody>
          <a:bodyPr>
            <a:normAutofit fontScale="92500" lnSpcReduction="20000"/>
          </a:bodyPr>
          <a:lstStyle/>
          <a:p>
            <a:pPr algn="l"/>
            <a:r>
              <a:rPr lang="en-US" altLang="en-US" sz="4000" dirty="0"/>
              <a:t>Even nature would be transformed by the King</a:t>
            </a:r>
          </a:p>
          <a:p>
            <a:pPr algn="l"/>
            <a:r>
              <a:rPr lang="en-US" altLang="en-US" sz="4000" baseline="30000" dirty="0"/>
              <a:t>Yeshayahu/Is 11.5-6</a:t>
            </a:r>
            <a:r>
              <a:rPr lang="en-US" altLang="en-US" sz="4000" dirty="0"/>
              <a:t> Justice will be the belt around </a:t>
            </a:r>
            <a:r>
              <a:rPr lang="en-US" altLang="en-US" sz="4000" dirty="0">
                <a:solidFill>
                  <a:srgbClr val="FFFF66"/>
                </a:solidFill>
              </a:rPr>
              <a:t>his</a:t>
            </a:r>
            <a:r>
              <a:rPr lang="en-US" altLang="en-US" sz="4000" dirty="0"/>
              <a:t> waist, faithfulness the sash around his hips. The wolf will live with the lamb; the leopard lie down with the kid; calf, young lion and fattened lamb together, with a little child to lead them. </a:t>
            </a:r>
          </a:p>
        </p:txBody>
      </p:sp>
    </p:spTree>
    <p:extLst>
      <p:ext uri="{BB962C8B-B14F-4D97-AF65-F5344CB8AC3E}">
        <p14:creationId xmlns:p14="http://schemas.microsoft.com/office/powerpoint/2010/main" val="2518900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458AE-0875-FE6C-234E-0FA1A24A3BAB}"/>
            </a:ext>
          </a:extLst>
        </p:cNvPr>
        <p:cNvGrpSpPr/>
        <p:nvPr/>
      </p:nvGrpSpPr>
      <p:grpSpPr>
        <a:xfrm>
          <a:off x="0" y="0"/>
          <a:ext cx="0" cy="0"/>
          <a:chOff x="0" y="0"/>
          <a:chExt cx="0" cy="0"/>
        </a:xfrm>
      </p:grpSpPr>
      <p:sp>
        <p:nvSpPr>
          <p:cNvPr id="1414146" name="Rectangle 2">
            <a:extLst>
              <a:ext uri="{FF2B5EF4-FFF2-40B4-BE49-F238E27FC236}">
                <a16:creationId xmlns:a16="http://schemas.microsoft.com/office/drawing/2014/main" id="{F44B874F-C0EF-1F4D-32C8-0C5A258F981F}"/>
              </a:ext>
            </a:extLst>
          </p:cNvPr>
          <p:cNvSpPr>
            <a:spLocks noGrp="1" noChangeArrowheads="1"/>
          </p:cNvSpPr>
          <p:nvPr>
            <p:ph type="subTitle" idx="1"/>
          </p:nvPr>
        </p:nvSpPr>
        <p:spPr>
          <a:xfrm>
            <a:off x="1143000" y="0"/>
            <a:ext cx="6858000" cy="5143500"/>
          </a:xfrm>
        </p:spPr>
        <p:txBody>
          <a:bodyPr/>
          <a:lstStyle/>
          <a:p>
            <a:pPr algn="l"/>
            <a:r>
              <a:rPr lang="en-US" altLang="en-US" sz="3000"/>
              <a:t> </a:t>
            </a:r>
          </a:p>
        </p:txBody>
      </p:sp>
      <p:pic>
        <p:nvPicPr>
          <p:cNvPr id="1414147" name="Picture 3">
            <a:extLst>
              <a:ext uri="{FF2B5EF4-FFF2-40B4-BE49-F238E27FC236}">
                <a16:creationId xmlns:a16="http://schemas.microsoft.com/office/drawing/2014/main" id="{D26B87D5-5B2A-D8BB-9FE0-85056DB2BCE4}"/>
              </a:ext>
            </a:extLst>
          </p:cNvPr>
          <p:cNvPicPr>
            <a:picLocks noChangeAspect="1" noChangeArrowheads="1"/>
          </p:cNvPicPr>
          <p:nvPr/>
        </p:nvPicPr>
        <p:blipFill rotWithShape="1">
          <a:blip r:embed="rId3" cstate="print">
            <a:lum bright="18000" contrast="30000"/>
            <a:extLst>
              <a:ext uri="{28A0092B-C50C-407E-A947-70E740481C1C}">
                <a14:useLocalDpi xmlns:a14="http://schemas.microsoft.com/office/drawing/2010/main" val="0"/>
              </a:ext>
            </a:extLst>
          </a:blip>
          <a:srcRect l="3348" t="35585" b="38887"/>
          <a:stretch>
            <a:fillRect/>
          </a:stretch>
        </p:blipFill>
        <p:spPr bwMode="auto">
          <a:xfrm>
            <a:off x="671517" y="133350"/>
            <a:ext cx="804025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6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C6C92-766A-0266-0A2D-25BC54AA1A3F}"/>
            </a:ext>
          </a:extLst>
        </p:cNvPr>
        <p:cNvGrpSpPr/>
        <p:nvPr/>
      </p:nvGrpSpPr>
      <p:grpSpPr>
        <a:xfrm>
          <a:off x="0" y="0"/>
          <a:ext cx="0" cy="0"/>
          <a:chOff x="0" y="0"/>
          <a:chExt cx="0" cy="0"/>
        </a:xfrm>
      </p:grpSpPr>
      <p:sp>
        <p:nvSpPr>
          <p:cNvPr id="1414146" name="Rectangle 2">
            <a:extLst>
              <a:ext uri="{FF2B5EF4-FFF2-40B4-BE49-F238E27FC236}">
                <a16:creationId xmlns:a16="http://schemas.microsoft.com/office/drawing/2014/main" id="{15F6B746-63AC-9DF8-DADB-23435B7A1494}"/>
              </a:ext>
            </a:extLst>
          </p:cNvPr>
          <p:cNvSpPr>
            <a:spLocks noGrp="1" noChangeArrowheads="1"/>
          </p:cNvSpPr>
          <p:nvPr>
            <p:ph type="subTitle" idx="1"/>
          </p:nvPr>
        </p:nvSpPr>
        <p:spPr>
          <a:xfrm>
            <a:off x="1143000" y="0"/>
            <a:ext cx="6858000" cy="5143500"/>
          </a:xfrm>
        </p:spPr>
        <p:txBody>
          <a:bodyPr/>
          <a:lstStyle/>
          <a:p>
            <a:pPr algn="l"/>
            <a:r>
              <a:rPr lang="en-US" altLang="en-US" sz="3000"/>
              <a:t> </a:t>
            </a:r>
          </a:p>
        </p:txBody>
      </p:sp>
      <p:pic>
        <p:nvPicPr>
          <p:cNvPr id="1414147" name="Picture 3">
            <a:extLst>
              <a:ext uri="{FF2B5EF4-FFF2-40B4-BE49-F238E27FC236}">
                <a16:creationId xmlns:a16="http://schemas.microsoft.com/office/drawing/2014/main" id="{91AE634A-0CF1-FFD7-0B7A-DB182065F648}"/>
              </a:ext>
            </a:extLst>
          </p:cNvPr>
          <p:cNvPicPr>
            <a:picLocks noChangeAspect="1" noChangeArrowheads="1"/>
          </p:cNvPicPr>
          <p:nvPr/>
        </p:nvPicPr>
        <p:blipFill rotWithShape="1">
          <a:blip r:embed="rId3" cstate="print">
            <a:lum bright="18000" contrast="30000"/>
            <a:extLst>
              <a:ext uri="{28A0092B-C50C-407E-A947-70E740481C1C}">
                <a14:useLocalDpi xmlns:a14="http://schemas.microsoft.com/office/drawing/2010/main" val="0"/>
              </a:ext>
            </a:extLst>
          </a:blip>
          <a:srcRect l="3348" t="58249"/>
          <a:stretch>
            <a:fillRect/>
          </a:stretch>
        </p:blipFill>
        <p:spPr bwMode="auto">
          <a:xfrm>
            <a:off x="478618" y="246345"/>
            <a:ext cx="7522382" cy="4897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477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3E93B-F8DE-DE86-0756-B9C3650A9701}"/>
            </a:ext>
          </a:extLst>
        </p:cNvPr>
        <p:cNvGrpSpPr/>
        <p:nvPr/>
      </p:nvGrpSpPr>
      <p:grpSpPr>
        <a:xfrm>
          <a:off x="0" y="0"/>
          <a:ext cx="0" cy="0"/>
          <a:chOff x="0" y="0"/>
          <a:chExt cx="0" cy="0"/>
        </a:xfrm>
      </p:grpSpPr>
      <p:sp>
        <p:nvSpPr>
          <p:cNvPr id="1354754" name="Rectangle 2">
            <a:extLst>
              <a:ext uri="{FF2B5EF4-FFF2-40B4-BE49-F238E27FC236}">
                <a16:creationId xmlns:a16="http://schemas.microsoft.com/office/drawing/2014/main" id="{AAD90364-A5B0-DF06-B7C0-AB3EBE5B68A1}"/>
              </a:ext>
            </a:extLst>
          </p:cNvPr>
          <p:cNvSpPr>
            <a:spLocks noGrp="1" noChangeArrowheads="1"/>
          </p:cNvSpPr>
          <p:nvPr>
            <p:ph type="subTitle" idx="1"/>
          </p:nvPr>
        </p:nvSpPr>
        <p:spPr>
          <a:xfrm>
            <a:off x="533400" y="133350"/>
            <a:ext cx="8305800" cy="4800600"/>
          </a:xfrm>
        </p:spPr>
        <p:txBody>
          <a:bodyPr anchor="t"/>
          <a:lstStyle/>
          <a:p>
            <a:pPr algn="l"/>
            <a:r>
              <a:rPr lang="en-US" altLang="ja-JP" sz="3000" u="sng" dirty="0">
                <a:solidFill>
                  <a:schemeClr val="tx1"/>
                </a:solidFill>
                <a:latin typeface="Arial Rounded MT Bold" panose="020F0704030504030204" pitchFamily="34" charset="0"/>
                <a:ea typeface="MS PGothic" panose="020B0600070205080204" pitchFamily="34" charset="-128"/>
              </a:rPr>
              <a:t>Engineers' Conversion Table </a:t>
            </a:r>
          </a:p>
          <a:p>
            <a:pPr algn="l"/>
            <a:endParaRPr lang="en-US" altLang="ja-JP" sz="4000" dirty="0">
              <a:solidFill>
                <a:schemeClr val="tx1"/>
              </a:solidFill>
              <a:latin typeface="Arial Rounded MT Bold" panose="020F0704030504030204" pitchFamily="34" charset="0"/>
              <a:ea typeface="MS PGothic" panose="020B0600070205080204" pitchFamily="34" charset="-128"/>
            </a:endParaRPr>
          </a:p>
          <a:p>
            <a:pPr algn="l"/>
            <a:r>
              <a:rPr lang="en-US" altLang="ja-JP" sz="4000" dirty="0">
                <a:solidFill>
                  <a:schemeClr val="tx1"/>
                </a:solidFill>
                <a:latin typeface="Arial Rounded MT Bold" panose="020F0704030504030204" pitchFamily="34" charset="0"/>
                <a:ea typeface="MS PGothic" panose="020B0600070205080204" pitchFamily="34" charset="-128"/>
              </a:rPr>
              <a:t>52 cards = </a:t>
            </a:r>
          </a:p>
          <a:p>
            <a:pPr algn="l"/>
            <a:r>
              <a:rPr lang="en-US" altLang="ja-JP" sz="4000" dirty="0">
                <a:solidFill>
                  <a:schemeClr val="tx1"/>
                </a:solidFill>
                <a:latin typeface="Arial Rounded MT Bold" panose="020F0704030504030204" pitchFamily="34" charset="0"/>
                <a:ea typeface="MS PGothic" panose="020B0600070205080204" pitchFamily="34" charset="-128"/>
              </a:rPr>
              <a:t>1 </a:t>
            </a:r>
            <a:r>
              <a:rPr lang="en-US" altLang="ja-JP" sz="4000" dirty="0" err="1">
                <a:solidFill>
                  <a:schemeClr val="tx1"/>
                </a:solidFill>
                <a:latin typeface="Arial Rounded MT Bold" panose="020F0704030504030204" pitchFamily="34" charset="0"/>
                <a:ea typeface="MS PGothic" panose="020B0600070205080204" pitchFamily="34" charset="-128"/>
              </a:rPr>
              <a:t>decacards</a:t>
            </a:r>
            <a:r>
              <a:rPr lang="en-US" altLang="ja-JP" sz="4000" dirty="0">
                <a:solidFill>
                  <a:schemeClr val="tx1"/>
                </a:solidFill>
                <a:latin typeface="Arial Rounded MT Bold" panose="020F0704030504030204" pitchFamily="34" charset="0"/>
                <a:ea typeface="MS PGothic" panose="020B0600070205080204" pitchFamily="34" charset="-128"/>
              </a:rPr>
              <a:t> </a:t>
            </a:r>
          </a:p>
        </p:txBody>
      </p:sp>
    </p:spTree>
    <p:extLst>
      <p:ext uri="{BB962C8B-B14F-4D97-AF65-F5344CB8AC3E}">
        <p14:creationId xmlns:p14="http://schemas.microsoft.com/office/powerpoint/2010/main" val="513876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B09D5-3B06-B5E5-FCAE-BF80D2ED6EAB}"/>
            </a:ext>
          </a:extLst>
        </p:cNvPr>
        <p:cNvGrpSpPr/>
        <p:nvPr/>
      </p:nvGrpSpPr>
      <p:grpSpPr>
        <a:xfrm>
          <a:off x="0" y="0"/>
          <a:ext cx="0" cy="0"/>
          <a:chOff x="0" y="0"/>
          <a:chExt cx="0" cy="0"/>
        </a:xfrm>
      </p:grpSpPr>
      <p:sp>
        <p:nvSpPr>
          <p:cNvPr id="1416194" name="Rectangle 2">
            <a:extLst>
              <a:ext uri="{FF2B5EF4-FFF2-40B4-BE49-F238E27FC236}">
                <a16:creationId xmlns:a16="http://schemas.microsoft.com/office/drawing/2014/main" id="{781BC30A-738A-6F5D-1464-6C2527024C94}"/>
              </a:ext>
            </a:extLst>
          </p:cNvPr>
          <p:cNvSpPr>
            <a:spLocks noGrp="1" noChangeArrowheads="1"/>
          </p:cNvSpPr>
          <p:nvPr>
            <p:ph type="subTitle" idx="1"/>
          </p:nvPr>
        </p:nvSpPr>
        <p:spPr>
          <a:xfrm>
            <a:off x="609600" y="285750"/>
            <a:ext cx="8153400" cy="4648200"/>
          </a:xfrm>
        </p:spPr>
        <p:txBody>
          <a:bodyPr/>
          <a:lstStyle/>
          <a:p>
            <a:pPr algn="l"/>
            <a:r>
              <a:rPr lang="en-US" altLang="en-US" sz="4000" baseline="30000" dirty="0" err="1"/>
              <a:t>Zekh</a:t>
            </a:r>
            <a:r>
              <a:rPr lang="en-US" altLang="en-US" sz="4000" baseline="30000" dirty="0"/>
              <a:t> 14.9</a:t>
            </a:r>
            <a:r>
              <a:rPr lang="en-US" altLang="en-US" sz="4000" dirty="0"/>
              <a:t> Then A</a:t>
            </a:r>
            <a:r>
              <a:rPr lang="en-US" altLang="en-US" sz="3600" dirty="0"/>
              <a:t>DONI</a:t>
            </a:r>
            <a:r>
              <a:rPr lang="en-US" altLang="en-US" sz="4000" dirty="0"/>
              <a:t> will be king over the whole world. On that day A</a:t>
            </a:r>
            <a:r>
              <a:rPr lang="en-US" altLang="en-US" sz="3600" dirty="0"/>
              <a:t>DONI</a:t>
            </a:r>
            <a:r>
              <a:rPr lang="en-US" altLang="en-US" sz="4000" dirty="0"/>
              <a:t> will be the only one, and his name will be the only name.  </a:t>
            </a:r>
          </a:p>
        </p:txBody>
      </p:sp>
    </p:spTree>
    <p:extLst>
      <p:ext uri="{BB962C8B-B14F-4D97-AF65-F5344CB8AC3E}">
        <p14:creationId xmlns:p14="http://schemas.microsoft.com/office/powerpoint/2010/main" val="423803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274" name="Rectangle 2">
            <a:extLst>
              <a:ext uri="{FF2B5EF4-FFF2-40B4-BE49-F238E27FC236}">
                <a16:creationId xmlns:a16="http://schemas.microsoft.com/office/drawing/2014/main" id="{DBB5E102-4E0B-3F4F-EC22-06A3317839A8}"/>
              </a:ext>
            </a:extLst>
          </p:cNvPr>
          <p:cNvSpPr>
            <a:spLocks noGrp="1" noChangeArrowheads="1"/>
          </p:cNvSpPr>
          <p:nvPr>
            <p:ph type="subTitle" idx="1"/>
          </p:nvPr>
        </p:nvSpPr>
        <p:spPr>
          <a:xfrm>
            <a:off x="381000" y="209550"/>
            <a:ext cx="8458200" cy="4724400"/>
          </a:xfrm>
        </p:spPr>
        <p:txBody>
          <a:bodyPr/>
          <a:lstStyle/>
          <a:p>
            <a:pPr algn="l">
              <a:lnSpc>
                <a:spcPct val="90000"/>
              </a:lnSpc>
            </a:pPr>
            <a:r>
              <a:rPr lang="en-US" altLang="en-US" sz="4000" baseline="30000" dirty="0"/>
              <a:t>T’hillim/Ps 45.1-8</a:t>
            </a:r>
            <a:r>
              <a:rPr lang="en-US" altLang="en-US" sz="4000" dirty="0"/>
              <a:t> A </a:t>
            </a:r>
            <a:r>
              <a:rPr lang="en-US" altLang="en-US" sz="4000" dirty="0" err="1"/>
              <a:t>lovesong</a:t>
            </a:r>
            <a:r>
              <a:rPr lang="en-US" altLang="en-US" sz="4000" dirty="0"/>
              <a:t>: My heart is stirred by a noble theme; I address my verses to the king;…</a:t>
            </a:r>
            <a:r>
              <a:rPr lang="en-US" altLang="en-US" sz="4000" dirty="0">
                <a:solidFill>
                  <a:srgbClr val="FFFF66"/>
                </a:solidFill>
              </a:rPr>
              <a:t>You are the most handsome of men; gracious speech flows from your lips</a:t>
            </a:r>
            <a:r>
              <a:rPr lang="en-US" altLang="en-US" sz="4000" dirty="0"/>
              <a:t>. For God has blessed you forever. </a:t>
            </a:r>
          </a:p>
        </p:txBody>
      </p:sp>
    </p:spTree>
    <p:extLst>
      <p:ext uri="{BB962C8B-B14F-4D97-AF65-F5344CB8AC3E}">
        <p14:creationId xmlns:p14="http://schemas.microsoft.com/office/powerpoint/2010/main" val="1417777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8388A-1AAD-FD97-95C8-589B09C562E6}"/>
            </a:ext>
          </a:extLst>
        </p:cNvPr>
        <p:cNvGrpSpPr/>
        <p:nvPr/>
      </p:nvGrpSpPr>
      <p:grpSpPr>
        <a:xfrm>
          <a:off x="0" y="0"/>
          <a:ext cx="0" cy="0"/>
          <a:chOff x="0" y="0"/>
          <a:chExt cx="0" cy="0"/>
        </a:xfrm>
      </p:grpSpPr>
      <p:sp>
        <p:nvSpPr>
          <p:cNvPr id="1462274" name="Rectangle 2">
            <a:extLst>
              <a:ext uri="{FF2B5EF4-FFF2-40B4-BE49-F238E27FC236}">
                <a16:creationId xmlns:a16="http://schemas.microsoft.com/office/drawing/2014/main" id="{60D28A1C-B147-27D5-37A1-496FEE579F0A}"/>
              </a:ext>
            </a:extLst>
          </p:cNvPr>
          <p:cNvSpPr>
            <a:spLocks noGrp="1" noChangeArrowheads="1"/>
          </p:cNvSpPr>
          <p:nvPr>
            <p:ph type="subTitle" idx="1"/>
          </p:nvPr>
        </p:nvSpPr>
        <p:spPr>
          <a:xfrm>
            <a:off x="381000" y="209550"/>
            <a:ext cx="8458200" cy="4724400"/>
          </a:xfrm>
        </p:spPr>
        <p:txBody>
          <a:bodyPr/>
          <a:lstStyle/>
          <a:p>
            <a:pPr algn="l">
              <a:lnSpc>
                <a:spcPct val="90000"/>
              </a:lnSpc>
            </a:pPr>
            <a:r>
              <a:rPr lang="en-US" altLang="en-US" sz="4000" baseline="30000" dirty="0"/>
              <a:t>T’hillim/Ps 45.1-8</a:t>
            </a:r>
            <a:r>
              <a:rPr lang="en-US" altLang="en-US" sz="4000" dirty="0"/>
              <a:t> </a:t>
            </a:r>
            <a:r>
              <a:rPr lang="en-US" altLang="en-US" sz="4000" dirty="0">
                <a:solidFill>
                  <a:srgbClr val="FFFF66"/>
                </a:solidFill>
              </a:rPr>
              <a:t>Warrior, strap your sword at your thigh</a:t>
            </a:r>
            <a:r>
              <a:rPr lang="en-US" altLang="en-US" sz="4000" dirty="0"/>
              <a:t>; [gird on] your splendor and majesty. In your majesty, succeed, ride on in the cause of truth, meekness and righteousness…</a:t>
            </a:r>
          </a:p>
        </p:txBody>
      </p:sp>
    </p:spTree>
    <p:extLst>
      <p:ext uri="{BB962C8B-B14F-4D97-AF65-F5344CB8AC3E}">
        <p14:creationId xmlns:p14="http://schemas.microsoft.com/office/powerpoint/2010/main" val="3211411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8" name="Rectangle 2">
            <a:extLst>
              <a:ext uri="{FF2B5EF4-FFF2-40B4-BE49-F238E27FC236}">
                <a16:creationId xmlns:a16="http://schemas.microsoft.com/office/drawing/2014/main" id="{1B1BF3ED-7BF6-A474-ABCD-B99F6BAF2861}"/>
              </a:ext>
            </a:extLst>
          </p:cNvPr>
          <p:cNvSpPr>
            <a:spLocks noGrp="1" noChangeArrowheads="1"/>
          </p:cNvSpPr>
          <p:nvPr>
            <p:ph type="subTitle" idx="1"/>
          </p:nvPr>
        </p:nvSpPr>
        <p:spPr>
          <a:xfrm>
            <a:off x="609600" y="285750"/>
            <a:ext cx="8077200" cy="4572000"/>
          </a:xfrm>
        </p:spPr>
        <p:txBody>
          <a:bodyPr/>
          <a:lstStyle/>
          <a:p>
            <a:pPr algn="l"/>
            <a:r>
              <a:rPr lang="en-US" altLang="en-US" sz="4000" baseline="30000" dirty="0"/>
              <a:t>T’hillim/Ps 45.1-8</a:t>
            </a:r>
            <a:r>
              <a:rPr lang="en-US" altLang="en-US" sz="4000" dirty="0"/>
              <a:t> </a:t>
            </a:r>
            <a:r>
              <a:rPr lang="en-US" altLang="en-US" sz="4000" dirty="0">
                <a:solidFill>
                  <a:srgbClr val="FFFF66"/>
                </a:solidFill>
              </a:rPr>
              <a:t>Your throne, God</a:t>
            </a:r>
            <a:r>
              <a:rPr lang="en-US" altLang="en-US" sz="4000" dirty="0"/>
              <a:t>, will last forever and ever; you rule your kingdom with a scepter of equity. You have loved righteousness and hated wickedness. </a:t>
            </a:r>
          </a:p>
        </p:txBody>
      </p:sp>
    </p:spTree>
    <p:extLst>
      <p:ext uri="{BB962C8B-B14F-4D97-AF65-F5344CB8AC3E}">
        <p14:creationId xmlns:p14="http://schemas.microsoft.com/office/powerpoint/2010/main" val="2153724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B75DA-FD61-E568-65B0-97ACF32DFB70}"/>
            </a:ext>
          </a:extLst>
        </p:cNvPr>
        <p:cNvGrpSpPr/>
        <p:nvPr/>
      </p:nvGrpSpPr>
      <p:grpSpPr>
        <a:xfrm>
          <a:off x="0" y="0"/>
          <a:ext cx="0" cy="0"/>
          <a:chOff x="0" y="0"/>
          <a:chExt cx="0" cy="0"/>
        </a:xfrm>
      </p:grpSpPr>
      <p:sp>
        <p:nvSpPr>
          <p:cNvPr id="1478658" name="Rectangle 2">
            <a:extLst>
              <a:ext uri="{FF2B5EF4-FFF2-40B4-BE49-F238E27FC236}">
                <a16:creationId xmlns:a16="http://schemas.microsoft.com/office/drawing/2014/main" id="{91CCB674-A05C-53D4-2F5F-B9284DC8BD73}"/>
              </a:ext>
            </a:extLst>
          </p:cNvPr>
          <p:cNvSpPr>
            <a:spLocks noGrp="1" noChangeArrowheads="1"/>
          </p:cNvSpPr>
          <p:nvPr>
            <p:ph type="subTitle" idx="1"/>
          </p:nvPr>
        </p:nvSpPr>
        <p:spPr>
          <a:xfrm>
            <a:off x="609600" y="285750"/>
            <a:ext cx="8077200" cy="4572000"/>
          </a:xfrm>
        </p:spPr>
        <p:txBody>
          <a:bodyPr>
            <a:normAutofit lnSpcReduction="10000"/>
          </a:bodyPr>
          <a:lstStyle/>
          <a:p>
            <a:pPr algn="l"/>
            <a:r>
              <a:rPr lang="en-US" altLang="en-US" sz="4000" baseline="30000" dirty="0"/>
              <a:t>T’hillim/Ps 45.1-8</a:t>
            </a:r>
            <a:r>
              <a:rPr lang="en-US" altLang="en-US" sz="4000" dirty="0"/>
              <a:t> </a:t>
            </a:r>
            <a:r>
              <a:rPr lang="en-US" altLang="en-US" sz="4000" dirty="0">
                <a:solidFill>
                  <a:srgbClr val="FFFF66"/>
                </a:solidFill>
              </a:rPr>
              <a:t>Therefore God, your God,</a:t>
            </a:r>
            <a:r>
              <a:rPr lang="en-US" altLang="en-US" sz="4000" dirty="0"/>
              <a:t> has anointed you with the oil of </a:t>
            </a:r>
            <a:r>
              <a:rPr lang="en-US" altLang="en-US" sz="4000" dirty="0">
                <a:solidFill>
                  <a:srgbClr val="FFFF66"/>
                </a:solidFill>
              </a:rPr>
              <a:t>joy</a:t>
            </a:r>
            <a:r>
              <a:rPr lang="en-US" altLang="en-US" sz="4000" dirty="0"/>
              <a:t> in preference to your companions. Your robes are all fragrant with myrrh, aloes and cassia; from ivory palaces stringed instruments bring you </a:t>
            </a:r>
            <a:r>
              <a:rPr lang="en-US" altLang="en-US" sz="4000" dirty="0">
                <a:solidFill>
                  <a:srgbClr val="FFFF66"/>
                </a:solidFill>
              </a:rPr>
              <a:t>joy.</a:t>
            </a:r>
            <a:r>
              <a:rPr lang="en-US" altLang="en-US" sz="4000" dirty="0"/>
              <a:t> </a:t>
            </a:r>
          </a:p>
        </p:txBody>
      </p:sp>
    </p:spTree>
    <p:extLst>
      <p:ext uri="{BB962C8B-B14F-4D97-AF65-F5344CB8AC3E}">
        <p14:creationId xmlns:p14="http://schemas.microsoft.com/office/powerpoint/2010/main" val="4127627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84B6C-DF21-E784-02D3-76F30FB684B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4432C20-FE52-F89D-1259-D1BBF02A2B05}"/>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65243E1C-27C1-41C2-C558-01AC37CA5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1502029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2DCB6-05B3-C1C6-CFF5-461B0920FD9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F1EBEA8-C39F-BFF0-6A1D-571414B5EDF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95B1D16-9A20-0DBD-BB9F-543222411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DAAEAE25-324D-407E-24A2-FC84F124BABD}"/>
              </a:ext>
            </a:extLst>
          </p:cNvPr>
          <p:cNvSpPr txBox="1"/>
          <p:nvPr/>
        </p:nvSpPr>
        <p:spPr>
          <a:xfrm>
            <a:off x="167032" y="209550"/>
            <a:ext cx="8505277" cy="2554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May Your Kingdom Come Mtt 6.10</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err="1">
                <a:ln>
                  <a:noFill/>
                </a:ln>
                <a:solidFill>
                  <a:prstClr val="white"/>
                </a:solidFill>
                <a:effectLst/>
                <a:uLnTx/>
                <a:uFillTx/>
                <a:latin typeface="Arial Rounded MT Bold" pitchFamily="34" charset="0"/>
                <a:ea typeface="+mn-ea"/>
                <a:cs typeface="Arial" charset="0"/>
              </a:rPr>
              <a:t>Tenakh</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 on G-ds kingship</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Matityahu on the Kingdom</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Applications</a:t>
            </a:r>
          </a:p>
        </p:txBody>
      </p:sp>
    </p:spTree>
    <p:extLst>
      <p:ext uri="{BB962C8B-B14F-4D97-AF65-F5344CB8AC3E}">
        <p14:creationId xmlns:p14="http://schemas.microsoft.com/office/powerpoint/2010/main" val="307284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D254-CCC0-2CAD-175C-11646DC93D4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2F8AE7C-752F-544A-283A-63DD37FBB43E}"/>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1DD7960-6A53-D5F6-C523-789F65DB0838}"/>
              </a:ext>
            </a:extLst>
          </p:cNvPr>
          <p:cNvPicPr>
            <a:picLocks noChangeAspect="1"/>
          </p:cNvPicPr>
          <p:nvPr/>
        </p:nvPicPr>
        <p:blipFill>
          <a:blip r:embed="rId3"/>
          <a:stretch>
            <a:fillRect/>
          </a:stretch>
        </p:blipFill>
        <p:spPr>
          <a:xfrm>
            <a:off x="533400" y="361950"/>
            <a:ext cx="7918936" cy="2595283"/>
          </a:xfrm>
          <a:prstGeom prst="rect">
            <a:avLst/>
          </a:prstGeom>
        </p:spPr>
      </p:pic>
    </p:spTree>
    <p:extLst>
      <p:ext uri="{BB962C8B-B14F-4D97-AF65-F5344CB8AC3E}">
        <p14:creationId xmlns:p14="http://schemas.microsoft.com/office/powerpoint/2010/main" val="2478510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83A9A-0708-2211-30DD-C905B37739A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6477037-22F7-0E5D-463D-BFBF2792984E}"/>
              </a:ext>
            </a:extLst>
          </p:cNvPr>
          <p:cNvSpPr>
            <a:spLocks noGrp="1"/>
          </p:cNvSpPr>
          <p:nvPr>
            <p:ph type="subTitle" idx="1"/>
          </p:nvPr>
        </p:nvSpPr>
        <p:spPr>
          <a:xfrm>
            <a:off x="228600" y="209550"/>
            <a:ext cx="8610600" cy="4800600"/>
          </a:xfrm>
        </p:spPr>
        <p:txBody>
          <a:bodyPr anchor="t">
            <a:normAutofit/>
          </a:bodyPr>
          <a:lstStyle/>
          <a:p>
            <a:pPr marL="231775" indent="-231775" algn="l">
              <a:buFont typeface="Arial" panose="020B0604020202020204" pitchFamily="34" charset="0"/>
              <a:buChar char="•"/>
            </a:pPr>
            <a:r>
              <a:rPr lang="en-US" sz="4000" dirty="0">
                <a:solidFill>
                  <a:schemeClr val="tx1"/>
                </a:solidFill>
                <a:latin typeface="Arial Rounded MT Bold" panose="020F0704030504030204" pitchFamily="34" charset="0"/>
              </a:rPr>
              <a:t>especially refers to the rule of Messiah in believers' hearts – which is a rule that “one day will be universal on the physical earth in the Millennium.”</a:t>
            </a:r>
          </a:p>
        </p:txBody>
      </p:sp>
    </p:spTree>
    <p:extLst>
      <p:ext uri="{BB962C8B-B14F-4D97-AF65-F5344CB8AC3E}">
        <p14:creationId xmlns:p14="http://schemas.microsoft.com/office/powerpoint/2010/main" val="2467576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9F73E-29EA-8FDC-6916-1779D61D619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469384A-6F44-C8CE-5A08-85150102D73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By Yokhanan the immerser:</a:t>
            </a:r>
          </a:p>
          <a:p>
            <a:pPr algn="l"/>
            <a:r>
              <a:rPr lang="en-US" sz="4000" baseline="30000" dirty="0">
                <a:solidFill>
                  <a:schemeClr val="tx1"/>
                </a:solidFill>
                <a:latin typeface="Arial Rounded MT Bold" panose="020F0704030504030204" pitchFamily="34" charset="0"/>
              </a:rPr>
              <a:t>Mtt 3.2  </a:t>
            </a:r>
            <a:r>
              <a:rPr lang="en-US" sz="4000" dirty="0">
                <a:solidFill>
                  <a:schemeClr val="tx1"/>
                </a:solidFill>
                <a:latin typeface="Arial Rounded MT Bold" panose="020F0704030504030204" pitchFamily="34" charset="0"/>
              </a:rPr>
              <a:t>“Turn from your sins to God, for the Kingdom of Heaven is near!”</a:t>
            </a:r>
          </a:p>
          <a:p>
            <a:pPr algn="l"/>
            <a:r>
              <a:rPr lang="en-US" sz="4000" dirty="0">
                <a:solidFill>
                  <a:schemeClr val="tx1"/>
                </a:solidFill>
                <a:latin typeface="Arial Rounded MT Bold" panose="020F0704030504030204" pitchFamily="34" charset="0"/>
              </a:rPr>
              <a:t>Later in Mt 4.17 same words by Yeshua himself</a:t>
            </a:r>
          </a:p>
        </p:txBody>
      </p:sp>
    </p:spTree>
    <p:extLst>
      <p:ext uri="{BB962C8B-B14F-4D97-AF65-F5344CB8AC3E}">
        <p14:creationId xmlns:p14="http://schemas.microsoft.com/office/powerpoint/2010/main" val="1172697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DC76E-092A-68C1-D5A2-1ACF4F5F31E5}"/>
            </a:ext>
          </a:extLst>
        </p:cNvPr>
        <p:cNvGrpSpPr/>
        <p:nvPr/>
      </p:nvGrpSpPr>
      <p:grpSpPr>
        <a:xfrm>
          <a:off x="0" y="0"/>
          <a:ext cx="0" cy="0"/>
          <a:chOff x="0" y="0"/>
          <a:chExt cx="0" cy="0"/>
        </a:xfrm>
      </p:grpSpPr>
      <p:sp>
        <p:nvSpPr>
          <p:cNvPr id="1354754" name="Rectangle 2">
            <a:extLst>
              <a:ext uri="{FF2B5EF4-FFF2-40B4-BE49-F238E27FC236}">
                <a16:creationId xmlns:a16="http://schemas.microsoft.com/office/drawing/2014/main" id="{5A9768C6-7824-7533-2A5F-2C7BCBB0BB03}"/>
              </a:ext>
            </a:extLst>
          </p:cNvPr>
          <p:cNvSpPr>
            <a:spLocks noGrp="1" noChangeArrowheads="1"/>
          </p:cNvSpPr>
          <p:nvPr>
            <p:ph type="subTitle" idx="1"/>
          </p:nvPr>
        </p:nvSpPr>
        <p:spPr>
          <a:xfrm>
            <a:off x="533400" y="133350"/>
            <a:ext cx="8305800" cy="4800600"/>
          </a:xfrm>
        </p:spPr>
        <p:txBody>
          <a:bodyPr anchor="t"/>
          <a:lstStyle/>
          <a:p>
            <a:pPr algn="l"/>
            <a:r>
              <a:rPr lang="en-US" altLang="ja-JP" sz="3000" u="sng" dirty="0">
                <a:solidFill>
                  <a:schemeClr val="tx1"/>
                </a:solidFill>
                <a:latin typeface="Arial Rounded MT Bold" panose="020F0704030504030204" pitchFamily="34" charset="0"/>
                <a:ea typeface="MS PGothic" panose="020B0600070205080204" pitchFamily="34" charset="-128"/>
              </a:rPr>
              <a:t>Engineers' Conversion Table </a:t>
            </a:r>
          </a:p>
          <a:p>
            <a:pPr algn="l"/>
            <a:endParaRPr lang="en-US" altLang="ja-JP" sz="3000" u="sng" dirty="0">
              <a:solidFill>
                <a:schemeClr val="tx1"/>
              </a:solidFill>
              <a:latin typeface="Arial Rounded MT Bold" panose="020F0704030504030204" pitchFamily="34" charset="0"/>
              <a:ea typeface="MS PGothic" panose="020B0600070205080204" pitchFamily="34" charset="-128"/>
            </a:endParaRPr>
          </a:p>
          <a:p>
            <a:pPr algn="l"/>
            <a:r>
              <a:rPr lang="en-US" altLang="ja-JP" sz="4000" dirty="0">
                <a:solidFill>
                  <a:schemeClr val="tx1"/>
                </a:solidFill>
                <a:latin typeface="Arial Rounded MT Bold" panose="020F0704030504030204" pitchFamily="34" charset="0"/>
                <a:ea typeface="MS PGothic" panose="020B0600070205080204" pitchFamily="34" charset="-128"/>
              </a:rPr>
              <a:t>1 kilogram of falling figs = </a:t>
            </a:r>
          </a:p>
          <a:p>
            <a:pPr algn="l"/>
            <a:r>
              <a:rPr lang="en-US" altLang="ja-JP" sz="4000" dirty="0">
                <a:solidFill>
                  <a:schemeClr val="tx1"/>
                </a:solidFill>
                <a:latin typeface="Arial Rounded MT Bold" panose="020F0704030504030204" pitchFamily="34" charset="0"/>
                <a:ea typeface="MS PGothic" panose="020B0600070205080204" pitchFamily="34" charset="-128"/>
              </a:rPr>
              <a:t> 1 </a:t>
            </a:r>
            <a:r>
              <a:rPr lang="en-US" altLang="ja-JP" sz="4000" dirty="0" err="1">
                <a:solidFill>
                  <a:schemeClr val="tx1"/>
                </a:solidFill>
                <a:latin typeface="Arial Rounded MT Bold" panose="020F0704030504030204" pitchFamily="34" charset="0"/>
                <a:ea typeface="MS PGothic" panose="020B0600070205080204" pitchFamily="34" charset="-128"/>
              </a:rPr>
              <a:t>figNewton</a:t>
            </a:r>
            <a:r>
              <a:rPr lang="en-US" altLang="ja-JP" sz="4000" dirty="0">
                <a:solidFill>
                  <a:schemeClr val="tx1"/>
                </a:solidFill>
                <a:latin typeface="Arial Rounded MT Bold" panose="020F0704030504030204" pitchFamily="34" charset="0"/>
                <a:ea typeface="MS PGothic" panose="020B0600070205080204" pitchFamily="34" charset="-128"/>
              </a:rPr>
              <a:t> </a:t>
            </a:r>
          </a:p>
        </p:txBody>
      </p:sp>
    </p:spTree>
    <p:extLst>
      <p:ext uri="{BB962C8B-B14F-4D97-AF65-F5344CB8AC3E}">
        <p14:creationId xmlns:p14="http://schemas.microsoft.com/office/powerpoint/2010/main" val="1847364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6A43B-2312-CF4F-444F-F1A1A296615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7E46A01-627A-BFEF-F7DB-CAE18A7AD33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 4.23</a:t>
            </a:r>
            <a:r>
              <a:rPr lang="en-US" sz="4000" dirty="0">
                <a:solidFill>
                  <a:schemeClr val="tx1"/>
                </a:solidFill>
                <a:latin typeface="Arial Rounded MT Bold" panose="020F0704030504030204" pitchFamily="34" charset="0"/>
              </a:rPr>
              <a:t> Yeshua went all over the Galil teaching in their synagogues, proclaiming the Good News of the Kingdom</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2238364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81E7D-6879-C6E3-5321-FC8C20DB297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86B0A90-6C1F-E7B2-D3DB-A973C9DF6AE3}"/>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5.3 </a:t>
            </a:r>
            <a:r>
              <a:rPr lang="en-US" sz="4000" dirty="0">
                <a:solidFill>
                  <a:schemeClr val="tx1"/>
                </a:solidFill>
                <a:latin typeface="Arial Rounded MT Bold" panose="020F0704030504030204" pitchFamily="34" charset="0"/>
              </a:rPr>
              <a:t>How blessed are the poor in spirit! for the Kingdom of Heaven is theirs.</a:t>
            </a:r>
          </a:p>
        </p:txBody>
      </p:sp>
    </p:spTree>
    <p:extLst>
      <p:ext uri="{BB962C8B-B14F-4D97-AF65-F5344CB8AC3E}">
        <p14:creationId xmlns:p14="http://schemas.microsoft.com/office/powerpoint/2010/main" val="3718334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3BC7F-A170-DAD8-405A-518AA336E9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EBE6048-FA69-35D8-DDCD-7737630EA6A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Matt 5.10</a:t>
            </a:r>
            <a:r>
              <a:rPr lang="en-US" sz="4000" dirty="0">
                <a:solidFill>
                  <a:schemeClr val="tx1"/>
                </a:solidFill>
                <a:latin typeface="Arial Rounded MT Bold" panose="020F0704030504030204" pitchFamily="34" charset="0"/>
              </a:rPr>
              <a:t> How blessed are those who are persecuted because they pursue righteousness! for the Kingdom of Heaven is theirs.</a:t>
            </a:r>
          </a:p>
        </p:txBody>
      </p:sp>
    </p:spTree>
    <p:extLst>
      <p:ext uri="{BB962C8B-B14F-4D97-AF65-F5344CB8AC3E}">
        <p14:creationId xmlns:p14="http://schemas.microsoft.com/office/powerpoint/2010/main" val="34986475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0B2EB-8BBD-69E5-387C-FBA83BFDC79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996D73E-C87B-5E3A-2826-AABBE4D49B1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5.19-20</a:t>
            </a:r>
            <a:r>
              <a:rPr lang="en-US" sz="4000" dirty="0">
                <a:solidFill>
                  <a:schemeClr val="tx1"/>
                </a:solidFill>
                <a:latin typeface="Arial Rounded MT Bold" panose="020F0704030504030204" pitchFamily="34" charset="0"/>
              </a:rPr>
              <a:t> So whoever disobeys the least of these mitzvot and teaches others to do so will be called the </a:t>
            </a:r>
            <a:r>
              <a:rPr lang="en-US" sz="4000" u="sng" dirty="0">
                <a:solidFill>
                  <a:srgbClr val="FFFF66"/>
                </a:solidFill>
                <a:latin typeface="Arial Rounded MT Bold" panose="020F0704030504030204" pitchFamily="34" charset="0"/>
              </a:rPr>
              <a:t>least</a:t>
            </a:r>
            <a:r>
              <a:rPr lang="en-US" sz="4000" dirty="0">
                <a:solidFill>
                  <a:schemeClr val="tx1"/>
                </a:solidFill>
                <a:latin typeface="Arial Rounded MT Bold" panose="020F0704030504030204" pitchFamily="34" charset="0"/>
              </a:rPr>
              <a:t> in the Kingdom of Heaven. But whoever obeys them and so teaches will be called </a:t>
            </a:r>
            <a:r>
              <a:rPr lang="en-US" sz="4000" u="sng" dirty="0">
                <a:solidFill>
                  <a:srgbClr val="FFFF66"/>
                </a:solidFill>
                <a:latin typeface="Arial Rounded MT Bold" panose="020F0704030504030204" pitchFamily="34" charset="0"/>
              </a:rPr>
              <a:t>great</a:t>
            </a:r>
            <a:r>
              <a:rPr lang="en-US" sz="4000" dirty="0">
                <a:solidFill>
                  <a:schemeClr val="tx1"/>
                </a:solidFill>
                <a:latin typeface="Arial Rounded MT Bold" panose="020F0704030504030204" pitchFamily="34" charset="0"/>
              </a:rPr>
              <a:t> in the Kingdom of Heaven. </a:t>
            </a:r>
          </a:p>
        </p:txBody>
      </p:sp>
    </p:spTree>
    <p:extLst>
      <p:ext uri="{BB962C8B-B14F-4D97-AF65-F5344CB8AC3E}">
        <p14:creationId xmlns:p14="http://schemas.microsoft.com/office/powerpoint/2010/main" val="75405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AC724-8574-E21B-7955-CF938F9F0C1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C455C51-F6E4-B4D3-4CEA-334670CF9A4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5.19-20</a:t>
            </a:r>
            <a:r>
              <a:rPr lang="en-US" sz="4000" dirty="0">
                <a:solidFill>
                  <a:schemeClr val="tx1"/>
                </a:solidFill>
                <a:latin typeface="Arial Rounded MT Bold" panose="020F0704030504030204" pitchFamily="34" charset="0"/>
              </a:rPr>
              <a:t> For I tell you that unless your righteousness is far greater than that of the Torah-teachers and </a:t>
            </a:r>
            <a:r>
              <a:rPr lang="en-US" sz="4000" dirty="0" err="1">
                <a:solidFill>
                  <a:schemeClr val="tx1"/>
                </a:solidFill>
                <a:latin typeface="Arial Rounded MT Bold" panose="020F0704030504030204" pitchFamily="34" charset="0"/>
              </a:rPr>
              <a:t>P’rushim</a:t>
            </a:r>
            <a:r>
              <a:rPr lang="en-US" sz="4000" dirty="0">
                <a:solidFill>
                  <a:schemeClr val="tx1"/>
                </a:solidFill>
                <a:latin typeface="Arial Rounded MT Bold" panose="020F0704030504030204" pitchFamily="34" charset="0"/>
              </a:rPr>
              <a:t>, you will certainly </a:t>
            </a:r>
            <a:r>
              <a:rPr lang="en-US" sz="4000" u="sng" dirty="0">
                <a:solidFill>
                  <a:srgbClr val="FFFF66"/>
                </a:solidFill>
                <a:latin typeface="Arial Rounded MT Bold" panose="020F0704030504030204" pitchFamily="34" charset="0"/>
              </a:rPr>
              <a:t>not enter</a:t>
            </a:r>
            <a:r>
              <a:rPr lang="en-US" sz="4000" dirty="0">
                <a:solidFill>
                  <a:schemeClr val="tx1"/>
                </a:solidFill>
                <a:latin typeface="Arial Rounded MT Bold" panose="020F0704030504030204" pitchFamily="34" charset="0"/>
              </a:rPr>
              <a:t> the Kingdom of Heaven!</a:t>
            </a:r>
          </a:p>
        </p:txBody>
      </p:sp>
    </p:spTree>
    <p:extLst>
      <p:ext uri="{BB962C8B-B14F-4D97-AF65-F5344CB8AC3E}">
        <p14:creationId xmlns:p14="http://schemas.microsoft.com/office/powerpoint/2010/main" val="2067415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01D6A-07B6-E496-6EB3-1FCB51D8D4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9D0AC8B-5AA9-6966-B3CF-265CB86CEB5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6.33</a:t>
            </a:r>
            <a:r>
              <a:rPr lang="en-US" sz="4000" dirty="0">
                <a:solidFill>
                  <a:schemeClr val="tx1"/>
                </a:solidFill>
                <a:latin typeface="Arial Rounded MT Bold" panose="020F0704030504030204" pitchFamily="34" charset="0"/>
              </a:rPr>
              <a:t> But seek first his Kingdom and his righteousness, and all these things will be given to you as well.</a:t>
            </a:r>
          </a:p>
        </p:txBody>
      </p:sp>
    </p:spTree>
    <p:extLst>
      <p:ext uri="{BB962C8B-B14F-4D97-AF65-F5344CB8AC3E}">
        <p14:creationId xmlns:p14="http://schemas.microsoft.com/office/powerpoint/2010/main" val="2368729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1EDE8-C291-6EE3-4FB4-6A55CAE966A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9D0B53E-0687-AE98-92D1-486A1E84D88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11.11  </a:t>
            </a:r>
            <a:r>
              <a:rPr lang="en-US" sz="4000" dirty="0">
                <a:solidFill>
                  <a:schemeClr val="tx1"/>
                </a:solidFill>
                <a:latin typeface="Arial Rounded MT Bold" panose="020F0704030504030204" pitchFamily="34" charset="0"/>
              </a:rPr>
              <a:t>Yes! I tell you that among those born of women there has not arisen anyone greater than Yochanan the Immerser! Yet the one who is least in the Kingdom of Heaven is greater than he!</a:t>
            </a:r>
          </a:p>
        </p:txBody>
      </p:sp>
    </p:spTree>
    <p:extLst>
      <p:ext uri="{BB962C8B-B14F-4D97-AF65-F5344CB8AC3E}">
        <p14:creationId xmlns:p14="http://schemas.microsoft.com/office/powerpoint/2010/main" val="747662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966BA-3CE8-7882-A71F-4E9A9AAD515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2650D6A-4B3A-EB95-A23F-F6B4CCA4B26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11.12</a:t>
            </a:r>
            <a:r>
              <a:rPr lang="en-US" sz="4000" dirty="0">
                <a:solidFill>
                  <a:schemeClr val="tx1"/>
                </a:solidFill>
                <a:latin typeface="Arial Rounded MT Bold" panose="020F0704030504030204" pitchFamily="34" charset="0"/>
              </a:rPr>
              <a:t> From the time of Yokhanan the Immerser until now, the </a:t>
            </a:r>
            <a:r>
              <a:rPr lang="en-US" sz="4000" u="sng" dirty="0">
                <a:solidFill>
                  <a:srgbClr val="FFFF66"/>
                </a:solidFill>
                <a:latin typeface="Arial Rounded MT Bold" panose="020F0704030504030204" pitchFamily="34" charset="0"/>
              </a:rPr>
              <a:t>Kingdom of Heaven</a:t>
            </a:r>
            <a:r>
              <a:rPr lang="en-US" sz="4000" dirty="0">
                <a:solidFill>
                  <a:schemeClr val="tx1"/>
                </a:solidFill>
                <a:latin typeface="Arial Rounded MT Bold" panose="020F0704030504030204" pitchFamily="34" charset="0"/>
              </a:rPr>
              <a:t> has been suffering violence; yes, violent ones are trying to snatch it away. </a:t>
            </a:r>
          </a:p>
        </p:txBody>
      </p:sp>
    </p:spTree>
    <p:extLst>
      <p:ext uri="{BB962C8B-B14F-4D97-AF65-F5344CB8AC3E}">
        <p14:creationId xmlns:p14="http://schemas.microsoft.com/office/powerpoint/2010/main" val="1850943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9812-1938-ADA2-334B-8DCA34DE5B9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9F9B7AC-680F-0C5A-3363-C7F7921C75F2}"/>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12.25 </a:t>
            </a:r>
            <a:r>
              <a:rPr lang="en-US" sz="4000" dirty="0">
                <a:solidFill>
                  <a:schemeClr val="tx1"/>
                </a:solidFill>
                <a:latin typeface="Arial Rounded MT Bold" panose="020F0704030504030204" pitchFamily="34" charset="0"/>
              </a:rPr>
              <a:t>However, knowing what they were thinking, Yeshua said to them, “Every </a:t>
            </a:r>
            <a:r>
              <a:rPr lang="en-US" sz="4000" u="sng" dirty="0">
                <a:solidFill>
                  <a:srgbClr val="FFFF66"/>
                </a:solidFill>
                <a:latin typeface="Arial Rounded MT Bold" panose="020F0704030504030204" pitchFamily="34" charset="0"/>
              </a:rPr>
              <a:t>kingdom</a:t>
            </a:r>
            <a:r>
              <a:rPr lang="en-US" sz="4000" dirty="0">
                <a:solidFill>
                  <a:schemeClr val="tx1"/>
                </a:solidFill>
                <a:latin typeface="Arial Rounded MT Bold" panose="020F0704030504030204" pitchFamily="34" charset="0"/>
              </a:rPr>
              <a:t> divided against itself will be ruined, and every city or household divided against itself will not survive.</a:t>
            </a:r>
          </a:p>
        </p:txBody>
      </p:sp>
    </p:spTree>
    <p:extLst>
      <p:ext uri="{BB962C8B-B14F-4D97-AF65-F5344CB8AC3E}">
        <p14:creationId xmlns:p14="http://schemas.microsoft.com/office/powerpoint/2010/main" val="4044312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A2B4-4018-81C8-F485-DBA7BB975DB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7E742DE-EF72-31B7-0BC7-53ED4E97FE61}"/>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13.19,23</a:t>
            </a:r>
            <a:r>
              <a:rPr lang="en-US" sz="4000" dirty="0">
                <a:solidFill>
                  <a:schemeClr val="tx1"/>
                </a:solidFill>
                <a:latin typeface="Arial Rounded MT Bold" panose="020F0704030504030204" pitchFamily="34" charset="0"/>
              </a:rPr>
              <a:t> Whoever hears the message about the </a:t>
            </a:r>
            <a:r>
              <a:rPr lang="en-US" sz="4000" u="sng" dirty="0">
                <a:solidFill>
                  <a:srgbClr val="FFFF66"/>
                </a:solidFill>
                <a:latin typeface="Arial Rounded MT Bold" panose="020F0704030504030204" pitchFamily="34" charset="0"/>
              </a:rPr>
              <a:t>Kingdom</a:t>
            </a:r>
            <a:r>
              <a:rPr lang="en-US" sz="4000" dirty="0">
                <a:solidFill>
                  <a:schemeClr val="tx1"/>
                </a:solidFill>
                <a:latin typeface="Arial Rounded MT Bold" panose="020F0704030504030204" pitchFamily="34" charset="0"/>
              </a:rPr>
              <a:t>, but doesn’t understand it, is like the seed sown along the path — the Evil One comes and seizes what was sown in his heart... </a:t>
            </a:r>
          </a:p>
        </p:txBody>
      </p:sp>
    </p:spTree>
    <p:extLst>
      <p:ext uri="{BB962C8B-B14F-4D97-AF65-F5344CB8AC3E}">
        <p14:creationId xmlns:p14="http://schemas.microsoft.com/office/powerpoint/2010/main" val="1027978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130" name="Rectangle 2">
            <a:extLst>
              <a:ext uri="{FF2B5EF4-FFF2-40B4-BE49-F238E27FC236}">
                <a16:creationId xmlns:a16="http://schemas.microsoft.com/office/drawing/2014/main" id="{DE18966D-16FD-1225-839D-BDACC2ACC2D0}"/>
              </a:ext>
            </a:extLst>
          </p:cNvPr>
          <p:cNvSpPr>
            <a:spLocks noGrp="1" noChangeArrowheads="1"/>
          </p:cNvSpPr>
          <p:nvPr>
            <p:ph type="subTitle" idx="1"/>
          </p:nvPr>
        </p:nvSpPr>
        <p:spPr>
          <a:xfrm>
            <a:off x="1143000" y="0"/>
            <a:ext cx="6858000" cy="5143500"/>
          </a:xfrm>
        </p:spPr>
        <p:txBody>
          <a:bodyPr/>
          <a:lstStyle/>
          <a:p>
            <a:pPr algn="l"/>
            <a:r>
              <a:rPr lang="en-US" altLang="en-US" sz="3000"/>
              <a:t> </a:t>
            </a:r>
          </a:p>
        </p:txBody>
      </p:sp>
      <p:pic>
        <p:nvPicPr>
          <p:cNvPr id="1456131" name="Picture 3">
            <a:extLst>
              <a:ext uri="{FF2B5EF4-FFF2-40B4-BE49-F238E27FC236}">
                <a16:creationId xmlns:a16="http://schemas.microsoft.com/office/drawing/2014/main" id="{D723B6AF-EED5-15F4-7E1E-CA9CFFD37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6675"/>
            <a:ext cx="6858000" cy="5010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DB1D9-0B17-74DF-D4BB-CC35D09A05C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963E691-3D6D-1E87-9A2A-7932D5F3A7EC}"/>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13.19,23</a:t>
            </a:r>
            <a:r>
              <a:rPr lang="en-US" sz="4000" dirty="0">
                <a:solidFill>
                  <a:schemeClr val="tx1"/>
                </a:solidFill>
                <a:latin typeface="Arial Rounded MT Bold" panose="020F0704030504030204" pitchFamily="34" charset="0"/>
              </a:rPr>
              <a:t> However, what was sown on rich soil is the one who hears the message and understands it; such a person will surely bear fruit, a hundred or sixty or thirty times what was sown.”</a:t>
            </a:r>
          </a:p>
        </p:txBody>
      </p:sp>
    </p:spTree>
    <p:extLst>
      <p:ext uri="{BB962C8B-B14F-4D97-AF65-F5344CB8AC3E}">
        <p14:creationId xmlns:p14="http://schemas.microsoft.com/office/powerpoint/2010/main" val="25021087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16398-320C-A6DC-4752-F21A663D2FF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AA2F388-2A21-CA04-95D7-8D360DEF3A8E}"/>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13.31-32</a:t>
            </a:r>
            <a:r>
              <a:rPr lang="en-US" sz="4000" dirty="0">
                <a:solidFill>
                  <a:schemeClr val="tx1"/>
                </a:solidFill>
                <a:latin typeface="Arial Rounded MT Bold" panose="020F0704030504030204" pitchFamily="34" charset="0"/>
              </a:rPr>
              <a:t> Yeshua put before them another parable. “The </a:t>
            </a:r>
            <a:r>
              <a:rPr lang="en-US" sz="4000" u="sng" dirty="0">
                <a:solidFill>
                  <a:srgbClr val="FFFF66"/>
                </a:solidFill>
                <a:latin typeface="Arial Rounded MT Bold" panose="020F0704030504030204" pitchFamily="34" charset="0"/>
              </a:rPr>
              <a:t>Kingdom of Heaven</a:t>
            </a:r>
            <a:r>
              <a:rPr lang="en-US" sz="4000" dirty="0">
                <a:solidFill>
                  <a:schemeClr val="tx1"/>
                </a:solidFill>
                <a:latin typeface="Arial Rounded MT Bold" panose="020F0704030504030204" pitchFamily="34" charset="0"/>
              </a:rPr>
              <a:t> is like a mustard seed which a man takes and sows in his field. It is the smallest of all seeds, but when it grows up it is larger than any garden plant</a:t>
            </a:r>
          </a:p>
        </p:txBody>
      </p:sp>
    </p:spTree>
    <p:extLst>
      <p:ext uri="{BB962C8B-B14F-4D97-AF65-F5344CB8AC3E}">
        <p14:creationId xmlns:p14="http://schemas.microsoft.com/office/powerpoint/2010/main" val="1014134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4697B-C93B-F774-2483-7BE69E88421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AF4D9C7-325F-2801-A13A-F639ADC2CD9B}"/>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13.31-32</a:t>
            </a:r>
            <a:r>
              <a:rPr lang="en-US" sz="4000" dirty="0">
                <a:solidFill>
                  <a:schemeClr val="tx1"/>
                </a:solidFill>
                <a:latin typeface="Arial Rounded MT Bold" panose="020F0704030504030204" pitchFamily="34" charset="0"/>
              </a:rPr>
              <a:t> and becomes a tree, so that the birds flying about come and nest in its branches.”</a:t>
            </a:r>
          </a:p>
          <a:p>
            <a:pPr algn="l"/>
            <a:endParaRPr lang="en-US" sz="4000" dirty="0">
              <a:solidFill>
                <a:schemeClr val="tx1"/>
              </a:solidFill>
              <a:latin typeface="Arial Rounded MT Bold" panose="020F0704030504030204" pitchFamily="34" charset="0"/>
            </a:endParaRPr>
          </a:p>
          <a:p>
            <a:pPr algn="l"/>
            <a:r>
              <a:rPr lang="en-US" sz="4000" dirty="0">
                <a:solidFill>
                  <a:schemeClr val="tx1"/>
                </a:solidFill>
                <a:latin typeface="Arial Rounded MT Bold" panose="020F0704030504030204" pitchFamily="34" charset="0"/>
              </a:rPr>
              <a:t>Surprising exposition:</a:t>
            </a:r>
          </a:p>
        </p:txBody>
      </p:sp>
    </p:spTree>
    <p:extLst>
      <p:ext uri="{BB962C8B-B14F-4D97-AF65-F5344CB8AC3E}">
        <p14:creationId xmlns:p14="http://schemas.microsoft.com/office/powerpoint/2010/main" val="3683083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dirty="0"/>
              <a:t> </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208" y="1"/>
            <a:ext cx="8382000" cy="484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0" y="4227467"/>
            <a:ext cx="4833118"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about 1/16 in each </a:t>
            </a:r>
          </a:p>
        </p:txBody>
      </p:sp>
    </p:spTree>
    <p:extLst>
      <p:ext uri="{BB962C8B-B14F-4D97-AF65-F5344CB8AC3E}">
        <p14:creationId xmlns:p14="http://schemas.microsoft.com/office/powerpoint/2010/main" val="1652957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1" dirty="0"/>
              <a:t>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75" t="18355" r="23947" b="13552"/>
          <a:stretch/>
        </p:blipFill>
        <p:spPr bwMode="auto">
          <a:xfrm>
            <a:off x="1066800" y="-19062"/>
            <a:ext cx="7115358" cy="516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8593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57200" y="571500"/>
            <a:ext cx="8286750" cy="4457700"/>
          </a:xfrm>
        </p:spPr>
        <p:txBody>
          <a:bodyPr>
            <a:normAutofit fontScale="92500"/>
          </a:bodyPr>
          <a:lstStyle/>
          <a:p>
            <a:pPr marL="0" algn="r" rtl="1">
              <a:spcBef>
                <a:spcPts val="0"/>
              </a:spcBef>
              <a:spcAft>
                <a:spcPts val="600"/>
              </a:spcAft>
              <a:defRPr/>
            </a:pPr>
            <a:r>
              <a:rPr lang="he-IL" sz="4800" b="1" dirty="0">
                <a:latin typeface="David" panose="020E0502060401010101" pitchFamily="34" charset="-79"/>
                <a:cs typeface="David" panose="020E0502060401010101" pitchFamily="34" charset="-79"/>
              </a:rPr>
              <a:t>אַךְ לְאַחַר צְמִיחָתוֹ גָּדוֹל הוּא מִן הַ</a:t>
            </a:r>
            <a:r>
              <a:rPr lang="he-IL" sz="4800" b="1" dirty="0">
                <a:solidFill>
                  <a:srgbClr val="FFFF99"/>
                </a:solidFill>
                <a:latin typeface="David" panose="020E0502060401010101" pitchFamily="34" charset="-79"/>
                <a:cs typeface="David" panose="020E0502060401010101" pitchFamily="34" charset="-79"/>
              </a:rPr>
              <a:t>יְּרָקוֹת</a:t>
            </a:r>
            <a:r>
              <a:rPr lang="he-IL" sz="4100" b="1" dirty="0">
                <a:latin typeface="David" panose="020E0502060401010101" pitchFamily="34" charset="-79"/>
                <a:cs typeface="David" panose="020E0502060401010101" pitchFamily="34" charset="-79"/>
              </a:rPr>
              <a:t> </a:t>
            </a:r>
            <a:endParaRPr lang="en-US" sz="4100" b="1" dirty="0">
              <a:latin typeface="David" panose="020E0502060401010101" pitchFamily="34" charset="-79"/>
              <a:cs typeface="David" panose="020E0502060401010101" pitchFamily="34" charset="-79"/>
            </a:endParaRPr>
          </a:p>
          <a:p>
            <a:pPr marL="0" rtl="1">
              <a:spcBef>
                <a:spcPts val="0"/>
              </a:spcBef>
              <a:spcAft>
                <a:spcPts val="600"/>
              </a:spcAft>
              <a:defRPr/>
            </a:pPr>
            <a:r>
              <a:rPr lang="en-US" sz="4000" dirty="0"/>
              <a:t>But when it grows up it is larger </a:t>
            </a:r>
          </a:p>
          <a:p>
            <a:pPr marL="0">
              <a:spcBef>
                <a:spcPts val="0"/>
              </a:spcBef>
              <a:spcAft>
                <a:spcPts val="600"/>
              </a:spcAft>
              <a:defRPr/>
            </a:pPr>
            <a:r>
              <a:rPr lang="en-US" sz="4000" dirty="0"/>
              <a:t>than any </a:t>
            </a:r>
            <a:r>
              <a:rPr lang="en-US" sz="4000" dirty="0">
                <a:solidFill>
                  <a:srgbClr val="FFFF99"/>
                </a:solidFill>
              </a:rPr>
              <a:t>garden plant</a:t>
            </a:r>
            <a:r>
              <a:rPr lang="en-US" sz="4000" dirty="0"/>
              <a:t>.“</a:t>
            </a:r>
          </a:p>
          <a:p>
            <a:pPr marL="0">
              <a:spcBef>
                <a:spcPts val="0"/>
              </a:spcBef>
              <a:spcAft>
                <a:spcPts val="600"/>
              </a:spcAft>
              <a:defRPr/>
            </a:pPr>
            <a:endParaRPr lang="en-US" sz="900" dirty="0"/>
          </a:p>
          <a:p>
            <a:pPr marL="0">
              <a:spcBef>
                <a:spcPts val="0"/>
              </a:spcBef>
              <a:spcAft>
                <a:spcPts val="600"/>
              </a:spcAft>
              <a:defRPr/>
            </a:pPr>
            <a:r>
              <a:rPr lang="en-US" sz="4000" i="1" dirty="0" err="1"/>
              <a:t>lachanōn</a:t>
            </a:r>
            <a:r>
              <a:rPr lang="en-US" sz="4000" dirty="0"/>
              <a:t> </a:t>
            </a:r>
            <a:r>
              <a:rPr lang="el-GR" sz="4000" b="1" dirty="0">
                <a:latin typeface="Times New Roman" panose="02020603050405020304" pitchFamily="18" charset="0"/>
                <a:cs typeface="Times New Roman" panose="02020603050405020304" pitchFamily="18" charset="0"/>
              </a:rPr>
              <a:t>λαχάνων</a:t>
            </a:r>
            <a:r>
              <a:rPr lang="en-US" sz="4000" b="1" dirty="0">
                <a:latin typeface="Times New Roman" panose="02020603050405020304" pitchFamily="18" charset="0"/>
                <a:cs typeface="Times New Roman" panose="02020603050405020304" pitchFamily="18" charset="0"/>
              </a:rPr>
              <a:t>   </a:t>
            </a:r>
            <a:r>
              <a:rPr lang="de-DE" sz="4000" dirty="0"/>
              <a:t>an herb, garden plant, vegetable: </a:t>
            </a:r>
            <a:r>
              <a:rPr lang="de-DE" sz="4000" u="sng" dirty="0"/>
              <a:t>no woody tissue</a:t>
            </a:r>
            <a:r>
              <a:rPr lang="de-DE" sz="4000" dirty="0"/>
              <a:t>.</a:t>
            </a:r>
            <a:endParaRPr lang="en-US" altLang="en-US" sz="4000" b="1" dirty="0">
              <a:solidFill>
                <a:srgbClr val="FFFF00"/>
              </a:solidFill>
              <a:latin typeface="Times New Roman" panose="02020603050405020304" pitchFamily="18" charset="0"/>
              <a:cs typeface="Times New Roman" panose="02020603050405020304" pitchFamily="18" charset="0"/>
            </a:endParaRPr>
          </a:p>
        </p:txBody>
      </p:sp>
      <p:sp>
        <p:nvSpPr>
          <p:cNvPr id="326659" name="Rectangle 2"/>
          <p:cNvSpPr>
            <a:spLocks noGrp="1" noChangeArrowheads="1"/>
          </p:cNvSpPr>
          <p:nvPr>
            <p:ph type="title"/>
          </p:nvPr>
        </p:nvSpPr>
        <p:spPr>
          <a:xfrm>
            <a:off x="1485900" y="57151"/>
            <a:ext cx="6172200" cy="422672"/>
          </a:xfrm>
        </p:spPr>
        <p:txBody>
          <a:bodyPr/>
          <a:lstStyle/>
          <a:p>
            <a:pPr rtl="1" eaLnBrk="1" hangingPunct="1"/>
            <a:r>
              <a:rPr lang="en-US" altLang="en-US" sz="2100">
                <a:solidFill>
                  <a:srgbClr val="FFFF00"/>
                </a:solidFill>
              </a:rPr>
              <a:t>Mattityahu (Matthew) 13:32</a:t>
            </a:r>
            <a:endParaRPr lang="en-US" altLang="en-US" sz="2100">
              <a:solidFill>
                <a:srgbClr val="FFFF00"/>
              </a:solidFill>
              <a:cs typeface="Vilna" pitchFamily="2" charset="-79"/>
            </a:endParaRPr>
          </a:p>
        </p:txBody>
      </p:sp>
      <p:cxnSp>
        <p:nvCxnSpPr>
          <p:cNvPr id="3" name="Straight Connector 2"/>
          <p:cNvCxnSpPr>
            <a:stCxn id="372739" idx="1"/>
          </p:cNvCxnSpPr>
          <p:nvPr/>
        </p:nvCxnSpPr>
        <p:spPr>
          <a:xfrm>
            <a:off x="457200" y="2800350"/>
            <a:ext cx="7543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505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dirty="0"/>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4060" y="1"/>
            <a:ext cx="6857997"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6757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dirty="0">
                <a:effectLst>
                  <a:outerShdw blurRad="38100" dist="38100" dir="2700000" algn="tl">
                    <a:srgbClr val="000000">
                      <a:alpha val="43137"/>
                    </a:srgbClr>
                  </a:outerShdw>
                </a:effectLst>
              </a:rPr>
              <a: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92" y="-22363"/>
            <a:ext cx="7866889" cy="524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193" y="3486151"/>
            <a:ext cx="7951920" cy="132343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Rounded MT Bold" pitchFamily="34" charset="0"/>
                <a:ea typeface="+mn-ea"/>
                <a:cs typeface="Arial" charset="0"/>
              </a:rPr>
              <a:t>An Indian farmer walks through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Rounded MT Bold" pitchFamily="34" charset="0"/>
                <a:ea typeface="+mn-ea"/>
                <a:cs typeface="Arial" charset="0"/>
              </a:rPr>
              <a:t> a mustard field in </a:t>
            </a:r>
            <a:r>
              <a:rPr kumimoji="0" lang="en-US" sz="4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Rounded MT Bold" pitchFamily="34" charset="0"/>
                <a:ea typeface="+mn-ea"/>
                <a:cs typeface="Arial" charset="0"/>
              </a:rPr>
              <a:t>Baran</a:t>
            </a:r>
            <a:r>
              <a:rPr kumimoji="0" lang="en-US" sz="4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Rounded MT Bold" pitchFamily="34" charset="0"/>
                <a:ea typeface="+mn-ea"/>
                <a:cs typeface="Arial" charset="0"/>
              </a:rPr>
              <a:t> village</a:t>
            </a:r>
          </a:p>
        </p:txBody>
      </p:sp>
    </p:spTree>
    <p:extLst>
      <p:ext uri="{BB962C8B-B14F-4D97-AF65-F5344CB8AC3E}">
        <p14:creationId xmlns:p14="http://schemas.microsoft.com/office/powerpoint/2010/main" val="4088018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dirty="0" err="1"/>
              <a:t>lachanōn</a:t>
            </a:r>
            <a:r>
              <a:rPr lang="en-US" dirty="0"/>
              <a:t> </a:t>
            </a:r>
            <a:r>
              <a:rPr lang="el-GR" b="1" dirty="0">
                <a:latin typeface="Times New Roman" panose="02020603050405020304" pitchFamily="18" charset="0"/>
                <a:cs typeface="Times New Roman" panose="02020603050405020304" pitchFamily="18" charset="0"/>
              </a:rPr>
              <a:t>λαχάνων</a:t>
            </a:r>
            <a:r>
              <a:rPr lang="en-US" b="1" dirty="0">
                <a:latin typeface="Times New Roman" panose="02020603050405020304" pitchFamily="18" charset="0"/>
                <a:cs typeface="Times New Roman" panose="02020603050405020304" pitchFamily="18" charset="0"/>
              </a:rPr>
              <a:t>   </a:t>
            </a:r>
            <a:r>
              <a:rPr lang="de-DE" dirty="0"/>
              <a:t>an herb, garden plant, vegetable</a:t>
            </a:r>
          </a:p>
          <a:p>
            <a:pPr marL="457200" indent="-457200" algn="l">
              <a:buFont typeface="+mj-lt"/>
              <a:buAutoNum type="arabicPeriod"/>
            </a:pPr>
            <a:r>
              <a:rPr lang="de-DE" dirty="0"/>
              <a:t>no woody tissue</a:t>
            </a:r>
          </a:p>
          <a:p>
            <a:pPr marL="457200" indent="-457200" algn="l">
              <a:buFont typeface="+mj-lt"/>
              <a:buAutoNum type="arabicPeriod"/>
            </a:pPr>
            <a:r>
              <a:rPr lang="de-DE" dirty="0"/>
              <a:t>Annual, not perenial.  Needs replanting from seed annually.  </a:t>
            </a:r>
            <a:endParaRPr lang="en-US" altLang="en-US" b="1" dirty="0">
              <a:solidFill>
                <a:srgbClr val="FFFF00"/>
              </a:solidFill>
              <a:latin typeface="Times New Roman" panose="02020603050405020304" pitchFamily="18" charset="0"/>
              <a:cs typeface="Times New Roman" panose="02020603050405020304" pitchFamily="18" charset="0"/>
            </a:endParaRPr>
          </a:p>
          <a:p>
            <a:pPr algn="l"/>
            <a:endParaRPr lang="en-US" dirty="0"/>
          </a:p>
        </p:txBody>
      </p:sp>
    </p:spTree>
    <p:extLst>
      <p:ext uri="{BB962C8B-B14F-4D97-AF65-F5344CB8AC3E}">
        <p14:creationId xmlns:p14="http://schemas.microsoft.com/office/powerpoint/2010/main" val="29041237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57200" y="571500"/>
            <a:ext cx="8286750" cy="4457700"/>
          </a:xfrm>
        </p:spPr>
        <p:txBody>
          <a:bodyPr>
            <a:normAutofit lnSpcReduction="10000"/>
          </a:bodyPr>
          <a:lstStyle/>
          <a:p>
            <a:pPr marL="0" algn="r" rtl="1">
              <a:spcBef>
                <a:spcPts val="0"/>
              </a:spcBef>
              <a:spcAft>
                <a:spcPts val="600"/>
              </a:spcAft>
              <a:defRPr/>
            </a:pPr>
            <a:r>
              <a:rPr lang="en-US" sz="4800" b="1" dirty="0">
                <a:solidFill>
                  <a:srgbClr val="FFFF99"/>
                </a:solidFill>
                <a:latin typeface="David" panose="020E0502060401010101" pitchFamily="34" charset="-79"/>
                <a:cs typeface="David" panose="020E0502060401010101" pitchFamily="34" charset="-79"/>
              </a:rPr>
              <a:t>  </a:t>
            </a:r>
            <a:r>
              <a:rPr lang="he-IL" sz="4800" b="1" dirty="0">
                <a:solidFill>
                  <a:srgbClr val="FFFF99"/>
                </a:solidFill>
                <a:latin typeface="David" panose="020E0502060401010101" pitchFamily="34" charset="-79"/>
                <a:cs typeface="David" panose="020E0502060401010101" pitchFamily="34" charset="-79"/>
              </a:rPr>
              <a:t>וְהוֹפֵךְ </a:t>
            </a:r>
            <a:r>
              <a:rPr lang="he-IL" sz="4800" b="1" dirty="0">
                <a:latin typeface="David" panose="020E0502060401010101" pitchFamily="34" charset="-79"/>
                <a:cs typeface="David" panose="020E0502060401010101" pitchFamily="34" charset="-79"/>
              </a:rPr>
              <a:t>לְעֵץ, כָּךְ שֶׁעוֹפוֹת הַשָּׁמַיִם בָּאִים וּמְקַנְּנִים בֵּין עֲנָפָיו."</a:t>
            </a:r>
            <a:endParaRPr lang="en-US" sz="1050" b="1" dirty="0">
              <a:latin typeface="David" panose="020E0502060401010101" pitchFamily="34" charset="-79"/>
              <a:cs typeface="David" panose="020E0502060401010101" pitchFamily="34" charset="-79"/>
            </a:endParaRPr>
          </a:p>
          <a:p>
            <a:pPr marL="0" indent="0" algn="just" eaLnBrk="1" hangingPunct="1">
              <a:defRPr/>
            </a:pPr>
            <a:r>
              <a:rPr lang="en-US" sz="4000" dirty="0"/>
              <a:t>and </a:t>
            </a:r>
            <a:r>
              <a:rPr lang="en-US" sz="4000" dirty="0">
                <a:solidFill>
                  <a:srgbClr val="FFFF99"/>
                </a:solidFill>
              </a:rPr>
              <a:t>becomes</a:t>
            </a:r>
            <a:r>
              <a:rPr lang="en-US" sz="4000" dirty="0"/>
              <a:t> a tree, so that the </a:t>
            </a:r>
            <a:r>
              <a:rPr lang="en-US" sz="4000" dirty="0">
                <a:solidFill>
                  <a:srgbClr val="FFFF99"/>
                </a:solidFill>
              </a:rPr>
              <a:t>birds</a:t>
            </a:r>
            <a:r>
              <a:rPr lang="en-US" sz="4000" dirty="0"/>
              <a:t> flying about come and nest in its branches.</a:t>
            </a:r>
          </a:p>
          <a:p>
            <a:pPr marL="0" indent="0" algn="just" eaLnBrk="1" hangingPunct="1">
              <a:defRPr/>
            </a:pPr>
            <a:r>
              <a:rPr lang="en-US" sz="4000" dirty="0">
                <a:solidFill>
                  <a:srgbClr val="FFFF99"/>
                </a:solidFill>
              </a:rPr>
              <a:t>Birds</a:t>
            </a:r>
            <a:r>
              <a:rPr lang="en-US" sz="4000" dirty="0"/>
              <a:t> are a metaphor for cursed desolation.</a:t>
            </a:r>
          </a:p>
          <a:p>
            <a:pPr marL="0" indent="0" algn="just" eaLnBrk="1" hangingPunct="1">
              <a:defRPr/>
            </a:pPr>
            <a:endParaRPr lang="en-US" altLang="en-US" sz="4000" b="1" dirty="0">
              <a:solidFill>
                <a:srgbClr val="FFFF00"/>
              </a:solidFill>
              <a:latin typeface="David" panose="020E0502060401010101" pitchFamily="34" charset="-79"/>
              <a:cs typeface="David" panose="020E0502060401010101" pitchFamily="34" charset="-79"/>
            </a:endParaRPr>
          </a:p>
        </p:txBody>
      </p:sp>
      <p:sp>
        <p:nvSpPr>
          <p:cNvPr id="326659" name="Rectangle 2"/>
          <p:cNvSpPr>
            <a:spLocks noGrp="1" noChangeArrowheads="1"/>
          </p:cNvSpPr>
          <p:nvPr>
            <p:ph type="title"/>
          </p:nvPr>
        </p:nvSpPr>
        <p:spPr>
          <a:xfrm>
            <a:off x="1485900" y="57151"/>
            <a:ext cx="6172200" cy="422672"/>
          </a:xfrm>
        </p:spPr>
        <p:txBody>
          <a:bodyPr/>
          <a:lstStyle/>
          <a:p>
            <a:pPr rtl="1" eaLnBrk="1" hangingPunct="1"/>
            <a:r>
              <a:rPr lang="en-US" altLang="en-US" sz="2100" dirty="0">
                <a:solidFill>
                  <a:srgbClr val="FFFF00"/>
                </a:solidFill>
              </a:rPr>
              <a:t>Mattityahu (Matthew) 13:32</a:t>
            </a:r>
            <a:endParaRPr lang="en-US" altLang="en-US" sz="2100" dirty="0">
              <a:solidFill>
                <a:srgbClr val="FFFF00"/>
              </a:solidFill>
              <a:cs typeface="Vilna" pitchFamily="2" charset="-79"/>
            </a:endParaRPr>
          </a:p>
        </p:txBody>
      </p:sp>
    </p:spTree>
    <p:extLst>
      <p:ext uri="{BB962C8B-B14F-4D97-AF65-F5344CB8AC3E}">
        <p14:creationId xmlns:p14="http://schemas.microsoft.com/office/powerpoint/2010/main" val="2248829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F91C5-183E-7281-9480-D0D8F4A3CBB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16ED207-B1A4-5EE6-1875-E89F480FF6C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1E31360A-E16D-23CB-64C9-8D919D023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15763321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Rev 18.2 </a:t>
            </a:r>
            <a:r>
              <a:rPr lang="en-US" dirty="0"/>
              <a:t>He cried out with a mighty voice, saying:  “Fallen, fallen is Babylon the great!</a:t>
            </a:r>
            <a:r>
              <a:rPr lang="en-US" baseline="30000" dirty="0"/>
              <a:t> </a:t>
            </a:r>
            <a:r>
              <a:rPr lang="en-US" dirty="0"/>
              <a:t> She has become a den for </a:t>
            </a:r>
            <a:r>
              <a:rPr lang="en-US" dirty="0">
                <a:solidFill>
                  <a:srgbClr val="FFFF99"/>
                </a:solidFill>
              </a:rPr>
              <a:t>demons</a:t>
            </a:r>
            <a:r>
              <a:rPr lang="en-US" dirty="0"/>
              <a:t>,</a:t>
            </a:r>
            <a:br>
              <a:rPr lang="en-US" dirty="0"/>
            </a:br>
            <a:r>
              <a:rPr lang="en-US" dirty="0"/>
              <a:t>a haunt for every unclean spirit</a:t>
            </a:r>
            <a:br>
              <a:rPr lang="en-US" dirty="0"/>
            </a:br>
            <a:r>
              <a:rPr lang="en-US" dirty="0"/>
              <a:t>and for </a:t>
            </a:r>
            <a:r>
              <a:rPr lang="en-US" dirty="0">
                <a:solidFill>
                  <a:srgbClr val="FFFF99"/>
                </a:solidFill>
              </a:rPr>
              <a:t>every unclean bird</a:t>
            </a:r>
            <a:br>
              <a:rPr lang="en-US" dirty="0">
                <a:solidFill>
                  <a:srgbClr val="FFFF99"/>
                </a:solidFill>
              </a:rPr>
            </a:br>
            <a:r>
              <a:rPr lang="en-US" dirty="0"/>
              <a:t>and for every unclean and detestable beast.</a:t>
            </a:r>
          </a:p>
        </p:txBody>
      </p:sp>
    </p:spTree>
    <p:extLst>
      <p:ext uri="{BB962C8B-B14F-4D97-AF65-F5344CB8AC3E}">
        <p14:creationId xmlns:p14="http://schemas.microsoft.com/office/powerpoint/2010/main" val="5088245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baseline="30000" dirty="0"/>
              <a:t>Yeshayahu / Is 34 </a:t>
            </a:r>
            <a:r>
              <a:rPr lang="en-US" dirty="0"/>
              <a:t>A</a:t>
            </a:r>
            <a:r>
              <a:rPr lang="en-US" sz="3200" dirty="0"/>
              <a:t>DONI</a:t>
            </a:r>
            <a:r>
              <a:rPr lang="en-US" dirty="0"/>
              <a:t> is angry at every nation… "For my sword has drunk its fill in heaven; now it descends on </a:t>
            </a:r>
            <a:r>
              <a:rPr lang="en-US" u="sng" dirty="0"/>
              <a:t>Edom</a:t>
            </a:r>
            <a:r>
              <a:rPr lang="en-US" dirty="0"/>
              <a:t> to judge them, the people I have doomed to destruction. “Its smoke will rise forever. In all generations it will lie waste; </a:t>
            </a:r>
          </a:p>
        </p:txBody>
      </p:sp>
    </p:spTree>
    <p:extLst>
      <p:ext uri="{BB962C8B-B14F-4D97-AF65-F5344CB8AC3E}">
        <p14:creationId xmlns:p14="http://schemas.microsoft.com/office/powerpoint/2010/main" val="4081481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dirty="0"/>
              <a:t> no one will pass through it ever again. </a:t>
            </a:r>
            <a:r>
              <a:rPr lang="en-US" dirty="0">
                <a:solidFill>
                  <a:srgbClr val="FFFF99"/>
                </a:solidFill>
              </a:rPr>
              <a:t>Horned owl and hawk </a:t>
            </a:r>
            <a:r>
              <a:rPr lang="en-US" dirty="0"/>
              <a:t>will possess it, </a:t>
            </a:r>
            <a:r>
              <a:rPr lang="en-US" dirty="0">
                <a:solidFill>
                  <a:srgbClr val="FFFF99"/>
                </a:solidFill>
              </a:rPr>
              <a:t>screech owl and raven </a:t>
            </a:r>
            <a:r>
              <a:rPr lang="en-US" dirty="0"/>
              <a:t>will live there; he will stretch over it the measuring line of confusion and the </a:t>
            </a:r>
            <a:r>
              <a:rPr lang="en-US" dirty="0" err="1"/>
              <a:t>plumbline</a:t>
            </a:r>
            <a:r>
              <a:rPr lang="en-US" dirty="0"/>
              <a:t> of the empty void…</a:t>
            </a:r>
          </a:p>
        </p:txBody>
      </p:sp>
    </p:spTree>
    <p:extLst>
      <p:ext uri="{BB962C8B-B14F-4D97-AF65-F5344CB8AC3E}">
        <p14:creationId xmlns:p14="http://schemas.microsoft.com/office/powerpoint/2010/main" val="1934390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dirty="0"/>
              <a:t>Thorns will overgrow its palaces… </a:t>
            </a:r>
            <a:r>
              <a:rPr lang="en-US" dirty="0" err="1"/>
              <a:t>Lilit</a:t>
            </a:r>
            <a:r>
              <a:rPr lang="en-US" dirty="0"/>
              <a:t> [the night monster] will lurk there and find herself a place to rest.  There </a:t>
            </a:r>
            <a:r>
              <a:rPr lang="en-US" dirty="0">
                <a:solidFill>
                  <a:srgbClr val="FFFF99"/>
                </a:solidFill>
              </a:rPr>
              <a:t>the hoot owl </a:t>
            </a:r>
            <a:r>
              <a:rPr lang="en-US" dirty="0"/>
              <a:t>will nest, lay her eggs, hatch and gather her young in its shade. There the </a:t>
            </a:r>
            <a:r>
              <a:rPr lang="en-US" dirty="0">
                <a:solidFill>
                  <a:srgbClr val="FFFF99"/>
                </a:solidFill>
              </a:rPr>
              <a:t>vultures</a:t>
            </a:r>
            <a:r>
              <a:rPr lang="en-US" dirty="0"/>
              <a:t> will assemble, every one with its mate.</a:t>
            </a:r>
          </a:p>
          <a:p>
            <a:pPr algn="l"/>
            <a:endParaRPr lang="en-US" dirty="0"/>
          </a:p>
        </p:txBody>
      </p:sp>
    </p:spTree>
    <p:extLst>
      <p:ext uri="{BB962C8B-B14F-4D97-AF65-F5344CB8AC3E}">
        <p14:creationId xmlns:p14="http://schemas.microsoft.com/office/powerpoint/2010/main" val="3529725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dirty="0"/>
              <a:t>Yet, “The Kingdom of Heaven is like…”</a:t>
            </a:r>
          </a:p>
          <a:p>
            <a:pPr algn="l"/>
            <a:r>
              <a:rPr lang="en-US" dirty="0"/>
              <a:t>Still the Kingdom of Heaven?</a:t>
            </a:r>
            <a:endParaRPr lang="el-GR" dirty="0"/>
          </a:p>
          <a:p>
            <a:pPr algn="l"/>
            <a:r>
              <a:rPr lang="el-GR" dirty="0"/>
              <a:t>Tree: rigid, controls environment [good and bad O</a:t>
            </a:r>
            <a:r>
              <a:rPr lang="el-GR" baseline="-25000" dirty="0"/>
              <a:t>2 </a:t>
            </a:r>
            <a:r>
              <a:rPr lang="el-GR" dirty="0"/>
              <a:t>], permanent </a:t>
            </a:r>
            <a:endParaRPr lang="en-US" dirty="0"/>
          </a:p>
        </p:txBody>
      </p:sp>
    </p:spTree>
    <p:extLst>
      <p:ext uri="{BB962C8B-B14F-4D97-AF65-F5344CB8AC3E}">
        <p14:creationId xmlns:p14="http://schemas.microsoft.com/office/powerpoint/2010/main" val="348066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010150"/>
          </a:xfrm>
        </p:spPr>
        <p:txBody>
          <a:bodyPr>
            <a:normAutofit/>
          </a:bodyPr>
          <a:lstStyle/>
          <a:p>
            <a:pPr algn="l"/>
            <a:r>
              <a:rPr lang="en-US" dirty="0"/>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66" t="9466" r="5643" b="59806"/>
          <a:stretch/>
        </p:blipFill>
        <p:spPr>
          <a:xfrm>
            <a:off x="-25369" y="0"/>
            <a:ext cx="9192559" cy="5143500"/>
          </a:xfrm>
          <a:prstGeom prst="rect">
            <a:avLst/>
          </a:prstGeom>
        </p:spPr>
      </p:pic>
    </p:spTree>
    <p:extLst>
      <p:ext uri="{BB962C8B-B14F-4D97-AF65-F5344CB8AC3E}">
        <p14:creationId xmlns:p14="http://schemas.microsoft.com/office/powerpoint/2010/main" val="3595993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28600" y="0"/>
            <a:ext cx="8610600" cy="5143500"/>
          </a:xfrm>
        </p:spPr>
        <p:txBody>
          <a:bodyPr>
            <a:normAutofit/>
          </a:bodyPr>
          <a:lstStyle/>
          <a:p>
            <a:pPr algn="l"/>
            <a:r>
              <a:rPr lang="en-US" dirty="0"/>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220" t="40386" r="5493" b="9952"/>
          <a:stretch/>
        </p:blipFill>
        <p:spPr>
          <a:xfrm>
            <a:off x="1143001" y="0"/>
            <a:ext cx="6723989" cy="5143500"/>
          </a:xfrm>
          <a:prstGeom prst="rect">
            <a:avLst/>
          </a:prstGeom>
        </p:spPr>
      </p:pic>
    </p:spTree>
    <p:extLst>
      <p:ext uri="{BB962C8B-B14F-4D97-AF65-F5344CB8AC3E}">
        <p14:creationId xmlns:p14="http://schemas.microsoft.com/office/powerpoint/2010/main" val="3834534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9D23D-9AA7-CFAC-5705-453853A90C8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9CE2773-423A-3E20-8E37-29849A308C58}"/>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 13.47-50 </a:t>
            </a:r>
            <a:r>
              <a:rPr lang="en-US" sz="4000" dirty="0">
                <a:solidFill>
                  <a:schemeClr val="tx1"/>
                </a:solidFill>
                <a:latin typeface="Arial Rounded MT Bold" panose="020F0704030504030204" pitchFamily="34" charset="0"/>
              </a:rPr>
              <a:t> “Once more, the </a:t>
            </a:r>
            <a:r>
              <a:rPr lang="en-US" sz="4000" u="sng" dirty="0">
                <a:solidFill>
                  <a:srgbClr val="FFFF66"/>
                </a:solidFill>
                <a:latin typeface="Arial Rounded MT Bold" panose="020F0704030504030204" pitchFamily="34" charset="0"/>
              </a:rPr>
              <a:t>Kingdom of Heaven</a:t>
            </a:r>
            <a:r>
              <a:rPr lang="en-US" sz="4000" dirty="0">
                <a:solidFill>
                  <a:schemeClr val="tx1"/>
                </a:solidFill>
                <a:latin typeface="Arial Rounded MT Bold" panose="020F0704030504030204" pitchFamily="34" charset="0"/>
              </a:rPr>
              <a:t> is like a net thrown into the lake, that caught all kinds of fish. When it was full, the fishermen brought the net up onto the shore, sat down and collected the good fish in baskets, but threw the bad fish away. </a:t>
            </a:r>
          </a:p>
        </p:txBody>
      </p:sp>
    </p:spTree>
    <p:extLst>
      <p:ext uri="{BB962C8B-B14F-4D97-AF65-F5344CB8AC3E}">
        <p14:creationId xmlns:p14="http://schemas.microsoft.com/office/powerpoint/2010/main" val="7799538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B378F-8532-1437-DB6A-6095F3C1DDA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1C9FA7C-4AFB-52B2-CE41-B464DC4A4394}"/>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 13.47-50 </a:t>
            </a:r>
            <a:r>
              <a:rPr lang="en-US" sz="4000" dirty="0">
                <a:solidFill>
                  <a:schemeClr val="tx1"/>
                </a:solidFill>
                <a:latin typeface="Arial Rounded MT Bold" panose="020F0704030504030204" pitchFamily="34" charset="0"/>
              </a:rPr>
              <a:t> So it will be at the close of the age — the angels will go forth and separate the evil people from among the righteous and throw them into the fiery furnace, where they will wail and grind their teeth.</a:t>
            </a:r>
          </a:p>
        </p:txBody>
      </p:sp>
    </p:spTree>
    <p:extLst>
      <p:ext uri="{BB962C8B-B14F-4D97-AF65-F5344CB8AC3E}">
        <p14:creationId xmlns:p14="http://schemas.microsoft.com/office/powerpoint/2010/main" val="12272539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234C3-BFDA-3E51-712A-BBDED6550EC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6159D85-4305-BF93-FC77-1F166D7F571A}"/>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Statement of Yeshua’s Deity</a:t>
            </a:r>
          </a:p>
        </p:txBody>
      </p:sp>
    </p:spTree>
    <p:extLst>
      <p:ext uri="{BB962C8B-B14F-4D97-AF65-F5344CB8AC3E}">
        <p14:creationId xmlns:p14="http://schemas.microsoft.com/office/powerpoint/2010/main" val="1770658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0F45-DF46-4A31-10C1-9AF1B816C2A0}"/>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46DD629-5C16-8962-434D-6EA534DE71E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EE5725FA-A42C-3BCB-6108-8B395FCC9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04F6DA81-0633-D7AE-A173-3BD66E75117F}"/>
              </a:ext>
            </a:extLst>
          </p:cNvPr>
          <p:cNvSpPr txBox="1"/>
          <p:nvPr/>
        </p:nvSpPr>
        <p:spPr>
          <a:xfrm>
            <a:off x="167032" y="209550"/>
            <a:ext cx="8505277" cy="2554545"/>
          </a:xfrm>
          <a:prstGeom prst="rect">
            <a:avLst/>
          </a:prstGeom>
          <a:noFill/>
        </p:spPr>
        <p:txBody>
          <a:bodyPr wrap="none" rtlCol="0">
            <a:spAutoFit/>
          </a:bodyPr>
          <a:lstStyle/>
          <a:p>
            <a:pPr algn="l"/>
            <a:r>
              <a:rPr lang="en-US" dirty="0">
                <a:solidFill>
                  <a:schemeClr val="tx1"/>
                </a:solidFill>
              </a:rPr>
              <a:t>May Your Kingdom Come Mtt 6.10</a:t>
            </a:r>
          </a:p>
          <a:p>
            <a:pPr marL="461963" indent="-461963" algn="l">
              <a:buFont typeface="+mj-lt"/>
              <a:buAutoNum type="arabicPeriod"/>
            </a:pPr>
            <a:r>
              <a:rPr lang="en-US" dirty="0" err="1">
                <a:solidFill>
                  <a:schemeClr val="tx1"/>
                </a:solidFill>
              </a:rPr>
              <a:t>Tenakh</a:t>
            </a:r>
            <a:r>
              <a:rPr lang="en-US" dirty="0">
                <a:solidFill>
                  <a:schemeClr val="tx1"/>
                </a:solidFill>
              </a:rPr>
              <a:t> on G-ds kingship</a:t>
            </a:r>
          </a:p>
          <a:p>
            <a:pPr marL="461963" indent="-461963" algn="l">
              <a:buFont typeface="+mj-lt"/>
              <a:buAutoNum type="arabicPeriod"/>
            </a:pPr>
            <a:r>
              <a:rPr lang="en-US" dirty="0">
                <a:solidFill>
                  <a:schemeClr val="tx1"/>
                </a:solidFill>
              </a:rPr>
              <a:t>Matityahu on the Kingdom</a:t>
            </a:r>
          </a:p>
          <a:p>
            <a:pPr marL="461963" indent="-461963" algn="l">
              <a:buFont typeface="+mj-lt"/>
              <a:buAutoNum type="arabicPeriod"/>
            </a:pPr>
            <a:r>
              <a:rPr lang="en-US" dirty="0">
                <a:solidFill>
                  <a:schemeClr val="tx1"/>
                </a:solidFill>
              </a:rPr>
              <a:t>Applications</a:t>
            </a:r>
          </a:p>
        </p:txBody>
      </p:sp>
    </p:spTree>
    <p:extLst>
      <p:ext uri="{BB962C8B-B14F-4D97-AF65-F5344CB8AC3E}">
        <p14:creationId xmlns:p14="http://schemas.microsoft.com/office/powerpoint/2010/main" val="1476141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369D8-8C27-A0D6-B822-E9AE855E972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9DEE1D8-FD78-545C-FD73-12816CC214E9}"/>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 16.18-20</a:t>
            </a:r>
            <a:r>
              <a:rPr lang="en-US" sz="4000" dirty="0">
                <a:solidFill>
                  <a:schemeClr val="tx1"/>
                </a:solidFill>
                <a:latin typeface="Arial Rounded MT Bold" panose="020F0704030504030204" pitchFamily="34" charset="0"/>
              </a:rPr>
              <a:t> “I also tell you this: you are Kefa,” [which means ‘Rock,’] “and on this rock ["solid or native rock, rising up through the earth] </a:t>
            </a:r>
            <a:r>
              <a:rPr lang="en-US" sz="4000" u="sng" dirty="0">
                <a:solidFill>
                  <a:srgbClr val="FFFF66"/>
                </a:solidFill>
                <a:latin typeface="Arial Rounded MT Bold" panose="020F0704030504030204" pitchFamily="34" charset="0"/>
              </a:rPr>
              <a:t>I will build my Community</a:t>
            </a:r>
            <a:r>
              <a:rPr lang="en-US" sz="4000" dirty="0">
                <a:solidFill>
                  <a:schemeClr val="tx1"/>
                </a:solidFill>
                <a:latin typeface="Arial Rounded MT Bold" panose="020F0704030504030204" pitchFamily="34" charset="0"/>
              </a:rPr>
              <a:t>, and the gates of </a:t>
            </a:r>
            <a:r>
              <a:rPr lang="en-US" sz="4000" dirty="0" err="1">
                <a:solidFill>
                  <a:schemeClr val="tx1"/>
                </a:solidFill>
                <a:latin typeface="Arial Rounded MT Bold" panose="020F0704030504030204" pitchFamily="34" charset="0"/>
              </a:rPr>
              <a:t>Sh’ol</a:t>
            </a:r>
            <a:r>
              <a:rPr lang="en-US" sz="4000" dirty="0">
                <a:solidFill>
                  <a:schemeClr val="tx1"/>
                </a:solidFill>
                <a:latin typeface="Arial Rounded MT Bold" panose="020F0704030504030204" pitchFamily="34" charset="0"/>
              </a:rPr>
              <a:t> will not overcome it. </a:t>
            </a:r>
          </a:p>
        </p:txBody>
      </p:sp>
    </p:spTree>
    <p:extLst>
      <p:ext uri="{BB962C8B-B14F-4D97-AF65-F5344CB8AC3E}">
        <p14:creationId xmlns:p14="http://schemas.microsoft.com/office/powerpoint/2010/main" val="1939298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3980-AE5A-D1B8-A1B4-C65734DB039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E34118-9DC0-482E-8DA3-FAA90BBC9357}"/>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 16.18-20</a:t>
            </a:r>
            <a:r>
              <a:rPr lang="en-US" sz="4000" dirty="0">
                <a:solidFill>
                  <a:schemeClr val="tx1"/>
                </a:solidFill>
                <a:latin typeface="Arial Rounded MT Bold" panose="020F0704030504030204" pitchFamily="34" charset="0"/>
              </a:rPr>
              <a:t> I will give you the keys of the </a:t>
            </a:r>
            <a:r>
              <a:rPr lang="en-US" sz="4000" u="sng" dirty="0">
                <a:solidFill>
                  <a:srgbClr val="FFFF66"/>
                </a:solidFill>
                <a:latin typeface="Arial Rounded MT Bold" panose="020F0704030504030204" pitchFamily="34" charset="0"/>
              </a:rPr>
              <a:t>Kingdom of Heaven</a:t>
            </a:r>
            <a:r>
              <a:rPr lang="en-US" sz="4000" dirty="0">
                <a:solidFill>
                  <a:schemeClr val="tx1"/>
                </a:solidFill>
                <a:latin typeface="Arial Rounded MT Bold" panose="020F0704030504030204" pitchFamily="34" charset="0"/>
              </a:rPr>
              <a:t>. Whatever you prohibit on earth will be prohibited in heaven, and whatever you permit on earth will be permitted in heaven.”</a:t>
            </a:r>
          </a:p>
        </p:txBody>
      </p:sp>
    </p:spTree>
    <p:extLst>
      <p:ext uri="{BB962C8B-B14F-4D97-AF65-F5344CB8AC3E}">
        <p14:creationId xmlns:p14="http://schemas.microsoft.com/office/powerpoint/2010/main" val="18779603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29498-2A55-7911-745D-FCB523736783}"/>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9F92923-DAF9-1A69-18D9-9B8F12173110}"/>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18.1-4 </a:t>
            </a:r>
            <a:r>
              <a:rPr lang="en-US" sz="4000" dirty="0">
                <a:solidFill>
                  <a:schemeClr val="tx1"/>
                </a:solidFill>
                <a:latin typeface="Arial Rounded MT Bold" panose="020F0704030504030204" pitchFamily="34" charset="0"/>
              </a:rPr>
              <a:t>At that moment the talmidim came to Yeshua and asked, “Who is the greatest in the </a:t>
            </a:r>
            <a:r>
              <a:rPr lang="en-US" sz="4000" u="sng" dirty="0">
                <a:solidFill>
                  <a:srgbClr val="FFFF66"/>
                </a:solidFill>
                <a:latin typeface="Arial Rounded MT Bold" panose="020F0704030504030204" pitchFamily="34" charset="0"/>
              </a:rPr>
              <a:t>Kingdom of Heaven</a:t>
            </a:r>
            <a:r>
              <a:rPr lang="en-US" sz="4000" dirty="0">
                <a:solidFill>
                  <a:schemeClr val="tx1"/>
                </a:solidFill>
                <a:latin typeface="Arial Rounded MT Bold" panose="020F0704030504030204" pitchFamily="34" charset="0"/>
              </a:rPr>
              <a:t>?” He called a child to him, stood him among them, and said, “Yes! I tell you that unless you change and become like little children, </a:t>
            </a:r>
          </a:p>
        </p:txBody>
      </p:sp>
    </p:spTree>
    <p:extLst>
      <p:ext uri="{BB962C8B-B14F-4D97-AF65-F5344CB8AC3E}">
        <p14:creationId xmlns:p14="http://schemas.microsoft.com/office/powerpoint/2010/main" val="3269145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6EEA3-8D95-5793-C43C-148A97C745D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18D81C0-CA48-E00E-E9F0-25E8220FAA2D}"/>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 18.1-4  </a:t>
            </a:r>
            <a:r>
              <a:rPr lang="en-US" sz="4000" dirty="0">
                <a:solidFill>
                  <a:schemeClr val="tx1"/>
                </a:solidFill>
                <a:latin typeface="Arial Rounded MT Bold" panose="020F0704030504030204" pitchFamily="34" charset="0"/>
              </a:rPr>
              <a:t>you won’t even enter the </a:t>
            </a:r>
            <a:r>
              <a:rPr lang="en-US" sz="4000" u="sng" dirty="0">
                <a:solidFill>
                  <a:srgbClr val="FFFF66"/>
                </a:solidFill>
                <a:latin typeface="Arial Rounded MT Bold" panose="020F0704030504030204" pitchFamily="34" charset="0"/>
              </a:rPr>
              <a:t>Kingdom of Heaven</a:t>
            </a:r>
            <a:r>
              <a:rPr lang="en-US" sz="4000" dirty="0">
                <a:solidFill>
                  <a:schemeClr val="tx1"/>
                </a:solidFill>
                <a:latin typeface="Arial Rounded MT Bold" panose="020F0704030504030204" pitchFamily="34" charset="0"/>
              </a:rPr>
              <a:t>! So the greatest in the Kingdom is whoever makes himself as humble as this child. </a:t>
            </a:r>
          </a:p>
        </p:txBody>
      </p:sp>
    </p:spTree>
    <p:extLst>
      <p:ext uri="{BB962C8B-B14F-4D97-AF65-F5344CB8AC3E}">
        <p14:creationId xmlns:p14="http://schemas.microsoft.com/office/powerpoint/2010/main" val="1657154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7402-655E-9086-DD01-26CC0EFEB43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7E39CD2-07B7-1D9D-12E7-A32D0E56ED76}"/>
              </a:ext>
            </a:extLst>
          </p:cNvPr>
          <p:cNvSpPr>
            <a:spLocks noGrp="1"/>
          </p:cNvSpPr>
          <p:nvPr>
            <p:ph type="subTitle" idx="1"/>
          </p:nvPr>
        </p:nvSpPr>
        <p:spPr>
          <a:xfrm>
            <a:off x="228600" y="209550"/>
            <a:ext cx="8610600" cy="4800600"/>
          </a:xfrm>
        </p:spPr>
        <p:txBody>
          <a:bodyPr anchor="t">
            <a:normAutofit fontScale="92500"/>
          </a:bodyPr>
          <a:lstStyle/>
          <a:p>
            <a:pPr algn="l"/>
            <a:r>
              <a:rPr lang="en-US" sz="4000" baseline="30000" dirty="0">
                <a:solidFill>
                  <a:schemeClr val="tx1"/>
                </a:solidFill>
                <a:latin typeface="Arial Rounded MT Bold" panose="020F0704030504030204" pitchFamily="34" charset="0"/>
              </a:rPr>
              <a:t>Mtt.22.1-4</a:t>
            </a:r>
            <a:r>
              <a:rPr lang="en-US" sz="4000" dirty="0">
                <a:solidFill>
                  <a:schemeClr val="tx1"/>
                </a:solidFill>
                <a:latin typeface="Arial Rounded MT Bold" panose="020F0704030504030204" pitchFamily="34" charset="0"/>
              </a:rPr>
              <a:t> Yeshua again used parables in speaking to them: “The </a:t>
            </a:r>
            <a:r>
              <a:rPr lang="en-US" sz="4000" u="sng" dirty="0">
                <a:solidFill>
                  <a:srgbClr val="FFFF66"/>
                </a:solidFill>
                <a:latin typeface="Arial Rounded MT Bold" panose="020F0704030504030204" pitchFamily="34" charset="0"/>
              </a:rPr>
              <a:t>Kingdom of Heaven</a:t>
            </a:r>
            <a:r>
              <a:rPr lang="en-US" sz="4000" dirty="0">
                <a:solidFill>
                  <a:schemeClr val="tx1"/>
                </a:solidFill>
                <a:latin typeface="Arial Rounded MT Bold" panose="020F0704030504030204" pitchFamily="34" charset="0"/>
              </a:rPr>
              <a:t> is like a king who prepared a wedding feast for his son, but when he sent his slaves to summon the invited guests to the wedding, they refused to come. So he sent some more slaves, instructing them to tell the guests,</a:t>
            </a:r>
          </a:p>
        </p:txBody>
      </p:sp>
    </p:spTree>
    <p:extLst>
      <p:ext uri="{BB962C8B-B14F-4D97-AF65-F5344CB8AC3E}">
        <p14:creationId xmlns:p14="http://schemas.microsoft.com/office/powerpoint/2010/main" val="547261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8E436-6330-47BA-46F1-F1A3820E84E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8D9303F-029F-3C2D-9526-666ED1AFE09D}"/>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Mtt.22.1-4</a:t>
            </a:r>
            <a:r>
              <a:rPr lang="en-US" sz="4000" dirty="0">
                <a:solidFill>
                  <a:schemeClr val="tx1"/>
                </a:solidFill>
                <a:latin typeface="Arial Rounded MT Bold" panose="020F0704030504030204" pitchFamily="34" charset="0"/>
              </a:rPr>
              <a:t> ‘Look, I’ve prepared my banquet, I’ve slaughtered my bulls and my fattened cattle, and everything is ready. Come to the wedding!’ </a:t>
            </a:r>
          </a:p>
        </p:txBody>
      </p:sp>
    </p:spTree>
    <p:extLst>
      <p:ext uri="{BB962C8B-B14F-4D97-AF65-F5344CB8AC3E}">
        <p14:creationId xmlns:p14="http://schemas.microsoft.com/office/powerpoint/2010/main" val="4108007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FB6FE-9C27-6013-A4DC-6B25A8BCC23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C831E39-0FF3-AE4F-F163-5AF3CD5175BF}"/>
              </a:ext>
            </a:extLst>
          </p:cNvPr>
          <p:cNvSpPr>
            <a:spLocks noGrp="1"/>
          </p:cNvSpPr>
          <p:nvPr>
            <p:ph type="subTitle" idx="1"/>
          </p:nvPr>
        </p:nvSpPr>
        <p:spPr>
          <a:xfrm>
            <a:off x="228600" y="209550"/>
            <a:ext cx="8610600" cy="4800600"/>
          </a:xfrm>
        </p:spPr>
        <p:txBody>
          <a:bodyPr anchor="t">
            <a:normAutofit/>
          </a:bodyPr>
          <a:lstStyle/>
          <a:p>
            <a:pPr algn="l"/>
            <a:r>
              <a:rPr lang="en-US" sz="4000" baseline="30000" dirty="0">
                <a:solidFill>
                  <a:schemeClr val="tx1"/>
                </a:solidFill>
                <a:latin typeface="Arial Rounded MT Bold" panose="020F0704030504030204" pitchFamily="34" charset="0"/>
              </a:rPr>
              <a:t>Matthew 23:13 </a:t>
            </a:r>
            <a:r>
              <a:rPr lang="en-US" sz="4000" dirty="0">
                <a:solidFill>
                  <a:schemeClr val="tx1"/>
                </a:solidFill>
                <a:latin typeface="Arial Rounded MT Bold" panose="020F0704030504030204" pitchFamily="34" charset="0"/>
              </a:rPr>
              <a:t>“But woe to you hypocritical Torah-teachers and </a:t>
            </a:r>
            <a:r>
              <a:rPr lang="en-US" sz="4000" dirty="0" err="1">
                <a:solidFill>
                  <a:schemeClr val="tx1"/>
                </a:solidFill>
                <a:latin typeface="Arial Rounded MT Bold" panose="020F0704030504030204" pitchFamily="34" charset="0"/>
              </a:rPr>
              <a:t>P’rushim</a:t>
            </a:r>
            <a:r>
              <a:rPr lang="en-US" sz="4000" dirty="0">
                <a:solidFill>
                  <a:schemeClr val="tx1"/>
                </a:solidFill>
                <a:latin typeface="Arial Rounded MT Bold" panose="020F0704030504030204" pitchFamily="34" charset="0"/>
              </a:rPr>
              <a:t>! For you are shutting the </a:t>
            </a:r>
            <a:r>
              <a:rPr lang="en-US" sz="4000" u="sng" dirty="0">
                <a:solidFill>
                  <a:srgbClr val="FFFF66"/>
                </a:solidFill>
                <a:latin typeface="Arial Rounded MT Bold" panose="020F0704030504030204" pitchFamily="34" charset="0"/>
              </a:rPr>
              <a:t>Kingdom of Heaven</a:t>
            </a:r>
            <a:r>
              <a:rPr lang="en-US" sz="4000" dirty="0">
                <a:solidFill>
                  <a:schemeClr val="tx1"/>
                </a:solidFill>
                <a:latin typeface="Arial Rounded MT Bold" panose="020F0704030504030204" pitchFamily="34" charset="0"/>
              </a:rPr>
              <a:t> in people’s faces, neither entering yourselves nor allowing those who wish to enter to do so.</a:t>
            </a:r>
          </a:p>
        </p:txBody>
      </p:sp>
    </p:spTree>
    <p:extLst>
      <p:ext uri="{BB962C8B-B14F-4D97-AF65-F5344CB8AC3E}">
        <p14:creationId xmlns:p14="http://schemas.microsoft.com/office/powerpoint/2010/main" val="2291679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57C9C-2F75-2EBB-EC3A-ABF4B89E6CF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1EC2122-AD87-7DFE-1FE9-415AA84485F4}"/>
              </a:ext>
            </a:extLst>
          </p:cNvPr>
          <p:cNvSpPr>
            <a:spLocks noGrp="1"/>
          </p:cNvSpPr>
          <p:nvPr>
            <p:ph type="subTitle" idx="1"/>
          </p:nvPr>
        </p:nvSpPr>
        <p:spPr>
          <a:xfrm>
            <a:off x="228600" y="209550"/>
            <a:ext cx="8610600" cy="4800600"/>
          </a:xfrm>
        </p:spPr>
        <p:txBody>
          <a:bodyPr anchor="t">
            <a:normAutofit fontScale="92500"/>
          </a:bodyPr>
          <a:lstStyle/>
          <a:p>
            <a:pPr algn="l"/>
            <a:r>
              <a:rPr lang="en-US" sz="4000" baseline="30000" dirty="0">
                <a:solidFill>
                  <a:schemeClr val="tx1"/>
                </a:solidFill>
                <a:latin typeface="Arial Rounded MT Bold" panose="020F0704030504030204" pitchFamily="34" charset="0"/>
              </a:rPr>
              <a:t>Mtt 24.4-5,14</a:t>
            </a:r>
            <a:r>
              <a:rPr lang="en-US" sz="4000" dirty="0">
                <a:solidFill>
                  <a:schemeClr val="tx1"/>
                </a:solidFill>
                <a:latin typeface="Arial Rounded MT Bold" panose="020F0704030504030204" pitchFamily="34" charset="0"/>
              </a:rPr>
              <a:t> Yeshua replied: “Watch out! Don’t let anyone fool you! For many will come in my name, saying, ‘I am the Messiah!’ and they will lead many astray…And this Good News about the </a:t>
            </a:r>
            <a:r>
              <a:rPr lang="en-US" sz="4300" u="sng" dirty="0">
                <a:solidFill>
                  <a:srgbClr val="FFFF66"/>
                </a:solidFill>
                <a:latin typeface="Arial Rounded MT Bold" panose="020F0704030504030204" pitchFamily="34" charset="0"/>
              </a:rPr>
              <a:t>Kingdom</a:t>
            </a:r>
            <a:r>
              <a:rPr lang="en-US" sz="4000" dirty="0">
                <a:solidFill>
                  <a:schemeClr val="tx1"/>
                </a:solidFill>
                <a:latin typeface="Arial Rounded MT Bold" panose="020F0704030504030204" pitchFamily="34" charset="0"/>
              </a:rPr>
              <a:t> will be announced throughout the whole world as a witness to all the Goyim. It is then that the end will come. </a:t>
            </a:r>
          </a:p>
        </p:txBody>
      </p:sp>
    </p:spTree>
    <p:extLst>
      <p:ext uri="{BB962C8B-B14F-4D97-AF65-F5344CB8AC3E}">
        <p14:creationId xmlns:p14="http://schemas.microsoft.com/office/powerpoint/2010/main" val="778056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2BA35-24CE-94CA-4B1D-3F000830699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568EC53-71AA-C6C5-5059-BCB462CB1336}"/>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22A93E4-D2D1-507E-0228-56CC796F7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499"/>
          </a:xfrm>
          <a:prstGeom prst="rect">
            <a:avLst/>
          </a:prstGeom>
        </p:spPr>
      </p:pic>
    </p:spTree>
    <p:extLst>
      <p:ext uri="{BB962C8B-B14F-4D97-AF65-F5344CB8AC3E}">
        <p14:creationId xmlns:p14="http://schemas.microsoft.com/office/powerpoint/2010/main" val="25893095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0DCA1-08DA-4D73-ECC0-7F027BC4A99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624C594-8C17-F504-555C-EC2B6BC4E23A}"/>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D98E1211-534F-F76F-E43E-5117DF3C0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E64F43F5-073B-342B-1CBA-FA8BDF3FF83A}"/>
              </a:ext>
            </a:extLst>
          </p:cNvPr>
          <p:cNvSpPr txBox="1"/>
          <p:nvPr/>
        </p:nvSpPr>
        <p:spPr>
          <a:xfrm>
            <a:off x="167032" y="209550"/>
            <a:ext cx="8505277" cy="255454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u="sng" dirty="0">
                <a:solidFill>
                  <a:srgbClr val="FFFF66"/>
                </a:solidFill>
                <a:cs typeface="+mn-cs"/>
              </a:rPr>
              <a:t>May Your Kingdom Come Mtt 6.10</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err="1">
                <a:ln>
                  <a:noFill/>
                </a:ln>
                <a:solidFill>
                  <a:prstClr val="white"/>
                </a:solidFill>
                <a:effectLst/>
                <a:uLnTx/>
                <a:uFillTx/>
                <a:latin typeface="Arial Rounded MT Bold" pitchFamily="34" charset="0"/>
                <a:ea typeface="+mn-ea"/>
                <a:cs typeface="Arial" charset="0"/>
              </a:rPr>
              <a:t>Tenakh</a:t>
            </a: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 on G-ds kingship</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4000" b="0" i="0" u="none" strike="noStrike" kern="1200" cap="none" spc="0" normalizeH="0" baseline="0" noProof="0" dirty="0">
                <a:ln>
                  <a:noFill/>
                </a:ln>
                <a:solidFill>
                  <a:prstClr val="white"/>
                </a:solidFill>
                <a:effectLst/>
                <a:uLnTx/>
                <a:uFillTx/>
                <a:latin typeface="Arial Rounded MT Bold" pitchFamily="34" charset="0"/>
                <a:ea typeface="+mn-ea"/>
                <a:cs typeface="Arial" charset="0"/>
              </a:rPr>
              <a:t>Matityahu on the Kingdom</a:t>
            </a:r>
          </a:p>
          <a:p>
            <a:pPr marL="461963" marR="0" lvl="0" indent="-461963" algn="l" defTabSz="914400" rtl="0" eaLnBrk="1" fontAlgn="base" latinLnBrk="0" hangingPunct="1">
              <a:lnSpc>
                <a:spcPct val="100000"/>
              </a:lnSpc>
              <a:spcBef>
                <a:spcPct val="0"/>
              </a:spcBef>
              <a:spcAft>
                <a:spcPct val="0"/>
              </a:spcAft>
              <a:buClrTx/>
              <a:buSzTx/>
              <a:buFont typeface="+mj-lt"/>
              <a:buAutoNum type="arabicPeriod"/>
              <a:tabLst/>
              <a:defRPr/>
            </a:pPr>
            <a:r>
              <a:rPr lang="en-US" u="sng" dirty="0">
                <a:solidFill>
                  <a:srgbClr val="FFFF66"/>
                </a:solidFill>
                <a:cs typeface="+mn-cs"/>
              </a:rPr>
              <a:t>Applications</a:t>
            </a:r>
          </a:p>
        </p:txBody>
      </p:sp>
    </p:spTree>
    <p:extLst>
      <p:ext uri="{BB962C8B-B14F-4D97-AF65-F5344CB8AC3E}">
        <p14:creationId xmlns:p14="http://schemas.microsoft.com/office/powerpoint/2010/main" val="1234718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5410" name="Rectangle 2">
            <a:extLst>
              <a:ext uri="{FF2B5EF4-FFF2-40B4-BE49-F238E27FC236}">
                <a16:creationId xmlns:a16="http://schemas.microsoft.com/office/drawing/2014/main" id="{B58FF445-186C-D058-BDBF-CEABED1992B5}"/>
              </a:ext>
            </a:extLst>
          </p:cNvPr>
          <p:cNvSpPr>
            <a:spLocks noGrp="1" noChangeArrowheads="1"/>
          </p:cNvSpPr>
          <p:nvPr>
            <p:ph type="title" idx="4294967295"/>
          </p:nvPr>
        </p:nvSpPr>
        <p:spPr>
          <a:xfrm>
            <a:off x="1485900" y="57151"/>
            <a:ext cx="6172200" cy="422672"/>
          </a:xfrm>
        </p:spPr>
        <p:txBody>
          <a:bodyPr/>
          <a:lstStyle/>
          <a:p>
            <a:pPr algn="r" rtl="1" eaLnBrk="1" hangingPunct="1"/>
            <a:r>
              <a:rPr lang="en-US" altLang="en-US" sz="2400">
                <a:solidFill>
                  <a:srgbClr val="FFFF00"/>
                </a:solidFill>
              </a:rPr>
              <a:t>Mattityahu (Matthew) 6.10</a:t>
            </a:r>
            <a:endParaRPr lang="en-US" altLang="en-US" sz="2400">
              <a:solidFill>
                <a:srgbClr val="FFFF00"/>
              </a:solidFill>
              <a:cs typeface="Vilna" pitchFamily="2" charset="-79"/>
            </a:endParaRPr>
          </a:p>
        </p:txBody>
      </p:sp>
      <p:sp>
        <p:nvSpPr>
          <p:cNvPr id="1425411" name="Rectangle 3">
            <a:extLst>
              <a:ext uri="{FF2B5EF4-FFF2-40B4-BE49-F238E27FC236}">
                <a16:creationId xmlns:a16="http://schemas.microsoft.com/office/drawing/2014/main" id="{BFA34117-C705-9DD3-9EA6-12BFF115112F}"/>
              </a:ext>
            </a:extLst>
          </p:cNvPr>
          <p:cNvSpPr>
            <a:spLocks noGrp="1" noChangeArrowheads="1"/>
          </p:cNvSpPr>
          <p:nvPr>
            <p:ph type="body" idx="4294967295"/>
          </p:nvPr>
        </p:nvSpPr>
        <p:spPr>
          <a:xfrm>
            <a:off x="304800" y="590550"/>
            <a:ext cx="8229600" cy="2590800"/>
          </a:xfrm>
        </p:spPr>
        <p:txBody>
          <a:bodyPr/>
          <a:lstStyle/>
          <a:p>
            <a:pPr marL="0" indent="0" algn="just" rtl="1" eaLnBrk="1" hangingPunct="1">
              <a:lnSpc>
                <a:spcPct val="80000"/>
              </a:lnSpc>
            </a:pPr>
            <a:r>
              <a:rPr lang="en-US" altLang="en-US" sz="2100" dirty="0">
                <a:solidFill>
                  <a:srgbClr val="FFFF00"/>
                </a:solidFill>
                <a:cs typeface="David" panose="020E0502060401010101" pitchFamily="34" charset="-79"/>
              </a:rPr>
              <a:t> 10</a:t>
            </a:r>
            <a:r>
              <a:rPr lang="he-IL" altLang="en-US" sz="5400" b="1" dirty="0">
                <a:latin typeface="David" panose="020E0502060401010101" pitchFamily="34" charset="-79"/>
                <a:cs typeface="David" panose="020E0502060401010101" pitchFamily="34" charset="-79"/>
              </a:rPr>
              <a:t>תָּבוֹא מַלְכוּתְךָ</a:t>
            </a:r>
            <a:r>
              <a:rPr lang="en-US" altLang="en-US" sz="5400" b="1" dirty="0">
                <a:latin typeface="David" panose="020E0502060401010101" pitchFamily="34" charset="-79"/>
                <a:cs typeface="David" panose="020E0502060401010101" pitchFamily="34" charset="-79"/>
              </a:rPr>
              <a:t> </a:t>
            </a:r>
            <a:r>
              <a:rPr lang="he-IL" altLang="en-US" sz="5400" b="1" dirty="0">
                <a:latin typeface="David" panose="020E0502060401010101" pitchFamily="34" charset="-79"/>
                <a:cs typeface="David" panose="020E0502060401010101" pitchFamily="34" charset="-79"/>
              </a:rPr>
              <a:t>יֵעָשֶׂה רְצוֹנְךָ כְּבַשָּׁמַיִם כֵּן בָּאָרֶץ.</a:t>
            </a:r>
            <a:endParaRPr lang="en-US" altLang="en-US" sz="3000" b="1" dirty="0">
              <a:latin typeface="David" panose="020E0502060401010101" pitchFamily="34" charset="-79"/>
              <a:cs typeface="David" panose="020E0502060401010101" pitchFamily="34" charset="-79"/>
            </a:endParaRPr>
          </a:p>
          <a:p>
            <a:pPr marL="0" indent="0" algn="just" eaLnBrk="1" hangingPunct="1">
              <a:lnSpc>
                <a:spcPct val="80000"/>
              </a:lnSpc>
            </a:pPr>
            <a:endParaRPr lang="en-US" altLang="en-US" sz="2100" b="1" dirty="0">
              <a:solidFill>
                <a:srgbClr val="FFFF00"/>
              </a:solidFill>
              <a:cs typeface="David" panose="020E0502060401010101" pitchFamily="34" charset="-79"/>
            </a:endParaRPr>
          </a:p>
          <a:p>
            <a:pPr marL="0" indent="0" algn="just" eaLnBrk="1" hangingPunct="1">
              <a:lnSpc>
                <a:spcPct val="80000"/>
              </a:lnSpc>
            </a:pPr>
            <a:r>
              <a:rPr lang="en-US" altLang="en-US" sz="2100" b="1" dirty="0">
                <a:solidFill>
                  <a:srgbClr val="FFFF00"/>
                </a:solidFill>
                <a:cs typeface="David" panose="020E0502060401010101" pitchFamily="34" charset="-79"/>
              </a:rPr>
              <a:t>10 </a:t>
            </a:r>
            <a:r>
              <a:rPr lang="en-US" altLang="en-US" sz="3000" dirty="0">
                <a:solidFill>
                  <a:srgbClr val="FFFFFF"/>
                </a:solidFill>
              </a:rPr>
              <a:t>May your Kingdom come, your will be done on earth as in heaven.</a:t>
            </a:r>
          </a:p>
          <a:p>
            <a:pPr marL="0" indent="0" algn="just" eaLnBrk="1" hangingPunct="1">
              <a:lnSpc>
                <a:spcPct val="80000"/>
              </a:lnSpc>
            </a:pPr>
            <a:endParaRPr lang="en-US" altLang="en-US" sz="1200" dirty="0">
              <a:solidFill>
                <a:srgbClr val="FFFFFF"/>
              </a:solidFill>
            </a:endParaRPr>
          </a:p>
          <a:p>
            <a:pPr marL="173038" indent="-173038" algn="just" eaLnBrk="1" hangingPunct="1">
              <a:lnSpc>
                <a:spcPct val="80000"/>
              </a:lnSpc>
              <a:buFont typeface="Arial" panose="020B0604020202020204" pitchFamily="34" charset="0"/>
              <a:buChar char="•"/>
            </a:pPr>
            <a:r>
              <a:rPr lang="en-US" dirty="0"/>
              <a:t>the realm in which a king sovereignly rules</a:t>
            </a:r>
          </a:p>
          <a:p>
            <a:pPr marL="173038" indent="-173038" algn="just" eaLnBrk="1" hangingPunct="1">
              <a:lnSpc>
                <a:spcPct val="80000"/>
              </a:lnSpc>
              <a:buFont typeface="Arial" panose="020B0604020202020204" pitchFamily="34" charset="0"/>
              <a:buChar char="•"/>
            </a:pPr>
            <a:endParaRPr lang="en-US" altLang="en-US" sz="3000" dirty="0">
              <a:solidFill>
                <a:srgbClr val="FFFFFF"/>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A7899-C963-22E3-87E9-6BA3E978FCB5}"/>
            </a:ext>
          </a:extLst>
        </p:cNvPr>
        <p:cNvGrpSpPr/>
        <p:nvPr/>
      </p:nvGrpSpPr>
      <p:grpSpPr>
        <a:xfrm>
          <a:off x="0" y="0"/>
          <a:ext cx="0" cy="0"/>
          <a:chOff x="0" y="0"/>
          <a:chExt cx="0" cy="0"/>
        </a:xfrm>
      </p:grpSpPr>
      <p:sp>
        <p:nvSpPr>
          <p:cNvPr id="1460226" name="Rectangle 2">
            <a:extLst>
              <a:ext uri="{FF2B5EF4-FFF2-40B4-BE49-F238E27FC236}">
                <a16:creationId xmlns:a16="http://schemas.microsoft.com/office/drawing/2014/main" id="{1201F881-D468-89EB-7259-0A4430D88AEC}"/>
              </a:ext>
            </a:extLst>
          </p:cNvPr>
          <p:cNvSpPr>
            <a:spLocks noGrp="1" noChangeArrowheads="1"/>
          </p:cNvSpPr>
          <p:nvPr>
            <p:ph type="subTitle" idx="1"/>
          </p:nvPr>
        </p:nvSpPr>
        <p:spPr>
          <a:xfrm>
            <a:off x="381000" y="209550"/>
            <a:ext cx="8458200" cy="4724400"/>
          </a:xfrm>
        </p:spPr>
        <p:txBody>
          <a:bodyPr/>
          <a:lstStyle/>
          <a:p>
            <a:pPr algn="l"/>
            <a:r>
              <a:rPr lang="en-US" altLang="en-US" sz="4000" baseline="30000" dirty="0"/>
              <a:t>Ro 14.17</a:t>
            </a:r>
            <a:r>
              <a:rPr lang="en-US" altLang="en-US" sz="4000" dirty="0"/>
              <a:t> </a:t>
            </a:r>
            <a:r>
              <a:rPr lang="en-US" altLang="en-US" sz="4000" u="sng" dirty="0">
                <a:solidFill>
                  <a:srgbClr val="FFFF66"/>
                </a:solidFill>
                <a:latin typeface="Arial Rounded MT Bold" panose="020F0704030504030204" pitchFamily="34" charset="0"/>
              </a:rPr>
              <a:t>The Kingdom of God </a:t>
            </a:r>
            <a:r>
              <a:rPr lang="en-US" altLang="en-US" sz="4000" dirty="0"/>
              <a:t>is not eating and drinking, but righteousness, shalom and joy in the Ruakh HaKodesh. </a:t>
            </a:r>
          </a:p>
          <a:p>
            <a:pPr algn="l"/>
            <a:endParaRPr lang="en-US" altLang="en-US" sz="2000" dirty="0"/>
          </a:p>
          <a:p>
            <a:pPr algn="l"/>
            <a:r>
              <a:rPr lang="en-US" altLang="en-US" sz="4000" baseline="30000" dirty="0"/>
              <a:t>1 Cor. 4.20</a:t>
            </a:r>
            <a:r>
              <a:rPr lang="en-US" altLang="en-US" sz="4000" dirty="0"/>
              <a:t> For the Kingdom of God is not a matter of words but of power.  </a:t>
            </a:r>
          </a:p>
        </p:txBody>
      </p:sp>
    </p:spTree>
    <p:extLst>
      <p:ext uri="{BB962C8B-B14F-4D97-AF65-F5344CB8AC3E}">
        <p14:creationId xmlns:p14="http://schemas.microsoft.com/office/powerpoint/2010/main" val="629972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F4252-254C-EB13-65A5-DD8E0BD7AD6C}"/>
            </a:ext>
          </a:extLst>
        </p:cNvPr>
        <p:cNvGrpSpPr/>
        <p:nvPr/>
      </p:nvGrpSpPr>
      <p:grpSpPr>
        <a:xfrm>
          <a:off x="0" y="0"/>
          <a:ext cx="0" cy="0"/>
          <a:chOff x="0" y="0"/>
          <a:chExt cx="0" cy="0"/>
        </a:xfrm>
      </p:grpSpPr>
      <p:sp>
        <p:nvSpPr>
          <p:cNvPr id="1466370" name="Rectangle 2">
            <a:extLst>
              <a:ext uri="{FF2B5EF4-FFF2-40B4-BE49-F238E27FC236}">
                <a16:creationId xmlns:a16="http://schemas.microsoft.com/office/drawing/2014/main" id="{D1896695-1315-0509-3C45-61AA4354D1A3}"/>
              </a:ext>
            </a:extLst>
          </p:cNvPr>
          <p:cNvSpPr>
            <a:spLocks noGrp="1" noChangeArrowheads="1"/>
          </p:cNvSpPr>
          <p:nvPr>
            <p:ph type="subTitle" idx="1"/>
          </p:nvPr>
        </p:nvSpPr>
        <p:spPr>
          <a:xfrm>
            <a:off x="381000" y="209550"/>
            <a:ext cx="8382000" cy="4724400"/>
          </a:xfrm>
        </p:spPr>
        <p:txBody>
          <a:bodyPr>
            <a:normAutofit lnSpcReduction="10000"/>
          </a:bodyPr>
          <a:lstStyle/>
          <a:p>
            <a:pPr algn="l"/>
            <a:r>
              <a:rPr lang="en-US" altLang="en-US" sz="4000" baseline="30000" dirty="0"/>
              <a:t>John 15.11-13</a:t>
            </a:r>
            <a:r>
              <a:rPr lang="en-US" altLang="en-US" sz="4000" dirty="0"/>
              <a:t> I have said this to you so that </a:t>
            </a:r>
            <a:r>
              <a:rPr lang="en-US" altLang="en-US" sz="4000" dirty="0">
                <a:solidFill>
                  <a:srgbClr val="FFFF66"/>
                </a:solidFill>
              </a:rPr>
              <a:t>my joy may be in you, and your joy be complete</a:t>
            </a:r>
            <a:r>
              <a:rPr lang="en-US" altLang="en-US" sz="4000" dirty="0"/>
              <a:t>. This is my command: that you </a:t>
            </a:r>
            <a:r>
              <a:rPr lang="en-US" altLang="en-US" sz="4000" dirty="0">
                <a:solidFill>
                  <a:srgbClr val="FFFF66"/>
                </a:solidFill>
              </a:rPr>
              <a:t>keep on loving each other</a:t>
            </a:r>
            <a:r>
              <a:rPr lang="en-US" altLang="en-US" sz="4000" dirty="0"/>
              <a:t> just as I have loved you. No one has greater love than a person who lays down his life for his friends. </a:t>
            </a:r>
          </a:p>
        </p:txBody>
      </p:sp>
    </p:spTree>
    <p:extLst>
      <p:ext uri="{BB962C8B-B14F-4D97-AF65-F5344CB8AC3E}">
        <p14:creationId xmlns:p14="http://schemas.microsoft.com/office/powerpoint/2010/main" val="4203859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98E36-D67B-5285-956F-5F5F3230A60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0D62223-1CEA-01F6-B182-C1800E5801A5}"/>
              </a:ext>
            </a:extLst>
          </p:cNvPr>
          <p:cNvSpPr>
            <a:spLocks noGrp="1"/>
          </p:cNvSpPr>
          <p:nvPr>
            <p:ph type="subTitle" idx="1"/>
          </p:nvPr>
        </p:nvSpPr>
        <p:spPr>
          <a:xfrm>
            <a:off x="228600" y="209550"/>
            <a:ext cx="1464760" cy="4800600"/>
          </a:xfrm>
        </p:spPr>
        <p:txBody>
          <a:bodyPr anchor="t">
            <a:normAutofit/>
          </a:bodyPr>
          <a:lstStyle/>
          <a:p>
            <a:pPr algn="l"/>
            <a:r>
              <a:rPr lang="en-US" sz="4000" dirty="0">
                <a:solidFill>
                  <a:schemeClr val="tx1"/>
                </a:solidFill>
                <a:latin typeface="Arial Rounded MT Bold" panose="020F0704030504030204" pitchFamily="34" charset="0"/>
              </a:rPr>
              <a:t> 2</a:t>
            </a:r>
            <a:r>
              <a:rPr lang="en-US" sz="4000" baseline="30000" dirty="0">
                <a:solidFill>
                  <a:schemeClr val="tx1"/>
                </a:solidFill>
                <a:latin typeface="Arial Rounded MT Bold" panose="020F0704030504030204" pitchFamily="34" charset="0"/>
              </a:rPr>
              <a:t>nd</a:t>
            </a:r>
            <a:r>
              <a:rPr lang="en-US" sz="4000" dirty="0">
                <a:solidFill>
                  <a:schemeClr val="tx1"/>
                </a:solidFill>
                <a:latin typeface="Arial Rounded MT Bold" panose="020F0704030504030204" pitchFamily="34" charset="0"/>
              </a:rPr>
              <a:t> </a:t>
            </a:r>
            <a:r>
              <a:rPr lang="en-US" dirty="0">
                <a:solidFill>
                  <a:schemeClr val="tx1"/>
                </a:solidFill>
                <a:latin typeface="Arial Rounded MT Bold" panose="020F0704030504030204" pitchFamily="34" charset="0"/>
              </a:rPr>
              <a:t>largest mosque </a:t>
            </a:r>
            <a:r>
              <a:rPr lang="en-US" sz="4000" dirty="0">
                <a:solidFill>
                  <a:schemeClr val="tx1"/>
                </a:solidFill>
                <a:latin typeface="Arial Rounded MT Bold" panose="020F0704030504030204" pitchFamily="34" charset="0"/>
              </a:rPr>
              <a:t>in the US</a:t>
            </a:r>
          </a:p>
          <a:p>
            <a:pPr algn="l"/>
            <a:r>
              <a:rPr lang="en-US" sz="4000" u="sng" dirty="0">
                <a:solidFill>
                  <a:srgbClr val="FFFF66"/>
                </a:solidFill>
                <a:latin typeface="Arial Rounded MT Bold" panose="020F0704030504030204" pitchFamily="34" charset="0"/>
              </a:rPr>
              <a:t>Roe. Ave</a:t>
            </a:r>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A484A36B-3B3D-D212-9B89-12DC0C6A5ADB}"/>
              </a:ext>
            </a:extLst>
          </p:cNvPr>
          <p:cNvPicPr>
            <a:picLocks noChangeAspect="1"/>
          </p:cNvPicPr>
          <p:nvPr/>
        </p:nvPicPr>
        <p:blipFill>
          <a:blip r:embed="rId3"/>
          <a:stretch>
            <a:fillRect/>
          </a:stretch>
        </p:blipFill>
        <p:spPr>
          <a:xfrm>
            <a:off x="1693360" y="0"/>
            <a:ext cx="7450640" cy="5143500"/>
          </a:xfrm>
          <a:prstGeom prst="rect">
            <a:avLst/>
          </a:prstGeom>
        </p:spPr>
      </p:pic>
    </p:spTree>
    <p:extLst>
      <p:ext uri="{BB962C8B-B14F-4D97-AF65-F5344CB8AC3E}">
        <p14:creationId xmlns:p14="http://schemas.microsoft.com/office/powerpoint/2010/main" val="763293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2C805-4E90-39B9-EA15-E787AAF7E60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F3207D9-7901-886D-A9D8-B2311AA6B07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To be a training center for Islamic outreach.</a:t>
            </a:r>
          </a:p>
          <a:p>
            <a:pPr algn="l"/>
            <a:r>
              <a:rPr lang="en-US" sz="4000" dirty="0">
                <a:solidFill>
                  <a:schemeClr val="tx1"/>
                </a:solidFill>
                <a:latin typeface="Arial Rounded MT Bold" panose="020F0704030504030204" pitchFamily="34" charset="0"/>
              </a:rPr>
              <a:t>Some reports that there is a Hamas and </a:t>
            </a:r>
            <a:r>
              <a:rPr lang="en-US" sz="4000" dirty="0" err="1">
                <a:solidFill>
                  <a:schemeClr val="tx1"/>
                </a:solidFill>
                <a:latin typeface="Arial Rounded MT Bold" panose="020F0704030504030204" pitchFamily="34" charset="0"/>
              </a:rPr>
              <a:t>Hezbullah</a:t>
            </a:r>
            <a:r>
              <a:rPr lang="en-US" sz="4000" dirty="0">
                <a:solidFill>
                  <a:schemeClr val="tx1"/>
                </a:solidFill>
                <a:latin typeface="Arial Rounded MT Bold" panose="020F0704030504030204" pitchFamily="34" charset="0"/>
              </a:rPr>
              <a:t> training in the area.</a:t>
            </a:r>
          </a:p>
          <a:p>
            <a:pPr algn="l"/>
            <a:r>
              <a:rPr lang="en-US" sz="4000" dirty="0">
                <a:solidFill>
                  <a:schemeClr val="tx1"/>
                </a:solidFill>
                <a:latin typeface="Arial Rounded MT Bold" panose="020F0704030504030204" pitchFamily="34" charset="0"/>
              </a:rPr>
              <a:t>According to Wycliffe translators, KC is the most linguistically diverse city in the US!</a:t>
            </a:r>
          </a:p>
        </p:txBody>
      </p:sp>
    </p:spTree>
    <p:extLst>
      <p:ext uri="{BB962C8B-B14F-4D97-AF65-F5344CB8AC3E}">
        <p14:creationId xmlns:p14="http://schemas.microsoft.com/office/powerpoint/2010/main" val="13236124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6C636-3749-E839-8069-356D89D0663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E6C774B-2BFD-7FA8-C6EA-71244F3AA60D}"/>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10" name="Picture 9">
            <a:extLst>
              <a:ext uri="{FF2B5EF4-FFF2-40B4-BE49-F238E27FC236}">
                <a16:creationId xmlns:a16="http://schemas.microsoft.com/office/drawing/2014/main" id="{61690108-8C3F-FD7F-A6E1-A35AE9477156}"/>
              </a:ext>
            </a:extLst>
          </p:cNvPr>
          <p:cNvPicPr>
            <a:picLocks noChangeAspect="1"/>
          </p:cNvPicPr>
          <p:nvPr/>
        </p:nvPicPr>
        <p:blipFill>
          <a:blip r:embed="rId3"/>
          <a:stretch>
            <a:fillRect/>
          </a:stretch>
        </p:blipFill>
        <p:spPr>
          <a:xfrm>
            <a:off x="615710" y="0"/>
            <a:ext cx="7912579" cy="5143500"/>
          </a:xfrm>
          <a:prstGeom prst="rect">
            <a:avLst/>
          </a:prstGeom>
        </p:spPr>
      </p:pic>
    </p:spTree>
    <p:extLst>
      <p:ext uri="{BB962C8B-B14F-4D97-AF65-F5344CB8AC3E}">
        <p14:creationId xmlns:p14="http://schemas.microsoft.com/office/powerpoint/2010/main" val="34583851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51E77-BCE5-D49F-31F5-B07A1968428C}"/>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4186522-8BF7-0652-0845-71BCD73D16C1}"/>
              </a:ext>
            </a:extLst>
          </p:cNvPr>
          <p:cNvSpPr>
            <a:spLocks noGrp="1"/>
          </p:cNvSpPr>
          <p:nvPr>
            <p:ph type="subTitle" idx="1"/>
          </p:nvPr>
        </p:nvSpPr>
        <p:spPr>
          <a:xfrm>
            <a:off x="228600" y="209550"/>
            <a:ext cx="3684714"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Revealing to Muslims the Biblical Yeshua.</a:t>
            </a:r>
          </a:p>
          <a:p>
            <a:pPr algn="l"/>
            <a:r>
              <a:rPr lang="en-US" sz="4000" dirty="0">
                <a:solidFill>
                  <a:schemeClr val="tx1"/>
                </a:solidFill>
                <a:latin typeface="Arial Rounded MT Bold" panose="020F0704030504030204" pitchFamily="34" charset="0"/>
              </a:rPr>
              <a:t>Educating the World about Islam.</a:t>
            </a:r>
          </a:p>
          <a:p>
            <a:pPr algn="l"/>
            <a:r>
              <a:rPr lang="en-US" sz="4000" dirty="0">
                <a:solidFill>
                  <a:schemeClr val="tx1"/>
                </a:solidFill>
                <a:latin typeface="Arial Rounded MT Bold" panose="020F0704030504030204" pitchFamily="34" charset="0"/>
              </a:rPr>
              <a:t>https://muslimworldoutreach.com/</a:t>
            </a:r>
          </a:p>
        </p:txBody>
      </p:sp>
      <p:pic>
        <p:nvPicPr>
          <p:cNvPr id="7" name="Picture 6">
            <a:extLst>
              <a:ext uri="{FF2B5EF4-FFF2-40B4-BE49-F238E27FC236}">
                <a16:creationId xmlns:a16="http://schemas.microsoft.com/office/drawing/2014/main" id="{F7914412-D95A-E73F-5217-00D6ACDEB5B3}"/>
              </a:ext>
            </a:extLst>
          </p:cNvPr>
          <p:cNvPicPr>
            <a:picLocks noChangeAspect="1"/>
          </p:cNvPicPr>
          <p:nvPr/>
        </p:nvPicPr>
        <p:blipFill>
          <a:blip r:embed="rId3"/>
          <a:stretch>
            <a:fillRect/>
          </a:stretch>
        </p:blipFill>
        <p:spPr>
          <a:xfrm>
            <a:off x="3913314" y="0"/>
            <a:ext cx="5221863" cy="5143500"/>
          </a:xfrm>
          <a:prstGeom prst="rect">
            <a:avLst/>
          </a:prstGeom>
        </p:spPr>
      </p:pic>
    </p:spTree>
    <p:extLst>
      <p:ext uri="{BB962C8B-B14F-4D97-AF65-F5344CB8AC3E}">
        <p14:creationId xmlns:p14="http://schemas.microsoft.com/office/powerpoint/2010/main" val="16788520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EEC5-68DA-E526-8440-2A2F185CD8F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6865702-FF5D-7B79-2EA6-7C6475CFE59C}"/>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4" name="Picture 3">
            <a:extLst>
              <a:ext uri="{FF2B5EF4-FFF2-40B4-BE49-F238E27FC236}">
                <a16:creationId xmlns:a16="http://schemas.microsoft.com/office/drawing/2014/main" id="{245A7D15-1A3A-28A1-67D3-7CBB918AF525}"/>
              </a:ext>
            </a:extLst>
          </p:cNvPr>
          <p:cNvPicPr>
            <a:picLocks noChangeAspect="1"/>
          </p:cNvPicPr>
          <p:nvPr/>
        </p:nvPicPr>
        <p:blipFill>
          <a:blip r:embed="rId3"/>
          <a:stretch>
            <a:fillRect/>
          </a:stretch>
        </p:blipFill>
        <p:spPr>
          <a:xfrm>
            <a:off x="0" y="285750"/>
            <a:ext cx="9144000" cy="3959087"/>
          </a:xfrm>
          <a:prstGeom prst="rect">
            <a:avLst/>
          </a:prstGeom>
        </p:spPr>
      </p:pic>
    </p:spTree>
    <p:extLst>
      <p:ext uri="{BB962C8B-B14F-4D97-AF65-F5344CB8AC3E}">
        <p14:creationId xmlns:p14="http://schemas.microsoft.com/office/powerpoint/2010/main" val="2958475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0DCA4-9B4B-51B9-4F46-131621FACD0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10611C2-47A2-5A93-0F3C-4CF373C80994}"/>
              </a:ext>
            </a:extLst>
          </p:cNvPr>
          <p:cNvSpPr>
            <a:spLocks noGrp="1"/>
          </p:cNvSpPr>
          <p:nvPr>
            <p:ph type="subTitle" idx="1"/>
          </p:nvPr>
        </p:nvSpPr>
        <p:spPr>
          <a:xfrm>
            <a:off x="228600" y="209550"/>
            <a:ext cx="8610600" cy="4800600"/>
          </a:xfrm>
        </p:spPr>
        <p:txBody>
          <a:bodyPr anchor="t">
            <a:normAutofit fontScale="92500" lnSpcReduction="20000"/>
          </a:bodyPr>
          <a:lstStyle/>
          <a:p>
            <a:pPr algn="l"/>
            <a:r>
              <a:rPr lang="en-US" sz="4000" dirty="0">
                <a:solidFill>
                  <a:schemeClr val="tx1"/>
                </a:solidFill>
                <a:latin typeface="Arial Rounded MT Bold" panose="020F0704030504030204" pitchFamily="34" charset="0"/>
              </a:rPr>
              <a:t>You’re Invited: World Cup Watch Party!</a:t>
            </a:r>
          </a:p>
          <a:p>
            <a:pPr algn="l"/>
            <a:r>
              <a:rPr lang="en-US" sz="4000" dirty="0">
                <a:solidFill>
                  <a:schemeClr val="tx1"/>
                </a:solidFill>
                <a:latin typeface="Arial Rounded MT Bold" panose="020F0704030504030204" pitchFamily="34" charset="0"/>
              </a:rPr>
              <a:t>Come join us for a relaxed evening of soccer, food, and fellowship at a World Cup Watch Party on Tuesday, June 16, at Or HaOlam Messianic Synagogue.</a:t>
            </a:r>
          </a:p>
          <a:p>
            <a:pPr algn="l"/>
            <a:r>
              <a:rPr lang="en-US" sz="4000" dirty="0">
                <a:solidFill>
                  <a:schemeClr val="tx1"/>
                </a:solidFill>
                <a:latin typeface="Arial Rounded MT Bold" panose="020F0704030504030204" pitchFamily="34" charset="0"/>
              </a:rPr>
              <a:t>The party will begin around 7:30 PM, and the game is expected to start at 8:00 PM.</a:t>
            </a:r>
          </a:p>
        </p:txBody>
      </p:sp>
    </p:spTree>
    <p:extLst>
      <p:ext uri="{BB962C8B-B14F-4D97-AF65-F5344CB8AC3E}">
        <p14:creationId xmlns:p14="http://schemas.microsoft.com/office/powerpoint/2010/main" val="40451939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0F421-EBF5-25D1-B554-E37486A8529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52BE3CD-8462-3E70-D7AD-F4CF4F8CC234}"/>
              </a:ext>
            </a:extLst>
          </p:cNvPr>
          <p:cNvSpPr>
            <a:spLocks noGrp="1"/>
          </p:cNvSpPr>
          <p:nvPr>
            <p:ph type="subTitle" idx="1"/>
          </p:nvPr>
        </p:nvSpPr>
        <p:spPr>
          <a:xfrm>
            <a:off x="228600" y="209550"/>
            <a:ext cx="8610600" cy="4800600"/>
          </a:xfrm>
        </p:spPr>
        <p:txBody>
          <a:bodyPr anchor="t">
            <a:normAutofit fontScale="85000" lnSpcReduction="10000"/>
          </a:bodyPr>
          <a:lstStyle/>
          <a:p>
            <a:pPr algn="l"/>
            <a:r>
              <a:rPr lang="en-US" sz="4000" dirty="0">
                <a:solidFill>
                  <a:schemeClr val="tx1"/>
                </a:solidFill>
                <a:latin typeface="Arial Rounded MT Bold" panose="020F0704030504030204" pitchFamily="34" charset="0"/>
              </a:rPr>
              <a:t>Dress casually and comfortably — whatever you would normally wear to an indoor sporting event is just right.</a:t>
            </a:r>
          </a:p>
          <a:p>
            <a:pPr algn="l"/>
            <a:r>
              <a:rPr lang="en-US" sz="4000" dirty="0">
                <a:solidFill>
                  <a:schemeClr val="tx1"/>
                </a:solidFill>
                <a:latin typeface="Arial Rounded MT Bold" panose="020F0704030504030204" pitchFamily="34" charset="0"/>
              </a:rPr>
              <a:t>If you’d like, bring a biblically kosher food item to share — no pork or shellfish, please. Foods inspired by the countries playing would be a fun addition, too. If you’re not able to bring anything, no problem at all. Just come and enjoy the game with us.</a:t>
            </a:r>
          </a:p>
        </p:txBody>
      </p:sp>
    </p:spTree>
    <p:extLst>
      <p:ext uri="{BB962C8B-B14F-4D97-AF65-F5344CB8AC3E}">
        <p14:creationId xmlns:p14="http://schemas.microsoft.com/office/powerpoint/2010/main" val="12129258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68A50-E9B1-014B-B252-CD9C6344EEC4}"/>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E32C6B0-D4F3-9D61-67E5-032529E59494}"/>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Bring your friends, wear your team colors, and join us for an unforgettable night as we gather around the global game together.</a:t>
            </a:r>
          </a:p>
          <a:p>
            <a:pPr algn="l"/>
            <a:r>
              <a:rPr lang="en-US" sz="4000" dirty="0">
                <a:solidFill>
                  <a:schemeClr val="tx1"/>
                </a:solidFill>
                <a:latin typeface="Arial Rounded MT Bold" panose="020F0704030504030204" pitchFamily="34" charset="0"/>
              </a:rPr>
              <a:t>Everyone is welcome. We’d love to have you there!</a:t>
            </a:r>
          </a:p>
        </p:txBody>
      </p:sp>
    </p:spTree>
    <p:extLst>
      <p:ext uri="{BB962C8B-B14F-4D97-AF65-F5344CB8AC3E}">
        <p14:creationId xmlns:p14="http://schemas.microsoft.com/office/powerpoint/2010/main" val="2379976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1AED7-8D20-E7E2-3359-66849E0085C2}"/>
            </a:ext>
          </a:extLst>
        </p:cNvPr>
        <p:cNvGrpSpPr/>
        <p:nvPr/>
      </p:nvGrpSpPr>
      <p:grpSpPr>
        <a:xfrm>
          <a:off x="0" y="0"/>
          <a:ext cx="0" cy="0"/>
          <a:chOff x="0" y="0"/>
          <a:chExt cx="0" cy="0"/>
        </a:xfrm>
      </p:grpSpPr>
      <p:sp>
        <p:nvSpPr>
          <p:cNvPr id="1410050" name="Rectangle 2">
            <a:extLst>
              <a:ext uri="{FF2B5EF4-FFF2-40B4-BE49-F238E27FC236}">
                <a16:creationId xmlns:a16="http://schemas.microsoft.com/office/drawing/2014/main" id="{0713B5C3-5F25-8991-5DB6-9E73150AD9D4}"/>
              </a:ext>
            </a:extLst>
          </p:cNvPr>
          <p:cNvSpPr>
            <a:spLocks noGrp="1" noChangeArrowheads="1"/>
          </p:cNvSpPr>
          <p:nvPr>
            <p:ph type="subTitle" idx="1"/>
          </p:nvPr>
        </p:nvSpPr>
        <p:spPr>
          <a:xfrm>
            <a:off x="457200" y="209550"/>
            <a:ext cx="8305800" cy="4648200"/>
          </a:xfrm>
        </p:spPr>
        <p:txBody>
          <a:bodyPr>
            <a:normAutofit/>
          </a:bodyPr>
          <a:lstStyle/>
          <a:p>
            <a:pPr algn="l">
              <a:lnSpc>
                <a:spcPct val="90000"/>
              </a:lnSpc>
            </a:pPr>
            <a:r>
              <a:rPr lang="en-US" altLang="en-US" sz="4000" baseline="30000" dirty="0" err="1"/>
              <a:t>Shmot</a:t>
            </a:r>
            <a:r>
              <a:rPr lang="en-US" altLang="en-US" sz="4000" baseline="30000" dirty="0"/>
              <a:t>/Ex 20.2</a:t>
            </a:r>
            <a:r>
              <a:rPr lang="en-US" altLang="en-US" sz="4000" dirty="0"/>
              <a:t> I am A</a:t>
            </a:r>
            <a:r>
              <a:rPr lang="en-US" altLang="en-US" sz="3600" dirty="0"/>
              <a:t>DONI</a:t>
            </a:r>
            <a:r>
              <a:rPr lang="en-US" altLang="en-US" sz="4000" dirty="0"/>
              <a:t> your God</a:t>
            </a:r>
          </a:p>
          <a:p>
            <a:pPr algn="l">
              <a:lnSpc>
                <a:spcPct val="90000"/>
              </a:lnSpc>
            </a:pPr>
            <a:r>
              <a:rPr lang="en-US" altLang="en-US" sz="4000" baseline="30000" dirty="0"/>
              <a:t>Dvarim/Dt. 6.4-5 </a:t>
            </a:r>
            <a:r>
              <a:rPr lang="he-IL" altLang="en-US" sz="4400" b="1" dirty="0">
                <a:latin typeface="David" panose="020E0502060401010101" pitchFamily="34" charset="-79"/>
                <a:cs typeface="David" panose="020E0502060401010101" pitchFamily="34" charset="-79"/>
              </a:rPr>
              <a:t>שמע ישראל   </a:t>
            </a:r>
            <a:endParaRPr lang="he-IL" altLang="en-US" sz="4000" b="1" dirty="0">
              <a:latin typeface="David" panose="020E0502060401010101" pitchFamily="34" charset="-79"/>
              <a:cs typeface="David" panose="020E0502060401010101" pitchFamily="34" charset="-79"/>
            </a:endParaRPr>
          </a:p>
          <a:p>
            <a:pPr algn="l">
              <a:lnSpc>
                <a:spcPct val="90000"/>
              </a:lnSpc>
            </a:pPr>
            <a:r>
              <a:rPr lang="en-US" altLang="en-US" sz="4000" dirty="0"/>
              <a:t>Shma Yisrael.</a:t>
            </a:r>
            <a:r>
              <a:rPr lang="he-IL" altLang="en-US" sz="4000" dirty="0"/>
              <a:t> </a:t>
            </a:r>
            <a:r>
              <a:rPr lang="en-US" altLang="en-US" sz="4000" dirty="0"/>
              <a:t>Hear, Isra'el! A</a:t>
            </a:r>
            <a:r>
              <a:rPr lang="en-US" altLang="en-US" sz="3600" dirty="0"/>
              <a:t>DONI </a:t>
            </a:r>
            <a:r>
              <a:rPr lang="en-US" altLang="en-US" sz="4000" dirty="0"/>
              <a:t>our God, A</a:t>
            </a:r>
            <a:r>
              <a:rPr lang="en-US" altLang="en-US" sz="3600" dirty="0"/>
              <a:t>DONI</a:t>
            </a:r>
            <a:r>
              <a:rPr lang="en-US" altLang="en-US" sz="4000" dirty="0"/>
              <a:t> is one.  You are to love A</a:t>
            </a:r>
            <a:r>
              <a:rPr lang="en-US" altLang="en-US" sz="3600" dirty="0"/>
              <a:t>DONI</a:t>
            </a:r>
            <a:r>
              <a:rPr lang="en-US" altLang="en-US" sz="4000" dirty="0"/>
              <a:t> your God with all your heart, all your being and all your resources.  </a:t>
            </a:r>
          </a:p>
        </p:txBody>
      </p:sp>
    </p:spTree>
    <p:extLst>
      <p:ext uri="{BB962C8B-B14F-4D97-AF65-F5344CB8AC3E}">
        <p14:creationId xmlns:p14="http://schemas.microsoft.com/office/powerpoint/2010/main" val="15493576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579A1-A9B4-2CC8-A170-139EA3F8217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1CBB0C-A4E7-02C0-B247-87D23EDAD02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5" name="Picture 4">
            <a:extLst>
              <a:ext uri="{FF2B5EF4-FFF2-40B4-BE49-F238E27FC236}">
                <a16:creationId xmlns:a16="http://schemas.microsoft.com/office/drawing/2014/main" id="{05FC7D75-05B6-8F2E-2EDD-66C47A1963FA}"/>
              </a:ext>
            </a:extLst>
          </p:cNvPr>
          <p:cNvPicPr>
            <a:picLocks noChangeAspect="1"/>
          </p:cNvPicPr>
          <p:nvPr/>
        </p:nvPicPr>
        <p:blipFill>
          <a:blip r:embed="rId3"/>
          <a:stretch>
            <a:fillRect/>
          </a:stretch>
        </p:blipFill>
        <p:spPr>
          <a:xfrm>
            <a:off x="71493" y="209550"/>
            <a:ext cx="9050104" cy="4443703"/>
          </a:xfrm>
          <a:prstGeom prst="rect">
            <a:avLst/>
          </a:prstGeom>
        </p:spPr>
      </p:pic>
    </p:spTree>
    <p:extLst>
      <p:ext uri="{BB962C8B-B14F-4D97-AF65-F5344CB8AC3E}">
        <p14:creationId xmlns:p14="http://schemas.microsoft.com/office/powerpoint/2010/main" val="14944441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A974B-86F6-78E7-D4CE-09D50717EAA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B566EF4-4A03-4638-1034-17A664AF68DF}"/>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Recent estimates suggest that Iran is home to one of the fastest-growing believing populations in the world. Over the past 25 years, the number of believers has surged from a few hundred thousand to over 1 million, </a:t>
            </a:r>
          </a:p>
        </p:txBody>
      </p:sp>
    </p:spTree>
    <p:extLst>
      <p:ext uri="{BB962C8B-B14F-4D97-AF65-F5344CB8AC3E}">
        <p14:creationId xmlns:p14="http://schemas.microsoft.com/office/powerpoint/2010/main" val="3462093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5DAB1-C016-DEA8-07EE-5D775F5C5D5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A7E020-4990-4877-7E69-0460B585FF70}"/>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with some ministry estimates placing the broader movement—including seekers and underground participants—at several million. This extraordinary growth has occurred almost entirely through house churches and personal evangelism.</a:t>
            </a:r>
          </a:p>
          <a:p>
            <a:pPr algn="l"/>
            <a:endParaRPr lang="en-US" sz="4000" dirty="0">
              <a:solidFill>
                <a:schemeClr val="tx1"/>
              </a:solidFill>
              <a:latin typeface="Arial Rounded MT Bold" panose="020F0704030504030204" pitchFamily="34" charset="0"/>
            </a:endParaRPr>
          </a:p>
        </p:txBody>
      </p:sp>
    </p:spTree>
    <p:extLst>
      <p:ext uri="{BB962C8B-B14F-4D97-AF65-F5344CB8AC3E}">
        <p14:creationId xmlns:p14="http://schemas.microsoft.com/office/powerpoint/2010/main" val="19646021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E608E-4D0D-85C7-BA02-5F6C2BF4F4F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70D8D77-B2B0-2912-8B37-AA5A33A5C367}"/>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Even more striking is the attitude of believers on the ground. Nettleton said no Christian connected with VOM has asked to flee the country. Instead, many view this moment as divinely appointed. “This is a turning point; this is a spiritual turning point for Iran,” believers told him. “We want to be here… to see the harvest.”</a:t>
            </a:r>
          </a:p>
        </p:txBody>
      </p:sp>
    </p:spTree>
    <p:extLst>
      <p:ext uri="{BB962C8B-B14F-4D97-AF65-F5344CB8AC3E}">
        <p14:creationId xmlns:p14="http://schemas.microsoft.com/office/powerpoint/2010/main" val="21191440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45AA3-AADC-2B54-9CED-28349C8057C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C7EDBDD-B7DA-5E04-A512-89739539D352}"/>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75778" name="Picture 2" descr="  download high resolution download low resolution add to lightbox file name: F250423CG505  File Size: 9682 KB  caption (en): Head of Mossad David Barnea attends a ceremony held at the Yad Vashem Holocaust Memorial Museum in Jerusalem, as Israel marks the annual Holocaust Remembrance Day. April 23, ">
            <a:extLst>
              <a:ext uri="{FF2B5EF4-FFF2-40B4-BE49-F238E27FC236}">
                <a16:creationId xmlns:a16="http://schemas.microsoft.com/office/drawing/2014/main" id="{53B8F0CC-63F9-8A13-A9D3-18CEFF833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236CBF-7927-4BEC-459F-93F65AFBA7A9}"/>
              </a:ext>
            </a:extLst>
          </p:cNvPr>
          <p:cNvSpPr txBox="1"/>
          <p:nvPr/>
        </p:nvSpPr>
        <p:spPr>
          <a:xfrm>
            <a:off x="1143000" y="76200"/>
            <a:ext cx="6030625" cy="1323439"/>
          </a:xfrm>
          <a:prstGeom prst="rect">
            <a:avLst/>
          </a:prstGeom>
          <a:noFill/>
        </p:spPr>
        <p:txBody>
          <a:bodyPr wrap="none" rtlCol="0">
            <a:spAutoFit/>
          </a:bodyPr>
          <a:lstStyle/>
          <a:p>
            <a:pPr algn="l"/>
            <a:r>
              <a:rPr lang="en-US" dirty="0">
                <a:solidFill>
                  <a:schemeClr val="tx1"/>
                </a:solidFill>
                <a:effectLst>
                  <a:outerShdw blurRad="38100" dist="38100" dir="2700000" algn="tl">
                    <a:srgbClr val="000000">
                      <a:alpha val="43137"/>
                    </a:srgbClr>
                  </a:outerShdw>
                </a:effectLst>
              </a:rPr>
              <a:t>Mossad outgoing chief, </a:t>
            </a:r>
          </a:p>
          <a:p>
            <a:pPr algn="l"/>
            <a:r>
              <a:rPr lang="en-US" dirty="0">
                <a:solidFill>
                  <a:schemeClr val="tx1"/>
                </a:solidFill>
                <a:effectLst>
                  <a:outerShdw blurRad="38100" dist="38100" dir="2700000" algn="tl">
                    <a:srgbClr val="000000">
                      <a:alpha val="43137"/>
                    </a:srgbClr>
                  </a:outerShdw>
                </a:effectLst>
              </a:rPr>
              <a:t>David Barnea</a:t>
            </a:r>
          </a:p>
        </p:txBody>
      </p:sp>
    </p:spTree>
    <p:extLst>
      <p:ext uri="{BB962C8B-B14F-4D97-AF65-F5344CB8AC3E}">
        <p14:creationId xmlns:p14="http://schemas.microsoft.com/office/powerpoint/2010/main" val="22715083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99804-730D-F2FF-A3B3-B07F7039FDE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2C87CD8-1EAB-235D-004D-179B08E1F9CA}"/>
              </a:ext>
            </a:extLst>
          </p:cNvPr>
          <p:cNvSpPr>
            <a:spLocks noGrp="1"/>
          </p:cNvSpPr>
          <p:nvPr>
            <p:ph type="subTitle" idx="1"/>
          </p:nvPr>
        </p:nvSpPr>
        <p:spPr>
          <a:xfrm>
            <a:off x="228600" y="209550"/>
            <a:ext cx="8610600" cy="4800600"/>
          </a:xfrm>
        </p:spPr>
        <p:txBody>
          <a:bodyPr anchor="t">
            <a:normAutofit lnSpcReduction="10000"/>
          </a:bodyPr>
          <a:lstStyle/>
          <a:p>
            <a:pPr algn="l"/>
            <a:r>
              <a:rPr lang="en-US" sz="4000" dirty="0">
                <a:solidFill>
                  <a:schemeClr val="tx1"/>
                </a:solidFill>
                <a:latin typeface="Arial Rounded MT Bold" panose="020F0704030504030204" pitchFamily="34" charset="0"/>
              </a:rPr>
              <a:t>The Mossad announced on Tuesday morning that its outgoing chief, David Barnea, in a retirement ceremony late Monday night, called for Israel and the agency to remain committed to toppling the Islamic regime, which still runs Iran, following the recent 2026 war.</a:t>
            </a:r>
          </a:p>
        </p:txBody>
      </p:sp>
    </p:spTree>
    <p:extLst>
      <p:ext uri="{BB962C8B-B14F-4D97-AF65-F5344CB8AC3E}">
        <p14:creationId xmlns:p14="http://schemas.microsoft.com/office/powerpoint/2010/main" val="20693611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18CE5-B2A6-6251-7E40-F38E3D5A350A}"/>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3A94064-4112-C7D6-6776-EB43CE4D2E67}"/>
              </a:ext>
            </a:extLst>
          </p:cNvPr>
          <p:cNvSpPr>
            <a:spLocks noGrp="1"/>
          </p:cNvSpPr>
          <p:nvPr>
            <p:ph type="subTitle" idx="1"/>
          </p:nvPr>
        </p:nvSpPr>
        <p:spPr>
          <a:xfrm>
            <a:off x="228600" y="209550"/>
            <a:ext cx="8610600" cy="4800600"/>
          </a:xfrm>
        </p:spPr>
        <p:txBody>
          <a:bodyPr anchor="t">
            <a:normAutofit fontScale="92500"/>
          </a:bodyPr>
          <a:lstStyle/>
          <a:p>
            <a:pPr algn="l"/>
            <a:r>
              <a:rPr lang="en-US" sz="4000" dirty="0">
                <a:solidFill>
                  <a:schemeClr val="tx1"/>
                </a:solidFill>
                <a:latin typeface="Arial Rounded MT Bold" panose="020F0704030504030204" pitchFamily="34" charset="0"/>
              </a:rPr>
              <a:t>"I promised that Iran would never get a nuclear weapon. Today, when the Iranian regime is at its weakest, most challenged, and most wounded, this is the time to complete the job, and to pay back the regime which engraved destroying us on its flag. We are at the height of a historic and important campaign," said Barnea.</a:t>
            </a:r>
          </a:p>
        </p:txBody>
      </p:sp>
    </p:spTree>
    <p:extLst>
      <p:ext uri="{BB962C8B-B14F-4D97-AF65-F5344CB8AC3E}">
        <p14:creationId xmlns:p14="http://schemas.microsoft.com/office/powerpoint/2010/main" val="19849126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2742F-1A30-D269-B2F9-DCE84D84A4F7}"/>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F69F8A3-3EF8-10F8-7FE5-0CF971F6B7F4}"/>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Will there be difficulties?</a:t>
            </a:r>
          </a:p>
        </p:txBody>
      </p:sp>
    </p:spTree>
    <p:extLst>
      <p:ext uri="{BB962C8B-B14F-4D97-AF65-F5344CB8AC3E}">
        <p14:creationId xmlns:p14="http://schemas.microsoft.com/office/powerpoint/2010/main" val="20514775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4EFB9-D3FC-2301-F4CD-2D4E596991C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F20F2BE-E35A-C622-8B45-1029C7E4FFD9}"/>
              </a:ext>
            </a:extLst>
          </p:cNvPr>
          <p:cNvSpPr>
            <a:spLocks noGrp="1"/>
          </p:cNvSpPr>
          <p:nvPr>
            <p:ph type="subTitle" idx="1"/>
          </p:nvPr>
        </p:nvSpPr>
        <p:spPr>
          <a:xfrm>
            <a:off x="228600" y="209550"/>
            <a:ext cx="8610600" cy="4800600"/>
          </a:xfrm>
        </p:spPr>
        <p:txBody>
          <a:bodyPr anchor="t">
            <a:normAutofit/>
          </a:bodyPr>
          <a:lstStyle/>
          <a:p>
            <a:pPr algn="l"/>
            <a:endParaRPr lang="en-US" sz="4000" dirty="0">
              <a:solidFill>
                <a:schemeClr val="tx1"/>
              </a:solidFill>
              <a:latin typeface="Arial Rounded MT Bold" panose="020F0704030504030204" pitchFamily="34" charset="0"/>
            </a:endParaRPr>
          </a:p>
        </p:txBody>
      </p:sp>
      <p:pic>
        <p:nvPicPr>
          <p:cNvPr id="1026" name="Picture 2">
            <a:extLst>
              <a:ext uri="{FF2B5EF4-FFF2-40B4-BE49-F238E27FC236}">
                <a16:creationId xmlns:a16="http://schemas.microsoft.com/office/drawing/2014/main" id="{3C7A8FBB-E6B3-9C10-605A-BF78F8912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381C2B-67F3-6EBB-8605-4BA0BDC286D0}"/>
              </a:ext>
            </a:extLst>
          </p:cNvPr>
          <p:cNvSpPr txBox="1"/>
          <p:nvPr/>
        </p:nvSpPr>
        <p:spPr>
          <a:xfrm>
            <a:off x="381000" y="139165"/>
            <a:ext cx="8239115" cy="707886"/>
          </a:xfrm>
          <a:prstGeom prst="rect">
            <a:avLst/>
          </a:prstGeom>
          <a:noFill/>
        </p:spPr>
        <p:txBody>
          <a:bodyPr wrap="none" rtlCol="0">
            <a:spAutoFit/>
          </a:bodyPr>
          <a:lstStyle/>
          <a:p>
            <a:pPr algn="l"/>
            <a:r>
              <a:rPr lang="en-US" dirty="0"/>
              <a:t>Normandy invasion June 6, 1944</a:t>
            </a:r>
          </a:p>
        </p:txBody>
      </p:sp>
    </p:spTree>
    <p:extLst>
      <p:ext uri="{BB962C8B-B14F-4D97-AF65-F5344CB8AC3E}">
        <p14:creationId xmlns:p14="http://schemas.microsoft.com/office/powerpoint/2010/main" val="12268819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lstStyle/>
          <a:p>
            <a:pPr algn="l">
              <a:lnSpc>
                <a:spcPct val="90000"/>
              </a:lnSpc>
            </a:pPr>
            <a:r>
              <a:rPr lang="en-US" altLang="en-US" sz="4000" dirty="0"/>
              <a:t> </a:t>
            </a:r>
          </a:p>
        </p:txBody>
      </p:sp>
      <p:pic>
        <p:nvPicPr>
          <p:cNvPr id="3" name="Picture 2">
            <a:extLst>
              <a:ext uri="{FF2B5EF4-FFF2-40B4-BE49-F238E27FC236}">
                <a16:creationId xmlns:a16="http://schemas.microsoft.com/office/drawing/2014/main" id="{8239E786-437C-F15B-7868-19671190E3FD}"/>
              </a:ext>
            </a:extLst>
          </p:cNvPr>
          <p:cNvPicPr>
            <a:picLocks noChangeAspect="1"/>
          </p:cNvPicPr>
          <p:nvPr/>
        </p:nvPicPr>
        <p:blipFill>
          <a:blip r:embed="rId3"/>
          <a:stretch>
            <a:fillRect/>
          </a:stretch>
        </p:blipFill>
        <p:spPr>
          <a:xfrm>
            <a:off x="393236" y="209550"/>
            <a:ext cx="8750764" cy="4946690"/>
          </a:xfrm>
          <a:prstGeom prst="rect">
            <a:avLst/>
          </a:prstGeom>
        </p:spPr>
      </p:pic>
      <p:sp>
        <p:nvSpPr>
          <p:cNvPr id="2" name="TextBox 1">
            <a:extLst>
              <a:ext uri="{FF2B5EF4-FFF2-40B4-BE49-F238E27FC236}">
                <a16:creationId xmlns:a16="http://schemas.microsoft.com/office/drawing/2014/main" id="{8F412B4F-31E2-56CA-B8B5-84B1AAE62CBF}"/>
              </a:ext>
            </a:extLst>
          </p:cNvPr>
          <p:cNvSpPr txBox="1"/>
          <p:nvPr/>
        </p:nvSpPr>
        <p:spPr>
          <a:xfrm>
            <a:off x="609600" y="361950"/>
            <a:ext cx="2363147" cy="31700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From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Arial Rounded MT Bold" pitchFamily="34" charset="0"/>
                <a:ea typeface="+mn-ea"/>
                <a:cs typeface="Arial" charset="0"/>
              </a:rPr>
              <a:t>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Arial Rounded MT Bold" pitchFamily="34" charset="0"/>
                <a:ea typeface="+mn-ea"/>
                <a:cs typeface="Arial" charset="0"/>
              </a:rPr>
              <a:t>Princess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000000"/>
                </a:solidFill>
                <a:effectLst/>
                <a:uLnTx/>
                <a:uFillTx/>
                <a:latin typeface="Arial Rounded MT Bold" pitchFamily="34" charset="0"/>
                <a:ea typeface="+mn-ea"/>
                <a:cs typeface="Arial" charset="0"/>
              </a:rPr>
              <a:t>Bride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Rounded MT Bold" pitchFamily="34" charset="0"/>
                <a:ea typeface="+mn-ea"/>
                <a:cs typeface="Arial" charset="0"/>
              </a:rPr>
              <a:t>movie</a:t>
            </a:r>
          </a:p>
        </p:txBody>
      </p:sp>
    </p:spTree>
    <p:extLst>
      <p:ext uri="{BB962C8B-B14F-4D97-AF65-F5344CB8AC3E}">
        <p14:creationId xmlns:p14="http://schemas.microsoft.com/office/powerpoint/2010/main" val="1148269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44F3B-02E2-F7A1-F184-5FF6FF0EA8D3}"/>
            </a:ext>
          </a:extLst>
        </p:cNvPr>
        <p:cNvGrpSpPr/>
        <p:nvPr/>
      </p:nvGrpSpPr>
      <p:grpSpPr>
        <a:xfrm>
          <a:off x="0" y="0"/>
          <a:ext cx="0" cy="0"/>
          <a:chOff x="0" y="0"/>
          <a:chExt cx="0" cy="0"/>
        </a:xfrm>
      </p:grpSpPr>
      <p:sp>
        <p:nvSpPr>
          <p:cNvPr id="1410050" name="Rectangle 2">
            <a:extLst>
              <a:ext uri="{FF2B5EF4-FFF2-40B4-BE49-F238E27FC236}">
                <a16:creationId xmlns:a16="http://schemas.microsoft.com/office/drawing/2014/main" id="{C7030244-7C28-4F2B-A7B3-795781C785CD}"/>
              </a:ext>
            </a:extLst>
          </p:cNvPr>
          <p:cNvSpPr>
            <a:spLocks noGrp="1" noChangeArrowheads="1"/>
          </p:cNvSpPr>
          <p:nvPr>
            <p:ph type="subTitle" idx="1"/>
          </p:nvPr>
        </p:nvSpPr>
        <p:spPr>
          <a:xfrm>
            <a:off x="457200" y="209550"/>
            <a:ext cx="8305800" cy="4648200"/>
          </a:xfrm>
        </p:spPr>
        <p:txBody>
          <a:bodyPr/>
          <a:lstStyle/>
          <a:p>
            <a:pPr algn="l">
              <a:lnSpc>
                <a:spcPct val="90000"/>
              </a:lnSpc>
            </a:pPr>
            <a:r>
              <a:rPr lang="en-US" altLang="en-US" sz="4000" dirty="0"/>
              <a:t>The ancient commentators and rabbis viewed reciting this as taking on the yoke of the Kingdom of Heaven, </a:t>
            </a:r>
          </a:p>
          <a:p>
            <a:pPr algn="l">
              <a:lnSpc>
                <a:spcPct val="90000"/>
              </a:lnSpc>
            </a:pPr>
            <a:r>
              <a:rPr lang="en-US" altLang="en-US" sz="4000" i="1" dirty="0" err="1"/>
              <a:t>ol</a:t>
            </a:r>
            <a:r>
              <a:rPr lang="en-US" altLang="en-US" sz="4000" i="1" dirty="0"/>
              <a:t> </a:t>
            </a:r>
            <a:r>
              <a:rPr lang="en-US" altLang="en-US" sz="4000" i="1" dirty="0" err="1"/>
              <a:t>malkut</a:t>
            </a:r>
            <a:r>
              <a:rPr lang="en-US" altLang="en-US" sz="4000" i="1" dirty="0"/>
              <a:t> </a:t>
            </a:r>
            <a:r>
              <a:rPr lang="en-US" altLang="en-US" sz="4000" i="1" dirty="0" err="1"/>
              <a:t>HaShamayim</a:t>
            </a:r>
            <a:r>
              <a:rPr lang="en-US" altLang="en-US" sz="4000" i="1" dirty="0"/>
              <a:t>,</a:t>
            </a:r>
          </a:p>
          <a:p>
            <a:pPr algn="r">
              <a:lnSpc>
                <a:spcPct val="90000"/>
              </a:lnSpc>
            </a:pPr>
            <a:r>
              <a:rPr lang="en-US" altLang="en-US" sz="4000" i="1" dirty="0"/>
              <a:t> </a:t>
            </a:r>
            <a:r>
              <a:rPr lang="he-IL" altLang="en-US" sz="5400" b="1" dirty="0">
                <a:cs typeface="Vilna" pitchFamily="2" charset="-79"/>
              </a:rPr>
              <a:t>עול מלכות השמים</a:t>
            </a:r>
            <a:endParaRPr lang="en-US" altLang="en-US" sz="5400" b="1" dirty="0">
              <a:cs typeface="Vilna" pitchFamily="2" charset="-79"/>
            </a:endParaRPr>
          </a:p>
        </p:txBody>
      </p:sp>
    </p:spTree>
    <p:extLst>
      <p:ext uri="{BB962C8B-B14F-4D97-AF65-F5344CB8AC3E}">
        <p14:creationId xmlns:p14="http://schemas.microsoft.com/office/powerpoint/2010/main" val="34148051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799" y="149002"/>
            <a:ext cx="8594049" cy="4784948"/>
          </a:xfrm>
        </p:spPr>
        <p:txBody>
          <a:bodyPr>
            <a:normAutofit/>
          </a:bodyPr>
          <a:lstStyle/>
          <a:p>
            <a:pPr algn="l">
              <a:lnSpc>
                <a:spcPct val="90000"/>
              </a:lnSpc>
            </a:pPr>
            <a:endParaRPr lang="en-US" altLang="en-US" sz="4000" dirty="0"/>
          </a:p>
        </p:txBody>
      </p:sp>
      <p:pic>
        <p:nvPicPr>
          <p:cNvPr id="1028" name="Picture 4">
            <a:extLst>
              <a:ext uri="{FF2B5EF4-FFF2-40B4-BE49-F238E27FC236}">
                <a16:creationId xmlns:a16="http://schemas.microsoft.com/office/drawing/2014/main" id="{33ED54ED-869D-C80A-6DF0-3EFEFB53F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 y="133351"/>
            <a:ext cx="8971779" cy="4892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1746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Mark 10.29-31</a:t>
            </a:r>
            <a:r>
              <a:rPr lang="en-US" altLang="en-US" sz="4000" dirty="0"/>
              <a:t> In the ‘</a:t>
            </a:r>
            <a:r>
              <a:rPr lang="en-US" altLang="en-US" sz="4000" dirty="0" err="1"/>
              <a:t>olam</a:t>
            </a:r>
            <a:r>
              <a:rPr lang="en-US" altLang="en-US" sz="4000" dirty="0"/>
              <a:t> </a:t>
            </a:r>
            <a:r>
              <a:rPr lang="en-US" altLang="en-US" sz="4000" dirty="0" err="1"/>
              <a:t>haba</a:t>
            </a:r>
            <a:r>
              <a:rPr lang="en-US" altLang="en-US" sz="4000" dirty="0"/>
              <a:t>, [world to come] eternal life. But many who are first will be last, and many who are last will be first!”</a:t>
            </a:r>
          </a:p>
        </p:txBody>
      </p:sp>
    </p:spTree>
    <p:extLst>
      <p:ext uri="{BB962C8B-B14F-4D97-AF65-F5344CB8AC3E}">
        <p14:creationId xmlns:p14="http://schemas.microsoft.com/office/powerpoint/2010/main" val="18256026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BF88E-AEA0-D4CE-0F2A-1CF9E0901F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AE3231C-7582-7E66-89C0-6F302C007DB5}"/>
              </a:ext>
            </a:extLst>
          </p:cNvPr>
          <p:cNvSpPr>
            <a:spLocks noGrp="1"/>
          </p:cNvSpPr>
          <p:nvPr>
            <p:ph type="subTitle" idx="1"/>
          </p:nvPr>
        </p:nvSpPr>
        <p:spPr>
          <a:xfrm>
            <a:off x="228600" y="209550"/>
            <a:ext cx="8610600" cy="4800600"/>
          </a:xfrm>
        </p:spPr>
        <p:txBody>
          <a:bodyPr anchor="t">
            <a:normAutofit/>
          </a:bodyPr>
          <a:lstStyle/>
          <a:p>
            <a:pPr algn="ctr"/>
            <a:endParaRPr lang="en-US" sz="4000" dirty="0">
              <a:solidFill>
                <a:schemeClr val="tx1"/>
              </a:solidFill>
              <a:latin typeface="Arial Rounded MT Bold" panose="020F0704030504030204" pitchFamily="34" charset="0"/>
            </a:endParaRPr>
          </a:p>
          <a:p>
            <a:pPr algn="ctr"/>
            <a:r>
              <a:rPr lang="en-US" sz="4000" dirty="0">
                <a:solidFill>
                  <a:schemeClr val="tx1"/>
                </a:solidFill>
                <a:latin typeface="Arial Rounded MT Bold" panose="020F0704030504030204" pitchFamily="34" charset="0"/>
              </a:rPr>
              <a:t>Said one candidate for the US Congress in Texas’s 35th Congressional District</a:t>
            </a:r>
          </a:p>
        </p:txBody>
      </p:sp>
    </p:spTree>
    <p:extLst>
      <p:ext uri="{BB962C8B-B14F-4D97-AF65-F5344CB8AC3E}">
        <p14:creationId xmlns:p14="http://schemas.microsoft.com/office/powerpoint/2010/main" val="9884526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14760-98AA-49AD-BDC1-74AB3A539F2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AAA2546-4079-1441-9918-B7E49FEEC087}"/>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“If you are a Zionist,” then “you are a danger to humanity and belong in prison.” “She’ll turn Karnes ICE Detention Center into a prison for American Zionists and former ICE officers for human trafficking,”</a:t>
            </a:r>
          </a:p>
        </p:txBody>
      </p:sp>
    </p:spTree>
    <p:extLst>
      <p:ext uri="{BB962C8B-B14F-4D97-AF65-F5344CB8AC3E}">
        <p14:creationId xmlns:p14="http://schemas.microsoft.com/office/powerpoint/2010/main" val="1070374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FCD06-00ED-AE7E-218D-F359D1A9D8D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9B66B91-29D3-876E-C5E2-B22194BC93F3}"/>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a post from a campaign social media page states. “It will also be a castration processing center for pedophiles, which will probably be most of the Zionists,” it adds.</a:t>
            </a:r>
          </a:p>
        </p:txBody>
      </p:sp>
    </p:spTree>
    <p:extLst>
      <p:ext uri="{BB962C8B-B14F-4D97-AF65-F5344CB8AC3E}">
        <p14:creationId xmlns:p14="http://schemas.microsoft.com/office/powerpoint/2010/main" val="20963442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E8DE9-6DBE-27FF-48C1-B5F6B1B5732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481D515-D5E1-E82A-16FA-E039607070E1}"/>
              </a:ext>
            </a:extLst>
          </p:cNvPr>
          <p:cNvSpPr>
            <a:spLocks noGrp="1"/>
          </p:cNvSpPr>
          <p:nvPr>
            <p:ph type="subTitle" idx="1"/>
          </p:nvPr>
        </p:nvSpPr>
        <p:spPr>
          <a:xfrm>
            <a:off x="228600" y="209550"/>
            <a:ext cx="8610600" cy="4800600"/>
          </a:xfrm>
        </p:spPr>
        <p:txBody>
          <a:bodyPr anchor="t">
            <a:normAutofit/>
          </a:bodyPr>
          <a:lstStyle/>
          <a:p>
            <a:pPr algn="l"/>
            <a:r>
              <a:rPr lang="en-US" sz="4000" dirty="0">
                <a:solidFill>
                  <a:schemeClr val="tx1"/>
                </a:solidFill>
                <a:latin typeface="Arial Rounded MT Bold" panose="020F0704030504030204" pitchFamily="34" charset="0"/>
              </a:rPr>
              <a:t> </a:t>
            </a:r>
          </a:p>
        </p:txBody>
      </p:sp>
      <p:pic>
        <p:nvPicPr>
          <p:cNvPr id="1026" name="Picture 2" descr="Image">
            <a:extLst>
              <a:ext uri="{FF2B5EF4-FFF2-40B4-BE49-F238E27FC236}">
                <a16:creationId xmlns:a16="http://schemas.microsoft.com/office/drawing/2014/main" id="{AFE85910-BB48-9817-2241-4DA38CA81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015"/>
            <a:ext cx="7620000" cy="508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1804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D162-8381-C629-F3A9-8499F160B73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2916A65-D750-9D41-7BCF-534E61297D97}"/>
              </a:ext>
            </a:extLst>
          </p:cNvPr>
          <p:cNvSpPr>
            <a:spLocks noGrp="1"/>
          </p:cNvSpPr>
          <p:nvPr>
            <p:ph type="subTitle" idx="1"/>
          </p:nvPr>
        </p:nvSpPr>
        <p:spPr>
          <a:xfrm>
            <a:off x="228600" y="209550"/>
            <a:ext cx="5105400" cy="4800600"/>
          </a:xfrm>
        </p:spPr>
        <p:txBody>
          <a:bodyPr anchor="t">
            <a:normAutofit fontScale="92500"/>
          </a:bodyPr>
          <a:lstStyle/>
          <a:p>
            <a:pPr algn="l"/>
            <a:r>
              <a:rPr lang="en-US" sz="4000" dirty="0">
                <a:solidFill>
                  <a:schemeClr val="tx1"/>
                </a:solidFill>
                <a:latin typeface="Arial Rounded MT Bold" panose="020F0704030504030204" pitchFamily="34" charset="0"/>
              </a:rPr>
              <a:t>One year after tragedy, Sarah Milgrim’s legacy of peace and bridge-building lives on. Community mourns Sarah Milgrim, killed by gunman at AJC event in Washington</a:t>
            </a:r>
          </a:p>
        </p:txBody>
      </p:sp>
      <p:pic>
        <p:nvPicPr>
          <p:cNvPr id="4" name="Picture 3">
            <a:extLst>
              <a:ext uri="{FF2B5EF4-FFF2-40B4-BE49-F238E27FC236}">
                <a16:creationId xmlns:a16="http://schemas.microsoft.com/office/drawing/2014/main" id="{7E45CDE1-4F65-E16C-F52B-ACCFA2AD18E7}"/>
              </a:ext>
            </a:extLst>
          </p:cNvPr>
          <p:cNvPicPr>
            <a:picLocks noChangeAspect="1"/>
          </p:cNvPicPr>
          <p:nvPr/>
        </p:nvPicPr>
        <p:blipFill>
          <a:blip r:embed="rId3"/>
          <a:stretch>
            <a:fillRect/>
          </a:stretch>
        </p:blipFill>
        <p:spPr>
          <a:xfrm>
            <a:off x="5105400" y="4211"/>
            <a:ext cx="4038600" cy="4548739"/>
          </a:xfrm>
          <a:prstGeom prst="rect">
            <a:avLst/>
          </a:prstGeom>
        </p:spPr>
      </p:pic>
    </p:spTree>
    <p:extLst>
      <p:ext uri="{BB962C8B-B14F-4D97-AF65-F5344CB8AC3E}">
        <p14:creationId xmlns:p14="http://schemas.microsoft.com/office/powerpoint/2010/main" val="23271861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F3919-B2CC-F2BA-5B3F-56AA5E5FD50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F5C472F2-96FE-70DF-F171-287A4F5A5327}"/>
              </a:ext>
            </a:extLst>
          </p:cNvPr>
          <p:cNvSpPr>
            <a:spLocks noGrp="1"/>
          </p:cNvSpPr>
          <p:nvPr>
            <p:ph type="subTitle" idx="1"/>
          </p:nvPr>
        </p:nvSpPr>
        <p:spPr>
          <a:xfrm>
            <a:off x="228600" y="209550"/>
            <a:ext cx="8610600" cy="4800600"/>
          </a:xfrm>
        </p:spPr>
        <p:txBody>
          <a:bodyPr anchor="t">
            <a:normAutofit fontScale="92500" lnSpcReduction="10000"/>
          </a:bodyPr>
          <a:lstStyle/>
          <a:p>
            <a:pPr algn="l"/>
            <a:r>
              <a:rPr lang="en-US" sz="4000" dirty="0">
                <a:solidFill>
                  <a:schemeClr val="tx1"/>
                </a:solidFill>
                <a:latin typeface="Arial Rounded MT Bold" panose="020F0704030504030204" pitchFamily="34" charset="0"/>
              </a:rPr>
              <a:t>One year since Milgrim, a 26-year old Israeli embassy staffer, and her boyfriend, fellow embassy staffer Yaron </a:t>
            </a:r>
            <a:r>
              <a:rPr lang="en-US" sz="4000" dirty="0" err="1">
                <a:solidFill>
                  <a:schemeClr val="tx1"/>
                </a:solidFill>
                <a:latin typeface="Arial Rounded MT Bold" panose="020F0704030504030204" pitchFamily="34" charset="0"/>
              </a:rPr>
              <a:t>Lischinsky</a:t>
            </a:r>
            <a:r>
              <a:rPr lang="en-US" sz="4000" dirty="0">
                <a:solidFill>
                  <a:schemeClr val="tx1"/>
                </a:solidFill>
                <a:latin typeface="Arial Rounded MT Bold" panose="020F0704030504030204" pitchFamily="34" charset="0"/>
              </a:rPr>
              <a:t>, 30, were ambushed and fatally shot on May 21, 2025, by an accused anti-Israel terrorist in Washington, D.C., Milgrim’s influence as a force for global good is being felt across Greater Kansas City and far beyond.</a:t>
            </a:r>
          </a:p>
        </p:txBody>
      </p:sp>
    </p:spTree>
    <p:extLst>
      <p:ext uri="{BB962C8B-B14F-4D97-AF65-F5344CB8AC3E}">
        <p14:creationId xmlns:p14="http://schemas.microsoft.com/office/powerpoint/2010/main" val="14487741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Cor 13.4 </a:t>
            </a:r>
            <a:r>
              <a:rPr lang="en-US" altLang="en-US" sz="4000" dirty="0"/>
              <a:t>Love suffers long and is kind</a:t>
            </a:r>
          </a:p>
          <a:p>
            <a:pPr algn="l">
              <a:lnSpc>
                <a:spcPct val="90000"/>
              </a:lnSpc>
            </a:pPr>
            <a:r>
              <a:rPr lang="en-US" altLang="en-US" sz="4000" dirty="0"/>
              <a:t>Longsuffering is a great and noble concept to honor…until </a:t>
            </a:r>
          </a:p>
          <a:p>
            <a:pPr marL="231775" indent="-231775" algn="l">
              <a:lnSpc>
                <a:spcPct val="90000"/>
              </a:lnSpc>
              <a:buFont typeface="Arial" panose="020B0604020202020204" pitchFamily="34" charset="0"/>
              <a:buChar char="•"/>
            </a:pPr>
            <a:r>
              <a:rPr lang="en-US" altLang="en-US" sz="4000" dirty="0"/>
              <a:t>offense, </a:t>
            </a:r>
          </a:p>
          <a:p>
            <a:pPr algn="l">
              <a:lnSpc>
                <a:spcPct val="90000"/>
              </a:lnSpc>
            </a:pPr>
            <a:endParaRPr lang="en-US" altLang="en-US" sz="4000" dirty="0"/>
          </a:p>
        </p:txBody>
      </p:sp>
    </p:spTree>
    <p:extLst>
      <p:ext uri="{BB962C8B-B14F-4D97-AF65-F5344CB8AC3E}">
        <p14:creationId xmlns:p14="http://schemas.microsoft.com/office/powerpoint/2010/main" val="11335849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2338" name="Rectangle 2">
            <a:extLst>
              <a:ext uri="{FF2B5EF4-FFF2-40B4-BE49-F238E27FC236}">
                <a16:creationId xmlns:a16="http://schemas.microsoft.com/office/drawing/2014/main" id="{927FD445-1A3F-FC4E-6306-AC55414F8A74}"/>
              </a:ext>
            </a:extLst>
          </p:cNvPr>
          <p:cNvSpPr>
            <a:spLocks noGrp="1" noChangeArrowheads="1"/>
          </p:cNvSpPr>
          <p:nvPr>
            <p:ph type="subTitle" idx="1"/>
          </p:nvPr>
        </p:nvSpPr>
        <p:spPr>
          <a:xfrm>
            <a:off x="304800" y="209550"/>
            <a:ext cx="8534400" cy="4648200"/>
          </a:xfrm>
        </p:spPr>
        <p:txBody>
          <a:bodyPr>
            <a:normAutofit/>
          </a:bodyPr>
          <a:lstStyle/>
          <a:p>
            <a:pPr algn="l">
              <a:lnSpc>
                <a:spcPct val="90000"/>
              </a:lnSpc>
            </a:pPr>
            <a:r>
              <a:rPr lang="en-US" altLang="en-US" sz="4000" baseline="30000" dirty="0"/>
              <a:t>1 Cor 13.4 </a:t>
            </a:r>
            <a:r>
              <a:rPr lang="en-US" altLang="en-US" sz="4000" dirty="0"/>
              <a:t>Love suffers long and is kind</a:t>
            </a:r>
          </a:p>
          <a:p>
            <a:pPr algn="l">
              <a:lnSpc>
                <a:spcPct val="90000"/>
              </a:lnSpc>
            </a:pPr>
            <a:r>
              <a:rPr lang="en-US" altLang="en-US" sz="4000" dirty="0"/>
              <a:t>Longsuffering is a great and noble concept to honor…until </a:t>
            </a:r>
          </a:p>
          <a:p>
            <a:pPr marL="231775" indent="-231775" algn="l">
              <a:lnSpc>
                <a:spcPct val="90000"/>
              </a:lnSpc>
              <a:buFont typeface="Arial" panose="020B0604020202020204" pitchFamily="34" charset="0"/>
              <a:buChar char="•"/>
            </a:pPr>
            <a:r>
              <a:rPr lang="en-US" altLang="en-US" sz="4000" dirty="0"/>
              <a:t>offense, </a:t>
            </a:r>
          </a:p>
          <a:p>
            <a:pPr marL="231775" indent="-231775" algn="l">
              <a:lnSpc>
                <a:spcPct val="90000"/>
              </a:lnSpc>
              <a:buFont typeface="Arial" panose="020B0604020202020204" pitchFamily="34" charset="0"/>
              <a:buChar char="•"/>
            </a:pPr>
            <a:r>
              <a:rPr lang="en-US" altLang="en-US" sz="4000" dirty="0"/>
              <a:t>depression, </a:t>
            </a:r>
          </a:p>
        </p:txBody>
      </p:sp>
    </p:spTree>
    <p:extLst>
      <p:ext uri="{BB962C8B-B14F-4D97-AF65-F5344CB8AC3E}">
        <p14:creationId xmlns:p14="http://schemas.microsoft.com/office/powerpoint/2010/main" val="69090333"/>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63_Default Design">
  <a:themeElements>
    <a:clrScheme name="6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3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4000" b="0" i="0" u="none" strike="noStrike" cap="none" normalizeH="0" baseline="0" smtClean="0">
            <a:ln>
              <a:noFill/>
            </a:ln>
            <a:solidFill>
              <a:schemeClr val="bg1"/>
            </a:solidFill>
            <a:effectLst/>
            <a:latin typeface="r" charset="0"/>
            <a:cs typeface="Arial" panose="020B0604020202020204" pitchFamily="34" charset="0"/>
          </a:defRPr>
        </a:defPPr>
      </a:lstStyle>
    </a:spDef>
    <a:ln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4000" b="0" i="0" u="none" strike="noStrike" cap="none" normalizeH="0" baseline="0" smtClean="0">
            <a:ln>
              <a:noFill/>
            </a:ln>
            <a:solidFill>
              <a:schemeClr val="bg1"/>
            </a:solidFill>
            <a:effectLst/>
            <a:latin typeface="r" charset="0"/>
            <a:cs typeface="Arial" panose="020B0604020202020204" pitchFamily="34" charset="0"/>
          </a:defRPr>
        </a:defPPr>
      </a:lstStyle>
    </a:lnDef>
  </a:objectDefaults>
  <a:extraClrSchemeLst>
    <a:extraClrScheme>
      <a:clrScheme name="6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4000" b="0" i="0" u="none" strike="noStrike" cap="none" normalizeH="0" baseline="0" smtClean="0">
            <a:ln>
              <a:noFill/>
            </a:ln>
            <a:solidFill>
              <a:schemeClr val="bg1"/>
            </a:solidFill>
            <a:effectLst/>
            <a:latin typeface="r" charset="0"/>
            <a:cs typeface="Arial" panose="020B0604020202020204" pitchFamily="34" charset="0"/>
          </a:defRPr>
        </a:defPPr>
      </a:lstStyle>
    </a:spDef>
    <a:lnDef>
      <a:spPr bwMode="auto">
        <a:xfrm>
          <a:off x="0" y="0"/>
          <a:ext cx="1" cy="1"/>
        </a:xfrm>
        <a:custGeom>
          <a:avLst/>
          <a:gdLst/>
          <a:ahLst/>
          <a:cxnLst/>
          <a:rect l="0" t="0" r="0" b="0"/>
          <a:pathLst/>
        </a:custGeom>
        <a:noFill/>
        <a:ln w="25400" cap="flat" cmpd="sng" algn="ctr">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4000" b="0" i="0" u="none" strike="noStrike" cap="none" normalizeH="0" baseline="0" smtClean="0">
            <a:ln>
              <a:noFill/>
            </a:ln>
            <a:solidFill>
              <a:schemeClr val="bg1"/>
            </a:solidFill>
            <a:effectLst/>
            <a:latin typeface="r"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275114</TotalTime>
  <Words>6417</Words>
  <Application>Microsoft Office PowerPoint</Application>
  <PresentationFormat>On-screen Show (16:9)</PresentationFormat>
  <Paragraphs>620</Paragraphs>
  <Slides>112</Slides>
  <Notes>112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112</vt:i4>
      </vt:variant>
    </vt:vector>
  </HeadingPairs>
  <TitlesOfParts>
    <vt:vector size="125" baseType="lpstr">
      <vt:lpstr>Arial</vt:lpstr>
      <vt:lpstr>Arial Rounded MT Bold</vt:lpstr>
      <vt:lpstr>Corbel</vt:lpstr>
      <vt:lpstr>David</vt:lpstr>
      <vt:lpstr>Times New Roman</vt:lpstr>
      <vt:lpstr>Vilna</vt:lpstr>
      <vt:lpstr>Wingdings</vt:lpstr>
      <vt:lpstr>Depth</vt:lpstr>
      <vt:lpstr>63_Default Design</vt:lpstr>
      <vt:lpstr>1_Default Design</vt:lpstr>
      <vt:lpstr>129_Default Design</vt:lpstr>
      <vt:lpstr>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Mattityahu (Matthew) 6.10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Mattityahu (Matthew) 13:32</vt:lpstr>
      <vt:lpstr>PowerPoint Presentation</vt:lpstr>
      <vt:lpstr>PowerPoint Presentation</vt:lpstr>
      <vt:lpstr>PowerPoint Presentation</vt:lpstr>
      <vt:lpstr>Mattityahu (Matthew) 13:32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 שמואל Wolkenfeld</cp:lastModifiedBy>
  <cp:revision>5736</cp:revision>
  <dcterms:created xsi:type="dcterms:W3CDTF">2006-04-21T19:34:43Z</dcterms:created>
  <dcterms:modified xsi:type="dcterms:W3CDTF">2026-06-06T13:55:45Z</dcterms:modified>
</cp:coreProperties>
</file>