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9" r:id="rId1"/>
  </p:sldMasterIdLst>
  <p:notesMasterIdLst>
    <p:notesMasterId r:id="rId77"/>
  </p:notesMasterIdLst>
  <p:handoutMasterIdLst>
    <p:handoutMasterId r:id="rId78"/>
  </p:handoutMasterIdLst>
  <p:sldIdLst>
    <p:sldId id="67860" r:id="rId2"/>
    <p:sldId id="67861" r:id="rId3"/>
    <p:sldId id="67859" r:id="rId4"/>
    <p:sldId id="67809" r:id="rId5"/>
    <p:sldId id="67865" r:id="rId6"/>
    <p:sldId id="67866" r:id="rId7"/>
    <p:sldId id="67833" r:id="rId8"/>
    <p:sldId id="67863" r:id="rId9"/>
    <p:sldId id="67867" r:id="rId10"/>
    <p:sldId id="67868" r:id="rId11"/>
    <p:sldId id="67827" r:id="rId12"/>
    <p:sldId id="67826" r:id="rId13"/>
    <p:sldId id="67828" r:id="rId14"/>
    <p:sldId id="67839" r:id="rId15"/>
    <p:sldId id="67869" r:id="rId16"/>
    <p:sldId id="67829" r:id="rId17"/>
    <p:sldId id="67900" r:id="rId18"/>
    <p:sldId id="67824" r:id="rId19"/>
    <p:sldId id="67834" r:id="rId20"/>
    <p:sldId id="67835" r:id="rId21"/>
    <p:sldId id="67844" r:id="rId22"/>
    <p:sldId id="67870" r:id="rId23"/>
    <p:sldId id="67871" r:id="rId24"/>
    <p:sldId id="67874" r:id="rId25"/>
    <p:sldId id="67875" r:id="rId26"/>
    <p:sldId id="67872" r:id="rId27"/>
    <p:sldId id="67876" r:id="rId28"/>
    <p:sldId id="67873" r:id="rId29"/>
    <p:sldId id="67836" r:id="rId30"/>
    <p:sldId id="67842" r:id="rId31"/>
    <p:sldId id="67841" r:id="rId32"/>
    <p:sldId id="67843" r:id="rId33"/>
    <p:sldId id="67901" r:id="rId34"/>
    <p:sldId id="67902" r:id="rId35"/>
    <p:sldId id="67854" r:id="rId36"/>
    <p:sldId id="67907" r:id="rId37"/>
    <p:sldId id="67879" r:id="rId38"/>
    <p:sldId id="67878" r:id="rId39"/>
    <p:sldId id="67880" r:id="rId40"/>
    <p:sldId id="67885" r:id="rId41"/>
    <p:sldId id="67837" r:id="rId42"/>
    <p:sldId id="67881" r:id="rId43"/>
    <p:sldId id="67855" r:id="rId44"/>
    <p:sldId id="67882" r:id="rId45"/>
    <p:sldId id="67883" r:id="rId46"/>
    <p:sldId id="67889" r:id="rId47"/>
    <p:sldId id="67884" r:id="rId48"/>
    <p:sldId id="67890" r:id="rId49"/>
    <p:sldId id="67838" r:id="rId50"/>
    <p:sldId id="67903" r:id="rId51"/>
    <p:sldId id="67904" r:id="rId52"/>
    <p:sldId id="67886" r:id="rId53"/>
    <p:sldId id="67888" r:id="rId54"/>
    <p:sldId id="67845" r:id="rId55"/>
    <p:sldId id="67887" r:id="rId56"/>
    <p:sldId id="67846" r:id="rId57"/>
    <p:sldId id="67847" r:id="rId58"/>
    <p:sldId id="67853" r:id="rId59"/>
    <p:sldId id="67857" r:id="rId60"/>
    <p:sldId id="67858" r:id="rId61"/>
    <p:sldId id="67850" r:id="rId62"/>
    <p:sldId id="67852" r:id="rId63"/>
    <p:sldId id="67849" r:id="rId64"/>
    <p:sldId id="67851" r:id="rId65"/>
    <p:sldId id="67856" r:id="rId66"/>
    <p:sldId id="67891" r:id="rId67"/>
    <p:sldId id="67892" r:id="rId68"/>
    <p:sldId id="67894" r:id="rId69"/>
    <p:sldId id="67895" r:id="rId70"/>
    <p:sldId id="67896" r:id="rId71"/>
    <p:sldId id="67905" r:id="rId72"/>
    <p:sldId id="67906" r:id="rId73"/>
    <p:sldId id="67897" r:id="rId74"/>
    <p:sldId id="67848" r:id="rId75"/>
    <p:sldId id="67899" r:id="rId76"/>
  </p:sldIdLst>
  <p:sldSz cx="9144000" cy="5143500" type="screen16x9"/>
  <p:notesSz cx="6858000" cy="9144000"/>
  <p:defaultTextStyle>
    <a:defPPr>
      <a:defRPr lang="en-US"/>
    </a:defPPr>
    <a:lvl1pPr algn="ctr" rtl="0" fontAlgn="base">
      <a:spcBef>
        <a:spcPct val="0"/>
      </a:spcBef>
      <a:spcAft>
        <a:spcPct val="0"/>
      </a:spcAft>
      <a:defRPr sz="4000" kern="1200">
        <a:solidFill>
          <a:schemeClr val="bg1"/>
        </a:solidFill>
        <a:latin typeface="Arial Rounded MT Bold" pitchFamily="34" charset="0"/>
        <a:ea typeface="+mn-ea"/>
        <a:cs typeface="Arial" charset="0"/>
      </a:defRPr>
    </a:lvl1pPr>
    <a:lvl2pPr marL="339061" algn="ctr" rtl="0" fontAlgn="base">
      <a:spcBef>
        <a:spcPct val="0"/>
      </a:spcBef>
      <a:spcAft>
        <a:spcPct val="0"/>
      </a:spcAft>
      <a:defRPr sz="4000" kern="1200">
        <a:solidFill>
          <a:schemeClr val="bg1"/>
        </a:solidFill>
        <a:latin typeface="Arial Rounded MT Bold" pitchFamily="34" charset="0"/>
        <a:ea typeface="+mn-ea"/>
        <a:cs typeface="Arial" charset="0"/>
      </a:defRPr>
    </a:lvl2pPr>
    <a:lvl3pPr marL="678271" algn="ctr" rtl="0" fontAlgn="base">
      <a:spcBef>
        <a:spcPct val="0"/>
      </a:spcBef>
      <a:spcAft>
        <a:spcPct val="0"/>
      </a:spcAft>
      <a:defRPr sz="4000" kern="1200">
        <a:solidFill>
          <a:schemeClr val="bg1"/>
        </a:solidFill>
        <a:latin typeface="Arial Rounded MT Bold" pitchFamily="34" charset="0"/>
        <a:ea typeface="+mn-ea"/>
        <a:cs typeface="Arial" charset="0"/>
      </a:defRPr>
    </a:lvl3pPr>
    <a:lvl4pPr marL="1017217" algn="ctr" rtl="0" fontAlgn="base">
      <a:spcBef>
        <a:spcPct val="0"/>
      </a:spcBef>
      <a:spcAft>
        <a:spcPct val="0"/>
      </a:spcAft>
      <a:defRPr sz="4000" kern="1200">
        <a:solidFill>
          <a:schemeClr val="bg1"/>
        </a:solidFill>
        <a:latin typeface="Arial Rounded MT Bold" pitchFamily="34" charset="0"/>
        <a:ea typeface="+mn-ea"/>
        <a:cs typeface="Arial" charset="0"/>
      </a:defRPr>
    </a:lvl4pPr>
    <a:lvl5pPr marL="1356390" algn="ctr" rtl="0" fontAlgn="base">
      <a:spcBef>
        <a:spcPct val="0"/>
      </a:spcBef>
      <a:spcAft>
        <a:spcPct val="0"/>
      </a:spcAft>
      <a:defRPr sz="4000" kern="1200">
        <a:solidFill>
          <a:schemeClr val="bg1"/>
        </a:solidFill>
        <a:latin typeface="Arial Rounded MT Bold" pitchFamily="34" charset="0"/>
        <a:ea typeface="+mn-ea"/>
        <a:cs typeface="Arial" charset="0"/>
      </a:defRPr>
    </a:lvl5pPr>
    <a:lvl6pPr marL="1695300" algn="l" defTabSz="678271" rtl="0" eaLnBrk="1" latinLnBrk="0" hangingPunct="1">
      <a:defRPr sz="4000" kern="1200">
        <a:solidFill>
          <a:schemeClr val="bg1"/>
        </a:solidFill>
        <a:latin typeface="Arial Rounded MT Bold" pitchFamily="34" charset="0"/>
        <a:ea typeface="+mn-ea"/>
        <a:cs typeface="Arial" charset="0"/>
      </a:defRPr>
    </a:lvl6pPr>
    <a:lvl7pPr marL="2034313" algn="l" defTabSz="678271" rtl="0" eaLnBrk="1" latinLnBrk="0" hangingPunct="1">
      <a:defRPr sz="4000" kern="1200">
        <a:solidFill>
          <a:schemeClr val="bg1"/>
        </a:solidFill>
        <a:latin typeface="Arial Rounded MT Bold" pitchFamily="34" charset="0"/>
        <a:ea typeface="+mn-ea"/>
        <a:cs typeface="Arial" charset="0"/>
      </a:defRPr>
    </a:lvl7pPr>
    <a:lvl8pPr marL="2373419" algn="l" defTabSz="678271" rtl="0" eaLnBrk="1" latinLnBrk="0" hangingPunct="1">
      <a:defRPr sz="4000" kern="1200">
        <a:solidFill>
          <a:schemeClr val="bg1"/>
        </a:solidFill>
        <a:latin typeface="Arial Rounded MT Bold" pitchFamily="34" charset="0"/>
        <a:ea typeface="+mn-ea"/>
        <a:cs typeface="Arial" charset="0"/>
      </a:defRPr>
    </a:lvl8pPr>
    <a:lvl9pPr marL="2712509" algn="l" defTabSz="678271" rtl="0" eaLnBrk="1" latinLnBrk="0" hangingPunct="1">
      <a:defRPr sz="4000" kern="1200">
        <a:solidFill>
          <a:schemeClr val="bg1"/>
        </a:solidFill>
        <a:latin typeface="Arial Rounded MT Bold" pitchFamily="34" charset="0"/>
        <a:ea typeface="+mn-ea"/>
        <a:cs typeface="Arial" charset="0"/>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hmuel" initials="SW" lastIdx="2" clrIdx="0">
    <p:extLst>
      <p:ext uri="{19B8F6BF-5375-455C-9EA6-DF929625EA0E}">
        <p15:presenceInfo xmlns:p15="http://schemas.microsoft.com/office/powerpoint/2012/main" userId="Shmuel" providerId="None"/>
      </p:ext>
    </p:extLst>
  </p:cmAuthor>
  <p:cmAuthor id="2" name="Shmuel Wolkenfeld" initials="SW" lastIdx="1" clrIdx="1">
    <p:extLst>
      <p:ext uri="{19B8F6BF-5375-455C-9EA6-DF929625EA0E}">
        <p15:presenceInfo xmlns:p15="http://schemas.microsoft.com/office/powerpoint/2012/main" userId="59ac315834edd8d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66"/>
    <a:srgbClr val="FFFF00"/>
    <a:srgbClr val="333333"/>
    <a:srgbClr val="996633"/>
    <a:srgbClr val="9A6766"/>
    <a:srgbClr val="FFFF99"/>
    <a:srgbClr val="AA6E56"/>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notesView">
  <p:normalViewPr>
    <p:restoredLeft sz="20016" autoAdjust="0"/>
    <p:restoredTop sz="81343" autoAdjust="0"/>
  </p:normalViewPr>
  <p:slideViewPr>
    <p:cSldViewPr>
      <p:cViewPr varScale="1">
        <p:scale>
          <a:sx n="99" d="100"/>
          <a:sy n="99" d="100"/>
        </p:scale>
        <p:origin x="78" y="282"/>
      </p:cViewPr>
      <p:guideLst>
        <p:guide orient="horz" pos="1620"/>
        <p:guide pos="288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0"/>
    </p:cViewPr>
  </p:sorterViewPr>
  <p:notesViewPr>
    <p:cSldViewPr>
      <p:cViewPr varScale="1">
        <p:scale>
          <a:sx n="79" d="100"/>
          <a:sy n="79" d="100"/>
        </p:scale>
        <p:origin x="2022" y="12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commentAuthors" Target="commentAuthor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handoutMaster" Target="handoutMasters/handoutMaster1.xml"/><Relationship Id="rId8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a:solidFill>
                  <a:schemeClr val="tx1"/>
                </a:solidFill>
                <a:latin typeface="Arial" charset="0"/>
              </a:defRPr>
            </a:lvl1pPr>
          </a:lstStyle>
          <a:p>
            <a:r>
              <a:rPr lang="en-US" altLang="en-US"/>
              <a:t>Signs of the End TimesMtt. 24.3  </a:t>
            </a:r>
          </a:p>
        </p:txBody>
      </p:sp>
      <p:sp>
        <p:nvSpPr>
          <p:cNvPr id="29699"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solidFill>
                  <a:schemeClr val="tx1"/>
                </a:solidFill>
                <a:latin typeface="Arial" charset="0"/>
              </a:defRPr>
            </a:lvl1pPr>
          </a:lstStyle>
          <a:p>
            <a:r>
              <a:rPr lang="en-US" altLang="en-US"/>
              <a:t>Aug22 2026 5786</a:t>
            </a:r>
          </a:p>
        </p:txBody>
      </p:sp>
      <p:sp>
        <p:nvSpPr>
          <p:cNvPr id="29700"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a:solidFill>
                  <a:schemeClr val="tx1"/>
                </a:solidFill>
                <a:latin typeface="Arial" charset="0"/>
              </a:defRPr>
            </a:lvl1pPr>
          </a:lstStyle>
          <a:p>
            <a:endParaRPr lang="en-US" altLang="en-US"/>
          </a:p>
        </p:txBody>
      </p:sp>
      <p:sp>
        <p:nvSpPr>
          <p:cNvPr id="29701"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solidFill>
                  <a:schemeClr val="tx1"/>
                </a:solidFill>
                <a:latin typeface="Arial" charset="0"/>
              </a:defRPr>
            </a:lvl1pPr>
          </a:lstStyle>
          <a:p>
            <a:fld id="{743E3E74-A71D-4F9E-A274-799584BDC6E6}" type="slidenum">
              <a:rPr lang="en-US" altLang="en-US"/>
              <a:pPr/>
              <a:t>‹#›</a:t>
            </a:fld>
            <a:endParaRPr lang="en-US" altLang="en-US"/>
          </a:p>
        </p:txBody>
      </p:sp>
    </p:spTree>
    <p:extLst>
      <p:ext uri="{BB962C8B-B14F-4D97-AF65-F5344CB8AC3E}">
        <p14:creationId xmlns:p14="http://schemas.microsoft.com/office/powerpoint/2010/main" val="208859284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a:solidFill>
                  <a:schemeClr val="tx1"/>
                </a:solidFill>
                <a:latin typeface="Arial" charset="0"/>
              </a:defRPr>
            </a:lvl1pPr>
          </a:lstStyle>
          <a:p>
            <a:r>
              <a:rPr lang="en-US" altLang="en-US"/>
              <a:t>Signs of the End TimesMtt. 24.3  </a:t>
            </a:r>
          </a:p>
        </p:txBody>
      </p:sp>
      <p:sp>
        <p:nvSpPr>
          <p:cNvPr id="5123"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solidFill>
                  <a:schemeClr val="tx1"/>
                </a:solidFill>
                <a:latin typeface="Arial" charset="0"/>
              </a:defRPr>
            </a:lvl1pPr>
          </a:lstStyle>
          <a:p>
            <a:r>
              <a:rPr lang="en-US" altLang="en-US"/>
              <a:t>Aug22 2026 5786</a:t>
            </a:r>
          </a:p>
        </p:txBody>
      </p:sp>
      <p:sp>
        <p:nvSpPr>
          <p:cNvPr id="5124"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125"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5126"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a:solidFill>
                  <a:schemeClr val="tx1"/>
                </a:solidFill>
                <a:latin typeface="Arial" charset="0"/>
              </a:defRPr>
            </a:lvl1pPr>
          </a:lstStyle>
          <a:p>
            <a:endParaRPr lang="en-US" altLang="en-US"/>
          </a:p>
        </p:txBody>
      </p:sp>
      <p:sp>
        <p:nvSpPr>
          <p:cNvPr id="5127"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solidFill>
                  <a:schemeClr val="tx1"/>
                </a:solidFill>
                <a:latin typeface="Arial" charset="0"/>
              </a:defRPr>
            </a:lvl1pPr>
          </a:lstStyle>
          <a:p>
            <a:fld id="{00E9F95B-100C-4401-AFC8-043CE70D51A5}" type="slidenum">
              <a:rPr lang="en-US" altLang="en-US"/>
              <a:pPr/>
              <a:t>‹#›</a:t>
            </a:fld>
            <a:endParaRPr lang="en-US" altLang="en-US"/>
          </a:p>
        </p:txBody>
      </p:sp>
    </p:spTree>
    <p:extLst>
      <p:ext uri="{BB962C8B-B14F-4D97-AF65-F5344CB8AC3E}">
        <p14:creationId xmlns:p14="http://schemas.microsoft.com/office/powerpoint/2010/main" val="3266379074"/>
      </p:ext>
    </p:extLst>
  </p:cSld>
  <p:clrMap bg1="lt1" tx1="dk1" bg2="lt2" tx2="dk2" accent1="accent1" accent2="accent2" accent3="accent3" accent4="accent4" accent5="accent5" accent6="accent6" hlink="hlink" folHlink="folHlink"/>
  <p:hf ftr="0"/>
  <p:notesStyle>
    <a:lvl1pPr algn="l" rtl="0" fontAlgn="base">
      <a:spcBef>
        <a:spcPct val="30000"/>
      </a:spcBef>
      <a:spcAft>
        <a:spcPct val="0"/>
      </a:spcAft>
      <a:defRPr sz="2000" kern="1200">
        <a:solidFill>
          <a:schemeClr val="tx1"/>
        </a:solidFill>
        <a:latin typeface="Arial Rounded MT Bold" pitchFamily="34" charset="0"/>
        <a:ea typeface="+mn-ea"/>
        <a:cs typeface="Arial" charset="0"/>
      </a:defRPr>
    </a:lvl1pPr>
    <a:lvl2pPr marL="339061" algn="l" rtl="0" fontAlgn="base">
      <a:spcBef>
        <a:spcPct val="30000"/>
      </a:spcBef>
      <a:spcAft>
        <a:spcPct val="0"/>
      </a:spcAft>
      <a:defRPr sz="2000" kern="1200">
        <a:solidFill>
          <a:schemeClr val="tx1"/>
        </a:solidFill>
        <a:latin typeface="Arial Rounded MT Bold" pitchFamily="34" charset="0"/>
        <a:ea typeface="+mn-ea"/>
        <a:cs typeface="Arial" charset="0"/>
      </a:defRPr>
    </a:lvl2pPr>
    <a:lvl3pPr marL="678271" algn="l" rtl="0" fontAlgn="base">
      <a:spcBef>
        <a:spcPct val="30000"/>
      </a:spcBef>
      <a:spcAft>
        <a:spcPct val="0"/>
      </a:spcAft>
      <a:defRPr sz="1200" kern="1200">
        <a:solidFill>
          <a:schemeClr val="tx1"/>
        </a:solidFill>
        <a:latin typeface="Arial" charset="0"/>
        <a:ea typeface="+mn-ea"/>
        <a:cs typeface="Arial" charset="0"/>
      </a:defRPr>
    </a:lvl3pPr>
    <a:lvl4pPr marL="1017217" algn="l" rtl="0" fontAlgn="base">
      <a:spcBef>
        <a:spcPct val="30000"/>
      </a:spcBef>
      <a:spcAft>
        <a:spcPct val="0"/>
      </a:spcAft>
      <a:defRPr sz="1200" kern="1200">
        <a:solidFill>
          <a:schemeClr val="tx1"/>
        </a:solidFill>
        <a:latin typeface="Arial" charset="0"/>
        <a:ea typeface="+mn-ea"/>
        <a:cs typeface="Arial" charset="0"/>
      </a:defRPr>
    </a:lvl4pPr>
    <a:lvl5pPr marL="1356390" algn="l" rtl="0" fontAlgn="base">
      <a:spcBef>
        <a:spcPct val="30000"/>
      </a:spcBef>
      <a:spcAft>
        <a:spcPct val="0"/>
      </a:spcAft>
      <a:defRPr sz="1200" kern="1200">
        <a:solidFill>
          <a:schemeClr val="tx1"/>
        </a:solidFill>
        <a:latin typeface="Arial" charset="0"/>
        <a:ea typeface="+mn-ea"/>
        <a:cs typeface="Arial" charset="0"/>
      </a:defRPr>
    </a:lvl5pPr>
    <a:lvl6pPr marL="1695300" algn="l" defTabSz="678271" rtl="0" eaLnBrk="1" latinLnBrk="0" hangingPunct="1">
      <a:defRPr sz="1200" kern="1200">
        <a:solidFill>
          <a:schemeClr val="tx1"/>
        </a:solidFill>
        <a:latin typeface="+mn-lt"/>
        <a:ea typeface="+mn-ea"/>
        <a:cs typeface="+mn-cs"/>
      </a:defRPr>
    </a:lvl6pPr>
    <a:lvl7pPr marL="2034313" algn="l" defTabSz="678271" rtl="0" eaLnBrk="1" latinLnBrk="0" hangingPunct="1">
      <a:defRPr sz="1200" kern="1200">
        <a:solidFill>
          <a:schemeClr val="tx1"/>
        </a:solidFill>
        <a:latin typeface="+mn-lt"/>
        <a:ea typeface="+mn-ea"/>
        <a:cs typeface="+mn-cs"/>
      </a:defRPr>
    </a:lvl7pPr>
    <a:lvl8pPr marL="2373419" algn="l" defTabSz="678271" rtl="0" eaLnBrk="1" latinLnBrk="0" hangingPunct="1">
      <a:defRPr sz="1200" kern="1200">
        <a:solidFill>
          <a:schemeClr val="tx1"/>
        </a:solidFill>
        <a:latin typeface="+mn-lt"/>
        <a:ea typeface="+mn-ea"/>
        <a:cs typeface="+mn-cs"/>
      </a:defRPr>
    </a:lvl8pPr>
    <a:lvl9pPr marL="2712509" algn="l" defTabSz="678271"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youtube.com/watch?v=pb9W1YONjCM"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youtube.com/watch?v=pb9W1YONjCM"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youtube.com/watch?v=pb9W1YONjCM"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3" Type="http://schemas.openxmlformats.org/officeDocument/2006/relationships/hyperlink" Target="https://www.youtube.com/watch?v=pb9W1YONjCM" TargetMode="External"/><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793438-10D9-B1B9-D762-6F8B69A311F3}"/>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86367CB5-314E-B945-7520-7DF47FFF05F4}"/>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Signs of the End TimesMtt. 24.3  </a:t>
            </a:r>
          </a:p>
        </p:txBody>
      </p:sp>
      <p:sp>
        <p:nvSpPr>
          <p:cNvPr id="5" name="Rectangle 3">
            <a:extLst>
              <a:ext uri="{FF2B5EF4-FFF2-40B4-BE49-F238E27FC236}">
                <a16:creationId xmlns:a16="http://schemas.microsoft.com/office/drawing/2014/main" id="{710ECD8E-5059-ABB4-BFA9-EFE5208229AA}"/>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Aug22 2026 5786</a:t>
            </a:r>
          </a:p>
        </p:txBody>
      </p:sp>
      <p:sp>
        <p:nvSpPr>
          <p:cNvPr id="6" name="Rectangle 7">
            <a:extLst>
              <a:ext uri="{FF2B5EF4-FFF2-40B4-BE49-F238E27FC236}">
                <a16:creationId xmlns:a16="http://schemas.microsoft.com/office/drawing/2014/main" id="{11DA0006-112F-9C77-2129-8C50773058D1}"/>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D1930676-BB44-A48E-E898-05CF51C74C44}"/>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17F1966C-230D-33C5-0BB4-75B487E3612E}"/>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37164BCB-DC27-14EF-850D-A7359FD7B11B}"/>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870165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4F4E27-9652-17CD-185F-3DC02F607DB7}"/>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43814984-6054-F2AC-27CB-2E17D13A5688}"/>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Signs of the End TimesMtt. 24.3  </a:t>
            </a:r>
          </a:p>
        </p:txBody>
      </p:sp>
      <p:sp>
        <p:nvSpPr>
          <p:cNvPr id="5" name="Rectangle 3">
            <a:extLst>
              <a:ext uri="{FF2B5EF4-FFF2-40B4-BE49-F238E27FC236}">
                <a16:creationId xmlns:a16="http://schemas.microsoft.com/office/drawing/2014/main" id="{134DDE8B-1218-E1CB-1E42-1B6356BF769A}"/>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Aug22 2026 5786</a:t>
            </a:r>
          </a:p>
        </p:txBody>
      </p:sp>
      <p:sp>
        <p:nvSpPr>
          <p:cNvPr id="6" name="Rectangle 7">
            <a:extLst>
              <a:ext uri="{FF2B5EF4-FFF2-40B4-BE49-F238E27FC236}">
                <a16:creationId xmlns:a16="http://schemas.microsoft.com/office/drawing/2014/main" id="{CE707F73-D032-C6B4-C355-01B3B0DC3BFC}"/>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698935A1-05F3-331F-A54F-98F195A18B6A}"/>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FD577C0B-56A4-A8A7-E3E1-75EF02A9547B}"/>
              </a:ext>
            </a:extLst>
          </p:cNvPr>
          <p:cNvSpPr>
            <a:spLocks noGrp="1" noChangeArrowheads="1"/>
          </p:cNvSpPr>
          <p:nvPr>
            <p:ph type="body" idx="1"/>
          </p:nvPr>
        </p:nvSpPr>
        <p:spPr>
          <a:xfrm>
            <a:off x="152400" y="4114800"/>
            <a:ext cx="6553200" cy="4876800"/>
          </a:xfrm>
        </p:spPr>
        <p:txBody>
          <a:bodyPr/>
          <a:lstStyle/>
          <a:p>
            <a:pPr algn="l"/>
            <a:r>
              <a:rPr lang="en-US" altLang="en-US" dirty="0"/>
              <a:t>Then after a while, not so much.  Then after, after a while, sort of stopped.   However…</a:t>
            </a:r>
          </a:p>
        </p:txBody>
      </p:sp>
      <p:cxnSp>
        <p:nvCxnSpPr>
          <p:cNvPr id="3" name="Straight Connector 2">
            <a:extLst>
              <a:ext uri="{FF2B5EF4-FFF2-40B4-BE49-F238E27FC236}">
                <a16:creationId xmlns:a16="http://schemas.microsoft.com/office/drawing/2014/main" id="{3C8B62DD-2F78-6469-0C35-D883953F64AD}"/>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794583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E152E0-EC6A-912A-C79B-F8F0E6CCEAB6}"/>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06F6D039-AFC6-F132-6437-3A4B31CBC57B}"/>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Signs of the End TimesMtt. 24.3  </a:t>
            </a:r>
          </a:p>
        </p:txBody>
      </p:sp>
      <p:sp>
        <p:nvSpPr>
          <p:cNvPr id="5" name="Rectangle 3">
            <a:extLst>
              <a:ext uri="{FF2B5EF4-FFF2-40B4-BE49-F238E27FC236}">
                <a16:creationId xmlns:a16="http://schemas.microsoft.com/office/drawing/2014/main" id="{E772AB1D-58EC-4B60-96C6-AF1C8B65D2B4}"/>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Aug22 2026 5786</a:t>
            </a:r>
          </a:p>
        </p:txBody>
      </p:sp>
      <p:sp>
        <p:nvSpPr>
          <p:cNvPr id="6" name="Rectangle 7">
            <a:extLst>
              <a:ext uri="{FF2B5EF4-FFF2-40B4-BE49-F238E27FC236}">
                <a16:creationId xmlns:a16="http://schemas.microsoft.com/office/drawing/2014/main" id="{8A092895-5D67-0F09-1777-7E310E35B9FF}"/>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11</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659C0A69-DFBB-BFAA-CA55-868940A7F7BC}"/>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4D962C27-B780-DF20-9B49-17BDAFBFA585}"/>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6E454785-64EA-FEC0-8B28-577D90BD03A1}"/>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205148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6924CB-1375-2274-A38C-576CE44BF4CF}"/>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7C8A66A9-0722-5726-B325-711254B58C63}"/>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Signs of the End TimesMtt. 24.3  </a:t>
            </a:r>
          </a:p>
        </p:txBody>
      </p:sp>
      <p:sp>
        <p:nvSpPr>
          <p:cNvPr id="5" name="Rectangle 3">
            <a:extLst>
              <a:ext uri="{FF2B5EF4-FFF2-40B4-BE49-F238E27FC236}">
                <a16:creationId xmlns:a16="http://schemas.microsoft.com/office/drawing/2014/main" id="{B085A448-28FE-9A03-51F3-F4DAA4D4DC35}"/>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Aug22 2026 5786</a:t>
            </a:r>
          </a:p>
        </p:txBody>
      </p:sp>
      <p:sp>
        <p:nvSpPr>
          <p:cNvPr id="6" name="Rectangle 7">
            <a:extLst>
              <a:ext uri="{FF2B5EF4-FFF2-40B4-BE49-F238E27FC236}">
                <a16:creationId xmlns:a16="http://schemas.microsoft.com/office/drawing/2014/main" id="{4E6EC459-2536-C0A0-B4F7-51F45907AD32}"/>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12</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DCC3A704-3632-2355-AC14-8EB665064DA4}"/>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19DD7AF5-8A15-DE8A-7B60-6ABA84C2A3D0}"/>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DD10C040-FE29-1043-1ED2-A1B55862678E}"/>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43987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B05130-391A-F1FB-DEFC-E7FA3BBCC559}"/>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C9D4B01B-1349-E9E1-5FEE-236B886281D5}"/>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Signs of the End TimesMtt. 24.3  </a:t>
            </a:r>
          </a:p>
        </p:txBody>
      </p:sp>
      <p:sp>
        <p:nvSpPr>
          <p:cNvPr id="5" name="Rectangle 3">
            <a:extLst>
              <a:ext uri="{FF2B5EF4-FFF2-40B4-BE49-F238E27FC236}">
                <a16:creationId xmlns:a16="http://schemas.microsoft.com/office/drawing/2014/main" id="{3D36647D-3478-7AAD-F408-1CF90EDEB20E}"/>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Aug22 2026 5786</a:t>
            </a:r>
          </a:p>
        </p:txBody>
      </p:sp>
      <p:sp>
        <p:nvSpPr>
          <p:cNvPr id="6" name="Rectangle 7">
            <a:extLst>
              <a:ext uri="{FF2B5EF4-FFF2-40B4-BE49-F238E27FC236}">
                <a16:creationId xmlns:a16="http://schemas.microsoft.com/office/drawing/2014/main" id="{E9A187C0-E2F6-61A7-4167-CB429C129277}"/>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13</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A179D246-966B-95ED-B5A6-B0CA524FF2A5}"/>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03CD649C-54D9-0F09-31A9-D0128D391642}"/>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C24BEF3A-2296-8E5F-CDA7-B2740E966AA1}"/>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440144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09AAE1-2423-4653-B9A8-08BF25C89FD7}"/>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CB07F8CA-9058-26E6-DAB2-109E13444106}"/>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Signs of the End TimesMtt. 24.3  </a:t>
            </a:r>
          </a:p>
        </p:txBody>
      </p:sp>
      <p:sp>
        <p:nvSpPr>
          <p:cNvPr id="5" name="Rectangle 3">
            <a:extLst>
              <a:ext uri="{FF2B5EF4-FFF2-40B4-BE49-F238E27FC236}">
                <a16:creationId xmlns:a16="http://schemas.microsoft.com/office/drawing/2014/main" id="{59760A5C-0C63-5494-465E-0217EB4D535F}"/>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Aug22 2026 5786</a:t>
            </a:r>
          </a:p>
        </p:txBody>
      </p:sp>
      <p:sp>
        <p:nvSpPr>
          <p:cNvPr id="6" name="Rectangle 7">
            <a:extLst>
              <a:ext uri="{FF2B5EF4-FFF2-40B4-BE49-F238E27FC236}">
                <a16:creationId xmlns:a16="http://schemas.microsoft.com/office/drawing/2014/main" id="{4237A6CC-5ED7-712A-3C3D-8ED8D118A0BD}"/>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14</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7741C13B-0B04-E242-7CB7-80382EF8AB75}"/>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D2653834-67FD-95EF-2220-ADE3FC073F31}"/>
              </a:ext>
            </a:extLst>
          </p:cNvPr>
          <p:cNvSpPr>
            <a:spLocks noGrp="1" noChangeArrowheads="1"/>
          </p:cNvSpPr>
          <p:nvPr>
            <p:ph type="body" idx="1"/>
          </p:nvPr>
        </p:nvSpPr>
        <p:spPr>
          <a:xfrm>
            <a:off x="152400" y="4114800"/>
            <a:ext cx="6553200" cy="4876800"/>
          </a:xfrm>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2000" dirty="0">
                <a:solidFill>
                  <a:schemeClr val="tx1"/>
                </a:solidFill>
                <a:latin typeface="Arial Rounded MT Bold" panose="020F0704030504030204" pitchFamily="34" charset="0"/>
                <a:hlinkClick r:id="rId3"/>
              </a:rPr>
              <a:t>https://www.youtube.com/watch?v=pb9W1YONjCM</a:t>
            </a:r>
            <a:endParaRPr lang="en-US" sz="2000" dirty="0">
              <a:solidFill>
                <a:schemeClr val="tx1"/>
              </a:solidFill>
              <a:latin typeface="Arial Rounded MT Bold" panose="020F0704030504030204" pitchFamily="34" charset="0"/>
            </a:endParaRPr>
          </a:p>
          <a:p>
            <a:pPr algn="l"/>
            <a:endParaRPr lang="en-US" altLang="en-US" dirty="0"/>
          </a:p>
        </p:txBody>
      </p:sp>
      <p:cxnSp>
        <p:nvCxnSpPr>
          <p:cNvPr id="3" name="Straight Connector 2">
            <a:extLst>
              <a:ext uri="{FF2B5EF4-FFF2-40B4-BE49-F238E27FC236}">
                <a16:creationId xmlns:a16="http://schemas.microsoft.com/office/drawing/2014/main" id="{CD4E3B94-0408-CDD2-8213-404DC6DB0313}"/>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296893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3E0591-1AC9-18FF-3CE3-AA2D4FD48F7C}"/>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36F9C4F2-1950-3042-9FA4-C7A18F280535}"/>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Signs of the End TimesMtt. 24.3  </a:t>
            </a:r>
          </a:p>
        </p:txBody>
      </p:sp>
      <p:sp>
        <p:nvSpPr>
          <p:cNvPr id="5" name="Rectangle 3">
            <a:extLst>
              <a:ext uri="{FF2B5EF4-FFF2-40B4-BE49-F238E27FC236}">
                <a16:creationId xmlns:a16="http://schemas.microsoft.com/office/drawing/2014/main" id="{AAC8B88F-2E19-84F4-6FD9-D41DDB05C8CF}"/>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Aug22 2026 5786</a:t>
            </a:r>
          </a:p>
        </p:txBody>
      </p:sp>
      <p:sp>
        <p:nvSpPr>
          <p:cNvPr id="6" name="Rectangle 7">
            <a:extLst>
              <a:ext uri="{FF2B5EF4-FFF2-40B4-BE49-F238E27FC236}">
                <a16:creationId xmlns:a16="http://schemas.microsoft.com/office/drawing/2014/main" id="{F35A7D0F-2F56-4351-C19C-8B5E9EBCFCD7}"/>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15</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CE69D7B5-A6D3-B44C-0214-2AB9B95B246A}"/>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8BA136FB-7117-A293-D6B7-D5FF61ED0906}"/>
              </a:ext>
            </a:extLst>
          </p:cNvPr>
          <p:cNvSpPr>
            <a:spLocks noGrp="1" noChangeArrowheads="1"/>
          </p:cNvSpPr>
          <p:nvPr>
            <p:ph type="body" idx="1"/>
          </p:nvPr>
        </p:nvSpPr>
        <p:spPr>
          <a:xfrm>
            <a:off x="152400" y="4114800"/>
            <a:ext cx="6553200" cy="4876800"/>
          </a:xfrm>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2000" dirty="0">
                <a:solidFill>
                  <a:schemeClr val="tx1"/>
                </a:solidFill>
                <a:latin typeface="Arial Rounded MT Bold" panose="020F0704030504030204" pitchFamily="34" charset="0"/>
                <a:hlinkClick r:id="rId3"/>
              </a:rPr>
              <a:t>https://www.youtube.com/watch?v=pb9W1YONjCM</a:t>
            </a:r>
            <a:endParaRPr lang="en-US" sz="2000" dirty="0">
              <a:solidFill>
                <a:schemeClr val="tx1"/>
              </a:solidFill>
              <a:latin typeface="Arial Rounded MT Bold" panose="020F0704030504030204" pitchFamily="34" charset="0"/>
            </a:endParaRPr>
          </a:p>
          <a:p>
            <a:pPr algn="l"/>
            <a:endParaRPr lang="en-US" altLang="en-US" dirty="0"/>
          </a:p>
        </p:txBody>
      </p:sp>
      <p:cxnSp>
        <p:nvCxnSpPr>
          <p:cNvPr id="3" name="Straight Connector 2">
            <a:extLst>
              <a:ext uri="{FF2B5EF4-FFF2-40B4-BE49-F238E27FC236}">
                <a16:creationId xmlns:a16="http://schemas.microsoft.com/office/drawing/2014/main" id="{34223185-AC53-8636-BF2C-B6AA7154D115}"/>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614242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48AA13-226F-ECED-1F92-7EFC74062C63}"/>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E8CA6EC4-F434-CB3C-1BA1-0D438010C6B8}"/>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Signs of the End TimesMtt. 24.3  </a:t>
            </a:r>
          </a:p>
        </p:txBody>
      </p:sp>
      <p:sp>
        <p:nvSpPr>
          <p:cNvPr id="5" name="Rectangle 3">
            <a:extLst>
              <a:ext uri="{FF2B5EF4-FFF2-40B4-BE49-F238E27FC236}">
                <a16:creationId xmlns:a16="http://schemas.microsoft.com/office/drawing/2014/main" id="{801160EF-335D-2817-727A-B8882A9E6054}"/>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Aug22 2026 5786</a:t>
            </a:r>
          </a:p>
        </p:txBody>
      </p:sp>
      <p:sp>
        <p:nvSpPr>
          <p:cNvPr id="6" name="Rectangle 7">
            <a:extLst>
              <a:ext uri="{FF2B5EF4-FFF2-40B4-BE49-F238E27FC236}">
                <a16:creationId xmlns:a16="http://schemas.microsoft.com/office/drawing/2014/main" id="{E97A7B5A-12A7-574D-1176-4E9C99F5F6E7}"/>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16</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8AC6E0B6-7CBC-A4C0-3E0F-F60CE9F4A236}"/>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AD31E094-23CE-BC9C-7D24-CD6DAC1D2923}"/>
              </a:ext>
            </a:extLst>
          </p:cNvPr>
          <p:cNvSpPr>
            <a:spLocks noGrp="1" noChangeArrowheads="1"/>
          </p:cNvSpPr>
          <p:nvPr>
            <p:ph type="body" idx="1"/>
          </p:nvPr>
        </p:nvSpPr>
        <p:spPr>
          <a:xfrm>
            <a:off x="152400" y="4114800"/>
            <a:ext cx="6553200" cy="4876800"/>
          </a:xfrm>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2000" dirty="0">
                <a:solidFill>
                  <a:schemeClr val="tx1"/>
                </a:solidFill>
                <a:latin typeface="Arial Rounded MT Bold" panose="020F0704030504030204" pitchFamily="34" charset="0"/>
                <a:hlinkClick r:id="rId3"/>
              </a:rPr>
              <a:t>https://www.youtube.com/watch?v=pb9W1YONjCM</a:t>
            </a:r>
            <a:endParaRPr lang="en-US" sz="2000" dirty="0">
              <a:solidFill>
                <a:schemeClr val="tx1"/>
              </a:solidFill>
              <a:latin typeface="Arial Rounded MT Bold" panose="020F0704030504030204" pitchFamily="34" charset="0"/>
            </a:endParaRPr>
          </a:p>
          <a:p>
            <a:pPr algn="l"/>
            <a:endParaRPr lang="en-US" altLang="en-US" dirty="0"/>
          </a:p>
        </p:txBody>
      </p:sp>
      <p:cxnSp>
        <p:nvCxnSpPr>
          <p:cNvPr id="3" name="Straight Connector 2">
            <a:extLst>
              <a:ext uri="{FF2B5EF4-FFF2-40B4-BE49-F238E27FC236}">
                <a16:creationId xmlns:a16="http://schemas.microsoft.com/office/drawing/2014/main" id="{A17A240C-A7A9-6D0B-8724-A9970B646ABD}"/>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591649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35A13E-5758-ED12-AA11-05B29B09E525}"/>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6AFCCB8F-4A7A-6C11-B0D0-2090F879B43F}"/>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Signs of the End TimesMtt. 24.3  </a:t>
            </a:r>
          </a:p>
        </p:txBody>
      </p:sp>
      <p:sp>
        <p:nvSpPr>
          <p:cNvPr id="5" name="Rectangle 3">
            <a:extLst>
              <a:ext uri="{FF2B5EF4-FFF2-40B4-BE49-F238E27FC236}">
                <a16:creationId xmlns:a16="http://schemas.microsoft.com/office/drawing/2014/main" id="{D4BD952E-85CE-5E2C-8DD2-CFDA12EE9493}"/>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Aug22 2026 5786</a:t>
            </a:r>
          </a:p>
        </p:txBody>
      </p:sp>
      <p:sp>
        <p:nvSpPr>
          <p:cNvPr id="6" name="Rectangle 7">
            <a:extLst>
              <a:ext uri="{FF2B5EF4-FFF2-40B4-BE49-F238E27FC236}">
                <a16:creationId xmlns:a16="http://schemas.microsoft.com/office/drawing/2014/main" id="{4C325DAA-6D77-251E-C8A4-FFAC1C6074DF}"/>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17</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85C59996-EA3B-30E1-B500-85B43ED8432A}"/>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93FE8CFB-3B33-C827-49DD-8F9DB757D716}"/>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D6623882-7D45-94C2-62EB-E987F3A9C998}"/>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106265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AEEEC0-834B-7CC2-7926-14B8124FDF2C}"/>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7DA1E12F-93C5-0AD6-EDE9-84BF0B5B07D5}"/>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Signs of the End TimesMtt. 24.3  </a:t>
            </a:r>
          </a:p>
        </p:txBody>
      </p:sp>
      <p:sp>
        <p:nvSpPr>
          <p:cNvPr id="5" name="Rectangle 3">
            <a:extLst>
              <a:ext uri="{FF2B5EF4-FFF2-40B4-BE49-F238E27FC236}">
                <a16:creationId xmlns:a16="http://schemas.microsoft.com/office/drawing/2014/main" id="{940D921B-C8BC-55BE-1324-3845C0F22135}"/>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Aug22 2026 5786</a:t>
            </a:r>
          </a:p>
        </p:txBody>
      </p:sp>
      <p:sp>
        <p:nvSpPr>
          <p:cNvPr id="6" name="Rectangle 7">
            <a:extLst>
              <a:ext uri="{FF2B5EF4-FFF2-40B4-BE49-F238E27FC236}">
                <a16:creationId xmlns:a16="http://schemas.microsoft.com/office/drawing/2014/main" id="{9F167D18-98B5-7B51-128C-6679EBD1F643}"/>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18</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EF074A3D-2310-C703-B65F-A288A5DB0CDA}"/>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DCB972E2-7E1F-0C64-BDA2-C182E392515D}"/>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C9B0CA77-3AB3-3DB3-CF32-D4458FF4C65F}"/>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986497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C346A9-3D2E-694C-F408-8C7A8133709D}"/>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E1C3FB1C-25AC-949B-A28B-2403D730EEAD}"/>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Signs of the End TimesMtt. 24.3  </a:t>
            </a:r>
          </a:p>
        </p:txBody>
      </p:sp>
      <p:sp>
        <p:nvSpPr>
          <p:cNvPr id="5" name="Rectangle 3">
            <a:extLst>
              <a:ext uri="{FF2B5EF4-FFF2-40B4-BE49-F238E27FC236}">
                <a16:creationId xmlns:a16="http://schemas.microsoft.com/office/drawing/2014/main" id="{04D13B7D-78B5-1063-3989-F0BA3C7F6A41}"/>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Aug22 2026 5786</a:t>
            </a:r>
          </a:p>
        </p:txBody>
      </p:sp>
      <p:sp>
        <p:nvSpPr>
          <p:cNvPr id="6" name="Rectangle 7">
            <a:extLst>
              <a:ext uri="{FF2B5EF4-FFF2-40B4-BE49-F238E27FC236}">
                <a16:creationId xmlns:a16="http://schemas.microsoft.com/office/drawing/2014/main" id="{316BC10B-8B81-9201-479B-CEB3401E351A}"/>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19</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9CCBED8F-5AC1-F4A1-BE6B-3E22FC083D5C}"/>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A6E2484F-3A1C-7FD8-3ACD-0BECB9B3AE04}"/>
              </a:ext>
            </a:extLst>
          </p:cNvPr>
          <p:cNvSpPr>
            <a:spLocks noGrp="1" noChangeArrowheads="1"/>
          </p:cNvSpPr>
          <p:nvPr>
            <p:ph type="body" idx="1"/>
          </p:nvPr>
        </p:nvSpPr>
        <p:spPr>
          <a:xfrm>
            <a:off x="152400" y="4114800"/>
            <a:ext cx="6553200" cy="4876800"/>
          </a:xfrm>
        </p:spPr>
        <p:txBody>
          <a:bodyPr/>
          <a:lstStyle/>
          <a:p>
            <a:pPr algn="l"/>
            <a:r>
              <a:rPr lang="en-US" altLang="en-US" dirty="0"/>
              <a:t>https://historyofislam.com/contents/the-age-of-faith/the-significance-of-the-hijrah-622-ce/</a:t>
            </a:r>
          </a:p>
        </p:txBody>
      </p:sp>
      <p:cxnSp>
        <p:nvCxnSpPr>
          <p:cNvPr id="3" name="Straight Connector 2">
            <a:extLst>
              <a:ext uri="{FF2B5EF4-FFF2-40B4-BE49-F238E27FC236}">
                <a16:creationId xmlns:a16="http://schemas.microsoft.com/office/drawing/2014/main" id="{172F80C6-BA10-C10A-789E-3D7693C74ADC}"/>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559686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11CE80-1BB0-50F8-C02D-50AAD4C20131}"/>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6EC1FCA1-80CF-BC5C-A78C-E302DC84CD3C}"/>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Signs of the End TimesMtt. 24.3  </a:t>
            </a:r>
          </a:p>
        </p:txBody>
      </p:sp>
      <p:sp>
        <p:nvSpPr>
          <p:cNvPr id="5" name="Rectangle 3">
            <a:extLst>
              <a:ext uri="{FF2B5EF4-FFF2-40B4-BE49-F238E27FC236}">
                <a16:creationId xmlns:a16="http://schemas.microsoft.com/office/drawing/2014/main" id="{5FB8E83F-EF8F-3202-DAFF-93A2C045AF6B}"/>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Aug22 2026 5786</a:t>
            </a:r>
          </a:p>
        </p:txBody>
      </p:sp>
      <p:sp>
        <p:nvSpPr>
          <p:cNvPr id="6" name="Rectangle 7">
            <a:extLst>
              <a:ext uri="{FF2B5EF4-FFF2-40B4-BE49-F238E27FC236}">
                <a16:creationId xmlns:a16="http://schemas.microsoft.com/office/drawing/2014/main" id="{34B090D4-9BB4-A2FB-70C9-86C01AB831CC}"/>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C5C0CEEB-7D38-297B-7AEE-838ADC9901FC}"/>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E43BCFD8-663D-B08A-A7FE-F0E33CACA98A}"/>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11B5C42F-0AFF-AE08-A958-851ECD38DEFC}"/>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40687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FC4A0A-6043-425D-15D1-078F1A6E03D6}"/>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DB667F61-A668-CCB1-861A-EB617EA59CF3}"/>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Signs of the End TimesMtt. 24.3  </a:t>
            </a:r>
          </a:p>
        </p:txBody>
      </p:sp>
      <p:sp>
        <p:nvSpPr>
          <p:cNvPr id="5" name="Rectangle 3">
            <a:extLst>
              <a:ext uri="{FF2B5EF4-FFF2-40B4-BE49-F238E27FC236}">
                <a16:creationId xmlns:a16="http://schemas.microsoft.com/office/drawing/2014/main" id="{89064A58-4BA7-CB81-7C07-A945F80085C6}"/>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Aug22 2026 5786</a:t>
            </a:r>
          </a:p>
        </p:txBody>
      </p:sp>
      <p:sp>
        <p:nvSpPr>
          <p:cNvPr id="6" name="Rectangle 7">
            <a:extLst>
              <a:ext uri="{FF2B5EF4-FFF2-40B4-BE49-F238E27FC236}">
                <a16:creationId xmlns:a16="http://schemas.microsoft.com/office/drawing/2014/main" id="{34960E06-120D-1DD4-AB71-0D90A0D631E7}"/>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20</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4BB8B1DF-0012-3637-D864-F4685CC41599}"/>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F3BAC18F-D1A7-8209-CA6B-F3B384933F2D}"/>
              </a:ext>
            </a:extLst>
          </p:cNvPr>
          <p:cNvSpPr>
            <a:spLocks noGrp="1" noChangeArrowheads="1"/>
          </p:cNvSpPr>
          <p:nvPr>
            <p:ph type="body" idx="1"/>
          </p:nvPr>
        </p:nvSpPr>
        <p:spPr>
          <a:xfrm>
            <a:off x="152400" y="4114800"/>
            <a:ext cx="6553200" cy="4876800"/>
          </a:xfrm>
        </p:spPr>
        <p:txBody>
          <a:bodyPr/>
          <a:lstStyle/>
          <a:p>
            <a:pPr algn="l"/>
            <a:r>
              <a:rPr lang="en-US" altLang="en-US" dirty="0"/>
              <a:t>https://en.wikipedia.org/wiki/Hijrah</a:t>
            </a:r>
          </a:p>
        </p:txBody>
      </p:sp>
      <p:cxnSp>
        <p:nvCxnSpPr>
          <p:cNvPr id="3" name="Straight Connector 2">
            <a:extLst>
              <a:ext uri="{FF2B5EF4-FFF2-40B4-BE49-F238E27FC236}">
                <a16:creationId xmlns:a16="http://schemas.microsoft.com/office/drawing/2014/main" id="{F8361290-A8ED-C98B-DABD-5DA8EA920E6E}"/>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155784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F35A73-92EE-F2AC-AAB8-347A69C62B21}"/>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55DC2364-1385-607B-1804-9C13CB78ABBE}"/>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Signs of the End TimesMtt. 24.3  </a:t>
            </a:r>
          </a:p>
        </p:txBody>
      </p:sp>
      <p:sp>
        <p:nvSpPr>
          <p:cNvPr id="5" name="Rectangle 3">
            <a:extLst>
              <a:ext uri="{FF2B5EF4-FFF2-40B4-BE49-F238E27FC236}">
                <a16:creationId xmlns:a16="http://schemas.microsoft.com/office/drawing/2014/main" id="{2F4BA355-9D08-1592-39E9-000589807421}"/>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Aug22 2026 5786</a:t>
            </a:r>
          </a:p>
        </p:txBody>
      </p:sp>
      <p:sp>
        <p:nvSpPr>
          <p:cNvPr id="6" name="Rectangle 7">
            <a:extLst>
              <a:ext uri="{FF2B5EF4-FFF2-40B4-BE49-F238E27FC236}">
                <a16:creationId xmlns:a16="http://schemas.microsoft.com/office/drawing/2014/main" id="{BA7C4572-B7CD-04F0-3888-2C34D0E86338}"/>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21</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D329D4CD-8284-1E30-363C-7476CB52F962}"/>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46FFAF4C-607A-E631-6159-AD923D79CDF3}"/>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26D35BDA-94B5-27FB-C538-57BE77C0C23A}"/>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130888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2CC465-CCE8-8FFA-3ACF-6B75A96F4E3C}"/>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E615F3BD-C629-27ED-5405-E2D284D2C2B9}"/>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Signs of the End TimesMtt. 24.3  </a:t>
            </a:r>
          </a:p>
        </p:txBody>
      </p:sp>
      <p:sp>
        <p:nvSpPr>
          <p:cNvPr id="5" name="Rectangle 3">
            <a:extLst>
              <a:ext uri="{FF2B5EF4-FFF2-40B4-BE49-F238E27FC236}">
                <a16:creationId xmlns:a16="http://schemas.microsoft.com/office/drawing/2014/main" id="{1533D9A5-D0B4-F068-359A-7240A93D2A0B}"/>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Aug22 2026 5786</a:t>
            </a:r>
          </a:p>
        </p:txBody>
      </p:sp>
      <p:sp>
        <p:nvSpPr>
          <p:cNvPr id="6" name="Rectangle 7">
            <a:extLst>
              <a:ext uri="{FF2B5EF4-FFF2-40B4-BE49-F238E27FC236}">
                <a16:creationId xmlns:a16="http://schemas.microsoft.com/office/drawing/2014/main" id="{55B19979-E570-84DB-AE98-1B5B857F85A8}"/>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22</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34477285-6CB1-1E97-C7B8-F1B0F6F21847}"/>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8F14A745-4617-B813-B7DB-E2D88140E64D}"/>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9525B4E8-C636-B24F-50E2-228857A65E88}"/>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030876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9FC549-6CAB-98ED-2C9C-8DCC65BE02FD}"/>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9EE138ED-02EA-AD6B-AB68-2C9C4B936023}"/>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Signs of the End TimesMtt. 24.3  </a:t>
            </a:r>
          </a:p>
        </p:txBody>
      </p:sp>
      <p:sp>
        <p:nvSpPr>
          <p:cNvPr id="5" name="Rectangle 3">
            <a:extLst>
              <a:ext uri="{FF2B5EF4-FFF2-40B4-BE49-F238E27FC236}">
                <a16:creationId xmlns:a16="http://schemas.microsoft.com/office/drawing/2014/main" id="{3FDD5131-DDF7-CAB4-5B07-2B8C03E4EB3C}"/>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Aug22 2026 5786</a:t>
            </a:r>
          </a:p>
        </p:txBody>
      </p:sp>
      <p:sp>
        <p:nvSpPr>
          <p:cNvPr id="6" name="Rectangle 7">
            <a:extLst>
              <a:ext uri="{FF2B5EF4-FFF2-40B4-BE49-F238E27FC236}">
                <a16:creationId xmlns:a16="http://schemas.microsoft.com/office/drawing/2014/main" id="{F2B22F72-EFEC-5947-01D8-11EDCDCF2516}"/>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23</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7DA31E90-1916-573B-BC91-2928EF01F4A0}"/>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C6A2404D-B928-534D-4146-DA2AF5CA5ED5}"/>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D93C384F-C1A3-1821-8F3D-57C285FCB4F6}"/>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4308245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41B2B7-65C5-50EF-6C88-918C4BBFB17C}"/>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14240A79-E206-6C75-B2A7-E34F6FF4381C}"/>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Signs of the End TimesMtt. 24.3  </a:t>
            </a:r>
          </a:p>
        </p:txBody>
      </p:sp>
      <p:sp>
        <p:nvSpPr>
          <p:cNvPr id="5" name="Rectangle 3">
            <a:extLst>
              <a:ext uri="{FF2B5EF4-FFF2-40B4-BE49-F238E27FC236}">
                <a16:creationId xmlns:a16="http://schemas.microsoft.com/office/drawing/2014/main" id="{F6A1ADF1-8038-5B5F-161D-4C4C26D16E9B}"/>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Aug22 2026 5786</a:t>
            </a:r>
          </a:p>
        </p:txBody>
      </p:sp>
      <p:sp>
        <p:nvSpPr>
          <p:cNvPr id="6" name="Rectangle 7">
            <a:extLst>
              <a:ext uri="{FF2B5EF4-FFF2-40B4-BE49-F238E27FC236}">
                <a16:creationId xmlns:a16="http://schemas.microsoft.com/office/drawing/2014/main" id="{08906314-BB90-303A-9700-A3F25A81F084}"/>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24</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AEDD37DE-D03B-0B8F-D299-42823EF38165}"/>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C6D945AA-DE2C-A43B-20FA-FEE7369412A1}"/>
              </a:ext>
            </a:extLst>
          </p:cNvPr>
          <p:cNvSpPr>
            <a:spLocks noGrp="1" noChangeArrowheads="1"/>
          </p:cNvSpPr>
          <p:nvPr>
            <p:ph type="body" idx="1"/>
          </p:nvPr>
        </p:nvSpPr>
        <p:spPr>
          <a:xfrm>
            <a:off x="152400" y="4114800"/>
            <a:ext cx="6553200" cy="4876800"/>
          </a:xfrm>
        </p:spPr>
        <p:txBody>
          <a:bodyPr/>
          <a:lstStyle/>
          <a:p>
            <a:pPr algn="l"/>
            <a:r>
              <a:rPr lang="en-US" altLang="en-US" dirty="0"/>
              <a:t>https://myislam.org/dhimmi/</a:t>
            </a:r>
          </a:p>
        </p:txBody>
      </p:sp>
      <p:cxnSp>
        <p:nvCxnSpPr>
          <p:cNvPr id="3" name="Straight Connector 2">
            <a:extLst>
              <a:ext uri="{FF2B5EF4-FFF2-40B4-BE49-F238E27FC236}">
                <a16:creationId xmlns:a16="http://schemas.microsoft.com/office/drawing/2014/main" id="{4154C3A7-3A69-2B30-66B7-894656E4107E}"/>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6825633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5B3301-7973-92AA-3B1F-23E3B6607856}"/>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CDAEDFE3-1F2B-3F90-F918-170AD1AABB78}"/>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Signs of the End TimesMtt. 24.3  </a:t>
            </a:r>
          </a:p>
        </p:txBody>
      </p:sp>
      <p:sp>
        <p:nvSpPr>
          <p:cNvPr id="5" name="Rectangle 3">
            <a:extLst>
              <a:ext uri="{FF2B5EF4-FFF2-40B4-BE49-F238E27FC236}">
                <a16:creationId xmlns:a16="http://schemas.microsoft.com/office/drawing/2014/main" id="{7E176AFE-0A99-FABE-F092-9E7AA41927D3}"/>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Aug22 2026 5786</a:t>
            </a:r>
          </a:p>
        </p:txBody>
      </p:sp>
      <p:sp>
        <p:nvSpPr>
          <p:cNvPr id="6" name="Rectangle 7">
            <a:extLst>
              <a:ext uri="{FF2B5EF4-FFF2-40B4-BE49-F238E27FC236}">
                <a16:creationId xmlns:a16="http://schemas.microsoft.com/office/drawing/2014/main" id="{00D68231-2887-8FBD-5C1A-7CBE0D531E96}"/>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25</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E1DD80D5-A1A7-E41D-F041-A37867C7A291}"/>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49612BDD-4E36-76E5-A66D-A16CCB1CBF38}"/>
              </a:ext>
            </a:extLst>
          </p:cNvPr>
          <p:cNvSpPr>
            <a:spLocks noGrp="1" noChangeArrowheads="1"/>
          </p:cNvSpPr>
          <p:nvPr>
            <p:ph type="body" idx="1"/>
          </p:nvPr>
        </p:nvSpPr>
        <p:spPr>
          <a:xfrm>
            <a:off x="152400" y="4114800"/>
            <a:ext cx="6553200" cy="4876800"/>
          </a:xfrm>
        </p:spPr>
        <p:txBody>
          <a:bodyPr/>
          <a:lstStyle/>
          <a:p>
            <a:pPr algn="l"/>
            <a:r>
              <a:rPr lang="en-US" altLang="en-US" dirty="0"/>
              <a:t>https://myislam.org/dhimmi/</a:t>
            </a:r>
          </a:p>
        </p:txBody>
      </p:sp>
      <p:cxnSp>
        <p:nvCxnSpPr>
          <p:cNvPr id="3" name="Straight Connector 2">
            <a:extLst>
              <a:ext uri="{FF2B5EF4-FFF2-40B4-BE49-F238E27FC236}">
                <a16:creationId xmlns:a16="http://schemas.microsoft.com/office/drawing/2014/main" id="{253C44FE-2DA6-AC31-6952-CAAD32B5AA0A}"/>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2316272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3B6A3A-83CC-1BE4-F4C2-6ABCDC591B60}"/>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B29CFD3B-C34B-41BA-4402-A6DD83AC1CFE}"/>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Signs of the End TimesMtt. 24.3  </a:t>
            </a:r>
          </a:p>
        </p:txBody>
      </p:sp>
      <p:sp>
        <p:nvSpPr>
          <p:cNvPr id="5" name="Rectangle 3">
            <a:extLst>
              <a:ext uri="{FF2B5EF4-FFF2-40B4-BE49-F238E27FC236}">
                <a16:creationId xmlns:a16="http://schemas.microsoft.com/office/drawing/2014/main" id="{C95892C4-F1B9-CDE0-7DE3-695B95B66C09}"/>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Aug22 2026 5786</a:t>
            </a:r>
          </a:p>
        </p:txBody>
      </p:sp>
      <p:sp>
        <p:nvSpPr>
          <p:cNvPr id="6" name="Rectangle 7">
            <a:extLst>
              <a:ext uri="{FF2B5EF4-FFF2-40B4-BE49-F238E27FC236}">
                <a16:creationId xmlns:a16="http://schemas.microsoft.com/office/drawing/2014/main" id="{DC6F1F42-EB59-BB74-3B28-5D662D219497}"/>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26</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FA917A07-0270-C607-C450-1FC1A5859E9A}"/>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8F2BCC09-5ED5-F529-ECEB-C4513BA4758F}"/>
              </a:ext>
            </a:extLst>
          </p:cNvPr>
          <p:cNvSpPr>
            <a:spLocks noGrp="1" noChangeArrowheads="1"/>
          </p:cNvSpPr>
          <p:nvPr>
            <p:ph type="body" idx="1"/>
          </p:nvPr>
        </p:nvSpPr>
        <p:spPr>
          <a:xfrm>
            <a:off x="152400" y="4114800"/>
            <a:ext cx="6553200" cy="4876800"/>
          </a:xfrm>
        </p:spPr>
        <p:txBody>
          <a:bodyPr/>
          <a:lstStyle/>
          <a:p>
            <a:pPr algn="l"/>
            <a:r>
              <a:rPr lang="en-US" altLang="en-US" dirty="0"/>
              <a:t>Jews in Arab Muslim lands, North Africa, had </a:t>
            </a:r>
            <a:r>
              <a:rPr lang="en-US" sz="2000" b="0" i="0" kern="1200" dirty="0">
                <a:solidFill>
                  <a:schemeClr val="tx1"/>
                </a:solidFill>
                <a:effectLst/>
                <a:latin typeface="Arial Rounded MT Bold" pitchFamily="34" charset="0"/>
                <a:ea typeface="+mn-ea"/>
                <a:cs typeface="Arial" charset="0"/>
              </a:rPr>
              <a:t>prohibitions on building new places of worship, repairing existing ones in areas where Muslims lived, preventing relatives from converting to Islam. Depending on specific areas and periods, Dhimmis were also restricted in the professions they could engage in, limited in travelling outside of specific areas, owning property and were periodically exposed to forced conversions and massacres. They were also required to wear a yellow badge or other distinctive clothing, refrain from carrying weapons, and avoid riding on saddles.</a:t>
            </a:r>
          </a:p>
          <a:p>
            <a:r>
              <a:rPr lang="en-US" altLang="en-US" sz="1050" dirty="0"/>
              <a:t>https://en.wikipedia.org/wiki/Dhimmi</a:t>
            </a:r>
          </a:p>
        </p:txBody>
      </p:sp>
      <p:cxnSp>
        <p:nvCxnSpPr>
          <p:cNvPr id="3" name="Straight Connector 2">
            <a:extLst>
              <a:ext uri="{FF2B5EF4-FFF2-40B4-BE49-F238E27FC236}">
                <a16:creationId xmlns:a16="http://schemas.microsoft.com/office/drawing/2014/main" id="{6B74B3F3-36A5-A759-C496-85779FB8852D}"/>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8161121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D19DE2-F34B-EC34-0BD6-F5678F14A666}"/>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921637AF-6C2A-02B4-2DA1-49E2DB4D7E04}"/>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Signs of the End TimesMtt. 24.3  </a:t>
            </a:r>
          </a:p>
        </p:txBody>
      </p:sp>
      <p:sp>
        <p:nvSpPr>
          <p:cNvPr id="5" name="Rectangle 3">
            <a:extLst>
              <a:ext uri="{FF2B5EF4-FFF2-40B4-BE49-F238E27FC236}">
                <a16:creationId xmlns:a16="http://schemas.microsoft.com/office/drawing/2014/main" id="{F1F125B9-2A38-7971-CC77-917EB2747000}"/>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Aug22 2026 5786</a:t>
            </a:r>
          </a:p>
        </p:txBody>
      </p:sp>
      <p:sp>
        <p:nvSpPr>
          <p:cNvPr id="6" name="Rectangle 7">
            <a:extLst>
              <a:ext uri="{FF2B5EF4-FFF2-40B4-BE49-F238E27FC236}">
                <a16:creationId xmlns:a16="http://schemas.microsoft.com/office/drawing/2014/main" id="{67335A1A-7CFA-DD3D-84EC-BDCB25E941B8}"/>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27</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100D94C6-D189-8E4C-6E2B-9B55BC64CE38}"/>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3B097B60-6650-BD86-703D-11C45B581E06}"/>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26E2B44D-6DB8-30E9-EF5D-371DD8F78BE2}"/>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5913533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57EB24-4BDA-0695-2622-94AC3B290007}"/>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D352477A-D265-C09A-EB81-AD8D528D93CB}"/>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Signs of the End TimesMtt. 24.3  </a:t>
            </a:r>
          </a:p>
        </p:txBody>
      </p:sp>
      <p:sp>
        <p:nvSpPr>
          <p:cNvPr id="5" name="Rectangle 3">
            <a:extLst>
              <a:ext uri="{FF2B5EF4-FFF2-40B4-BE49-F238E27FC236}">
                <a16:creationId xmlns:a16="http://schemas.microsoft.com/office/drawing/2014/main" id="{2D63E23F-D1E5-0D86-6D1F-98614B3FEE78}"/>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Aug22 2026 5786</a:t>
            </a:r>
          </a:p>
        </p:txBody>
      </p:sp>
      <p:sp>
        <p:nvSpPr>
          <p:cNvPr id="6" name="Rectangle 7">
            <a:extLst>
              <a:ext uri="{FF2B5EF4-FFF2-40B4-BE49-F238E27FC236}">
                <a16:creationId xmlns:a16="http://schemas.microsoft.com/office/drawing/2014/main" id="{BA9964CD-3EA4-CC6A-920D-F370F29854C1}"/>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28</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131B0B21-466D-7FD6-A189-D26B664C93CC}"/>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3D17C31A-ED52-C5D8-8731-CCDECB23347E}"/>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E25A2D0B-6688-11FC-06A2-92C89FEDE7CE}"/>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5126342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0E537E-9EED-9281-622A-47BBF4D5AA10}"/>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7EBAA0CC-597B-8195-AEFC-F14F6CC7BBA2}"/>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Signs of the End TimesMtt. 24.3  </a:t>
            </a:r>
          </a:p>
        </p:txBody>
      </p:sp>
      <p:sp>
        <p:nvSpPr>
          <p:cNvPr id="5" name="Rectangle 3">
            <a:extLst>
              <a:ext uri="{FF2B5EF4-FFF2-40B4-BE49-F238E27FC236}">
                <a16:creationId xmlns:a16="http://schemas.microsoft.com/office/drawing/2014/main" id="{80FF963B-B52E-7E9D-0022-58C695519F87}"/>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Aug22 2026 5786</a:t>
            </a:r>
          </a:p>
        </p:txBody>
      </p:sp>
      <p:sp>
        <p:nvSpPr>
          <p:cNvPr id="6" name="Rectangle 7">
            <a:extLst>
              <a:ext uri="{FF2B5EF4-FFF2-40B4-BE49-F238E27FC236}">
                <a16:creationId xmlns:a16="http://schemas.microsoft.com/office/drawing/2014/main" id="{020012C8-F6C5-FFE1-1A90-E17429BF9D1C}"/>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29</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EE94A792-5905-BB84-9F8F-1362D3E28F64}"/>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7AFA2A99-04EF-97FB-5FE9-71D48C032405}"/>
              </a:ext>
            </a:extLst>
          </p:cNvPr>
          <p:cNvSpPr>
            <a:spLocks noGrp="1" noChangeArrowheads="1"/>
          </p:cNvSpPr>
          <p:nvPr>
            <p:ph type="body" idx="1"/>
          </p:nvPr>
        </p:nvSpPr>
        <p:spPr>
          <a:xfrm>
            <a:off x="152400" y="4114800"/>
            <a:ext cx="6553200" cy="4876800"/>
          </a:xfrm>
        </p:spPr>
        <p:txBody>
          <a:bodyPr/>
          <a:lstStyle/>
          <a:p>
            <a:pPr algn="l"/>
            <a:r>
              <a:rPr lang="en-US" altLang="en-US" dirty="0"/>
              <a:t>https://youtu.be/pb9W1YONjCM?t=860</a:t>
            </a:r>
          </a:p>
        </p:txBody>
      </p:sp>
      <p:cxnSp>
        <p:nvCxnSpPr>
          <p:cNvPr id="3" name="Straight Connector 2">
            <a:extLst>
              <a:ext uri="{FF2B5EF4-FFF2-40B4-BE49-F238E27FC236}">
                <a16:creationId xmlns:a16="http://schemas.microsoft.com/office/drawing/2014/main" id="{9265512E-5E44-1009-FD47-AFDA8C8ADD56}"/>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729328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4D1F23-3896-20E1-650B-DD4A26E1776B}"/>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D78D0779-4A1B-63FC-BE86-9601C429F89E}"/>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Signs of the End TimesMtt. 24.3  </a:t>
            </a:r>
          </a:p>
        </p:txBody>
      </p:sp>
      <p:sp>
        <p:nvSpPr>
          <p:cNvPr id="5" name="Rectangle 3">
            <a:extLst>
              <a:ext uri="{FF2B5EF4-FFF2-40B4-BE49-F238E27FC236}">
                <a16:creationId xmlns:a16="http://schemas.microsoft.com/office/drawing/2014/main" id="{FCDF62EB-134D-260D-163E-A453E94806BF}"/>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Aug22 2026 5786</a:t>
            </a:r>
          </a:p>
        </p:txBody>
      </p:sp>
      <p:sp>
        <p:nvSpPr>
          <p:cNvPr id="6" name="Rectangle 7">
            <a:extLst>
              <a:ext uri="{FF2B5EF4-FFF2-40B4-BE49-F238E27FC236}">
                <a16:creationId xmlns:a16="http://schemas.microsoft.com/office/drawing/2014/main" id="{E88C8C7B-C88D-0FC7-3E35-BABC1E489045}"/>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7E221C16-11A5-686E-B7E4-788D4084A9B7}"/>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4C32EC84-0A7C-6CED-7678-E3D9EBDA1F13}"/>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948C6DA3-2AA5-FE8F-A23E-5008CDAB81BA}"/>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8482332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024C97-A9DC-7029-72DE-A5E817810356}"/>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876A3B41-1083-C577-9675-060A6C7A17EA}"/>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Signs of the End TimesMtt. 24.3  </a:t>
            </a:r>
          </a:p>
        </p:txBody>
      </p:sp>
      <p:sp>
        <p:nvSpPr>
          <p:cNvPr id="5" name="Rectangle 3">
            <a:extLst>
              <a:ext uri="{FF2B5EF4-FFF2-40B4-BE49-F238E27FC236}">
                <a16:creationId xmlns:a16="http://schemas.microsoft.com/office/drawing/2014/main" id="{E87835CD-4F89-838D-DE93-B0CE5909CF4E}"/>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Aug22 2026 5786</a:t>
            </a:r>
          </a:p>
        </p:txBody>
      </p:sp>
      <p:sp>
        <p:nvSpPr>
          <p:cNvPr id="6" name="Rectangle 7">
            <a:extLst>
              <a:ext uri="{FF2B5EF4-FFF2-40B4-BE49-F238E27FC236}">
                <a16:creationId xmlns:a16="http://schemas.microsoft.com/office/drawing/2014/main" id="{B7073911-53F8-7805-B6EC-2BC454F841B6}"/>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30</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838CE2F2-E317-3D3F-704B-BCBEB5E423C3}"/>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69075FB7-76B6-F8CA-FEFD-C3361915ADE1}"/>
              </a:ext>
            </a:extLst>
          </p:cNvPr>
          <p:cNvSpPr>
            <a:spLocks noGrp="1" noChangeArrowheads="1"/>
          </p:cNvSpPr>
          <p:nvPr>
            <p:ph type="body" idx="1"/>
          </p:nvPr>
        </p:nvSpPr>
        <p:spPr>
          <a:xfrm>
            <a:off x="152400" y="4114800"/>
            <a:ext cx="6553200" cy="4876800"/>
          </a:xfrm>
        </p:spPr>
        <p:txBody>
          <a:bodyPr/>
          <a:lstStyle/>
          <a:p>
            <a:pPr algn="l"/>
            <a:r>
              <a:rPr lang="en-US" altLang="en-US" dirty="0"/>
              <a:t>https://miro.medium.com/v2/resize:fit:1000/1*XB0PLyu7HK2pPkJdP47ldQ.jpeg</a:t>
            </a:r>
          </a:p>
        </p:txBody>
      </p:sp>
      <p:cxnSp>
        <p:nvCxnSpPr>
          <p:cNvPr id="3" name="Straight Connector 2">
            <a:extLst>
              <a:ext uri="{FF2B5EF4-FFF2-40B4-BE49-F238E27FC236}">
                <a16:creationId xmlns:a16="http://schemas.microsoft.com/office/drawing/2014/main" id="{0C003A3D-8DA2-FB82-E693-11295D6E9C6D}"/>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2064795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A60D8A-3CC6-35FF-ACD1-864E2B70E19C}"/>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EA53B11E-A36B-D9DA-116A-82524F99C39E}"/>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Signs of the End TimesMtt. 24.3  </a:t>
            </a:r>
          </a:p>
        </p:txBody>
      </p:sp>
      <p:sp>
        <p:nvSpPr>
          <p:cNvPr id="5" name="Rectangle 3">
            <a:extLst>
              <a:ext uri="{FF2B5EF4-FFF2-40B4-BE49-F238E27FC236}">
                <a16:creationId xmlns:a16="http://schemas.microsoft.com/office/drawing/2014/main" id="{D002A592-0416-5A1D-7ADF-5C2BF732017F}"/>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Aug22 2026 5786</a:t>
            </a:r>
          </a:p>
        </p:txBody>
      </p:sp>
      <p:sp>
        <p:nvSpPr>
          <p:cNvPr id="6" name="Rectangle 7">
            <a:extLst>
              <a:ext uri="{FF2B5EF4-FFF2-40B4-BE49-F238E27FC236}">
                <a16:creationId xmlns:a16="http://schemas.microsoft.com/office/drawing/2014/main" id="{5CA7A5C6-2B78-0691-E701-F40C388CF274}"/>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31</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287FA811-2422-F673-5B7A-6F88DFA9F39B}"/>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86FE68DF-A104-A68A-1CA8-F540CD8FC3CA}"/>
              </a:ext>
            </a:extLst>
          </p:cNvPr>
          <p:cNvSpPr>
            <a:spLocks noGrp="1" noChangeArrowheads="1"/>
          </p:cNvSpPr>
          <p:nvPr>
            <p:ph type="body" idx="1"/>
          </p:nvPr>
        </p:nvSpPr>
        <p:spPr>
          <a:xfrm>
            <a:off x="152400" y="4114800"/>
            <a:ext cx="6553200" cy="4876800"/>
          </a:xfrm>
        </p:spPr>
        <p:txBody>
          <a:bodyPr/>
          <a:lstStyle/>
          <a:p>
            <a:pPr algn="l"/>
            <a:r>
              <a:rPr lang="en-US" altLang="en-US" dirty="0"/>
              <a:t>https://pbs.twimg.com/media/CdtvkLGVIAAhu0f.jpg</a:t>
            </a:r>
          </a:p>
        </p:txBody>
      </p:sp>
      <p:cxnSp>
        <p:nvCxnSpPr>
          <p:cNvPr id="3" name="Straight Connector 2">
            <a:extLst>
              <a:ext uri="{FF2B5EF4-FFF2-40B4-BE49-F238E27FC236}">
                <a16:creationId xmlns:a16="http://schemas.microsoft.com/office/drawing/2014/main" id="{3823FAB6-FD53-3CF8-B4EB-6740BECE52E9}"/>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7981409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B5067A-A079-CA2A-BFF4-0F404A234725}"/>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DAF619B4-3502-0D9C-07C3-8A82794477C6}"/>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Signs of the End TimesMtt. 24.3  </a:t>
            </a:r>
          </a:p>
        </p:txBody>
      </p:sp>
      <p:sp>
        <p:nvSpPr>
          <p:cNvPr id="5" name="Rectangle 3">
            <a:extLst>
              <a:ext uri="{FF2B5EF4-FFF2-40B4-BE49-F238E27FC236}">
                <a16:creationId xmlns:a16="http://schemas.microsoft.com/office/drawing/2014/main" id="{A2B9B9F5-F80A-9CD6-0FC2-80BC1BCE58A2}"/>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Aug22 2026 5786</a:t>
            </a:r>
          </a:p>
        </p:txBody>
      </p:sp>
      <p:sp>
        <p:nvSpPr>
          <p:cNvPr id="6" name="Rectangle 7">
            <a:extLst>
              <a:ext uri="{FF2B5EF4-FFF2-40B4-BE49-F238E27FC236}">
                <a16:creationId xmlns:a16="http://schemas.microsoft.com/office/drawing/2014/main" id="{BB04A2B8-9054-C2CA-BB12-C6AA36F0A7BC}"/>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32</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6F0AA505-D855-774F-A1A4-02F490ABCBA6}"/>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38AA8E3D-3BE8-398E-D3C6-835ACBF4F115}"/>
              </a:ext>
            </a:extLst>
          </p:cNvPr>
          <p:cNvSpPr>
            <a:spLocks noGrp="1" noChangeArrowheads="1"/>
          </p:cNvSpPr>
          <p:nvPr>
            <p:ph type="body" idx="1"/>
          </p:nvPr>
        </p:nvSpPr>
        <p:spPr>
          <a:xfrm>
            <a:off x="152400" y="4114800"/>
            <a:ext cx="6553200" cy="4876800"/>
          </a:xfrm>
        </p:spPr>
        <p:txBody>
          <a:bodyPr/>
          <a:lstStyle/>
          <a:p>
            <a:pPr algn="l"/>
            <a:r>
              <a:rPr lang="en-US" altLang="en-US" dirty="0"/>
              <a:t>So what to do?</a:t>
            </a:r>
          </a:p>
          <a:p>
            <a:pPr algn="l"/>
            <a:r>
              <a:rPr lang="en-US" altLang="en-US" dirty="0"/>
              <a:t>Love your Muslim neighbors.</a:t>
            </a:r>
          </a:p>
          <a:p>
            <a:pPr algn="l"/>
            <a:r>
              <a:rPr lang="en-US" altLang="en-US" dirty="0"/>
              <a:t>Share Yeshua with  them.</a:t>
            </a:r>
          </a:p>
          <a:p>
            <a:pPr algn="l"/>
            <a:r>
              <a:rPr lang="en-US" altLang="en-US" dirty="0"/>
              <a:t>VOTE!!</a:t>
            </a:r>
          </a:p>
        </p:txBody>
      </p:sp>
      <p:cxnSp>
        <p:nvCxnSpPr>
          <p:cNvPr id="3" name="Straight Connector 2">
            <a:extLst>
              <a:ext uri="{FF2B5EF4-FFF2-40B4-BE49-F238E27FC236}">
                <a16:creationId xmlns:a16="http://schemas.microsoft.com/office/drawing/2014/main" id="{9C1F0166-914E-1707-83DA-0D7589D98491}"/>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033949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00616E-E1CC-C0A6-3031-990BD7F06EC4}"/>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07359F2F-B7BC-99AF-35B6-9B8B7FE1AE3F}"/>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Signs of the End TimesMtt. 24.3  </a:t>
            </a:r>
          </a:p>
        </p:txBody>
      </p:sp>
      <p:sp>
        <p:nvSpPr>
          <p:cNvPr id="5" name="Rectangle 3">
            <a:extLst>
              <a:ext uri="{FF2B5EF4-FFF2-40B4-BE49-F238E27FC236}">
                <a16:creationId xmlns:a16="http://schemas.microsoft.com/office/drawing/2014/main" id="{DFCC6E6B-B1A6-9322-EC8D-408A62F6829E}"/>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Aug22 2026 5786</a:t>
            </a:r>
          </a:p>
        </p:txBody>
      </p:sp>
      <p:sp>
        <p:nvSpPr>
          <p:cNvPr id="6" name="Rectangle 7">
            <a:extLst>
              <a:ext uri="{FF2B5EF4-FFF2-40B4-BE49-F238E27FC236}">
                <a16:creationId xmlns:a16="http://schemas.microsoft.com/office/drawing/2014/main" id="{DCAF938C-458E-BE02-3667-BDEE42664C06}"/>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33</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39762258-6DA9-3339-02E2-BFB5550836EB}"/>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76D22B9E-7897-9DFE-A8A6-DC4D736BC6C3}"/>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BBB77FD5-D678-4D44-1ED7-D781C352F229}"/>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3611338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30752B-5A6B-51BA-2709-18BDC7107C85}"/>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B4665AF4-2F72-CF4D-AF81-2B4A2AF89257}"/>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Signs of the End TimesMtt. 24.3  </a:t>
            </a:r>
          </a:p>
        </p:txBody>
      </p:sp>
      <p:sp>
        <p:nvSpPr>
          <p:cNvPr id="5" name="Rectangle 3">
            <a:extLst>
              <a:ext uri="{FF2B5EF4-FFF2-40B4-BE49-F238E27FC236}">
                <a16:creationId xmlns:a16="http://schemas.microsoft.com/office/drawing/2014/main" id="{BD31F681-CE14-3380-EE68-E015054BFB99}"/>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Aug22 2026 5786</a:t>
            </a:r>
          </a:p>
        </p:txBody>
      </p:sp>
      <p:sp>
        <p:nvSpPr>
          <p:cNvPr id="6" name="Rectangle 7">
            <a:extLst>
              <a:ext uri="{FF2B5EF4-FFF2-40B4-BE49-F238E27FC236}">
                <a16:creationId xmlns:a16="http://schemas.microsoft.com/office/drawing/2014/main" id="{37A4969D-00E8-7527-AD19-112D2642FB88}"/>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34</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B1A0F99C-344E-E965-193A-DF49351521EC}"/>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DB697CBF-66C8-300C-DBBE-7D97EDE16A68}"/>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23F4CB03-F0A8-B764-11F7-1F2337D288ED}"/>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8552196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3CB75A-0940-CB10-975F-7407BA3D2675}"/>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ED62B4CE-EE52-C63D-EB24-C31B328195EA}"/>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Signs of the End TimesMtt. 24.3  </a:t>
            </a:r>
          </a:p>
        </p:txBody>
      </p:sp>
      <p:sp>
        <p:nvSpPr>
          <p:cNvPr id="5" name="Rectangle 3">
            <a:extLst>
              <a:ext uri="{FF2B5EF4-FFF2-40B4-BE49-F238E27FC236}">
                <a16:creationId xmlns:a16="http://schemas.microsoft.com/office/drawing/2014/main" id="{0BD417EB-D2EB-E1F8-66C7-82BD67070F3C}"/>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Aug22 2026 5786</a:t>
            </a:r>
          </a:p>
        </p:txBody>
      </p:sp>
      <p:sp>
        <p:nvSpPr>
          <p:cNvPr id="6" name="Rectangle 7">
            <a:extLst>
              <a:ext uri="{FF2B5EF4-FFF2-40B4-BE49-F238E27FC236}">
                <a16:creationId xmlns:a16="http://schemas.microsoft.com/office/drawing/2014/main" id="{E3F74E68-5B3B-EC62-C380-70DBBF0BA1BF}"/>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35</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34FDF0B3-D0EC-9439-A30A-330FF0944525}"/>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476AC994-F797-7FAD-F430-E75F1FE3C0D5}"/>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67634BEE-4213-DA98-A3D9-7153DFAADC42}"/>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896047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79EAE0-569F-1E41-0CE8-D2D00E1FFA89}"/>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F28D7E36-513D-AA33-38B6-57C42D3358B3}"/>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Signs of the End TimesMtt. 24.3  </a:t>
            </a:r>
          </a:p>
        </p:txBody>
      </p:sp>
      <p:sp>
        <p:nvSpPr>
          <p:cNvPr id="5" name="Rectangle 3">
            <a:extLst>
              <a:ext uri="{FF2B5EF4-FFF2-40B4-BE49-F238E27FC236}">
                <a16:creationId xmlns:a16="http://schemas.microsoft.com/office/drawing/2014/main" id="{F0E961D6-7F7A-15E8-AB2E-A1C136AF7024}"/>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Aug22 2026 5786</a:t>
            </a:r>
          </a:p>
        </p:txBody>
      </p:sp>
      <p:sp>
        <p:nvSpPr>
          <p:cNvPr id="6" name="Rectangle 7">
            <a:extLst>
              <a:ext uri="{FF2B5EF4-FFF2-40B4-BE49-F238E27FC236}">
                <a16:creationId xmlns:a16="http://schemas.microsoft.com/office/drawing/2014/main" id="{A3C31851-A673-0E27-5314-540EC4AA924A}"/>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36</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32A13E8E-EE01-66F4-618E-F25A2D142BBD}"/>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390F2A38-D248-C8CD-BDF0-7B921B0EDAEA}"/>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B85186BB-93BE-BF6E-16E7-F7693401B2F1}"/>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8399661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B7FAAA-F3F7-A013-839F-50A2E1540A63}"/>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99F425DE-7B6A-ABAE-C341-5A68C2EEFDDB}"/>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Signs of the End TimesMtt. 24.3  </a:t>
            </a:r>
          </a:p>
        </p:txBody>
      </p:sp>
      <p:sp>
        <p:nvSpPr>
          <p:cNvPr id="5" name="Rectangle 3">
            <a:extLst>
              <a:ext uri="{FF2B5EF4-FFF2-40B4-BE49-F238E27FC236}">
                <a16:creationId xmlns:a16="http://schemas.microsoft.com/office/drawing/2014/main" id="{74E447AF-3A15-F91C-9C68-2FA71D157ED8}"/>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Aug22 2026 5786</a:t>
            </a:r>
          </a:p>
        </p:txBody>
      </p:sp>
      <p:sp>
        <p:nvSpPr>
          <p:cNvPr id="6" name="Rectangle 7">
            <a:extLst>
              <a:ext uri="{FF2B5EF4-FFF2-40B4-BE49-F238E27FC236}">
                <a16:creationId xmlns:a16="http://schemas.microsoft.com/office/drawing/2014/main" id="{F86E0C47-16C0-3FEE-A2D0-43D71AC7AC74}"/>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37</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DA1C4129-2DE5-E09B-1DC4-C81B8133B445}"/>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FBE7C368-9787-D645-E553-75428639279A}"/>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627C52EA-7DA6-E12C-505F-24DBD4CEF7CE}"/>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3889994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CAEC6C-E6F0-3AE9-8C86-A2CAD455CD53}"/>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00C28C02-B8AD-7B85-0850-A324316E05A4}"/>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Signs of the End TimesMtt. 24.3  </a:t>
            </a:r>
          </a:p>
        </p:txBody>
      </p:sp>
      <p:sp>
        <p:nvSpPr>
          <p:cNvPr id="5" name="Rectangle 3">
            <a:extLst>
              <a:ext uri="{FF2B5EF4-FFF2-40B4-BE49-F238E27FC236}">
                <a16:creationId xmlns:a16="http://schemas.microsoft.com/office/drawing/2014/main" id="{4F3BB0F1-5653-7791-E265-B37C77638F0F}"/>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Aug22 2026 5786</a:t>
            </a:r>
          </a:p>
        </p:txBody>
      </p:sp>
      <p:sp>
        <p:nvSpPr>
          <p:cNvPr id="6" name="Rectangle 7">
            <a:extLst>
              <a:ext uri="{FF2B5EF4-FFF2-40B4-BE49-F238E27FC236}">
                <a16:creationId xmlns:a16="http://schemas.microsoft.com/office/drawing/2014/main" id="{C663EB76-DB16-257E-95AE-97F24A109C3D}"/>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38</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BB20725E-0A54-C4BA-04C2-F3E1E4BC8750}"/>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7EB15FDB-9BF3-84C2-DF07-AE2187BED1A2}"/>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4C9BA2E8-EFB4-6DDE-F65C-D9FDDB577338}"/>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6817393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04467F-FB49-B8F9-21E3-9AC1913592F8}"/>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C5683635-8C1A-4116-AD77-4D828EB3C3B8}"/>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Signs of the End TimesMtt. 24.3  </a:t>
            </a:r>
          </a:p>
        </p:txBody>
      </p:sp>
      <p:sp>
        <p:nvSpPr>
          <p:cNvPr id="5" name="Rectangle 3">
            <a:extLst>
              <a:ext uri="{FF2B5EF4-FFF2-40B4-BE49-F238E27FC236}">
                <a16:creationId xmlns:a16="http://schemas.microsoft.com/office/drawing/2014/main" id="{09677E71-0A46-35E9-1C4B-BB356BBDAECF}"/>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Aug22 2026 5786</a:t>
            </a:r>
          </a:p>
        </p:txBody>
      </p:sp>
      <p:sp>
        <p:nvSpPr>
          <p:cNvPr id="6" name="Rectangle 7">
            <a:extLst>
              <a:ext uri="{FF2B5EF4-FFF2-40B4-BE49-F238E27FC236}">
                <a16:creationId xmlns:a16="http://schemas.microsoft.com/office/drawing/2014/main" id="{65A0FDC2-C3E6-F3DF-57E4-63105BB16FA2}"/>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39</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E5E8AF7D-AA53-013F-20DC-E788E1EDBFC3}"/>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1C73B04A-3444-BD92-BBEB-76DD4730867B}"/>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34E1F602-D313-A02D-6B8F-D2622E4EFC5A}"/>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057337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0047D6-AF51-94D7-5301-328B9FCB9C38}"/>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5ADA7BA4-7D10-2B76-9B9F-600F7146E038}"/>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Signs of the End TimesMtt. 24.3  </a:t>
            </a:r>
          </a:p>
        </p:txBody>
      </p:sp>
      <p:sp>
        <p:nvSpPr>
          <p:cNvPr id="5" name="Rectangle 3">
            <a:extLst>
              <a:ext uri="{FF2B5EF4-FFF2-40B4-BE49-F238E27FC236}">
                <a16:creationId xmlns:a16="http://schemas.microsoft.com/office/drawing/2014/main" id="{F59DAA5F-5035-CB8C-2B77-F4DCCC02E255}"/>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Aug22 2026 5786</a:t>
            </a:r>
          </a:p>
        </p:txBody>
      </p:sp>
      <p:sp>
        <p:nvSpPr>
          <p:cNvPr id="6" name="Rectangle 7">
            <a:extLst>
              <a:ext uri="{FF2B5EF4-FFF2-40B4-BE49-F238E27FC236}">
                <a16:creationId xmlns:a16="http://schemas.microsoft.com/office/drawing/2014/main" id="{221946EF-506F-6DDE-BB82-5B5FFAA52E19}"/>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3B68FE92-A2A5-B30A-059F-8095EB80C723}"/>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93DF2975-F4A6-D775-F5AB-B822946EF2CD}"/>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E13A6A18-47CF-DAE0-5C09-872FD3C0C085}"/>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4953788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AED32C-AF5C-BAB9-9E67-3A1559F73965}"/>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1AEA54CA-0BB6-7BAA-BA55-57A24DA0298F}"/>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Signs of the End TimesMtt. 24.3  </a:t>
            </a:r>
          </a:p>
        </p:txBody>
      </p:sp>
      <p:sp>
        <p:nvSpPr>
          <p:cNvPr id="5" name="Rectangle 3">
            <a:extLst>
              <a:ext uri="{FF2B5EF4-FFF2-40B4-BE49-F238E27FC236}">
                <a16:creationId xmlns:a16="http://schemas.microsoft.com/office/drawing/2014/main" id="{C70506EA-3B7A-920C-3E09-558071B7C11C}"/>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Aug22 2026 5786</a:t>
            </a:r>
          </a:p>
        </p:txBody>
      </p:sp>
      <p:sp>
        <p:nvSpPr>
          <p:cNvPr id="6" name="Rectangle 7">
            <a:extLst>
              <a:ext uri="{FF2B5EF4-FFF2-40B4-BE49-F238E27FC236}">
                <a16:creationId xmlns:a16="http://schemas.microsoft.com/office/drawing/2014/main" id="{57F75BEE-5371-0036-CD58-BCD26BAC37B5}"/>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40</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ED1873AA-EA59-6804-7ABE-3DFD55F42A48}"/>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ADCC550F-207C-DCA4-539A-7C626B42D58C}"/>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C04EC4FA-3109-81C8-D82A-5A5AB8B0932F}"/>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2323209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D4377D-C642-4B71-66A1-A3416993E668}"/>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53BBF6DB-01D6-EB0E-B081-936A28FC23D0}"/>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Signs of the End TimesMtt. 24.3  </a:t>
            </a:r>
          </a:p>
        </p:txBody>
      </p:sp>
      <p:sp>
        <p:nvSpPr>
          <p:cNvPr id="5" name="Rectangle 3">
            <a:extLst>
              <a:ext uri="{FF2B5EF4-FFF2-40B4-BE49-F238E27FC236}">
                <a16:creationId xmlns:a16="http://schemas.microsoft.com/office/drawing/2014/main" id="{406CF0FF-1ECF-59F5-723F-736B278CDFE7}"/>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Aug22 2026 5786</a:t>
            </a:r>
          </a:p>
        </p:txBody>
      </p:sp>
      <p:sp>
        <p:nvSpPr>
          <p:cNvPr id="6" name="Rectangle 7">
            <a:extLst>
              <a:ext uri="{FF2B5EF4-FFF2-40B4-BE49-F238E27FC236}">
                <a16:creationId xmlns:a16="http://schemas.microsoft.com/office/drawing/2014/main" id="{D1E5DFEB-D23D-1FB7-A1DA-768ED9FE8B5F}"/>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41</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D0EA64E0-1A2D-A38F-6F86-7600B7E87189}"/>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D62C0A32-BA7B-A70D-A448-BFD125E446A5}"/>
              </a:ext>
            </a:extLst>
          </p:cNvPr>
          <p:cNvSpPr>
            <a:spLocks noGrp="1" noChangeArrowheads="1"/>
          </p:cNvSpPr>
          <p:nvPr>
            <p:ph type="body" idx="1"/>
          </p:nvPr>
        </p:nvSpPr>
        <p:spPr>
          <a:xfrm>
            <a:off x="152400" y="4114800"/>
            <a:ext cx="6553200" cy="4876800"/>
          </a:xfrm>
        </p:spPr>
        <p:txBody>
          <a:bodyPr/>
          <a:lstStyle/>
          <a:p>
            <a:pPr algn="l"/>
            <a:r>
              <a:rPr lang="en-US" altLang="en-US" dirty="0"/>
              <a:t>The next video may be offensive to some.</a:t>
            </a:r>
          </a:p>
        </p:txBody>
      </p:sp>
      <p:cxnSp>
        <p:nvCxnSpPr>
          <p:cNvPr id="3" name="Straight Connector 2">
            <a:extLst>
              <a:ext uri="{FF2B5EF4-FFF2-40B4-BE49-F238E27FC236}">
                <a16:creationId xmlns:a16="http://schemas.microsoft.com/office/drawing/2014/main" id="{4849C83F-4AFD-EC4C-CD60-B564439F02A8}"/>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3825116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8B2DF4-E115-25C3-50FD-3298C62E6B6A}"/>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9C4E22C8-A85D-99E6-604F-1DE45F2910B4}"/>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Signs of the End TimesMtt. 24.3  </a:t>
            </a:r>
          </a:p>
        </p:txBody>
      </p:sp>
      <p:sp>
        <p:nvSpPr>
          <p:cNvPr id="5" name="Rectangle 3">
            <a:extLst>
              <a:ext uri="{FF2B5EF4-FFF2-40B4-BE49-F238E27FC236}">
                <a16:creationId xmlns:a16="http://schemas.microsoft.com/office/drawing/2014/main" id="{956E83D7-B4D0-9EAE-A4C4-5E8288E410E8}"/>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Aug22 2026 5786</a:t>
            </a:r>
          </a:p>
        </p:txBody>
      </p:sp>
      <p:sp>
        <p:nvSpPr>
          <p:cNvPr id="6" name="Rectangle 7">
            <a:extLst>
              <a:ext uri="{FF2B5EF4-FFF2-40B4-BE49-F238E27FC236}">
                <a16:creationId xmlns:a16="http://schemas.microsoft.com/office/drawing/2014/main" id="{B7F2BAEE-600A-2941-4025-276D91F5EFC3}"/>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42</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FCC1AE0C-542A-80C0-E63A-EEF9284752B0}"/>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E99A5D13-F100-CA84-0373-536F30538E03}"/>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7E152268-706E-0DA0-1FCA-7BFD35876E99}"/>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1212962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E0ACE6-4CD6-DF35-0E82-D28ED21FB3F5}"/>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59DFDC95-B443-C256-E75C-BB826B09593A}"/>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Signs of the End TimesMtt. 24.3  </a:t>
            </a:r>
          </a:p>
        </p:txBody>
      </p:sp>
      <p:sp>
        <p:nvSpPr>
          <p:cNvPr id="5" name="Rectangle 3">
            <a:extLst>
              <a:ext uri="{FF2B5EF4-FFF2-40B4-BE49-F238E27FC236}">
                <a16:creationId xmlns:a16="http://schemas.microsoft.com/office/drawing/2014/main" id="{486B9BB4-A29D-A0DC-2437-056409C5F78A}"/>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Aug22 2026 5786</a:t>
            </a:r>
          </a:p>
        </p:txBody>
      </p:sp>
      <p:sp>
        <p:nvSpPr>
          <p:cNvPr id="6" name="Rectangle 7">
            <a:extLst>
              <a:ext uri="{FF2B5EF4-FFF2-40B4-BE49-F238E27FC236}">
                <a16:creationId xmlns:a16="http://schemas.microsoft.com/office/drawing/2014/main" id="{B5B95532-7B79-73E4-0458-43BB08B26E7C}"/>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43</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F955EF18-FFBA-E40D-C022-3D762EF33D36}"/>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8FB7A14D-DC13-DE32-02F2-488532271966}"/>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99011318-4B95-A872-AD69-E2BD6032444A}"/>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965165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D20A6D-AB3C-E525-B8B4-8B3604F4F111}"/>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71392CC4-D7EE-9A92-BACD-8A3FDEFC9EDD}"/>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Signs of the End TimesMtt. 24.3  </a:t>
            </a:r>
          </a:p>
        </p:txBody>
      </p:sp>
      <p:sp>
        <p:nvSpPr>
          <p:cNvPr id="5" name="Rectangle 3">
            <a:extLst>
              <a:ext uri="{FF2B5EF4-FFF2-40B4-BE49-F238E27FC236}">
                <a16:creationId xmlns:a16="http://schemas.microsoft.com/office/drawing/2014/main" id="{BDC681C5-38BB-F93C-F474-3C7CAABC813D}"/>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Aug22 2026 5786</a:t>
            </a:r>
          </a:p>
        </p:txBody>
      </p:sp>
      <p:sp>
        <p:nvSpPr>
          <p:cNvPr id="6" name="Rectangle 7">
            <a:extLst>
              <a:ext uri="{FF2B5EF4-FFF2-40B4-BE49-F238E27FC236}">
                <a16:creationId xmlns:a16="http://schemas.microsoft.com/office/drawing/2014/main" id="{D176D769-FFC3-22FC-FEA0-F841DA946688}"/>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44</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1EF6C0FD-1A95-7DF1-318D-5DA238BB7D4E}"/>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6D1F8A12-CF07-E0D4-E831-F59E1A91CAC9}"/>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62EE03E7-D7D1-9750-9BEF-BCB4B7E6049F}"/>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993853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40E831-53E4-75B6-0648-C42C5B9F2E2B}"/>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1164DDE8-4A00-5E90-6F00-6D8596D3A45C}"/>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Signs of the End TimesMtt. 24.3  </a:t>
            </a:r>
          </a:p>
        </p:txBody>
      </p:sp>
      <p:sp>
        <p:nvSpPr>
          <p:cNvPr id="5" name="Rectangle 3">
            <a:extLst>
              <a:ext uri="{FF2B5EF4-FFF2-40B4-BE49-F238E27FC236}">
                <a16:creationId xmlns:a16="http://schemas.microsoft.com/office/drawing/2014/main" id="{34A07192-E839-E57B-98FE-666D0020B78F}"/>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Aug22 2026 5786</a:t>
            </a:r>
          </a:p>
        </p:txBody>
      </p:sp>
      <p:sp>
        <p:nvSpPr>
          <p:cNvPr id="6" name="Rectangle 7">
            <a:extLst>
              <a:ext uri="{FF2B5EF4-FFF2-40B4-BE49-F238E27FC236}">
                <a16:creationId xmlns:a16="http://schemas.microsoft.com/office/drawing/2014/main" id="{773D12E6-7771-1C5B-D99B-5296E712A548}"/>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45</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9C9D1330-E045-37BB-3992-FC7BBF24085C}"/>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FCA22DD8-78C6-C45E-83F2-C191A153EC21}"/>
              </a:ext>
            </a:extLst>
          </p:cNvPr>
          <p:cNvSpPr>
            <a:spLocks noGrp="1" noChangeArrowheads="1"/>
          </p:cNvSpPr>
          <p:nvPr>
            <p:ph type="body" idx="1"/>
          </p:nvPr>
        </p:nvSpPr>
        <p:spPr>
          <a:xfrm>
            <a:off x="152400" y="4114800"/>
            <a:ext cx="6553200" cy="4876800"/>
          </a:xfrm>
        </p:spPr>
        <p:txBody>
          <a:bodyPr/>
          <a:lstStyle/>
          <a:p>
            <a:pPr algn="l"/>
            <a:r>
              <a:rPr lang="en-US" altLang="en-US" dirty="0"/>
              <a:t>https://www.theepochtimes.com/epochtv/dr-miriam-grossman-how-one-doctors-lies-built-the-gender-industry-part-1-post-4852600?est=UIEGFkCTabAWolSstTc3T7Iv07hWuuxrWmFfkHEVJJvn6wzUYRnnAL01Jdta9N7ZCQ%3D%3D</a:t>
            </a:r>
          </a:p>
        </p:txBody>
      </p:sp>
      <p:cxnSp>
        <p:nvCxnSpPr>
          <p:cNvPr id="3" name="Straight Connector 2">
            <a:extLst>
              <a:ext uri="{FF2B5EF4-FFF2-40B4-BE49-F238E27FC236}">
                <a16:creationId xmlns:a16="http://schemas.microsoft.com/office/drawing/2014/main" id="{E6BDC103-993D-532F-8B3E-941A0F9D4555}"/>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4354883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B47504-FEA5-093E-D7A9-C681640CF603}"/>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6756FC51-82FB-4E1C-D592-2F65DF261B90}"/>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Signs of the End TimesMtt. 24.3  </a:t>
            </a:r>
          </a:p>
        </p:txBody>
      </p:sp>
      <p:sp>
        <p:nvSpPr>
          <p:cNvPr id="5" name="Rectangle 3">
            <a:extLst>
              <a:ext uri="{FF2B5EF4-FFF2-40B4-BE49-F238E27FC236}">
                <a16:creationId xmlns:a16="http://schemas.microsoft.com/office/drawing/2014/main" id="{B6BC24DA-7DB1-49DF-C7AA-52AF54244B8C}"/>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Aug22 2026 5786</a:t>
            </a:r>
          </a:p>
        </p:txBody>
      </p:sp>
      <p:sp>
        <p:nvSpPr>
          <p:cNvPr id="6" name="Rectangle 7">
            <a:extLst>
              <a:ext uri="{FF2B5EF4-FFF2-40B4-BE49-F238E27FC236}">
                <a16:creationId xmlns:a16="http://schemas.microsoft.com/office/drawing/2014/main" id="{96251A4F-01BA-6D92-2570-49C284EB317D}"/>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46</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9755FF2E-7F12-129E-9961-AEF858EF03FD}"/>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61C33105-BDDE-F322-9CC6-F279C58E8217}"/>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055777AF-5126-F6F6-F9E5-039F0122F9D4}"/>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4960496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9619DE-F7A3-C1A4-CD3D-8D08DEF77A88}"/>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2B641F94-7028-4CAE-FF46-3E5C3EF31756}"/>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Signs of the End TimesMtt. 24.3  </a:t>
            </a:r>
          </a:p>
        </p:txBody>
      </p:sp>
      <p:sp>
        <p:nvSpPr>
          <p:cNvPr id="5" name="Rectangle 3">
            <a:extLst>
              <a:ext uri="{FF2B5EF4-FFF2-40B4-BE49-F238E27FC236}">
                <a16:creationId xmlns:a16="http://schemas.microsoft.com/office/drawing/2014/main" id="{E1A4DD83-C432-029E-D5DA-8EF889B125D5}"/>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Aug22 2026 5786</a:t>
            </a:r>
          </a:p>
        </p:txBody>
      </p:sp>
      <p:sp>
        <p:nvSpPr>
          <p:cNvPr id="6" name="Rectangle 7">
            <a:extLst>
              <a:ext uri="{FF2B5EF4-FFF2-40B4-BE49-F238E27FC236}">
                <a16:creationId xmlns:a16="http://schemas.microsoft.com/office/drawing/2014/main" id="{5E948E88-03A2-7BC9-0928-DB6C000D1EE3}"/>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47</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ECA34340-C3E0-CC1D-D275-7729D9CDF496}"/>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84578E29-830E-F868-7F4F-DAAECFD9A9B1}"/>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B68EC9A9-0CFD-03D6-0C83-ADEF50BEA00F}"/>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1410446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F4ED54-47C2-519D-18DA-1053474C745A}"/>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C502475C-E52A-ABD2-6036-B381BCB00E83}"/>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Signs of the End TimesMtt. 24.3  </a:t>
            </a:r>
          </a:p>
        </p:txBody>
      </p:sp>
      <p:sp>
        <p:nvSpPr>
          <p:cNvPr id="5" name="Rectangle 3">
            <a:extLst>
              <a:ext uri="{FF2B5EF4-FFF2-40B4-BE49-F238E27FC236}">
                <a16:creationId xmlns:a16="http://schemas.microsoft.com/office/drawing/2014/main" id="{A641D780-BCE9-F99D-0080-EB5EFD248225}"/>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Aug22 2026 5786</a:t>
            </a:r>
          </a:p>
        </p:txBody>
      </p:sp>
      <p:sp>
        <p:nvSpPr>
          <p:cNvPr id="6" name="Rectangle 7">
            <a:extLst>
              <a:ext uri="{FF2B5EF4-FFF2-40B4-BE49-F238E27FC236}">
                <a16:creationId xmlns:a16="http://schemas.microsoft.com/office/drawing/2014/main" id="{D79A20D0-744E-0688-C91D-C219B82D210F}"/>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48</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80F10BA2-4473-11C7-7D5B-C37C3DF3826E}"/>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3CDC792A-67D8-E151-10E9-71856518C946}"/>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E06FC656-F57E-4494-EB98-027F3C2FAB47}"/>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200233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3689A5-4B50-CC55-1DEA-739D85ED6517}"/>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2EAFBDB1-66D3-875E-5E4D-6B99BCE1A2D3}"/>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Signs of the End TimesMtt. 24.3  </a:t>
            </a:r>
          </a:p>
        </p:txBody>
      </p:sp>
      <p:sp>
        <p:nvSpPr>
          <p:cNvPr id="5" name="Rectangle 3">
            <a:extLst>
              <a:ext uri="{FF2B5EF4-FFF2-40B4-BE49-F238E27FC236}">
                <a16:creationId xmlns:a16="http://schemas.microsoft.com/office/drawing/2014/main" id="{ED09B8E7-C0B0-0FBE-72E5-43A515DD0D61}"/>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Aug22 2026 5786</a:t>
            </a:r>
          </a:p>
        </p:txBody>
      </p:sp>
      <p:sp>
        <p:nvSpPr>
          <p:cNvPr id="6" name="Rectangle 7">
            <a:extLst>
              <a:ext uri="{FF2B5EF4-FFF2-40B4-BE49-F238E27FC236}">
                <a16:creationId xmlns:a16="http://schemas.microsoft.com/office/drawing/2014/main" id="{B00CE346-41A2-32C8-5D08-57C107F26A9E}"/>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49</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FA8D1D2E-2F88-A330-D38F-600B819C83EC}"/>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7879E7B8-5A75-B02F-813F-AE283B3EABB2}"/>
              </a:ext>
            </a:extLst>
          </p:cNvPr>
          <p:cNvSpPr>
            <a:spLocks noGrp="1" noChangeArrowheads="1"/>
          </p:cNvSpPr>
          <p:nvPr>
            <p:ph type="body" idx="1"/>
          </p:nvPr>
        </p:nvSpPr>
        <p:spPr>
          <a:xfrm>
            <a:off x="152400" y="4114800"/>
            <a:ext cx="6553200" cy="4876800"/>
          </a:xfrm>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2000" dirty="0">
                <a:solidFill>
                  <a:schemeClr val="tx1"/>
                </a:solidFill>
                <a:latin typeface="Arial Rounded MT Bold" panose="020F0704030504030204" pitchFamily="34" charset="0"/>
                <a:hlinkClick r:id="rId3"/>
              </a:rPr>
              <a:t>https://www.youtube.com/watch?v=pb9W1YONjCM</a:t>
            </a:r>
            <a:endParaRPr lang="en-US" sz="2000" dirty="0">
              <a:solidFill>
                <a:schemeClr val="tx1"/>
              </a:solidFill>
              <a:latin typeface="Arial Rounded MT Bold" panose="020F0704030504030204" pitchFamily="34" charset="0"/>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t>What to do:</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sz="2000" dirty="0">
                <a:solidFill>
                  <a:schemeClr val="tx1"/>
                </a:solidFill>
                <a:latin typeface="Arial Rounded MT Bold" panose="020F0704030504030204" pitchFamily="34" charset="0"/>
              </a:rPr>
              <a:t>Strengthen your own purity, marriage.</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t>Pray for revival!!</a:t>
            </a:r>
            <a:endParaRPr lang="en-US" sz="2000" dirty="0">
              <a:solidFill>
                <a:schemeClr val="tx1"/>
              </a:solidFill>
              <a:latin typeface="Arial Rounded MT Bold" panose="020F0704030504030204" pitchFamily="34" charset="0"/>
            </a:endParaRPr>
          </a:p>
          <a:p>
            <a:pPr algn="l"/>
            <a:endParaRPr lang="en-US" altLang="en-US" dirty="0"/>
          </a:p>
        </p:txBody>
      </p:sp>
      <p:cxnSp>
        <p:nvCxnSpPr>
          <p:cNvPr id="3" name="Straight Connector 2">
            <a:extLst>
              <a:ext uri="{FF2B5EF4-FFF2-40B4-BE49-F238E27FC236}">
                <a16:creationId xmlns:a16="http://schemas.microsoft.com/office/drawing/2014/main" id="{2B048C57-4BC5-33A4-9C44-F994EB905EB7}"/>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37190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D3EEBE-F8A3-163A-FCC6-F77D35BDD70A}"/>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5BCB282E-4E34-6C85-D765-DBDD3DAA42F4}"/>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Signs of the End TimesMtt. 24.3  </a:t>
            </a:r>
          </a:p>
        </p:txBody>
      </p:sp>
      <p:sp>
        <p:nvSpPr>
          <p:cNvPr id="5" name="Rectangle 3">
            <a:extLst>
              <a:ext uri="{FF2B5EF4-FFF2-40B4-BE49-F238E27FC236}">
                <a16:creationId xmlns:a16="http://schemas.microsoft.com/office/drawing/2014/main" id="{085E28AB-680E-8DF3-D120-896E9BA025DE}"/>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Aug22 2026 5786</a:t>
            </a:r>
          </a:p>
        </p:txBody>
      </p:sp>
      <p:sp>
        <p:nvSpPr>
          <p:cNvPr id="6" name="Rectangle 7">
            <a:extLst>
              <a:ext uri="{FF2B5EF4-FFF2-40B4-BE49-F238E27FC236}">
                <a16:creationId xmlns:a16="http://schemas.microsoft.com/office/drawing/2014/main" id="{3C0725BA-D47F-6767-5C8F-1BD8E2F1E543}"/>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BC213DBE-C31A-2D56-E62D-3A3803C8B47F}"/>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9CFC87EF-BB88-5DED-CCC4-075C3BD2C7B4}"/>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27EF1A13-4352-95C1-8762-E34D95A5A739}"/>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6482084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7E8411-3419-F7B6-4E98-C5EE401E8B61}"/>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4DEF8F16-C314-AA74-380F-450E6CE995C4}"/>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Signs of the End TimesMtt. 24.3  </a:t>
            </a:r>
          </a:p>
        </p:txBody>
      </p:sp>
      <p:sp>
        <p:nvSpPr>
          <p:cNvPr id="5" name="Rectangle 3">
            <a:extLst>
              <a:ext uri="{FF2B5EF4-FFF2-40B4-BE49-F238E27FC236}">
                <a16:creationId xmlns:a16="http://schemas.microsoft.com/office/drawing/2014/main" id="{FE90B9B1-EE8C-2386-0110-E64B43B2DF72}"/>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Aug22 2026 5786</a:t>
            </a:r>
          </a:p>
        </p:txBody>
      </p:sp>
      <p:sp>
        <p:nvSpPr>
          <p:cNvPr id="6" name="Rectangle 7">
            <a:extLst>
              <a:ext uri="{FF2B5EF4-FFF2-40B4-BE49-F238E27FC236}">
                <a16:creationId xmlns:a16="http://schemas.microsoft.com/office/drawing/2014/main" id="{F69D5901-6A0E-2772-723E-233D75CE73C3}"/>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50</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318126FF-7A88-83C2-EC41-4DFDA3E93444}"/>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A3DDDAEE-61BE-487A-04C9-0CA65B4AEF8F}"/>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B01803A9-22C8-5438-433B-62BA10DC9321}"/>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7955757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59C3FB-935B-406D-0033-B407DD82131F}"/>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12896460-4F1D-5778-56A4-D99EEE9F4830}"/>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Signs of the End TimesMtt. 24.3  </a:t>
            </a:r>
          </a:p>
        </p:txBody>
      </p:sp>
      <p:sp>
        <p:nvSpPr>
          <p:cNvPr id="5" name="Rectangle 3">
            <a:extLst>
              <a:ext uri="{FF2B5EF4-FFF2-40B4-BE49-F238E27FC236}">
                <a16:creationId xmlns:a16="http://schemas.microsoft.com/office/drawing/2014/main" id="{8C614292-95D3-A8C9-FF4E-86163D3F350F}"/>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Aug22 2026 5786</a:t>
            </a:r>
          </a:p>
        </p:txBody>
      </p:sp>
      <p:sp>
        <p:nvSpPr>
          <p:cNvPr id="6" name="Rectangle 7">
            <a:extLst>
              <a:ext uri="{FF2B5EF4-FFF2-40B4-BE49-F238E27FC236}">
                <a16:creationId xmlns:a16="http://schemas.microsoft.com/office/drawing/2014/main" id="{85B1C2A2-0B35-C576-E0A5-A7F51AEABF20}"/>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51</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8739E11F-09AC-7F4E-6F7C-5388A553D1AD}"/>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ACD1B2BB-C7C8-B849-1D50-21FB62A88CB9}"/>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FF723A20-7D52-F489-2971-53FE05EC6419}"/>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7066000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EDC694-8086-AFAE-B5CC-AE26BF96E7FC}"/>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188DA1E7-8347-EE14-92B1-AC056B718AA4}"/>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Signs of the End TimesMtt. 24.3  </a:t>
            </a:r>
          </a:p>
        </p:txBody>
      </p:sp>
      <p:sp>
        <p:nvSpPr>
          <p:cNvPr id="5" name="Rectangle 3">
            <a:extLst>
              <a:ext uri="{FF2B5EF4-FFF2-40B4-BE49-F238E27FC236}">
                <a16:creationId xmlns:a16="http://schemas.microsoft.com/office/drawing/2014/main" id="{92C0EADC-6D5E-7737-5FB8-553CAD0D2A2B}"/>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Aug22 2026 5786</a:t>
            </a:r>
          </a:p>
        </p:txBody>
      </p:sp>
      <p:sp>
        <p:nvSpPr>
          <p:cNvPr id="6" name="Rectangle 7">
            <a:extLst>
              <a:ext uri="{FF2B5EF4-FFF2-40B4-BE49-F238E27FC236}">
                <a16:creationId xmlns:a16="http://schemas.microsoft.com/office/drawing/2014/main" id="{0FA37479-CAB3-E1F7-E27A-786B98AB5DE6}"/>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52</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56BA9969-E1DD-12C8-11BA-95B1634F8440}"/>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62D0417E-22E7-EDD7-C110-B4D1CC4BAABA}"/>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4F88A0B9-F40B-CC4F-69C0-520FDF77F14F}"/>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609570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520C48-1EA3-589F-8FE8-920C83C7F09C}"/>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EA519078-9AF8-EDD9-567B-3BCABE506759}"/>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Signs of the End TimesMtt. 24.3  </a:t>
            </a:r>
          </a:p>
        </p:txBody>
      </p:sp>
      <p:sp>
        <p:nvSpPr>
          <p:cNvPr id="5" name="Rectangle 3">
            <a:extLst>
              <a:ext uri="{FF2B5EF4-FFF2-40B4-BE49-F238E27FC236}">
                <a16:creationId xmlns:a16="http://schemas.microsoft.com/office/drawing/2014/main" id="{2A3CA6AD-F51D-F94E-CA69-F182105B461A}"/>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Aug22 2026 5786</a:t>
            </a:r>
          </a:p>
        </p:txBody>
      </p:sp>
      <p:sp>
        <p:nvSpPr>
          <p:cNvPr id="6" name="Rectangle 7">
            <a:extLst>
              <a:ext uri="{FF2B5EF4-FFF2-40B4-BE49-F238E27FC236}">
                <a16:creationId xmlns:a16="http://schemas.microsoft.com/office/drawing/2014/main" id="{FC89C412-4334-8847-984B-59AD3E5A27F2}"/>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53</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6DE79271-743C-AB9E-F1B0-867FA8C05720}"/>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D59746A7-59AF-4B17-16F0-A38BCF3717D0}"/>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0F0D57C3-F9AB-832A-5426-B76AC280FA04}"/>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7643227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16C52F-2971-EFA4-F00B-72DC2C393852}"/>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AA15FF45-3BB1-FC6C-0866-62B72BDBF471}"/>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Signs of the End TimesMtt. 24.3  </a:t>
            </a:r>
          </a:p>
        </p:txBody>
      </p:sp>
      <p:sp>
        <p:nvSpPr>
          <p:cNvPr id="5" name="Rectangle 3">
            <a:extLst>
              <a:ext uri="{FF2B5EF4-FFF2-40B4-BE49-F238E27FC236}">
                <a16:creationId xmlns:a16="http://schemas.microsoft.com/office/drawing/2014/main" id="{B4B8188C-E856-ADEF-5BA3-F4093EBDFF02}"/>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Aug22 2026 5786</a:t>
            </a:r>
          </a:p>
        </p:txBody>
      </p:sp>
      <p:sp>
        <p:nvSpPr>
          <p:cNvPr id="6" name="Rectangle 7">
            <a:extLst>
              <a:ext uri="{FF2B5EF4-FFF2-40B4-BE49-F238E27FC236}">
                <a16:creationId xmlns:a16="http://schemas.microsoft.com/office/drawing/2014/main" id="{33A78F86-D53E-DBA9-BD3F-C34F921208C5}"/>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54</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CE553FF1-9B4D-8848-8B80-E1BFB47FA71E}"/>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77C6D9C7-A9A4-3523-C9A0-0EC7D2929AF4}"/>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6D1580BD-9C9F-B412-71EA-02135CDAA457}"/>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5231666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66B006-6D3B-F277-B078-889F2DFFD6E5}"/>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A8FE1E79-A2B4-BEF6-0B55-A171047A650E}"/>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Signs of the End TimesMtt. 24.3  </a:t>
            </a:r>
          </a:p>
        </p:txBody>
      </p:sp>
      <p:sp>
        <p:nvSpPr>
          <p:cNvPr id="5" name="Rectangle 3">
            <a:extLst>
              <a:ext uri="{FF2B5EF4-FFF2-40B4-BE49-F238E27FC236}">
                <a16:creationId xmlns:a16="http://schemas.microsoft.com/office/drawing/2014/main" id="{B76F2F30-79B0-95DA-95C2-0B261E828FDC}"/>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Aug22 2026 5786</a:t>
            </a:r>
          </a:p>
        </p:txBody>
      </p:sp>
      <p:sp>
        <p:nvSpPr>
          <p:cNvPr id="6" name="Rectangle 7">
            <a:extLst>
              <a:ext uri="{FF2B5EF4-FFF2-40B4-BE49-F238E27FC236}">
                <a16:creationId xmlns:a16="http://schemas.microsoft.com/office/drawing/2014/main" id="{407F83C3-1804-079D-4751-35E9D7B357AF}"/>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55</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C60B47FC-4138-2330-7114-28960704F5C8}"/>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E83F4BC6-3F63-0D42-4242-A81D082C9487}"/>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AC17A0B3-A64F-8198-7A6D-90EEA38F085B}"/>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735550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478338-00AF-772C-6684-410300E7BBA4}"/>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EE84143A-8100-AA43-B597-1A534CB92BD7}"/>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Signs of the End TimesMtt. 24.3  </a:t>
            </a:r>
          </a:p>
        </p:txBody>
      </p:sp>
      <p:sp>
        <p:nvSpPr>
          <p:cNvPr id="5" name="Rectangle 3">
            <a:extLst>
              <a:ext uri="{FF2B5EF4-FFF2-40B4-BE49-F238E27FC236}">
                <a16:creationId xmlns:a16="http://schemas.microsoft.com/office/drawing/2014/main" id="{E1C736F1-2BEB-29D9-4B51-EC7DDF9FEB35}"/>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Aug22 2026 5786</a:t>
            </a:r>
          </a:p>
        </p:txBody>
      </p:sp>
      <p:sp>
        <p:nvSpPr>
          <p:cNvPr id="6" name="Rectangle 7">
            <a:extLst>
              <a:ext uri="{FF2B5EF4-FFF2-40B4-BE49-F238E27FC236}">
                <a16:creationId xmlns:a16="http://schemas.microsoft.com/office/drawing/2014/main" id="{5015BC1C-0630-4015-FDF7-B1AC9808CF0D}"/>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56</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10CBDD21-1A56-2913-3629-1DB9348D14F3}"/>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9147CD95-9A08-63AF-7615-C0D75BC1B405}"/>
              </a:ext>
            </a:extLst>
          </p:cNvPr>
          <p:cNvSpPr>
            <a:spLocks noGrp="1" noChangeArrowheads="1"/>
          </p:cNvSpPr>
          <p:nvPr>
            <p:ph type="body" idx="1"/>
          </p:nvPr>
        </p:nvSpPr>
        <p:spPr>
          <a:xfrm>
            <a:off x="152400" y="4114800"/>
            <a:ext cx="6553200" cy="4876800"/>
          </a:xfrm>
        </p:spPr>
        <p:txBody>
          <a:bodyPr/>
          <a:lstStyle/>
          <a:p>
            <a:pPr algn="l"/>
            <a:r>
              <a:rPr lang="en-US" altLang="en-US" dirty="0"/>
              <a:t>The end times war…</a:t>
            </a:r>
          </a:p>
        </p:txBody>
      </p:sp>
      <p:cxnSp>
        <p:nvCxnSpPr>
          <p:cNvPr id="3" name="Straight Connector 2">
            <a:extLst>
              <a:ext uri="{FF2B5EF4-FFF2-40B4-BE49-F238E27FC236}">
                <a16:creationId xmlns:a16="http://schemas.microsoft.com/office/drawing/2014/main" id="{A0E1BF6D-F4D3-38B5-226B-AAF9742C07C3}"/>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9819055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A2767A-F0E9-D882-B1D0-8E33A5005ADD}"/>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CE23832A-F441-199E-343B-04D024424240}"/>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Signs of the End TimesMtt. 24.3  </a:t>
            </a:r>
          </a:p>
        </p:txBody>
      </p:sp>
      <p:sp>
        <p:nvSpPr>
          <p:cNvPr id="5" name="Rectangle 3">
            <a:extLst>
              <a:ext uri="{FF2B5EF4-FFF2-40B4-BE49-F238E27FC236}">
                <a16:creationId xmlns:a16="http://schemas.microsoft.com/office/drawing/2014/main" id="{6BBEEA48-1433-5E76-00C3-93C777921EB5}"/>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Aug22 2026 5786</a:t>
            </a:r>
          </a:p>
        </p:txBody>
      </p:sp>
      <p:sp>
        <p:nvSpPr>
          <p:cNvPr id="6" name="Rectangle 7">
            <a:extLst>
              <a:ext uri="{FF2B5EF4-FFF2-40B4-BE49-F238E27FC236}">
                <a16:creationId xmlns:a16="http://schemas.microsoft.com/office/drawing/2014/main" id="{6EB0D5C2-C264-347A-2C8D-BDB39462D866}"/>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57</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2A7D952B-658A-9983-1F2C-3D46247FE4CD}"/>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D20954B1-BA65-C980-07FF-605B440CCAF9}"/>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22116A03-59E9-DE46-08B6-F137474ADB2A}"/>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9811277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8A1E59-2EE8-FCD8-C407-DBFBAA5E0051}"/>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CD8B3520-97DA-DABA-89B6-2B6E454A99E1}"/>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Signs of the End TimesMtt. 24.3  </a:t>
            </a:r>
          </a:p>
        </p:txBody>
      </p:sp>
      <p:sp>
        <p:nvSpPr>
          <p:cNvPr id="5" name="Rectangle 3">
            <a:extLst>
              <a:ext uri="{FF2B5EF4-FFF2-40B4-BE49-F238E27FC236}">
                <a16:creationId xmlns:a16="http://schemas.microsoft.com/office/drawing/2014/main" id="{0E34B2E7-742D-382D-F9CB-DFACAF326BEB}"/>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Aug22 2026 5786</a:t>
            </a:r>
          </a:p>
        </p:txBody>
      </p:sp>
      <p:sp>
        <p:nvSpPr>
          <p:cNvPr id="6" name="Rectangle 7">
            <a:extLst>
              <a:ext uri="{FF2B5EF4-FFF2-40B4-BE49-F238E27FC236}">
                <a16:creationId xmlns:a16="http://schemas.microsoft.com/office/drawing/2014/main" id="{FAE43E4C-3176-1D27-1DDF-4E6C9967DE12}"/>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58</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216016EA-9728-D972-3E38-C2BF52AF9168}"/>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0A952F25-3DD5-7567-E302-C55E560C1DD5}"/>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4DE73416-F768-3CE8-CBE9-39D7281DD943}"/>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3350242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998A5C-E345-C5AC-6A3F-57167E3726BD}"/>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882F3EB5-DC1F-6D49-90D9-0A40D492ED5E}"/>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Signs of the End TimesMtt. 24.3  </a:t>
            </a:r>
          </a:p>
        </p:txBody>
      </p:sp>
      <p:sp>
        <p:nvSpPr>
          <p:cNvPr id="5" name="Rectangle 3">
            <a:extLst>
              <a:ext uri="{FF2B5EF4-FFF2-40B4-BE49-F238E27FC236}">
                <a16:creationId xmlns:a16="http://schemas.microsoft.com/office/drawing/2014/main" id="{46D0D633-9435-29D3-83BD-86F3EBCCF7D5}"/>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Aug22 2026 5786</a:t>
            </a:r>
          </a:p>
        </p:txBody>
      </p:sp>
      <p:sp>
        <p:nvSpPr>
          <p:cNvPr id="6" name="Rectangle 7">
            <a:extLst>
              <a:ext uri="{FF2B5EF4-FFF2-40B4-BE49-F238E27FC236}">
                <a16:creationId xmlns:a16="http://schemas.microsoft.com/office/drawing/2014/main" id="{989C75DA-01C9-E286-260B-832F846934DE}"/>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59</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768FA583-429F-6DE0-FCDE-D3DBFFC47331}"/>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90366CDC-3605-8C3E-D8FC-AB626C25D284}"/>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3918FB3D-942D-EB49-FFE4-30F9B7162226}"/>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062788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0C40EC-1E4E-D018-169F-1FAD21F227C8}"/>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3B2C6D78-CA38-024B-6D9C-0D27279C0B70}"/>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Signs of the End TimesMtt. 24.3  </a:t>
            </a:r>
          </a:p>
        </p:txBody>
      </p:sp>
      <p:sp>
        <p:nvSpPr>
          <p:cNvPr id="5" name="Rectangle 3">
            <a:extLst>
              <a:ext uri="{FF2B5EF4-FFF2-40B4-BE49-F238E27FC236}">
                <a16:creationId xmlns:a16="http://schemas.microsoft.com/office/drawing/2014/main" id="{8D76F54A-FE4B-9439-15D9-CE58434DDC15}"/>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Aug22 2026 5786</a:t>
            </a:r>
          </a:p>
        </p:txBody>
      </p:sp>
      <p:sp>
        <p:nvSpPr>
          <p:cNvPr id="6" name="Rectangle 7">
            <a:extLst>
              <a:ext uri="{FF2B5EF4-FFF2-40B4-BE49-F238E27FC236}">
                <a16:creationId xmlns:a16="http://schemas.microsoft.com/office/drawing/2014/main" id="{3F3E48C6-DE6B-F5F5-4532-9D4B8D9FC72E}"/>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60C0F4BF-39CB-755B-2AD3-E358AF3CDE0D}"/>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163A9C51-85BD-61C9-ABA0-C122D4730C38}"/>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68AEE1C4-251B-6E70-53CF-D1ABBF2D8890}"/>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4554089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EAD7C4-0524-0863-AB62-EC71AE9F3CD1}"/>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D74AE239-4694-2033-627D-314A551A1638}"/>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Signs of the End TimesMtt. 24.3  </a:t>
            </a:r>
          </a:p>
        </p:txBody>
      </p:sp>
      <p:sp>
        <p:nvSpPr>
          <p:cNvPr id="5" name="Rectangle 3">
            <a:extLst>
              <a:ext uri="{FF2B5EF4-FFF2-40B4-BE49-F238E27FC236}">
                <a16:creationId xmlns:a16="http://schemas.microsoft.com/office/drawing/2014/main" id="{D8F1BED3-AF54-84FF-2ADE-B6C318C522FF}"/>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Aug22 2026 5786</a:t>
            </a:r>
          </a:p>
        </p:txBody>
      </p:sp>
      <p:sp>
        <p:nvSpPr>
          <p:cNvPr id="6" name="Rectangle 7">
            <a:extLst>
              <a:ext uri="{FF2B5EF4-FFF2-40B4-BE49-F238E27FC236}">
                <a16:creationId xmlns:a16="http://schemas.microsoft.com/office/drawing/2014/main" id="{84D8E288-EC11-AE8A-9D05-95023146F88E}"/>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60</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3AB49029-8774-E1BF-9F0A-97E33E45410D}"/>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3CE69D1D-818F-6A0A-86B6-E9C319498809}"/>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DE99C821-3304-F6E9-8209-8E0C2DFDEB5C}"/>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8810099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3BB71C-2B44-4040-6F87-3CDF6A39E832}"/>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CD0DE9DC-828D-ED0A-1CDD-0760F22A5CC5}"/>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Signs of the End TimesMtt. 24.3  </a:t>
            </a:r>
          </a:p>
        </p:txBody>
      </p:sp>
      <p:sp>
        <p:nvSpPr>
          <p:cNvPr id="5" name="Rectangle 3">
            <a:extLst>
              <a:ext uri="{FF2B5EF4-FFF2-40B4-BE49-F238E27FC236}">
                <a16:creationId xmlns:a16="http://schemas.microsoft.com/office/drawing/2014/main" id="{A30E2029-284C-5B48-8196-9530EA33BD55}"/>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Aug22 2026 5786</a:t>
            </a:r>
          </a:p>
        </p:txBody>
      </p:sp>
      <p:sp>
        <p:nvSpPr>
          <p:cNvPr id="6" name="Rectangle 7">
            <a:extLst>
              <a:ext uri="{FF2B5EF4-FFF2-40B4-BE49-F238E27FC236}">
                <a16:creationId xmlns:a16="http://schemas.microsoft.com/office/drawing/2014/main" id="{327F6386-9D16-32F4-8A84-95EDDEA016DC}"/>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61</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67856B3E-49D5-94DF-6092-06485D2FAC00}"/>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D61714ED-3543-85D4-6D88-F04026A59F04}"/>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23BB11CB-DB24-78AD-5225-A27630E4D19C}"/>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2569214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00F25-7192-B8B4-71F2-DC33393ACD4D}"/>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A804E71D-BE04-072D-3BA8-F2101AEBE0E1}"/>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Signs of the End TimesMtt. 24.3  </a:t>
            </a:r>
          </a:p>
        </p:txBody>
      </p:sp>
      <p:sp>
        <p:nvSpPr>
          <p:cNvPr id="5" name="Rectangle 3">
            <a:extLst>
              <a:ext uri="{FF2B5EF4-FFF2-40B4-BE49-F238E27FC236}">
                <a16:creationId xmlns:a16="http://schemas.microsoft.com/office/drawing/2014/main" id="{D9903D93-F9B7-1BA0-A86E-FE6AEB88EF87}"/>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Aug22 2026 5786</a:t>
            </a:r>
          </a:p>
        </p:txBody>
      </p:sp>
      <p:sp>
        <p:nvSpPr>
          <p:cNvPr id="6" name="Rectangle 7">
            <a:extLst>
              <a:ext uri="{FF2B5EF4-FFF2-40B4-BE49-F238E27FC236}">
                <a16:creationId xmlns:a16="http://schemas.microsoft.com/office/drawing/2014/main" id="{5054CEAE-170A-92F5-AB99-A81FE38BA850}"/>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62</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8F255474-C122-CD20-AF11-D9D2F54A1EDF}"/>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01A03D0E-5344-EC3F-2F4C-870EBFC4838A}"/>
              </a:ext>
            </a:extLst>
          </p:cNvPr>
          <p:cNvSpPr>
            <a:spLocks noGrp="1" noChangeArrowheads="1"/>
          </p:cNvSpPr>
          <p:nvPr>
            <p:ph type="body" idx="1"/>
          </p:nvPr>
        </p:nvSpPr>
        <p:spPr>
          <a:xfrm>
            <a:off x="152400" y="4114800"/>
            <a:ext cx="6553200" cy="4876800"/>
          </a:xfrm>
        </p:spPr>
        <p:txBody>
          <a:bodyPr/>
          <a:lstStyle/>
          <a:p>
            <a:pPr algn="l"/>
            <a:r>
              <a:rPr lang="en-US" altLang="en-US" dirty="0"/>
              <a:t>This is 20</a:t>
            </a:r>
            <a:r>
              <a:rPr lang="en-US" altLang="en-US" baseline="30000" dirty="0"/>
              <a:t>th </a:t>
            </a:r>
            <a:r>
              <a:rPr lang="en-US" altLang="en-US" baseline="0" dirty="0"/>
              <a:t>21</a:t>
            </a:r>
            <a:r>
              <a:rPr lang="en-US" altLang="en-US" baseline="30000" dirty="0"/>
              <a:t>st </a:t>
            </a:r>
            <a:r>
              <a:rPr lang="en-US" altLang="en-US" dirty="0"/>
              <a:t> C, except for the “living there securely.”:</a:t>
            </a:r>
          </a:p>
        </p:txBody>
      </p:sp>
      <p:cxnSp>
        <p:nvCxnSpPr>
          <p:cNvPr id="3" name="Straight Connector 2">
            <a:extLst>
              <a:ext uri="{FF2B5EF4-FFF2-40B4-BE49-F238E27FC236}">
                <a16:creationId xmlns:a16="http://schemas.microsoft.com/office/drawing/2014/main" id="{B71A5118-6C34-0796-8D62-715E78350FA6}"/>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2918116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885E6B-F1DF-6CB7-C517-1A5D0A705755}"/>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D84BB433-1AE3-7703-A845-7599254AFD3C}"/>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Signs of the End TimesMtt. 24.3  </a:t>
            </a:r>
          </a:p>
        </p:txBody>
      </p:sp>
      <p:sp>
        <p:nvSpPr>
          <p:cNvPr id="5" name="Rectangle 3">
            <a:extLst>
              <a:ext uri="{FF2B5EF4-FFF2-40B4-BE49-F238E27FC236}">
                <a16:creationId xmlns:a16="http://schemas.microsoft.com/office/drawing/2014/main" id="{7CCFF99A-9AA0-7697-A942-31D3CE5296F3}"/>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Aug22 2026 5786</a:t>
            </a:r>
          </a:p>
        </p:txBody>
      </p:sp>
      <p:sp>
        <p:nvSpPr>
          <p:cNvPr id="6" name="Rectangle 7">
            <a:extLst>
              <a:ext uri="{FF2B5EF4-FFF2-40B4-BE49-F238E27FC236}">
                <a16:creationId xmlns:a16="http://schemas.microsoft.com/office/drawing/2014/main" id="{D608E104-897F-4101-8B7E-5A3CBF7E395B}"/>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63</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3B78919B-6357-68B0-9391-A2728E1C1E81}"/>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D3A5B4BF-98EC-1804-B8FB-7549C4B1A684}"/>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6CED4D02-A2E4-C98F-B8B8-19C526E58573}"/>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0127114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929E26-43A2-9590-AE34-B940548F4F10}"/>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C2A0D6C2-8184-65F6-403E-9A59CDCD630F}"/>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Signs of the End TimesMtt. 24.3  </a:t>
            </a:r>
          </a:p>
        </p:txBody>
      </p:sp>
      <p:sp>
        <p:nvSpPr>
          <p:cNvPr id="5" name="Rectangle 3">
            <a:extLst>
              <a:ext uri="{FF2B5EF4-FFF2-40B4-BE49-F238E27FC236}">
                <a16:creationId xmlns:a16="http://schemas.microsoft.com/office/drawing/2014/main" id="{8D762ED0-079A-92FF-851A-B1D61404C277}"/>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Aug22 2026 5786</a:t>
            </a:r>
          </a:p>
        </p:txBody>
      </p:sp>
      <p:sp>
        <p:nvSpPr>
          <p:cNvPr id="6" name="Rectangle 7">
            <a:extLst>
              <a:ext uri="{FF2B5EF4-FFF2-40B4-BE49-F238E27FC236}">
                <a16:creationId xmlns:a16="http://schemas.microsoft.com/office/drawing/2014/main" id="{1CA7A9C6-217C-E689-FC5B-3A0E30F98EA5}"/>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64</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286905F3-E705-9604-0D0E-93DAACEF2F1C}"/>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0C802211-3C39-C019-24C3-3366DDD16AB9}"/>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E650BFC1-00A8-F33D-9F92-1DBA83F19A68}"/>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8821624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04AA0D-33E8-4779-0FBE-3CFCDCEA07BE}"/>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3A5C555E-21AE-3CF0-DC9F-5E13A9EA7DED}"/>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Signs of the End TimesMtt. 24.3  </a:t>
            </a:r>
          </a:p>
        </p:txBody>
      </p:sp>
      <p:sp>
        <p:nvSpPr>
          <p:cNvPr id="5" name="Rectangle 3">
            <a:extLst>
              <a:ext uri="{FF2B5EF4-FFF2-40B4-BE49-F238E27FC236}">
                <a16:creationId xmlns:a16="http://schemas.microsoft.com/office/drawing/2014/main" id="{BDADBD29-8FCF-C0C6-60D1-ADB9BDC3B3A3}"/>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Aug22 2026 5786</a:t>
            </a:r>
          </a:p>
        </p:txBody>
      </p:sp>
      <p:sp>
        <p:nvSpPr>
          <p:cNvPr id="6" name="Rectangle 7">
            <a:extLst>
              <a:ext uri="{FF2B5EF4-FFF2-40B4-BE49-F238E27FC236}">
                <a16:creationId xmlns:a16="http://schemas.microsoft.com/office/drawing/2014/main" id="{E8FF2C4A-1815-988B-242E-939D20230C1D}"/>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65</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3B1E1919-A6E4-88A0-426A-FE20BD70E3C8}"/>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7E4FA11D-6A89-CA1D-38B5-4AAB71DF653C}"/>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2060E839-97E7-EB98-F514-28223169494A}"/>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1053425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4DB6B9-6242-1B5F-4F20-0147511077C0}"/>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89B57C6E-80D7-3331-20D0-424FF1A97232}"/>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Signs of the End TimesMtt. 24.3  </a:t>
            </a:r>
          </a:p>
        </p:txBody>
      </p:sp>
      <p:sp>
        <p:nvSpPr>
          <p:cNvPr id="5" name="Rectangle 3">
            <a:extLst>
              <a:ext uri="{FF2B5EF4-FFF2-40B4-BE49-F238E27FC236}">
                <a16:creationId xmlns:a16="http://schemas.microsoft.com/office/drawing/2014/main" id="{5973DCD5-333B-DC03-9D02-EA4774C10766}"/>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Aug22 2026 5786</a:t>
            </a:r>
          </a:p>
        </p:txBody>
      </p:sp>
      <p:sp>
        <p:nvSpPr>
          <p:cNvPr id="6" name="Rectangle 7">
            <a:extLst>
              <a:ext uri="{FF2B5EF4-FFF2-40B4-BE49-F238E27FC236}">
                <a16:creationId xmlns:a16="http://schemas.microsoft.com/office/drawing/2014/main" id="{C4B8463B-7F16-9E47-B4CA-A64CAC71865A}"/>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66</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5DCB9F98-405D-124F-CDDC-14F12BC140A5}"/>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E3A6F4FD-C18B-5C3B-8CA9-E348544E0CCB}"/>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4D583F17-CB7A-195C-CC58-62DC805206B9}"/>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6411067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4B90B1-9A73-35AE-0439-3B4FA3982A48}"/>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6DFECDB4-D830-7C35-13D3-BB80F03DE70F}"/>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Signs of the End TimesMtt. 24.3  </a:t>
            </a:r>
          </a:p>
        </p:txBody>
      </p:sp>
      <p:sp>
        <p:nvSpPr>
          <p:cNvPr id="5" name="Rectangle 3">
            <a:extLst>
              <a:ext uri="{FF2B5EF4-FFF2-40B4-BE49-F238E27FC236}">
                <a16:creationId xmlns:a16="http://schemas.microsoft.com/office/drawing/2014/main" id="{D98B5902-CBAF-8279-227C-E4028B5681DE}"/>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Aug22 2026 5786</a:t>
            </a:r>
          </a:p>
        </p:txBody>
      </p:sp>
      <p:sp>
        <p:nvSpPr>
          <p:cNvPr id="6" name="Rectangle 7">
            <a:extLst>
              <a:ext uri="{FF2B5EF4-FFF2-40B4-BE49-F238E27FC236}">
                <a16:creationId xmlns:a16="http://schemas.microsoft.com/office/drawing/2014/main" id="{AF9A3B46-468D-ED50-F793-4B267860F1EF}"/>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67</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504ED9DF-0042-4143-9EA3-1AA3C5030063}"/>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13C54077-EE6F-91CB-17EF-EB16179E1CC1}"/>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EC896F80-A70C-CED3-3F06-DF6FE518BA7A}"/>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84773115"/>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9A5924-8F9D-7DF2-C291-C4086CBE8457}"/>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778314BF-3B72-E39A-207D-84CEF70F5DBD}"/>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Signs of the End TimesMtt. 24.3  </a:t>
            </a:r>
          </a:p>
        </p:txBody>
      </p:sp>
      <p:sp>
        <p:nvSpPr>
          <p:cNvPr id="5" name="Rectangle 3">
            <a:extLst>
              <a:ext uri="{FF2B5EF4-FFF2-40B4-BE49-F238E27FC236}">
                <a16:creationId xmlns:a16="http://schemas.microsoft.com/office/drawing/2014/main" id="{9E6DC2DF-1940-6B14-9478-D837AE60D8CE}"/>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Aug22 2026 5786</a:t>
            </a:r>
          </a:p>
        </p:txBody>
      </p:sp>
      <p:sp>
        <p:nvSpPr>
          <p:cNvPr id="6" name="Rectangle 7">
            <a:extLst>
              <a:ext uri="{FF2B5EF4-FFF2-40B4-BE49-F238E27FC236}">
                <a16:creationId xmlns:a16="http://schemas.microsoft.com/office/drawing/2014/main" id="{A0D60E77-4C3B-41D1-8130-CC47E90B0BCE}"/>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68</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553741B6-6AB2-84EC-E641-1D93DDA51D1F}"/>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826DFF98-35C9-CC3A-119A-F2183942C4AB}"/>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80B0192A-48D6-15D0-9255-3E80F7FE59E1}"/>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3217782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73A113-F4C3-CD4C-45D2-77C03D18A618}"/>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79136EC7-60DE-7387-3F19-EB56601DA0CA}"/>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Signs of the End TimesMtt. 24.3  </a:t>
            </a:r>
          </a:p>
        </p:txBody>
      </p:sp>
      <p:sp>
        <p:nvSpPr>
          <p:cNvPr id="5" name="Rectangle 3">
            <a:extLst>
              <a:ext uri="{FF2B5EF4-FFF2-40B4-BE49-F238E27FC236}">
                <a16:creationId xmlns:a16="http://schemas.microsoft.com/office/drawing/2014/main" id="{254613D4-7233-474E-24B1-DE3E17A350A5}"/>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Aug22 2026 5786</a:t>
            </a:r>
          </a:p>
        </p:txBody>
      </p:sp>
      <p:sp>
        <p:nvSpPr>
          <p:cNvPr id="6" name="Rectangle 7">
            <a:extLst>
              <a:ext uri="{FF2B5EF4-FFF2-40B4-BE49-F238E27FC236}">
                <a16:creationId xmlns:a16="http://schemas.microsoft.com/office/drawing/2014/main" id="{0A1BDE23-9C2D-D8F3-D93C-598D45A04BEE}"/>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69</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2FC3A45A-654A-2DA7-8E0F-21CAF5052D87}"/>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EA8EBC2B-A7B4-2EA9-76A0-0049B397CB15}"/>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354047E6-5B89-91DD-292D-2F99158068A4}"/>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439414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23E7C8-85F0-F2D7-7732-5776707FC4E6}"/>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182AB690-5063-5384-9980-74D487A5293F}"/>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Signs of the End TimesMtt. 24.3  </a:t>
            </a:r>
          </a:p>
        </p:txBody>
      </p:sp>
      <p:sp>
        <p:nvSpPr>
          <p:cNvPr id="5" name="Rectangle 3">
            <a:extLst>
              <a:ext uri="{FF2B5EF4-FFF2-40B4-BE49-F238E27FC236}">
                <a16:creationId xmlns:a16="http://schemas.microsoft.com/office/drawing/2014/main" id="{FC03DF88-D741-B6E4-75F7-CB0A8AE978C8}"/>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Aug22 2026 5786</a:t>
            </a:r>
          </a:p>
        </p:txBody>
      </p:sp>
      <p:sp>
        <p:nvSpPr>
          <p:cNvPr id="6" name="Rectangle 7">
            <a:extLst>
              <a:ext uri="{FF2B5EF4-FFF2-40B4-BE49-F238E27FC236}">
                <a16:creationId xmlns:a16="http://schemas.microsoft.com/office/drawing/2014/main" id="{97210428-B87C-1D61-890E-9645D44312F5}"/>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8E941453-D975-0B06-32D1-4834BDF8F798}"/>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647FB0C1-B200-12B3-C1E8-6665B655221C}"/>
              </a:ext>
            </a:extLst>
          </p:cNvPr>
          <p:cNvSpPr>
            <a:spLocks noGrp="1" noChangeArrowheads="1"/>
          </p:cNvSpPr>
          <p:nvPr>
            <p:ph type="body" idx="1"/>
          </p:nvPr>
        </p:nvSpPr>
        <p:spPr>
          <a:xfrm>
            <a:off x="152400" y="4114800"/>
            <a:ext cx="6553200" cy="4876800"/>
          </a:xfrm>
        </p:spPr>
        <p:txBody>
          <a:bodyPr/>
          <a:lstStyle/>
          <a:p>
            <a:pPr algn="l"/>
            <a:r>
              <a:rPr lang="en-US" altLang="en-US" dirty="0"/>
              <a:t>Electrifying words to the Jewish and Bible believing world in 1967</a:t>
            </a:r>
          </a:p>
        </p:txBody>
      </p:sp>
      <p:cxnSp>
        <p:nvCxnSpPr>
          <p:cNvPr id="3" name="Straight Connector 2">
            <a:extLst>
              <a:ext uri="{FF2B5EF4-FFF2-40B4-BE49-F238E27FC236}">
                <a16:creationId xmlns:a16="http://schemas.microsoft.com/office/drawing/2014/main" id="{B1047495-905E-2DA9-98AB-3F486F9A9103}"/>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31743808"/>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8B374A-0A2D-B2EF-7495-E897D577EBA5}"/>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FF93D4AB-2BDE-5451-4A5B-61A5436FC83F}"/>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Signs of the End TimesMtt. 24.3  </a:t>
            </a:r>
          </a:p>
        </p:txBody>
      </p:sp>
      <p:sp>
        <p:nvSpPr>
          <p:cNvPr id="5" name="Rectangle 3">
            <a:extLst>
              <a:ext uri="{FF2B5EF4-FFF2-40B4-BE49-F238E27FC236}">
                <a16:creationId xmlns:a16="http://schemas.microsoft.com/office/drawing/2014/main" id="{43969BC3-419A-AA4A-CB39-3636E3AF74B7}"/>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Aug22 2026 5786</a:t>
            </a:r>
          </a:p>
        </p:txBody>
      </p:sp>
      <p:sp>
        <p:nvSpPr>
          <p:cNvPr id="6" name="Rectangle 7">
            <a:extLst>
              <a:ext uri="{FF2B5EF4-FFF2-40B4-BE49-F238E27FC236}">
                <a16:creationId xmlns:a16="http://schemas.microsoft.com/office/drawing/2014/main" id="{94C80ADA-1684-BE6E-912E-8A2F52321F16}"/>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70</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7BAF0865-5C6C-78B9-C159-F8BD86D8F9E4}"/>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735B521E-2885-7686-9196-5F8768686A08}"/>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39E0D700-0FF2-4011-7EBA-D445A148291D}"/>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7294186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7ABE83-51D1-CC17-55C4-67D0EB5AE506}"/>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A6C01314-1B8F-E592-92C9-740AD8914B4D}"/>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Signs of the End TimesMtt. 24.3  </a:t>
            </a:r>
          </a:p>
        </p:txBody>
      </p:sp>
      <p:sp>
        <p:nvSpPr>
          <p:cNvPr id="5" name="Rectangle 3">
            <a:extLst>
              <a:ext uri="{FF2B5EF4-FFF2-40B4-BE49-F238E27FC236}">
                <a16:creationId xmlns:a16="http://schemas.microsoft.com/office/drawing/2014/main" id="{0CEF8B58-38E4-237B-953E-796D6B0996BC}"/>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Aug22 2026 5786</a:t>
            </a:r>
          </a:p>
        </p:txBody>
      </p:sp>
      <p:sp>
        <p:nvSpPr>
          <p:cNvPr id="6" name="Rectangle 7">
            <a:extLst>
              <a:ext uri="{FF2B5EF4-FFF2-40B4-BE49-F238E27FC236}">
                <a16:creationId xmlns:a16="http://schemas.microsoft.com/office/drawing/2014/main" id="{C0910ABC-B2D3-74C5-9098-83E7811F43E8}"/>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71</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56B15A0D-E3CA-6392-D831-CD2DD0231750}"/>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48183AA0-0EB5-DBDB-2A0E-6526E864FF0A}"/>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9090BA48-F1E1-0399-39D1-301758D79BA8}"/>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7033818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3BAA1-DB36-0831-AECB-2824D0BCE010}"/>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9D0DBCBD-611A-1C41-35D8-AD2388CE8FB7}"/>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Signs of the End TimesMtt. 24.3  </a:t>
            </a:r>
          </a:p>
        </p:txBody>
      </p:sp>
      <p:sp>
        <p:nvSpPr>
          <p:cNvPr id="5" name="Rectangle 3">
            <a:extLst>
              <a:ext uri="{FF2B5EF4-FFF2-40B4-BE49-F238E27FC236}">
                <a16:creationId xmlns:a16="http://schemas.microsoft.com/office/drawing/2014/main" id="{D4211D3F-FB75-5C3D-DACF-CFE2866B262C}"/>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Aug22 2026 5786</a:t>
            </a:r>
          </a:p>
        </p:txBody>
      </p:sp>
      <p:sp>
        <p:nvSpPr>
          <p:cNvPr id="6" name="Rectangle 7">
            <a:extLst>
              <a:ext uri="{FF2B5EF4-FFF2-40B4-BE49-F238E27FC236}">
                <a16:creationId xmlns:a16="http://schemas.microsoft.com/office/drawing/2014/main" id="{5755A52E-C9A3-B293-299F-4F6EB6171FEE}"/>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72</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84E0F740-58DC-831F-3B18-A0D3F706A6CB}"/>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5279D8E8-48E2-BE39-395E-8495EB928DA9}"/>
              </a:ext>
            </a:extLst>
          </p:cNvPr>
          <p:cNvSpPr>
            <a:spLocks noGrp="1" noChangeArrowheads="1"/>
          </p:cNvSpPr>
          <p:nvPr>
            <p:ph type="body" idx="1"/>
          </p:nvPr>
        </p:nvSpPr>
        <p:spPr>
          <a:xfrm>
            <a:off x="152400" y="4114800"/>
            <a:ext cx="6553200" cy="4876800"/>
          </a:xfrm>
        </p:spPr>
        <p:txBody>
          <a:bodyPr/>
          <a:lstStyle/>
          <a:p>
            <a:pPr algn="l"/>
            <a:r>
              <a:rPr lang="en-US" altLang="en-US" dirty="0"/>
              <a:t>https://lcaction.org/detail/260813-sharia-invades-america</a:t>
            </a:r>
          </a:p>
        </p:txBody>
      </p:sp>
      <p:cxnSp>
        <p:nvCxnSpPr>
          <p:cNvPr id="3" name="Straight Connector 2">
            <a:extLst>
              <a:ext uri="{FF2B5EF4-FFF2-40B4-BE49-F238E27FC236}">
                <a16:creationId xmlns:a16="http://schemas.microsoft.com/office/drawing/2014/main" id="{CFF66FD6-D44B-CD15-BC6A-FFC8336FFE92}"/>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17430849"/>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AF8E82-EACB-472E-71F8-B1317FBE3567}"/>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C0CAF12E-BED2-02DA-1E61-1A6BBF3E4119}"/>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dirty="0">
                <a:ln>
                  <a:noFill/>
                </a:ln>
                <a:effectLst/>
                <a:uLnTx/>
                <a:uFillTx/>
                <a:latin typeface="Arial" charset="0"/>
                <a:ea typeface="+mn-ea"/>
                <a:cs typeface="Arial" charset="0"/>
              </a:rPr>
              <a:t>Signs of the End </a:t>
            </a:r>
            <a:r>
              <a:rPr kumimoji="0" lang="en-US" altLang="en-US" sz="1200" b="0" i="0" u="none" strike="noStrike" kern="1200" cap="none" spc="0" normalizeH="0" baseline="0" noProof="0" dirty="0" err="1">
                <a:ln>
                  <a:noFill/>
                </a:ln>
                <a:effectLst/>
                <a:uLnTx/>
                <a:uFillTx/>
                <a:latin typeface="Arial" charset="0"/>
                <a:ea typeface="+mn-ea"/>
                <a:cs typeface="Arial" charset="0"/>
              </a:rPr>
              <a:t>TimesMtt</a:t>
            </a:r>
            <a:r>
              <a:rPr kumimoji="0" lang="en-US" altLang="en-US" sz="1200" b="0" i="0" u="none" strike="noStrike" kern="1200" cap="none" spc="0" normalizeH="0" baseline="0" noProof="0" dirty="0">
                <a:ln>
                  <a:noFill/>
                </a:ln>
                <a:effectLst/>
                <a:uLnTx/>
                <a:uFillTx/>
                <a:latin typeface="Arial" charset="0"/>
                <a:ea typeface="+mn-ea"/>
                <a:cs typeface="Arial" charset="0"/>
              </a:rPr>
              <a:t>. 24.3  </a:t>
            </a:r>
          </a:p>
        </p:txBody>
      </p:sp>
      <p:sp>
        <p:nvSpPr>
          <p:cNvPr id="5" name="Rectangle 3">
            <a:extLst>
              <a:ext uri="{FF2B5EF4-FFF2-40B4-BE49-F238E27FC236}">
                <a16:creationId xmlns:a16="http://schemas.microsoft.com/office/drawing/2014/main" id="{CA99275F-AED5-EE0D-1BC6-5A8F5165A070}"/>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effectLst/>
                <a:uLnTx/>
                <a:uFillTx/>
                <a:latin typeface="Arial" charset="0"/>
                <a:ea typeface="+mn-ea"/>
                <a:cs typeface="Arial" charset="0"/>
              </a:rPr>
              <a:t>Aug22 2026 5786</a:t>
            </a:r>
          </a:p>
        </p:txBody>
      </p:sp>
      <p:sp>
        <p:nvSpPr>
          <p:cNvPr id="6" name="Rectangle 7">
            <a:extLst>
              <a:ext uri="{FF2B5EF4-FFF2-40B4-BE49-F238E27FC236}">
                <a16:creationId xmlns:a16="http://schemas.microsoft.com/office/drawing/2014/main" id="{1BA7691A-7FC0-4612-9234-F0FE1261C79E}"/>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73</a:t>
            </a:fld>
            <a:endParaRPr kumimoji="0" lang="en-US" altLang="en-US" sz="1200" b="0" i="0" u="none" strike="noStrike" kern="1200" cap="none" spc="0" normalizeH="0" baseline="0" noProof="0">
              <a:ln>
                <a:noFill/>
              </a:ln>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F46B0BF2-D83F-2FD7-1E60-07D0E18918F4}"/>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D880CA09-8205-08C6-AC4F-C6EEAF9CD58E}"/>
              </a:ext>
            </a:extLst>
          </p:cNvPr>
          <p:cNvSpPr>
            <a:spLocks noGrp="1" noChangeArrowheads="1"/>
          </p:cNvSpPr>
          <p:nvPr>
            <p:ph type="body" idx="1"/>
          </p:nvPr>
        </p:nvSpPr>
        <p:spPr>
          <a:xfrm>
            <a:off x="152400" y="4114800"/>
            <a:ext cx="6553200" cy="4876800"/>
          </a:xfrm>
        </p:spPr>
        <p:txBody>
          <a:bodyPr/>
          <a:lstStyle/>
          <a:p>
            <a:pPr algn="l"/>
            <a:r>
              <a:rPr lang="en-US" altLang="en-US" dirty="0"/>
              <a:t>Born again, filled with the Spirit, given to prayer and praise!!  Reconciliation!!</a:t>
            </a:r>
          </a:p>
        </p:txBody>
      </p:sp>
      <p:cxnSp>
        <p:nvCxnSpPr>
          <p:cNvPr id="3" name="Straight Connector 2">
            <a:extLst>
              <a:ext uri="{FF2B5EF4-FFF2-40B4-BE49-F238E27FC236}">
                <a16:creationId xmlns:a16="http://schemas.microsoft.com/office/drawing/2014/main" id="{C236340E-CBC8-D6E2-C304-546008445A7D}"/>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87861467"/>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97DDBE-7323-5C20-1088-2D3677764F7F}"/>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5B303965-966B-044F-D01B-F84783B78542}"/>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Signs of the End TimesMtt. 24.3  </a:t>
            </a:r>
          </a:p>
        </p:txBody>
      </p:sp>
      <p:sp>
        <p:nvSpPr>
          <p:cNvPr id="5" name="Rectangle 3">
            <a:extLst>
              <a:ext uri="{FF2B5EF4-FFF2-40B4-BE49-F238E27FC236}">
                <a16:creationId xmlns:a16="http://schemas.microsoft.com/office/drawing/2014/main" id="{4DB5E332-4A56-267B-D1DF-1B74C4CA04F7}"/>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Aug22 2026 5786</a:t>
            </a:r>
          </a:p>
        </p:txBody>
      </p:sp>
      <p:sp>
        <p:nvSpPr>
          <p:cNvPr id="6" name="Rectangle 7">
            <a:extLst>
              <a:ext uri="{FF2B5EF4-FFF2-40B4-BE49-F238E27FC236}">
                <a16:creationId xmlns:a16="http://schemas.microsoft.com/office/drawing/2014/main" id="{05FBC941-C6B1-DCAC-5DD3-2370A5A7AA4C}"/>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74</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E9494DDD-CBC3-8180-F2B8-D41815A4871D}"/>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FE9C487C-8470-592A-1089-84A25EB9D991}"/>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151A3D18-7116-4E65-5301-1B9671160F61}"/>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49479015"/>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310DBF-93DF-F9A5-DFEB-6926E1CF27F5}"/>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151F0129-E3FF-5BD4-4B5F-F717F40C38DD}"/>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Signs of the End TimesMtt. 24.3  </a:t>
            </a:r>
          </a:p>
        </p:txBody>
      </p:sp>
      <p:sp>
        <p:nvSpPr>
          <p:cNvPr id="5" name="Rectangle 3">
            <a:extLst>
              <a:ext uri="{FF2B5EF4-FFF2-40B4-BE49-F238E27FC236}">
                <a16:creationId xmlns:a16="http://schemas.microsoft.com/office/drawing/2014/main" id="{FAA7A2A3-4A4E-A032-DDA0-23120B8F9182}"/>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Aug22 2026 5786</a:t>
            </a:r>
          </a:p>
        </p:txBody>
      </p:sp>
      <p:sp>
        <p:nvSpPr>
          <p:cNvPr id="6" name="Rectangle 7">
            <a:extLst>
              <a:ext uri="{FF2B5EF4-FFF2-40B4-BE49-F238E27FC236}">
                <a16:creationId xmlns:a16="http://schemas.microsoft.com/office/drawing/2014/main" id="{E0266A4E-3942-A65C-4BBA-79F2F4A23FC6}"/>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75</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915F92FE-1975-F824-3762-7399B37D6854}"/>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16C4B5C9-2D6F-0C92-8B7C-E914B9A5DBCC}"/>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CCB4B337-946F-628D-066B-A02220DB17B1}"/>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575047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4B80DE-18FA-F87F-C859-41F80E0D736F}"/>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30AA0BEC-3284-6597-00D9-9A9CACF780A7}"/>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Signs of the End TimesMtt. 24.3  </a:t>
            </a:r>
          </a:p>
        </p:txBody>
      </p:sp>
      <p:sp>
        <p:nvSpPr>
          <p:cNvPr id="5" name="Rectangle 3">
            <a:extLst>
              <a:ext uri="{FF2B5EF4-FFF2-40B4-BE49-F238E27FC236}">
                <a16:creationId xmlns:a16="http://schemas.microsoft.com/office/drawing/2014/main" id="{7A412EFD-541A-C509-1C49-CF03DDBBC07B}"/>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Aug22 2026 5786</a:t>
            </a:r>
          </a:p>
        </p:txBody>
      </p:sp>
      <p:sp>
        <p:nvSpPr>
          <p:cNvPr id="6" name="Rectangle 7">
            <a:extLst>
              <a:ext uri="{FF2B5EF4-FFF2-40B4-BE49-F238E27FC236}">
                <a16:creationId xmlns:a16="http://schemas.microsoft.com/office/drawing/2014/main" id="{2131D6B5-0CA1-7493-24FA-49072B605B42}"/>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8</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4F4F360E-2AC0-4502-FBEF-03ECB1CC794B}"/>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04607AC4-2619-E64F-E18C-4E8EA4C6C3D0}"/>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33F8B541-83C9-3560-C03A-A0130D24AEE4}"/>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22987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B9493-DE14-58A2-AFE2-7A297BB1413C}"/>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8B800FA1-B6E5-57A9-582A-8461AFFD39B1}"/>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Signs of the End TimesMtt. 24.3  </a:t>
            </a:r>
          </a:p>
        </p:txBody>
      </p:sp>
      <p:sp>
        <p:nvSpPr>
          <p:cNvPr id="5" name="Rectangle 3">
            <a:extLst>
              <a:ext uri="{FF2B5EF4-FFF2-40B4-BE49-F238E27FC236}">
                <a16:creationId xmlns:a16="http://schemas.microsoft.com/office/drawing/2014/main" id="{85774677-1B42-6336-52D9-E30695B75318}"/>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Aug22 2026 5786</a:t>
            </a:r>
          </a:p>
        </p:txBody>
      </p:sp>
      <p:sp>
        <p:nvSpPr>
          <p:cNvPr id="6" name="Rectangle 7">
            <a:extLst>
              <a:ext uri="{FF2B5EF4-FFF2-40B4-BE49-F238E27FC236}">
                <a16:creationId xmlns:a16="http://schemas.microsoft.com/office/drawing/2014/main" id="{E2457290-CB25-9E1A-7292-52B304C23386}"/>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4543466F-AC87-90AC-7C6E-121518FCC457}"/>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D7C3F8EE-F840-C60D-A646-DD0186AC734C}"/>
              </a:ext>
            </a:extLst>
          </p:cNvPr>
          <p:cNvSpPr>
            <a:spLocks noGrp="1" noChangeArrowheads="1"/>
          </p:cNvSpPr>
          <p:nvPr>
            <p:ph type="body" idx="1"/>
          </p:nvPr>
        </p:nvSpPr>
        <p:spPr>
          <a:xfrm>
            <a:off x="152400" y="4114800"/>
            <a:ext cx="6553200" cy="4876800"/>
          </a:xfrm>
        </p:spPr>
        <p:txBody>
          <a:bodyPr/>
          <a:lstStyle/>
          <a:p>
            <a:pPr algn="l"/>
            <a:r>
              <a:rPr lang="en-US" altLang="en-US" sz="1000" dirty="0"/>
              <a:t>https://upload.wikimedia.org/wikipedia/commons/thumb/6/62/%D7%A6%D7%A0%D7%97%D7%A0%D7%99%D7%9D_%D7%91%D7%9B%D7%95%D7%AA%D7%9C_%D7%94%D7%9E%D7%A2%D7%A8%D7%91%D7%99.jpg/960px-%D7%A6%D7%A0%D7%97%D7%A0%D7%99%D7%9D_%D7%91%D7%9B%D7%95%D7%AA%D7%9C_%D7%94%D7%9E%D7%A2%D7%A8%D7%91%D7%99.jpg?utm_source=en.wikipedia.org&amp;utm_campaign=imageinfo&amp;utm_content=thumbnail</a:t>
            </a:r>
          </a:p>
        </p:txBody>
      </p:sp>
      <p:cxnSp>
        <p:nvCxnSpPr>
          <p:cNvPr id="3" name="Straight Connector 2">
            <a:extLst>
              <a:ext uri="{FF2B5EF4-FFF2-40B4-BE49-F238E27FC236}">
                <a16:creationId xmlns:a16="http://schemas.microsoft.com/office/drawing/2014/main" id="{337430DD-A29B-1E4E-09B3-D2A5FE9E3808}"/>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518745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57350" y="3348021"/>
            <a:ext cx="6858000" cy="1231118"/>
          </a:xfrm>
        </p:spPr>
        <p:txBody>
          <a:bodyPr wrap="none" anchor="t">
            <a:normAutofit/>
          </a:bodyPr>
          <a:lstStyle>
            <a:lvl1pPr algn="r">
              <a:defRPr sz="7200" b="0" spc="-225">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1657349" y="2770782"/>
            <a:ext cx="6858000" cy="565519"/>
          </a:xfrm>
        </p:spPr>
        <p:txBody>
          <a:bodyPr anchor="b">
            <a:normAutofit/>
          </a:bodyPr>
          <a:lstStyle>
            <a:lvl1pPr marL="0" indent="0" algn="r">
              <a:buNone/>
              <a:defRPr sz="24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endParaRPr lang="en-US" altLang="en-US">
              <a:solidFill>
                <a:srgbClr val="000000"/>
              </a:solidFill>
            </a:endParaRPr>
          </a:p>
        </p:txBody>
      </p:sp>
      <p:sp>
        <p:nvSpPr>
          <p:cNvPr id="8" name="Footer Placeholder 7"/>
          <p:cNvSpPr>
            <a:spLocks noGrp="1"/>
          </p:cNvSpPr>
          <p:nvPr>
            <p:ph type="ftr" sz="quarter" idx="11"/>
          </p:nvPr>
        </p:nvSpPr>
        <p:spPr/>
        <p:txBody>
          <a:bodyPr/>
          <a:lstStyle/>
          <a:p>
            <a:endParaRPr lang="en-US" altLang="en-US">
              <a:solidFill>
                <a:srgbClr val="000000"/>
              </a:solidFill>
            </a:endParaRPr>
          </a:p>
        </p:txBody>
      </p:sp>
      <p:sp>
        <p:nvSpPr>
          <p:cNvPr id="9" name="Slide Number Placeholder 8"/>
          <p:cNvSpPr>
            <a:spLocks noGrp="1"/>
          </p:cNvSpPr>
          <p:nvPr>
            <p:ph type="sldNum" sz="quarter" idx="12"/>
          </p:nvPr>
        </p:nvSpPr>
        <p:spPr/>
        <p:txBody>
          <a:bodyPr/>
          <a:lstStyle/>
          <a:p>
            <a:fld id="{B26EB06D-C9AC-4BAA-90E1-11627B68CA46}"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4087827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275370"/>
            <a:ext cx="7886700" cy="614516"/>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29841" y="740569"/>
            <a:ext cx="7886700" cy="253480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29841" y="3889887"/>
            <a:ext cx="7885509" cy="511854"/>
          </a:xfrm>
        </p:spPr>
        <p:txBody>
          <a:bodyPr/>
          <a:lstStyle>
            <a:lvl1pPr marL="0" indent="0">
              <a:buNone/>
              <a:defRPr sz="12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solidFill>
                <a:srgbClr val="000000"/>
              </a:solidFill>
            </a:endParaRPr>
          </a:p>
        </p:txBody>
      </p:sp>
      <p:sp>
        <p:nvSpPr>
          <p:cNvPr id="6" name="Footer Placeholder 5"/>
          <p:cNvSpPr>
            <a:spLocks noGrp="1"/>
          </p:cNvSpPr>
          <p:nvPr>
            <p:ph type="ftr" sz="quarter" idx="11"/>
          </p:nvPr>
        </p:nvSpPr>
        <p:spPr/>
        <p:txBody>
          <a:bodyPr/>
          <a:lstStyle/>
          <a:p>
            <a:endParaRPr lang="en-US" altLang="en-US">
              <a:solidFill>
                <a:srgbClr val="000000"/>
              </a:solidFill>
            </a:endParaRPr>
          </a:p>
        </p:txBody>
      </p:sp>
      <p:sp>
        <p:nvSpPr>
          <p:cNvPr id="7" name="Slide Number Placeholder 6"/>
          <p:cNvSpPr>
            <a:spLocks noGrp="1"/>
          </p:cNvSpPr>
          <p:nvPr>
            <p:ph type="sldNum" sz="quarter" idx="12"/>
          </p:nvPr>
        </p:nvSpPr>
        <p:spPr/>
        <p:txBody>
          <a:bodyPr/>
          <a:lstStyle/>
          <a:p>
            <a:fld id="{2B47646A-D41E-4824-8B47-F94474723556}"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4285988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2650758"/>
          </a:xfrm>
        </p:spPr>
        <p:txBody>
          <a:bodyPr anchor="ctr"/>
          <a:lstStyle>
            <a:lvl1pPr>
              <a:defRPr sz="2400"/>
            </a:lvl1pPr>
          </a:lstStyle>
          <a:p>
            <a:r>
              <a:rPr lang="en-US"/>
              <a:t>Click to edit Master title style</a:t>
            </a:r>
            <a:endParaRPr lang="en-US" dirty="0"/>
          </a:p>
        </p:txBody>
      </p:sp>
      <p:sp>
        <p:nvSpPr>
          <p:cNvPr id="4" name="Text Placeholder 3"/>
          <p:cNvSpPr>
            <a:spLocks noGrp="1"/>
          </p:cNvSpPr>
          <p:nvPr>
            <p:ph type="body" sz="half" idx="2"/>
          </p:nvPr>
        </p:nvSpPr>
        <p:spPr>
          <a:xfrm>
            <a:off x="629841" y="3367049"/>
            <a:ext cx="7885509" cy="1126370"/>
          </a:xfrm>
        </p:spPr>
        <p:txBody>
          <a:bodyPr anchor="ct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solidFill>
                <a:srgbClr val="000000"/>
              </a:solidFill>
            </a:endParaRPr>
          </a:p>
        </p:txBody>
      </p:sp>
      <p:sp>
        <p:nvSpPr>
          <p:cNvPr id="6" name="Footer Placeholder 5"/>
          <p:cNvSpPr>
            <a:spLocks noGrp="1"/>
          </p:cNvSpPr>
          <p:nvPr>
            <p:ph type="ftr" sz="quarter" idx="11"/>
          </p:nvPr>
        </p:nvSpPr>
        <p:spPr/>
        <p:txBody>
          <a:bodyPr/>
          <a:lstStyle/>
          <a:p>
            <a:endParaRPr lang="en-US" altLang="en-US">
              <a:solidFill>
                <a:srgbClr val="000000"/>
              </a:solidFill>
            </a:endParaRPr>
          </a:p>
        </p:txBody>
      </p:sp>
      <p:sp>
        <p:nvSpPr>
          <p:cNvPr id="7" name="Slide Number Placeholder 6"/>
          <p:cNvSpPr>
            <a:spLocks noGrp="1"/>
          </p:cNvSpPr>
          <p:nvPr>
            <p:ph type="sldNum" sz="quarter" idx="12"/>
          </p:nvPr>
        </p:nvSpPr>
        <p:spPr/>
        <p:txBody>
          <a:bodyPr/>
          <a:lstStyle/>
          <a:p>
            <a:fld id="{2B47646A-D41E-4824-8B47-F94474723556}"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6834712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84659" y="273844"/>
            <a:ext cx="6977064" cy="2244678"/>
          </a:xfrm>
        </p:spPr>
        <p:txBody>
          <a:bodyPr anchor="ctr"/>
          <a:lstStyle>
            <a:lvl1pPr>
              <a:defRPr sz="3300"/>
            </a:lvl1pPr>
          </a:lstStyle>
          <a:p>
            <a:r>
              <a:rPr lang="en-US"/>
              <a:t>Click to edit Master title style</a:t>
            </a:r>
            <a:endParaRPr lang="en-US" dirty="0"/>
          </a:p>
        </p:txBody>
      </p:sp>
      <p:sp>
        <p:nvSpPr>
          <p:cNvPr id="12" name="Text Placeholder 3"/>
          <p:cNvSpPr>
            <a:spLocks noGrp="1"/>
          </p:cNvSpPr>
          <p:nvPr>
            <p:ph type="body" sz="half" idx="13"/>
          </p:nvPr>
        </p:nvSpPr>
        <p:spPr>
          <a:xfrm>
            <a:off x="1290484" y="2524168"/>
            <a:ext cx="6564224" cy="411726"/>
          </a:xfrm>
        </p:spPr>
        <p:txBody>
          <a:bodyPr anchor="t">
            <a:normAutofit/>
          </a:bodyPr>
          <a:lstStyle>
            <a:lvl1pPr marL="0" indent="0">
              <a:buNone/>
              <a:defRPr sz="105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4" name="Text Placeholder 3"/>
          <p:cNvSpPr>
            <a:spLocks noGrp="1"/>
          </p:cNvSpPr>
          <p:nvPr>
            <p:ph type="body" sz="half" idx="2"/>
          </p:nvPr>
        </p:nvSpPr>
        <p:spPr>
          <a:xfrm>
            <a:off x="628650" y="3376297"/>
            <a:ext cx="7884318" cy="1117122"/>
          </a:xfrm>
        </p:spPr>
        <p:txBody>
          <a:bodyPr anchor="ctr">
            <a:normAutofit/>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solidFill>
                <a:srgbClr val="000000"/>
              </a:solidFill>
            </a:endParaRPr>
          </a:p>
        </p:txBody>
      </p:sp>
      <p:sp>
        <p:nvSpPr>
          <p:cNvPr id="6" name="Footer Placeholder 5"/>
          <p:cNvSpPr>
            <a:spLocks noGrp="1"/>
          </p:cNvSpPr>
          <p:nvPr>
            <p:ph type="ftr" sz="quarter" idx="11"/>
          </p:nvPr>
        </p:nvSpPr>
        <p:spPr/>
        <p:txBody>
          <a:bodyPr/>
          <a:lstStyle/>
          <a:p>
            <a:endParaRPr lang="en-US" altLang="en-US">
              <a:solidFill>
                <a:srgbClr val="000000"/>
              </a:solidFill>
            </a:endParaRPr>
          </a:p>
        </p:txBody>
      </p:sp>
      <p:sp>
        <p:nvSpPr>
          <p:cNvPr id="7" name="Slide Number Placeholder 6"/>
          <p:cNvSpPr>
            <a:spLocks noGrp="1"/>
          </p:cNvSpPr>
          <p:nvPr>
            <p:ph type="sldNum" sz="quarter" idx="12"/>
          </p:nvPr>
        </p:nvSpPr>
        <p:spPr/>
        <p:txBody>
          <a:bodyPr/>
          <a:lstStyle/>
          <a:p>
            <a:fld id="{2B47646A-D41E-4824-8B47-F94474723556}" type="slidenum">
              <a:rPr lang="en-US" altLang="en-US" smtClean="0">
                <a:solidFill>
                  <a:srgbClr val="000000"/>
                </a:solidFill>
              </a:rPr>
              <a:pPr/>
              <a:t>‹#›</a:t>
            </a:fld>
            <a:endParaRPr lang="en-US" altLang="en-US">
              <a:solidFill>
                <a:srgbClr val="000000"/>
              </a:solidFill>
            </a:endParaRPr>
          </a:p>
        </p:txBody>
      </p:sp>
      <p:sp>
        <p:nvSpPr>
          <p:cNvPr id="9" name="TextBox 8"/>
          <p:cNvSpPr txBox="1"/>
          <p:nvPr/>
        </p:nvSpPr>
        <p:spPr>
          <a:xfrm>
            <a:off x="833283" y="590118"/>
            <a:ext cx="457200" cy="438582"/>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6000" dirty="0">
                <a:solidFill>
                  <a:schemeClr val="tx1"/>
                </a:solidFill>
                <a:effectLst/>
              </a:rPr>
              <a:t>“</a:t>
            </a:r>
          </a:p>
        </p:txBody>
      </p:sp>
      <p:sp>
        <p:nvSpPr>
          <p:cNvPr id="10" name="TextBox 9"/>
          <p:cNvSpPr txBox="1"/>
          <p:nvPr/>
        </p:nvSpPr>
        <p:spPr>
          <a:xfrm>
            <a:off x="7828359" y="2057400"/>
            <a:ext cx="457200" cy="438582"/>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6000" dirty="0">
                <a:solidFill>
                  <a:schemeClr val="tx1"/>
                </a:solidFill>
                <a:effectLst/>
              </a:rPr>
              <a:t>”</a:t>
            </a:r>
          </a:p>
        </p:txBody>
      </p:sp>
    </p:spTree>
    <p:extLst>
      <p:ext uri="{BB962C8B-B14F-4D97-AF65-F5344CB8AC3E}">
        <p14:creationId xmlns:p14="http://schemas.microsoft.com/office/powerpoint/2010/main" val="17600458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29841" y="1745226"/>
            <a:ext cx="7886700" cy="1883876"/>
          </a:xfrm>
        </p:spPr>
        <p:txBody>
          <a:bodyPr anchor="b">
            <a:normAutofit/>
          </a:bodyPr>
          <a:lstStyle>
            <a:lvl1pPr>
              <a:defRPr sz="4050"/>
            </a:lvl1pPr>
          </a:lstStyle>
          <a:p>
            <a:r>
              <a:rPr lang="en-US"/>
              <a:t>Click to edit Master title style</a:t>
            </a:r>
            <a:endParaRPr lang="en-US" dirty="0"/>
          </a:p>
        </p:txBody>
      </p:sp>
      <p:sp>
        <p:nvSpPr>
          <p:cNvPr id="4" name="Text Placeholder 3"/>
          <p:cNvSpPr>
            <a:spLocks noGrp="1"/>
          </p:cNvSpPr>
          <p:nvPr>
            <p:ph type="body" sz="half" idx="2"/>
          </p:nvPr>
        </p:nvSpPr>
        <p:spPr>
          <a:xfrm>
            <a:off x="629841" y="3637936"/>
            <a:ext cx="7885509" cy="855483"/>
          </a:xfrm>
        </p:spPr>
        <p:txBody>
          <a:bodyPr anchor="t"/>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solidFill>
                <a:srgbClr val="000000"/>
              </a:solidFill>
            </a:endParaRPr>
          </a:p>
        </p:txBody>
      </p:sp>
      <p:sp>
        <p:nvSpPr>
          <p:cNvPr id="6" name="Footer Placeholder 5"/>
          <p:cNvSpPr>
            <a:spLocks noGrp="1"/>
          </p:cNvSpPr>
          <p:nvPr>
            <p:ph type="ftr" sz="quarter" idx="11"/>
          </p:nvPr>
        </p:nvSpPr>
        <p:spPr/>
        <p:txBody>
          <a:bodyPr/>
          <a:lstStyle/>
          <a:p>
            <a:endParaRPr lang="en-US" altLang="en-US">
              <a:solidFill>
                <a:srgbClr val="000000"/>
              </a:solidFill>
            </a:endParaRPr>
          </a:p>
        </p:txBody>
      </p:sp>
      <p:sp>
        <p:nvSpPr>
          <p:cNvPr id="7" name="Slide Number Placeholder 6"/>
          <p:cNvSpPr>
            <a:spLocks noGrp="1"/>
          </p:cNvSpPr>
          <p:nvPr>
            <p:ph type="sldNum" sz="quarter" idx="12"/>
          </p:nvPr>
        </p:nvSpPr>
        <p:spPr/>
        <p:txBody>
          <a:bodyPr/>
          <a:lstStyle/>
          <a:p>
            <a:fld id="{2B47646A-D41E-4824-8B47-F94474723556}"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1744428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628650" y="273844"/>
            <a:ext cx="7886700" cy="994172"/>
          </a:xfrm>
        </p:spPr>
        <p:txBody>
          <a:bodyPr/>
          <a:lstStyle/>
          <a:p>
            <a:r>
              <a:rPr lang="en-US"/>
              <a:t>Click to edit Master title style</a:t>
            </a:r>
            <a:endParaRPr lang="en-US" dirty="0"/>
          </a:p>
        </p:txBody>
      </p:sp>
      <p:sp>
        <p:nvSpPr>
          <p:cNvPr id="7" name="Text Placeholder 2"/>
          <p:cNvSpPr>
            <a:spLocks noGrp="1"/>
          </p:cNvSpPr>
          <p:nvPr>
            <p:ph type="body" idx="1"/>
          </p:nvPr>
        </p:nvSpPr>
        <p:spPr>
          <a:xfrm>
            <a:off x="1002961" y="1414462"/>
            <a:ext cx="2210150" cy="432197"/>
          </a:xfrm>
        </p:spPr>
        <p:txBody>
          <a:bodyPr anchor="b">
            <a:noAutofit/>
          </a:bodyPr>
          <a:lstStyle>
            <a:lvl1pPr marL="0" indent="0">
              <a:buNone/>
              <a:defRPr sz="18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8" name="Text Placeholder 3"/>
          <p:cNvSpPr>
            <a:spLocks noGrp="1"/>
          </p:cNvSpPr>
          <p:nvPr>
            <p:ph type="body" sz="half" idx="15"/>
          </p:nvPr>
        </p:nvSpPr>
        <p:spPr>
          <a:xfrm>
            <a:off x="1017598" y="1928812"/>
            <a:ext cx="2195513" cy="2692004"/>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9" name="Text Placeholder 4"/>
          <p:cNvSpPr>
            <a:spLocks noGrp="1"/>
          </p:cNvSpPr>
          <p:nvPr>
            <p:ph type="body" sz="quarter" idx="3"/>
          </p:nvPr>
        </p:nvSpPr>
        <p:spPr>
          <a:xfrm>
            <a:off x="3440996" y="1414462"/>
            <a:ext cx="2202181" cy="432197"/>
          </a:xfrm>
        </p:spPr>
        <p:txBody>
          <a:bodyPr vert="horz" lIns="91440" tIns="45720" rIns="91440" bIns="45720" rtlCol="0" anchor="b">
            <a:noAutofit/>
          </a:bodyPr>
          <a:lstStyle>
            <a:lvl1pPr>
              <a:buNone/>
              <a:defRPr lang="en-US" sz="18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10" name="Text Placeholder 3"/>
          <p:cNvSpPr>
            <a:spLocks noGrp="1"/>
          </p:cNvSpPr>
          <p:nvPr>
            <p:ph type="body" sz="half" idx="16"/>
          </p:nvPr>
        </p:nvSpPr>
        <p:spPr>
          <a:xfrm>
            <a:off x="3433081" y="1928812"/>
            <a:ext cx="2210096" cy="2692004"/>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11" name="Text Placeholder 4"/>
          <p:cNvSpPr>
            <a:spLocks noGrp="1"/>
          </p:cNvSpPr>
          <p:nvPr>
            <p:ph type="body" sz="quarter" idx="13"/>
          </p:nvPr>
        </p:nvSpPr>
        <p:spPr>
          <a:xfrm>
            <a:off x="5871777" y="1414462"/>
            <a:ext cx="2199085" cy="432197"/>
          </a:xfrm>
        </p:spPr>
        <p:txBody>
          <a:bodyPr vert="horz" lIns="91440" tIns="45720" rIns="91440" bIns="45720" rtlCol="0" anchor="b">
            <a:noAutofit/>
          </a:bodyPr>
          <a:lstStyle>
            <a:lvl1pPr>
              <a:buNone/>
              <a:defRPr lang="en-US" sz="18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12" name="Text Placeholder 3"/>
          <p:cNvSpPr>
            <a:spLocks noGrp="1"/>
          </p:cNvSpPr>
          <p:nvPr>
            <p:ph type="body" sz="half" idx="17"/>
          </p:nvPr>
        </p:nvSpPr>
        <p:spPr>
          <a:xfrm>
            <a:off x="5871777" y="1928812"/>
            <a:ext cx="2199085" cy="2692004"/>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3" name="Date Placeholder 2"/>
          <p:cNvSpPr>
            <a:spLocks noGrp="1"/>
          </p:cNvSpPr>
          <p:nvPr>
            <p:ph type="dt" sz="half" idx="10"/>
          </p:nvPr>
        </p:nvSpPr>
        <p:spPr/>
        <p:txBody>
          <a:bodyPr/>
          <a:lstStyle/>
          <a:p>
            <a:endParaRPr lang="en-US" altLang="en-US">
              <a:solidFill>
                <a:srgbClr val="000000"/>
              </a:solidFill>
            </a:endParaRPr>
          </a:p>
        </p:txBody>
      </p:sp>
      <p:sp>
        <p:nvSpPr>
          <p:cNvPr id="4" name="Footer Placeholder 3"/>
          <p:cNvSpPr>
            <a:spLocks noGrp="1"/>
          </p:cNvSpPr>
          <p:nvPr>
            <p:ph type="ftr" sz="quarter" idx="11"/>
          </p:nvPr>
        </p:nvSpPr>
        <p:spPr/>
        <p:txBody>
          <a:bodyPr/>
          <a:lstStyle/>
          <a:p>
            <a:endParaRPr lang="en-US" altLang="en-US">
              <a:solidFill>
                <a:srgbClr val="000000"/>
              </a:solidFill>
            </a:endParaRPr>
          </a:p>
        </p:txBody>
      </p:sp>
      <p:sp>
        <p:nvSpPr>
          <p:cNvPr id="5" name="Slide Number Placeholder 4"/>
          <p:cNvSpPr>
            <a:spLocks noGrp="1"/>
          </p:cNvSpPr>
          <p:nvPr>
            <p:ph type="sldNum" sz="quarter" idx="12"/>
          </p:nvPr>
        </p:nvSpPr>
        <p:spPr/>
        <p:txBody>
          <a:bodyPr/>
          <a:lstStyle/>
          <a:p>
            <a:fld id="{2B47646A-D41E-4824-8B47-F94474723556}"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0336455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628650" y="273844"/>
            <a:ext cx="7886700" cy="99417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99064" y="3223127"/>
            <a:ext cx="2205038" cy="432197"/>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0" name="Picture Placeholder 2"/>
          <p:cNvSpPr>
            <a:spLocks noGrp="1" noChangeAspect="1"/>
          </p:cNvSpPr>
          <p:nvPr>
            <p:ph type="pic" idx="15"/>
          </p:nvPr>
        </p:nvSpPr>
        <p:spPr>
          <a:xfrm>
            <a:off x="999064" y="1692266"/>
            <a:ext cx="2205038" cy="1143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1" name="Text Placeholder 3"/>
          <p:cNvSpPr>
            <a:spLocks noGrp="1"/>
          </p:cNvSpPr>
          <p:nvPr>
            <p:ph type="body" sz="half" idx="18"/>
          </p:nvPr>
        </p:nvSpPr>
        <p:spPr>
          <a:xfrm>
            <a:off x="999064" y="3655324"/>
            <a:ext cx="2205038" cy="494392"/>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22" name="Text Placeholder 4"/>
          <p:cNvSpPr>
            <a:spLocks noGrp="1"/>
          </p:cNvSpPr>
          <p:nvPr>
            <p:ph type="body" sz="quarter" idx="3"/>
          </p:nvPr>
        </p:nvSpPr>
        <p:spPr>
          <a:xfrm>
            <a:off x="3426748" y="3223127"/>
            <a:ext cx="2197894" cy="432197"/>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3" name="Picture Placeholder 2"/>
          <p:cNvSpPr>
            <a:spLocks noGrp="1" noChangeAspect="1"/>
          </p:cNvSpPr>
          <p:nvPr>
            <p:ph type="pic" idx="21"/>
          </p:nvPr>
        </p:nvSpPr>
        <p:spPr>
          <a:xfrm>
            <a:off x="3426747" y="1692266"/>
            <a:ext cx="2197894" cy="1143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4" name="Text Placeholder 3"/>
          <p:cNvSpPr>
            <a:spLocks noGrp="1"/>
          </p:cNvSpPr>
          <p:nvPr>
            <p:ph type="body" sz="half" idx="19"/>
          </p:nvPr>
        </p:nvSpPr>
        <p:spPr>
          <a:xfrm>
            <a:off x="3425733" y="3655323"/>
            <a:ext cx="2200805" cy="494392"/>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25" name="Text Placeholder 4"/>
          <p:cNvSpPr>
            <a:spLocks noGrp="1"/>
          </p:cNvSpPr>
          <p:nvPr>
            <p:ph type="body" sz="quarter" idx="13"/>
          </p:nvPr>
        </p:nvSpPr>
        <p:spPr>
          <a:xfrm>
            <a:off x="5853242" y="3223127"/>
            <a:ext cx="2199085" cy="432197"/>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6" name="Picture Placeholder 2"/>
          <p:cNvSpPr>
            <a:spLocks noGrp="1" noChangeAspect="1"/>
          </p:cNvSpPr>
          <p:nvPr>
            <p:ph type="pic" idx="22"/>
          </p:nvPr>
        </p:nvSpPr>
        <p:spPr>
          <a:xfrm>
            <a:off x="5853241" y="1692266"/>
            <a:ext cx="2199085" cy="1143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7" name="Text Placeholder 3"/>
          <p:cNvSpPr>
            <a:spLocks noGrp="1"/>
          </p:cNvSpPr>
          <p:nvPr>
            <p:ph type="body" sz="half" idx="20"/>
          </p:nvPr>
        </p:nvSpPr>
        <p:spPr>
          <a:xfrm>
            <a:off x="5853148" y="3655322"/>
            <a:ext cx="2201998" cy="494392"/>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3" name="Date Placeholder 2"/>
          <p:cNvSpPr>
            <a:spLocks noGrp="1"/>
          </p:cNvSpPr>
          <p:nvPr>
            <p:ph type="dt" sz="half" idx="10"/>
          </p:nvPr>
        </p:nvSpPr>
        <p:spPr/>
        <p:txBody>
          <a:bodyPr/>
          <a:lstStyle/>
          <a:p>
            <a:endParaRPr lang="en-US" altLang="en-US">
              <a:solidFill>
                <a:srgbClr val="000000"/>
              </a:solidFill>
            </a:endParaRPr>
          </a:p>
        </p:txBody>
      </p:sp>
      <p:sp>
        <p:nvSpPr>
          <p:cNvPr id="4" name="Footer Placeholder 3"/>
          <p:cNvSpPr>
            <a:spLocks noGrp="1"/>
          </p:cNvSpPr>
          <p:nvPr>
            <p:ph type="ftr" sz="quarter" idx="11"/>
          </p:nvPr>
        </p:nvSpPr>
        <p:spPr/>
        <p:txBody>
          <a:bodyPr/>
          <a:lstStyle/>
          <a:p>
            <a:endParaRPr lang="en-US" altLang="en-US">
              <a:solidFill>
                <a:srgbClr val="000000"/>
              </a:solidFill>
            </a:endParaRPr>
          </a:p>
        </p:txBody>
      </p:sp>
      <p:sp>
        <p:nvSpPr>
          <p:cNvPr id="5" name="Slide Number Placeholder 4"/>
          <p:cNvSpPr>
            <a:spLocks noGrp="1"/>
          </p:cNvSpPr>
          <p:nvPr>
            <p:ph type="sldNum" sz="quarter" idx="12"/>
          </p:nvPr>
        </p:nvSpPr>
        <p:spPr/>
        <p:txBody>
          <a:bodyPr/>
          <a:lstStyle/>
          <a:p>
            <a:fld id="{2B47646A-D41E-4824-8B47-F94474723556}"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4762365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ltLang="en-US">
              <a:solidFill>
                <a:srgbClr val="000000"/>
              </a:solidFill>
            </a:endParaRPr>
          </a:p>
        </p:txBody>
      </p:sp>
      <p:sp>
        <p:nvSpPr>
          <p:cNvPr id="5" name="Footer Placeholder 4"/>
          <p:cNvSpPr>
            <a:spLocks noGrp="1"/>
          </p:cNvSpPr>
          <p:nvPr>
            <p:ph type="ftr" sz="quarter" idx="11"/>
          </p:nvPr>
        </p:nvSpPr>
        <p:spPr/>
        <p:txBody>
          <a:bodyPr/>
          <a:lstStyle/>
          <a:p>
            <a:endParaRPr lang="en-US" altLang="en-US">
              <a:solidFill>
                <a:srgbClr val="000000"/>
              </a:solidFill>
            </a:endParaRPr>
          </a:p>
        </p:txBody>
      </p:sp>
      <p:sp>
        <p:nvSpPr>
          <p:cNvPr id="6" name="Slide Number Placeholder 5"/>
          <p:cNvSpPr>
            <a:spLocks noGrp="1"/>
          </p:cNvSpPr>
          <p:nvPr>
            <p:ph type="sldNum" sz="quarter" idx="12"/>
          </p:nvPr>
        </p:nvSpPr>
        <p:spPr/>
        <p:txBody>
          <a:bodyPr/>
          <a:lstStyle/>
          <a:p>
            <a:fld id="{6836C97D-7EB4-4470-B36A-8CE1DF35336C}"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346409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ltLang="en-US">
              <a:solidFill>
                <a:srgbClr val="000000"/>
              </a:solidFill>
            </a:endParaRPr>
          </a:p>
        </p:txBody>
      </p:sp>
      <p:sp>
        <p:nvSpPr>
          <p:cNvPr id="5" name="Footer Placeholder 4"/>
          <p:cNvSpPr>
            <a:spLocks noGrp="1"/>
          </p:cNvSpPr>
          <p:nvPr>
            <p:ph type="ftr" sz="quarter" idx="11"/>
          </p:nvPr>
        </p:nvSpPr>
        <p:spPr/>
        <p:txBody>
          <a:bodyPr/>
          <a:lstStyle/>
          <a:p>
            <a:endParaRPr lang="en-US" altLang="en-US">
              <a:solidFill>
                <a:srgbClr val="000000"/>
              </a:solidFill>
            </a:endParaRPr>
          </a:p>
        </p:txBody>
      </p:sp>
      <p:sp>
        <p:nvSpPr>
          <p:cNvPr id="6" name="Slide Number Placeholder 5"/>
          <p:cNvSpPr>
            <a:spLocks noGrp="1"/>
          </p:cNvSpPr>
          <p:nvPr>
            <p:ph type="sldNum" sz="quarter" idx="12"/>
          </p:nvPr>
        </p:nvSpPr>
        <p:spPr/>
        <p:txBody>
          <a:bodyPr/>
          <a:lstStyle/>
          <a:p>
            <a:fld id="{02A1C997-1C84-4E42-B804-9E6F0693A647}"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44127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ltLang="en-US">
              <a:solidFill>
                <a:srgbClr val="000000"/>
              </a:solidFill>
            </a:endParaRPr>
          </a:p>
        </p:txBody>
      </p:sp>
      <p:sp>
        <p:nvSpPr>
          <p:cNvPr id="5" name="Footer Placeholder 4"/>
          <p:cNvSpPr>
            <a:spLocks noGrp="1"/>
          </p:cNvSpPr>
          <p:nvPr>
            <p:ph type="ftr" sz="quarter" idx="11"/>
          </p:nvPr>
        </p:nvSpPr>
        <p:spPr/>
        <p:txBody>
          <a:bodyPr/>
          <a:lstStyle/>
          <a:p>
            <a:endParaRPr lang="en-US" altLang="en-US">
              <a:solidFill>
                <a:srgbClr val="000000"/>
              </a:solidFill>
            </a:endParaRPr>
          </a:p>
        </p:txBody>
      </p:sp>
      <p:sp>
        <p:nvSpPr>
          <p:cNvPr id="6" name="Slide Number Placeholder 5"/>
          <p:cNvSpPr>
            <a:spLocks noGrp="1"/>
          </p:cNvSpPr>
          <p:nvPr>
            <p:ph type="sldNum" sz="quarter" idx="12"/>
          </p:nvPr>
        </p:nvSpPr>
        <p:spPr/>
        <p:txBody>
          <a:bodyPr/>
          <a:lstStyle/>
          <a:p>
            <a:fld id="{562809BE-4F75-4AE8-85BB-D151C4B7CC48}"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1646180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640899" y="3348021"/>
            <a:ext cx="6858000" cy="1231118"/>
          </a:xfrm>
        </p:spPr>
        <p:txBody>
          <a:bodyPr wrap="none" anchor="t">
            <a:normAutofit/>
          </a:bodyPr>
          <a:lstStyle>
            <a:lvl1pPr algn="l">
              <a:defRPr sz="7200" b="0" spc="-225">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8" name="Subtitle 2"/>
          <p:cNvSpPr>
            <a:spLocks noGrp="1"/>
          </p:cNvSpPr>
          <p:nvPr>
            <p:ph type="subTitle" idx="1"/>
          </p:nvPr>
        </p:nvSpPr>
        <p:spPr>
          <a:xfrm>
            <a:off x="640899" y="2770256"/>
            <a:ext cx="6858000" cy="565519"/>
          </a:xfrm>
        </p:spPr>
        <p:txBody>
          <a:bodyPr anchor="b">
            <a:normAutofit/>
          </a:bodyPr>
          <a:lstStyle>
            <a:lvl1pPr marL="0" indent="0" algn="l">
              <a:buNone/>
              <a:defRPr sz="24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endParaRPr lang="en-US" altLang="en-US">
              <a:solidFill>
                <a:srgbClr val="000000"/>
              </a:solidFill>
            </a:endParaRPr>
          </a:p>
        </p:txBody>
      </p:sp>
      <p:sp>
        <p:nvSpPr>
          <p:cNvPr id="5" name="Footer Placeholder 4"/>
          <p:cNvSpPr>
            <a:spLocks noGrp="1"/>
          </p:cNvSpPr>
          <p:nvPr>
            <p:ph type="ftr" sz="quarter" idx="11"/>
          </p:nvPr>
        </p:nvSpPr>
        <p:spPr/>
        <p:txBody>
          <a:bodyPr/>
          <a:lstStyle/>
          <a:p>
            <a:endParaRPr lang="en-US" altLang="en-US">
              <a:solidFill>
                <a:srgbClr val="000000"/>
              </a:solidFill>
            </a:endParaRPr>
          </a:p>
        </p:txBody>
      </p:sp>
      <p:sp>
        <p:nvSpPr>
          <p:cNvPr id="6" name="Slide Number Placeholder 5"/>
          <p:cNvSpPr>
            <a:spLocks noGrp="1"/>
          </p:cNvSpPr>
          <p:nvPr>
            <p:ph type="sldNum" sz="quarter" idx="12"/>
          </p:nvPr>
        </p:nvSpPr>
        <p:spPr/>
        <p:txBody>
          <a:bodyPr/>
          <a:lstStyle/>
          <a:p>
            <a:fld id="{87AE4B22-24C9-4BD8-A2D6-8E3898629F98}"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6145455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40000" y="1369219"/>
            <a:ext cx="3768912"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39880" y="1369219"/>
            <a:ext cx="377547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US" altLang="en-US">
              <a:solidFill>
                <a:srgbClr val="000000"/>
              </a:solidFill>
            </a:endParaRPr>
          </a:p>
        </p:txBody>
      </p:sp>
      <p:sp>
        <p:nvSpPr>
          <p:cNvPr id="6" name="Footer Placeholder 5"/>
          <p:cNvSpPr>
            <a:spLocks noGrp="1"/>
          </p:cNvSpPr>
          <p:nvPr>
            <p:ph type="ftr" sz="quarter" idx="11"/>
          </p:nvPr>
        </p:nvSpPr>
        <p:spPr/>
        <p:txBody>
          <a:bodyPr/>
          <a:lstStyle/>
          <a:p>
            <a:endParaRPr lang="en-US" altLang="en-US">
              <a:solidFill>
                <a:srgbClr val="000000"/>
              </a:solidFill>
            </a:endParaRPr>
          </a:p>
        </p:txBody>
      </p:sp>
      <p:sp>
        <p:nvSpPr>
          <p:cNvPr id="7" name="Slide Number Placeholder 6"/>
          <p:cNvSpPr>
            <a:spLocks noGrp="1"/>
          </p:cNvSpPr>
          <p:nvPr>
            <p:ph type="sldNum" sz="quarter" idx="12"/>
          </p:nvPr>
        </p:nvSpPr>
        <p:spPr/>
        <p:txBody>
          <a:bodyPr/>
          <a:lstStyle/>
          <a:p>
            <a:fld id="{2B11E98B-EED2-4B67-A443-F4B6B35947A8}"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2036696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40000" y="1260872"/>
            <a:ext cx="3768912" cy="617934"/>
          </a:xfrm>
        </p:spPr>
        <p:txBody>
          <a:bodyPr anchor="b"/>
          <a:lstStyle>
            <a:lvl1pPr marL="0" indent="0">
              <a:buNone/>
              <a:defRPr sz="18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40000" y="1878806"/>
            <a:ext cx="3768912"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39880" y="1260872"/>
            <a:ext cx="3776661" cy="617934"/>
          </a:xfrm>
        </p:spPr>
        <p:txBody>
          <a:bodyPr vert="horz" lIns="91440" tIns="45720" rIns="91440" bIns="45720" rtlCol="0" anchor="b">
            <a:normAutofit/>
          </a:bodyPr>
          <a:lstStyle>
            <a:lvl1pPr>
              <a:buNone/>
              <a:defRPr lang="en-US" sz="18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6" name="Content Placeholder 5"/>
          <p:cNvSpPr>
            <a:spLocks noGrp="1"/>
          </p:cNvSpPr>
          <p:nvPr>
            <p:ph sz="quarter" idx="4"/>
          </p:nvPr>
        </p:nvSpPr>
        <p:spPr>
          <a:xfrm>
            <a:off x="4739880" y="1878806"/>
            <a:ext cx="377666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altLang="en-US">
              <a:solidFill>
                <a:srgbClr val="000000"/>
              </a:solidFill>
            </a:endParaRPr>
          </a:p>
        </p:txBody>
      </p:sp>
      <p:sp>
        <p:nvSpPr>
          <p:cNvPr id="8" name="Footer Placeholder 7"/>
          <p:cNvSpPr>
            <a:spLocks noGrp="1"/>
          </p:cNvSpPr>
          <p:nvPr>
            <p:ph type="ftr" sz="quarter" idx="11"/>
          </p:nvPr>
        </p:nvSpPr>
        <p:spPr/>
        <p:txBody>
          <a:bodyPr/>
          <a:lstStyle/>
          <a:p>
            <a:endParaRPr lang="en-US" altLang="en-US">
              <a:solidFill>
                <a:srgbClr val="000000"/>
              </a:solidFill>
            </a:endParaRPr>
          </a:p>
        </p:txBody>
      </p:sp>
      <p:sp>
        <p:nvSpPr>
          <p:cNvPr id="9" name="Slide Number Placeholder 8"/>
          <p:cNvSpPr>
            <a:spLocks noGrp="1"/>
          </p:cNvSpPr>
          <p:nvPr>
            <p:ph type="sldNum" sz="quarter" idx="12"/>
          </p:nvPr>
        </p:nvSpPr>
        <p:spPr/>
        <p:txBody>
          <a:bodyPr/>
          <a:lstStyle/>
          <a:p>
            <a:fld id="{65CDC162-1900-40CE-9BEB-10030CC81F0F}"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6734357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US" altLang="en-US">
              <a:solidFill>
                <a:srgbClr val="000000"/>
              </a:solidFill>
            </a:endParaRPr>
          </a:p>
        </p:txBody>
      </p:sp>
      <p:sp>
        <p:nvSpPr>
          <p:cNvPr id="4" name="Footer Placeholder 3"/>
          <p:cNvSpPr>
            <a:spLocks noGrp="1"/>
          </p:cNvSpPr>
          <p:nvPr>
            <p:ph type="ftr" sz="quarter" idx="11"/>
          </p:nvPr>
        </p:nvSpPr>
        <p:spPr/>
        <p:txBody>
          <a:bodyPr/>
          <a:lstStyle/>
          <a:p>
            <a:endParaRPr lang="en-US" altLang="en-US">
              <a:solidFill>
                <a:srgbClr val="000000"/>
              </a:solidFill>
            </a:endParaRPr>
          </a:p>
        </p:txBody>
      </p:sp>
      <p:sp>
        <p:nvSpPr>
          <p:cNvPr id="5" name="Slide Number Placeholder 4"/>
          <p:cNvSpPr>
            <a:spLocks noGrp="1"/>
          </p:cNvSpPr>
          <p:nvPr>
            <p:ph type="sldNum" sz="quarter" idx="12"/>
          </p:nvPr>
        </p:nvSpPr>
        <p:spPr/>
        <p:txBody>
          <a:bodyPr/>
          <a:lstStyle/>
          <a:p>
            <a:fld id="{E4CB589C-4D57-407B-91A2-640CFE24FC6D}"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9102032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ltLang="en-US">
              <a:solidFill>
                <a:srgbClr val="000000"/>
              </a:solidFill>
            </a:endParaRPr>
          </a:p>
        </p:txBody>
      </p:sp>
      <p:sp>
        <p:nvSpPr>
          <p:cNvPr id="3" name="Footer Placeholder 2"/>
          <p:cNvSpPr>
            <a:spLocks noGrp="1"/>
          </p:cNvSpPr>
          <p:nvPr>
            <p:ph type="ftr" sz="quarter" idx="11"/>
          </p:nvPr>
        </p:nvSpPr>
        <p:spPr/>
        <p:txBody>
          <a:bodyPr/>
          <a:lstStyle/>
          <a:p>
            <a:endParaRPr lang="en-US" altLang="en-US">
              <a:solidFill>
                <a:srgbClr val="000000"/>
              </a:solidFill>
            </a:endParaRPr>
          </a:p>
        </p:txBody>
      </p:sp>
      <p:sp>
        <p:nvSpPr>
          <p:cNvPr id="4" name="Slide Number Placeholder 3"/>
          <p:cNvSpPr>
            <a:spLocks noGrp="1"/>
          </p:cNvSpPr>
          <p:nvPr>
            <p:ph type="sldNum" sz="quarter" idx="12"/>
          </p:nvPr>
        </p:nvSpPr>
        <p:spPr/>
        <p:txBody>
          <a:bodyPr/>
          <a:lstStyle/>
          <a:p>
            <a:fld id="{46F5A7C8-905E-4755-8782-9AD9A4FE91F8}"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6435235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740569"/>
            <a:ext cx="4629150" cy="36552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0000" y="1543050"/>
            <a:ext cx="2739019" cy="2858691"/>
          </a:xfrm>
        </p:spPr>
        <p:txBody>
          <a:bodyPr/>
          <a:lstStyle>
            <a:lvl1pPr marL="0" indent="0">
              <a:buNone/>
              <a:defRPr sz="12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solidFill>
                <a:srgbClr val="000000"/>
              </a:solidFill>
            </a:endParaRPr>
          </a:p>
        </p:txBody>
      </p:sp>
      <p:sp>
        <p:nvSpPr>
          <p:cNvPr id="6" name="Footer Placeholder 5"/>
          <p:cNvSpPr>
            <a:spLocks noGrp="1"/>
          </p:cNvSpPr>
          <p:nvPr>
            <p:ph type="ftr" sz="quarter" idx="11"/>
          </p:nvPr>
        </p:nvSpPr>
        <p:spPr/>
        <p:txBody>
          <a:bodyPr/>
          <a:lstStyle/>
          <a:p>
            <a:endParaRPr lang="en-US" altLang="en-US">
              <a:solidFill>
                <a:srgbClr val="000000"/>
              </a:solidFill>
            </a:endParaRPr>
          </a:p>
        </p:txBody>
      </p:sp>
      <p:sp>
        <p:nvSpPr>
          <p:cNvPr id="7" name="Slide Number Placeholder 6"/>
          <p:cNvSpPr>
            <a:spLocks noGrp="1"/>
          </p:cNvSpPr>
          <p:nvPr>
            <p:ph type="sldNum" sz="quarter" idx="12"/>
          </p:nvPr>
        </p:nvSpPr>
        <p:spPr/>
        <p:txBody>
          <a:bodyPr/>
          <a:lstStyle/>
          <a:p>
            <a:fld id="{6C47A99C-07AA-42E0-A17B-9B37B53AD972}"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4580257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840000" y="1543050"/>
            <a:ext cx="2739019" cy="2858691"/>
          </a:xfrm>
        </p:spPr>
        <p:txBody>
          <a:bodyPr/>
          <a:lstStyle>
            <a:lvl1pPr marL="0" indent="0">
              <a:buNone/>
              <a:defRPr sz="12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solidFill>
                <a:srgbClr val="000000"/>
              </a:solidFill>
            </a:endParaRPr>
          </a:p>
        </p:txBody>
      </p:sp>
      <p:sp>
        <p:nvSpPr>
          <p:cNvPr id="6" name="Footer Placeholder 5"/>
          <p:cNvSpPr>
            <a:spLocks noGrp="1"/>
          </p:cNvSpPr>
          <p:nvPr>
            <p:ph type="ftr" sz="quarter" idx="11"/>
          </p:nvPr>
        </p:nvSpPr>
        <p:spPr/>
        <p:txBody>
          <a:bodyPr/>
          <a:lstStyle/>
          <a:p>
            <a:endParaRPr lang="en-US" altLang="en-US">
              <a:solidFill>
                <a:srgbClr val="000000"/>
              </a:solidFill>
            </a:endParaRPr>
          </a:p>
        </p:txBody>
      </p:sp>
      <p:sp>
        <p:nvSpPr>
          <p:cNvPr id="7" name="Slide Number Placeholder 6"/>
          <p:cNvSpPr>
            <a:spLocks noGrp="1"/>
          </p:cNvSpPr>
          <p:nvPr>
            <p:ph type="sldNum" sz="quarter" idx="12"/>
          </p:nvPr>
        </p:nvSpPr>
        <p:spPr/>
        <p:txBody>
          <a:bodyPr/>
          <a:lstStyle/>
          <a:p>
            <a:fld id="{3DAB7C7D-F77A-452E-A8B2-BE455B7E5109}"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3274830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40000" y="1369219"/>
            <a:ext cx="767535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altLang="en-US">
              <a:solidFill>
                <a:srgbClr val="000000"/>
              </a:solidFill>
            </a:endParaRP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altLang="en-US">
              <a:solidFill>
                <a:srgbClr val="000000"/>
              </a:solidFill>
            </a:endParaRP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2B47646A-D41E-4824-8B47-F94474723556}"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14416257"/>
      </p:ext>
    </p:extLst>
  </p:cSld>
  <p:clrMap bg1="dk1" tx1="lt1" bg2="dk2" tx2="lt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 id="2147483851" r:id="rId12"/>
    <p:sldLayoutId id="2147483852" r:id="rId13"/>
    <p:sldLayoutId id="2147483853" r:id="rId14"/>
    <p:sldLayoutId id="2147483854" r:id="rId15"/>
    <p:sldLayoutId id="2147483855" r:id="rId16"/>
    <p:sldLayoutId id="2147483856" r:id="rId17"/>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wipe(left)">
                                      <p:cBhvr>
                                        <p:cTn id="15" dur="500"/>
                                        <p:tgtEl>
                                          <p:spTgt spid="3">
                                            <p:txEl>
                                              <p:pRg st="1" end="1"/>
                                            </p:txEl>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wipe(left)">
                                      <p:cBhvr>
                                        <p:cTn id="18" dur="500"/>
                                        <p:tgtEl>
                                          <p:spTgt spid="3">
                                            <p:txEl>
                                              <p:pRg st="2" end="2"/>
                                            </p:txEl>
                                          </p:spTgt>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wipe(left)">
                                      <p:cBhvr>
                                        <p:cTn id="21" dur="500"/>
                                        <p:tgtEl>
                                          <p:spTgt spid="3">
                                            <p:txEl>
                                              <p:pRg st="3" end="3"/>
                                            </p:txEl>
                                          </p:spTgt>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wipe(left)">
                                      <p:cBhvr>
                                        <p:cTn id="24"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txStyles>
    <p:titleStyle>
      <a:lvl1pPr algn="l" defTabSz="685800" rtl="0" eaLnBrk="1" latinLnBrk="0" hangingPunct="1">
        <a:lnSpc>
          <a:spcPct val="90000"/>
        </a:lnSpc>
        <a:spcBef>
          <a:spcPct val="0"/>
        </a:spcBef>
        <a:buNone/>
        <a:defRPr sz="405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1.xml"/><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2.xml"/><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74.xml"/><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C83F86-8D98-5201-C9B6-67C8E8503956}"/>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9975F153-A20C-1D14-F212-CFD04E4F438F}"/>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3B667C63-C3B3-0CDC-790B-533C1CB32AF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000249" y="642937"/>
            <a:ext cx="5143500" cy="3857625"/>
          </a:xfrm>
          <a:prstGeom prst="rect">
            <a:avLst/>
          </a:prstGeom>
        </p:spPr>
      </p:pic>
    </p:spTree>
    <p:extLst>
      <p:ext uri="{BB962C8B-B14F-4D97-AF65-F5344CB8AC3E}">
        <p14:creationId xmlns:p14="http://schemas.microsoft.com/office/powerpoint/2010/main" val="11499038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81235B-844F-4077-C525-2F18EEB10695}"/>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33504760-F190-1245-191C-F3D28A8D4C7F}"/>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All the believers then, in 1969, had their seat belts fastened and expected Yeshua’s return in the rapture any minute.   I came to faith in April, 1969, and there was a LOT of preaching on prophecy and Messiah’s imminently expected return.</a:t>
            </a:r>
          </a:p>
        </p:txBody>
      </p:sp>
    </p:spTree>
    <p:extLst>
      <p:ext uri="{BB962C8B-B14F-4D97-AF65-F5344CB8AC3E}">
        <p14:creationId xmlns:p14="http://schemas.microsoft.com/office/powerpoint/2010/main" val="36731744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135FB0-3AF5-637B-327F-73A94785481A}"/>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DD582B78-07EF-3239-4757-24A41277C15E}"/>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D4CF04B1-8647-AF8E-797F-5076BB172E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9144000" cy="5143500"/>
          </a:xfrm>
          <a:prstGeom prst="rect">
            <a:avLst/>
          </a:prstGeom>
        </p:spPr>
      </p:pic>
    </p:spTree>
    <p:extLst>
      <p:ext uri="{BB962C8B-B14F-4D97-AF65-F5344CB8AC3E}">
        <p14:creationId xmlns:p14="http://schemas.microsoft.com/office/powerpoint/2010/main" val="28080891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3179CE-9CA4-8E37-1F11-A7C899715936}"/>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7621F7DB-4DDB-779E-F871-7EB35D08946E}"/>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C  </a:t>
            </a:r>
          </a:p>
        </p:txBody>
      </p:sp>
      <p:pic>
        <p:nvPicPr>
          <p:cNvPr id="4" name="Picture 3">
            <a:extLst>
              <a:ext uri="{FF2B5EF4-FFF2-40B4-BE49-F238E27FC236}">
                <a16:creationId xmlns:a16="http://schemas.microsoft.com/office/drawing/2014/main" id="{AB38E759-D33D-0AEB-1524-56E265EBEE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067800" cy="5100637"/>
          </a:xfrm>
          <a:prstGeom prst="rect">
            <a:avLst/>
          </a:prstGeom>
        </p:spPr>
      </p:pic>
      <p:sp>
        <p:nvSpPr>
          <p:cNvPr id="2" name="TextBox 1">
            <a:extLst>
              <a:ext uri="{FF2B5EF4-FFF2-40B4-BE49-F238E27FC236}">
                <a16:creationId xmlns:a16="http://schemas.microsoft.com/office/drawing/2014/main" id="{73C4094A-D5D6-E375-4056-96C41B733F9B}"/>
              </a:ext>
            </a:extLst>
          </p:cNvPr>
          <p:cNvSpPr txBox="1"/>
          <p:nvPr/>
        </p:nvSpPr>
        <p:spPr>
          <a:xfrm>
            <a:off x="112295" y="119063"/>
            <a:ext cx="7819128" cy="4401205"/>
          </a:xfrm>
          <a:prstGeom prst="rect">
            <a:avLst/>
          </a:prstGeom>
          <a:noFill/>
        </p:spPr>
        <p:txBody>
          <a:bodyPr wrap="none" rtlCol="0">
            <a:spAutoFit/>
          </a:bodyPr>
          <a:lstStyle/>
          <a:p>
            <a:pPr algn="l"/>
            <a:r>
              <a:rPr lang="en-US" dirty="0">
                <a:solidFill>
                  <a:srgbClr val="FFFF66"/>
                </a:solidFill>
              </a:rPr>
              <a:t>Signs of the End Times Mt 24.3</a:t>
            </a:r>
          </a:p>
          <a:p>
            <a:pPr marL="509588" indent="-509588" algn="l">
              <a:buFont typeface="+mj-lt"/>
              <a:buAutoNum type="arabicPeriod"/>
            </a:pPr>
            <a:r>
              <a:rPr lang="en-US" dirty="0">
                <a:solidFill>
                  <a:schemeClr val="tx1"/>
                </a:solidFill>
              </a:rPr>
              <a:t>Islamic deception</a:t>
            </a:r>
          </a:p>
          <a:p>
            <a:pPr marL="509588" indent="-509588" algn="l">
              <a:buFont typeface="+mj-lt"/>
              <a:buAutoNum type="arabicPeriod"/>
            </a:pPr>
            <a:r>
              <a:rPr lang="en-US" dirty="0">
                <a:solidFill>
                  <a:schemeClr val="tx1"/>
                </a:solidFill>
              </a:rPr>
              <a:t>Moral corruption</a:t>
            </a:r>
          </a:p>
          <a:p>
            <a:pPr marL="509588" indent="-509588" algn="l">
              <a:buFont typeface="+mj-lt"/>
              <a:buAutoNum type="arabicPeriod"/>
            </a:pPr>
            <a:r>
              <a:rPr lang="en-US" dirty="0">
                <a:solidFill>
                  <a:schemeClr val="tx1"/>
                </a:solidFill>
              </a:rPr>
              <a:t>Universal attack on Jews </a:t>
            </a:r>
          </a:p>
          <a:p>
            <a:pPr algn="l"/>
            <a:r>
              <a:rPr lang="en-US" dirty="0">
                <a:solidFill>
                  <a:schemeClr val="tx1"/>
                </a:solidFill>
              </a:rPr>
              <a:t>     and Israel</a:t>
            </a:r>
          </a:p>
          <a:p>
            <a:pPr algn="l"/>
            <a:r>
              <a:rPr lang="en-US" dirty="0">
                <a:solidFill>
                  <a:schemeClr val="tx1"/>
                </a:solidFill>
              </a:rPr>
              <a:t>4. Application</a:t>
            </a:r>
          </a:p>
          <a:p>
            <a:pPr marL="509588" indent="-509588" algn="l">
              <a:buFont typeface="+mj-lt"/>
              <a:buAutoNum type="arabicPeriod"/>
            </a:pPr>
            <a:endParaRPr lang="en-US" dirty="0">
              <a:solidFill>
                <a:srgbClr val="FFFF66"/>
              </a:solidFill>
            </a:endParaRPr>
          </a:p>
        </p:txBody>
      </p:sp>
    </p:spTree>
    <p:extLst>
      <p:ext uri="{BB962C8B-B14F-4D97-AF65-F5344CB8AC3E}">
        <p14:creationId xmlns:p14="http://schemas.microsoft.com/office/powerpoint/2010/main" val="16465240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DEC38F-D1C8-3973-3D22-88B15BA66B4C}"/>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3501D4B4-327C-7EEA-3E70-2BE5E6309519}"/>
              </a:ext>
            </a:extLst>
          </p:cNvPr>
          <p:cNvSpPr>
            <a:spLocks noGrp="1"/>
          </p:cNvSpPr>
          <p:nvPr>
            <p:ph type="subTitle" idx="1"/>
          </p:nvPr>
        </p:nvSpPr>
        <p:spPr>
          <a:xfrm>
            <a:off x="228600" y="209550"/>
            <a:ext cx="8610600" cy="4800600"/>
          </a:xfrm>
        </p:spPr>
        <p:txBody>
          <a:bodyPr anchor="t">
            <a:normAutofit/>
          </a:bodyPr>
          <a:lstStyle/>
          <a:p>
            <a:pPr algn="l"/>
            <a:r>
              <a:rPr lang="en-US" sz="4000" baseline="30000" dirty="0">
                <a:solidFill>
                  <a:schemeClr val="tx1"/>
                </a:solidFill>
                <a:latin typeface="Arial Rounded MT Bold" panose="020F0704030504030204" pitchFamily="34" charset="0"/>
              </a:rPr>
              <a:t>Mtt 24.3</a:t>
            </a:r>
            <a:r>
              <a:rPr lang="en-US" sz="4000" dirty="0">
                <a:solidFill>
                  <a:schemeClr val="tx1"/>
                </a:solidFill>
                <a:latin typeface="Arial Rounded MT Bold" panose="020F0704030504030204" pitchFamily="34" charset="0"/>
              </a:rPr>
              <a:t> When he was sitting on the Mount of Olives, the talmidim came to him privately. “Tell us,” they said, “when will these things happen? And what will be the sign that you are coming, and that the ‘</a:t>
            </a:r>
            <a:r>
              <a:rPr lang="en-US" sz="4000" i="1" dirty="0" err="1">
                <a:solidFill>
                  <a:schemeClr val="tx1"/>
                </a:solidFill>
                <a:latin typeface="Arial Rounded MT Bold" panose="020F0704030504030204" pitchFamily="34" charset="0"/>
              </a:rPr>
              <a:t>olam</a:t>
            </a:r>
            <a:r>
              <a:rPr lang="en-US" sz="4000" i="1" dirty="0">
                <a:solidFill>
                  <a:schemeClr val="tx1"/>
                </a:solidFill>
                <a:latin typeface="Arial Rounded MT Bold" panose="020F0704030504030204" pitchFamily="34" charset="0"/>
              </a:rPr>
              <a:t> </a:t>
            </a:r>
            <a:r>
              <a:rPr lang="en-US" sz="4000" i="1" dirty="0" err="1">
                <a:solidFill>
                  <a:schemeClr val="tx1"/>
                </a:solidFill>
                <a:latin typeface="Arial Rounded MT Bold" panose="020F0704030504030204" pitchFamily="34" charset="0"/>
              </a:rPr>
              <a:t>hazeh</a:t>
            </a:r>
            <a:r>
              <a:rPr lang="en-US" sz="4000" i="1" dirty="0">
                <a:solidFill>
                  <a:schemeClr val="tx1"/>
                </a:solidFill>
                <a:latin typeface="Arial Rounded MT Bold" panose="020F0704030504030204" pitchFamily="34" charset="0"/>
              </a:rPr>
              <a:t> </a:t>
            </a:r>
            <a:r>
              <a:rPr lang="en-US" sz="4000" dirty="0">
                <a:solidFill>
                  <a:schemeClr val="tx1"/>
                </a:solidFill>
                <a:latin typeface="Arial Rounded MT Bold" panose="020F0704030504030204" pitchFamily="34" charset="0"/>
              </a:rPr>
              <a:t> [this world] is ending?”</a:t>
            </a:r>
          </a:p>
        </p:txBody>
      </p:sp>
    </p:spTree>
    <p:extLst>
      <p:ext uri="{BB962C8B-B14F-4D97-AF65-F5344CB8AC3E}">
        <p14:creationId xmlns:p14="http://schemas.microsoft.com/office/powerpoint/2010/main" val="26172447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0D8426-E63C-F213-5496-CF28C341B8DF}"/>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B787D47D-DB7F-84E1-BD01-4D77D2B58B38}"/>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29CA07C6-5576-6114-EC22-0A1298071ACF}"/>
              </a:ext>
            </a:extLst>
          </p:cNvPr>
          <p:cNvPicPr>
            <a:picLocks noChangeAspect="1"/>
          </p:cNvPicPr>
          <p:nvPr/>
        </p:nvPicPr>
        <p:blipFill>
          <a:blip r:embed="rId3"/>
          <a:stretch>
            <a:fillRect/>
          </a:stretch>
        </p:blipFill>
        <p:spPr>
          <a:xfrm>
            <a:off x="2101035" y="0"/>
            <a:ext cx="4941930" cy="5143500"/>
          </a:xfrm>
          <a:prstGeom prst="rect">
            <a:avLst/>
          </a:prstGeom>
        </p:spPr>
      </p:pic>
    </p:spTree>
    <p:extLst>
      <p:ext uri="{BB962C8B-B14F-4D97-AF65-F5344CB8AC3E}">
        <p14:creationId xmlns:p14="http://schemas.microsoft.com/office/powerpoint/2010/main" val="11058940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255EE9-37CE-C333-E0A9-A9AE3123393D}"/>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017F6A56-7871-8D5F-AB1A-D969FA221A58}"/>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6D082450-E6C8-B61D-0297-C3ECACE108DE}"/>
              </a:ext>
            </a:extLst>
          </p:cNvPr>
          <p:cNvPicPr>
            <a:picLocks noChangeAspect="1"/>
          </p:cNvPicPr>
          <p:nvPr/>
        </p:nvPicPr>
        <p:blipFill>
          <a:blip r:embed="rId3"/>
          <a:stretch>
            <a:fillRect/>
          </a:stretch>
        </p:blipFill>
        <p:spPr>
          <a:xfrm>
            <a:off x="693295" y="0"/>
            <a:ext cx="7757410" cy="5143500"/>
          </a:xfrm>
          <a:prstGeom prst="rect">
            <a:avLst/>
          </a:prstGeom>
        </p:spPr>
      </p:pic>
    </p:spTree>
    <p:extLst>
      <p:ext uri="{BB962C8B-B14F-4D97-AF65-F5344CB8AC3E}">
        <p14:creationId xmlns:p14="http://schemas.microsoft.com/office/powerpoint/2010/main" val="13751416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014BF2-CE2D-E88E-64AF-0ED2BEA02B35}"/>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3242EBF4-F697-6705-7698-8921E9975D92}"/>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EB18BBE4-10BF-058B-6554-2246348AF0AD}"/>
              </a:ext>
            </a:extLst>
          </p:cNvPr>
          <p:cNvPicPr>
            <a:picLocks noChangeAspect="1"/>
          </p:cNvPicPr>
          <p:nvPr/>
        </p:nvPicPr>
        <p:blipFill>
          <a:blip r:embed="rId3"/>
          <a:stretch>
            <a:fillRect/>
          </a:stretch>
        </p:blipFill>
        <p:spPr>
          <a:xfrm>
            <a:off x="496571" y="0"/>
            <a:ext cx="8150857" cy="5143500"/>
          </a:xfrm>
          <a:prstGeom prst="rect">
            <a:avLst/>
          </a:prstGeom>
        </p:spPr>
      </p:pic>
    </p:spTree>
    <p:extLst>
      <p:ext uri="{BB962C8B-B14F-4D97-AF65-F5344CB8AC3E}">
        <p14:creationId xmlns:p14="http://schemas.microsoft.com/office/powerpoint/2010/main" val="11847266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814BBC-D12F-CD25-1E36-75C11395FC12}"/>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97F48FD8-0C7E-EB2D-3FCE-40DC94B5F01D}"/>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C  </a:t>
            </a:r>
          </a:p>
        </p:txBody>
      </p:sp>
      <p:pic>
        <p:nvPicPr>
          <p:cNvPr id="4" name="Picture 3">
            <a:extLst>
              <a:ext uri="{FF2B5EF4-FFF2-40B4-BE49-F238E27FC236}">
                <a16:creationId xmlns:a16="http://schemas.microsoft.com/office/drawing/2014/main" id="{A4DC0474-88F4-AC4E-1D6E-B3B43B73C34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067800" cy="5100637"/>
          </a:xfrm>
          <a:prstGeom prst="rect">
            <a:avLst/>
          </a:prstGeom>
        </p:spPr>
      </p:pic>
      <p:sp>
        <p:nvSpPr>
          <p:cNvPr id="2" name="TextBox 1">
            <a:extLst>
              <a:ext uri="{FF2B5EF4-FFF2-40B4-BE49-F238E27FC236}">
                <a16:creationId xmlns:a16="http://schemas.microsoft.com/office/drawing/2014/main" id="{48DE419C-4FBB-A752-3207-D72A8111AAFC}"/>
              </a:ext>
            </a:extLst>
          </p:cNvPr>
          <p:cNvSpPr txBox="1"/>
          <p:nvPr/>
        </p:nvSpPr>
        <p:spPr>
          <a:xfrm>
            <a:off x="112295" y="119063"/>
            <a:ext cx="7819128" cy="4401205"/>
          </a:xfrm>
          <a:prstGeom prst="rect">
            <a:avLst/>
          </a:prstGeom>
          <a:noFill/>
        </p:spPr>
        <p:txBody>
          <a:bodyPr wrap="none" rtlCol="0">
            <a:spAutoFit/>
          </a:bodyPr>
          <a:lstStyle/>
          <a:p>
            <a:pPr algn="l"/>
            <a:r>
              <a:rPr lang="en-US" dirty="0">
                <a:solidFill>
                  <a:srgbClr val="FFFF66"/>
                </a:solidFill>
              </a:rPr>
              <a:t>Signs of the End Times Mt 24.3</a:t>
            </a:r>
          </a:p>
          <a:p>
            <a:pPr marL="509588" indent="-509588" algn="l">
              <a:buFont typeface="+mj-lt"/>
              <a:buAutoNum type="arabicPeriod"/>
            </a:pPr>
            <a:r>
              <a:rPr lang="en-US" dirty="0">
                <a:solidFill>
                  <a:srgbClr val="FFFF66"/>
                </a:solidFill>
              </a:rPr>
              <a:t>Islamic deception</a:t>
            </a:r>
          </a:p>
          <a:p>
            <a:pPr marL="509588" indent="-509588" algn="l">
              <a:buFont typeface="+mj-lt"/>
              <a:buAutoNum type="arabicPeriod"/>
            </a:pPr>
            <a:r>
              <a:rPr lang="en-US" dirty="0">
                <a:solidFill>
                  <a:schemeClr val="tx1"/>
                </a:solidFill>
              </a:rPr>
              <a:t>Moral corruption</a:t>
            </a:r>
          </a:p>
          <a:p>
            <a:pPr marL="509588" indent="-509588" algn="l">
              <a:buFont typeface="+mj-lt"/>
              <a:buAutoNum type="arabicPeriod"/>
            </a:pPr>
            <a:r>
              <a:rPr lang="en-US" dirty="0">
                <a:solidFill>
                  <a:schemeClr val="tx1"/>
                </a:solidFill>
              </a:rPr>
              <a:t>Universal attack on Jews </a:t>
            </a:r>
          </a:p>
          <a:p>
            <a:pPr algn="l"/>
            <a:r>
              <a:rPr lang="en-US" dirty="0">
                <a:solidFill>
                  <a:schemeClr val="tx1"/>
                </a:solidFill>
              </a:rPr>
              <a:t>     and Israel</a:t>
            </a:r>
          </a:p>
          <a:p>
            <a:pPr algn="l"/>
            <a:r>
              <a:rPr lang="en-US" dirty="0">
                <a:solidFill>
                  <a:schemeClr val="tx1"/>
                </a:solidFill>
              </a:rPr>
              <a:t>4. Application</a:t>
            </a:r>
          </a:p>
          <a:p>
            <a:pPr marL="509588" indent="-509588" algn="l">
              <a:buFont typeface="+mj-lt"/>
              <a:buAutoNum type="arabicPeriod"/>
            </a:pPr>
            <a:endParaRPr lang="en-US" dirty="0">
              <a:solidFill>
                <a:srgbClr val="FFFF66"/>
              </a:solidFill>
            </a:endParaRPr>
          </a:p>
        </p:txBody>
      </p:sp>
    </p:spTree>
    <p:extLst>
      <p:ext uri="{BB962C8B-B14F-4D97-AF65-F5344CB8AC3E}">
        <p14:creationId xmlns:p14="http://schemas.microsoft.com/office/powerpoint/2010/main" val="7412125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06566C-CF76-C37B-B33A-A23ED24AA5C8}"/>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7A2F8F83-290D-DA8E-95B7-239AC5443E29}"/>
              </a:ext>
            </a:extLst>
          </p:cNvPr>
          <p:cNvSpPr>
            <a:spLocks noGrp="1"/>
          </p:cNvSpPr>
          <p:nvPr>
            <p:ph type="subTitle" idx="1"/>
          </p:nvPr>
        </p:nvSpPr>
        <p:spPr>
          <a:xfrm>
            <a:off x="228600" y="209550"/>
            <a:ext cx="8610600" cy="4800600"/>
          </a:xfrm>
        </p:spPr>
        <p:txBody>
          <a:bodyPr anchor="t">
            <a:normAutofit/>
          </a:bodyPr>
          <a:lstStyle/>
          <a:p>
            <a:pPr algn="l"/>
            <a:r>
              <a:rPr lang="en-US" sz="4000" baseline="30000" dirty="0">
                <a:solidFill>
                  <a:schemeClr val="tx1"/>
                </a:solidFill>
                <a:latin typeface="Arial Rounded MT Bold" panose="020F0704030504030204" pitchFamily="34" charset="0"/>
              </a:rPr>
              <a:t>Mtt 24.4-5, 11</a:t>
            </a:r>
            <a:r>
              <a:rPr lang="en-US" sz="4000" dirty="0">
                <a:solidFill>
                  <a:schemeClr val="tx1"/>
                </a:solidFill>
                <a:latin typeface="Arial Rounded MT Bold" panose="020F0704030504030204" pitchFamily="34" charset="0"/>
              </a:rPr>
              <a:t> Yeshua answered them, “Be careful that no one leads you astray! For many will come in My name, saying, ‘I am the Messiah,’ and will lead many astray…Many false prophets will arise and lead many astray.</a:t>
            </a:r>
          </a:p>
        </p:txBody>
      </p:sp>
    </p:spTree>
    <p:extLst>
      <p:ext uri="{BB962C8B-B14F-4D97-AF65-F5344CB8AC3E}">
        <p14:creationId xmlns:p14="http://schemas.microsoft.com/office/powerpoint/2010/main" val="40935314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B1DDE8-8019-EE59-D7BE-822022CF6085}"/>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4C796425-A31D-F8EE-3532-5DF081AC4F0F}"/>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When Prophet Muhammad immigrated from Makkah to Madinah, he did not just transfer his residence or take shelter in another city, but as soon as he arrived in Madinah he began the transformation of that city in every aspect:</a:t>
            </a:r>
          </a:p>
        </p:txBody>
      </p:sp>
    </p:spTree>
    <p:extLst>
      <p:ext uri="{BB962C8B-B14F-4D97-AF65-F5344CB8AC3E}">
        <p14:creationId xmlns:p14="http://schemas.microsoft.com/office/powerpoint/2010/main" val="940861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B3CBBF-DBD1-2C77-633D-D7773A7A8B79}"/>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1CEAEF5C-74C5-DCEF-5AE4-A5302C70C09F}"/>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24C8294A-F5BB-E07C-8362-D1BCFCC1E27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000249" y="642937"/>
            <a:ext cx="5143500" cy="3857625"/>
          </a:xfrm>
          <a:prstGeom prst="rect">
            <a:avLst/>
          </a:prstGeom>
        </p:spPr>
      </p:pic>
    </p:spTree>
    <p:extLst>
      <p:ext uri="{BB962C8B-B14F-4D97-AF65-F5344CB8AC3E}">
        <p14:creationId xmlns:p14="http://schemas.microsoft.com/office/powerpoint/2010/main" val="4492956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4EB3B4-45B2-41C1-27AC-1CC7938C19BE}"/>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6E16F11A-40CC-452A-50F2-E7A7C8C2CA0B}"/>
              </a:ext>
            </a:extLst>
          </p:cNvPr>
          <p:cNvSpPr>
            <a:spLocks noGrp="1"/>
          </p:cNvSpPr>
          <p:nvPr>
            <p:ph type="subTitle" idx="1"/>
          </p:nvPr>
        </p:nvSpPr>
        <p:spPr>
          <a:xfrm>
            <a:off x="228600" y="209550"/>
            <a:ext cx="8610600" cy="4800600"/>
          </a:xfrm>
        </p:spPr>
        <p:txBody>
          <a:bodyPr anchor="t">
            <a:normAutofit lnSpcReduction="10000"/>
          </a:bodyPr>
          <a:lstStyle/>
          <a:p>
            <a:pPr algn="l"/>
            <a:r>
              <a:rPr lang="en-US" sz="4000" dirty="0">
                <a:solidFill>
                  <a:schemeClr val="tx1"/>
                </a:solidFill>
                <a:latin typeface="Arial Rounded MT Bold" panose="020F0704030504030204" pitchFamily="34" charset="0"/>
              </a:rPr>
              <a:t>The Hijrah, also Hegira, was the journey the Islamic prophet Muhammad and his followers took from Mecca to Medina. The year in which the Hijrah took place is also identified as the epoch of the Lunar Hijri and Solar Hijri calendars; its date equates to 16 July 622 in the Julian calendar. </a:t>
            </a:r>
          </a:p>
        </p:txBody>
      </p:sp>
    </p:spTree>
    <p:extLst>
      <p:ext uri="{BB962C8B-B14F-4D97-AF65-F5344CB8AC3E}">
        <p14:creationId xmlns:p14="http://schemas.microsoft.com/office/powerpoint/2010/main" val="31387986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F3E7E2-01C2-4425-1032-D932DD997BCB}"/>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BE53F65A-73D8-D5D4-BE69-29CA8062804A}"/>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C5B35D7A-1F29-C42B-F2A1-3A05E10851F9}"/>
              </a:ext>
            </a:extLst>
          </p:cNvPr>
          <p:cNvPicPr>
            <a:picLocks noChangeAspect="1"/>
          </p:cNvPicPr>
          <p:nvPr/>
        </p:nvPicPr>
        <p:blipFill>
          <a:blip r:embed="rId3"/>
          <a:stretch>
            <a:fillRect/>
          </a:stretch>
        </p:blipFill>
        <p:spPr>
          <a:xfrm>
            <a:off x="2752798" y="0"/>
            <a:ext cx="3638404" cy="5143500"/>
          </a:xfrm>
          <a:prstGeom prst="rect">
            <a:avLst/>
          </a:prstGeom>
        </p:spPr>
      </p:pic>
    </p:spTree>
    <p:extLst>
      <p:ext uri="{BB962C8B-B14F-4D97-AF65-F5344CB8AC3E}">
        <p14:creationId xmlns:p14="http://schemas.microsoft.com/office/powerpoint/2010/main" val="1747621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2CC849-EB49-EF5D-B1DF-3E5A212D2C21}"/>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63235C2B-6B58-BFD0-6235-F736AF9F23B7}"/>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D92F2F7B-EA49-262C-160F-84F2C034CEAF}"/>
              </a:ext>
            </a:extLst>
          </p:cNvPr>
          <p:cNvPicPr>
            <a:picLocks noChangeAspect="1"/>
          </p:cNvPicPr>
          <p:nvPr/>
        </p:nvPicPr>
        <p:blipFill>
          <a:blip r:embed="rId3"/>
          <a:stretch>
            <a:fillRect/>
          </a:stretch>
        </p:blipFill>
        <p:spPr>
          <a:xfrm>
            <a:off x="726244" y="0"/>
            <a:ext cx="7691511" cy="5143500"/>
          </a:xfrm>
          <a:prstGeom prst="rect">
            <a:avLst/>
          </a:prstGeom>
        </p:spPr>
      </p:pic>
    </p:spTree>
    <p:extLst>
      <p:ext uri="{BB962C8B-B14F-4D97-AF65-F5344CB8AC3E}">
        <p14:creationId xmlns:p14="http://schemas.microsoft.com/office/powerpoint/2010/main" val="42283758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189C3E-C5CF-C79B-D5C1-51A2CCCB66A6}"/>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94A59B03-8C46-B913-84D6-D443875DEA99}"/>
              </a:ext>
            </a:extLst>
          </p:cNvPr>
          <p:cNvSpPr>
            <a:spLocks noGrp="1"/>
          </p:cNvSpPr>
          <p:nvPr>
            <p:ph type="subTitle" idx="1"/>
          </p:nvPr>
        </p:nvSpPr>
        <p:spPr>
          <a:xfrm>
            <a:off x="228600" y="209550"/>
            <a:ext cx="8610600" cy="4800600"/>
          </a:xfrm>
        </p:spPr>
        <p:txBody>
          <a:bodyPr anchor="t">
            <a:normAutofit lnSpcReduction="10000"/>
          </a:bodyPr>
          <a:lstStyle/>
          <a:p>
            <a:pPr algn="l"/>
            <a:r>
              <a:rPr lang="en-US" sz="4000" dirty="0">
                <a:solidFill>
                  <a:schemeClr val="tx1"/>
                </a:solidFill>
                <a:latin typeface="Arial Rounded MT Bold" panose="020F0704030504030204" pitchFamily="34" charset="0"/>
              </a:rPr>
              <a:t>Immigration in Minnesota is not like historic American immigration.  My Belarussian Jewish grandparents were immigrants.  Jewish Americans!!</a:t>
            </a:r>
          </a:p>
          <a:p>
            <a:pPr algn="l"/>
            <a:r>
              <a:rPr lang="en-US" sz="4000" dirty="0">
                <a:solidFill>
                  <a:schemeClr val="tx1"/>
                </a:solidFill>
                <a:latin typeface="Arial Rounded MT Bold" panose="020F0704030504030204" pitchFamily="34" charset="0"/>
              </a:rPr>
              <a:t>These will not assimilate, </a:t>
            </a:r>
            <a:r>
              <a:rPr lang="en-US" sz="4000" dirty="0" err="1">
                <a:solidFill>
                  <a:schemeClr val="tx1"/>
                </a:solidFill>
                <a:latin typeface="Arial Rounded MT Bold" panose="020F0704030504030204" pitchFamily="34" charset="0"/>
              </a:rPr>
              <a:t>Wahabe</a:t>
            </a:r>
            <a:r>
              <a:rPr lang="en-US" sz="4000" dirty="0">
                <a:solidFill>
                  <a:schemeClr val="tx1"/>
                </a:solidFill>
                <a:latin typeface="Arial Rounded MT Bold" panose="020F0704030504030204" pitchFamily="34" charset="0"/>
              </a:rPr>
              <a:t> and Salafi like our helping the Mujahideen in Afghan, but eventually became enemies. </a:t>
            </a:r>
          </a:p>
        </p:txBody>
      </p:sp>
    </p:spTree>
    <p:extLst>
      <p:ext uri="{BB962C8B-B14F-4D97-AF65-F5344CB8AC3E}">
        <p14:creationId xmlns:p14="http://schemas.microsoft.com/office/powerpoint/2010/main" val="35749452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5BB70B-FD81-FC77-47C3-120E3CA66621}"/>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B0F4AAF8-B5DE-4FE6-149D-9689FF2D8443}"/>
              </a:ext>
            </a:extLst>
          </p:cNvPr>
          <p:cNvSpPr>
            <a:spLocks noGrp="1"/>
          </p:cNvSpPr>
          <p:nvPr>
            <p:ph type="subTitle" idx="1"/>
          </p:nvPr>
        </p:nvSpPr>
        <p:spPr>
          <a:xfrm>
            <a:off x="228600" y="209550"/>
            <a:ext cx="8610600" cy="4800600"/>
          </a:xfrm>
        </p:spPr>
        <p:txBody>
          <a:bodyPr anchor="t">
            <a:normAutofit fontScale="92500" lnSpcReduction="10000"/>
          </a:bodyPr>
          <a:lstStyle/>
          <a:p>
            <a:pPr algn="l"/>
            <a:r>
              <a:rPr lang="en-US" sz="4000" dirty="0">
                <a:solidFill>
                  <a:schemeClr val="tx1"/>
                </a:solidFill>
                <a:latin typeface="Arial Rounded MT Bold" panose="020F0704030504030204" pitchFamily="34" charset="0"/>
              </a:rPr>
              <a:t>We must ultimately submit to Islamic Dhimmi status. The term Dhimmi originates from the Arabic word </a:t>
            </a:r>
            <a:r>
              <a:rPr lang="en-US" sz="4000" dirty="0" err="1">
                <a:solidFill>
                  <a:schemeClr val="tx1"/>
                </a:solidFill>
                <a:latin typeface="Arial Rounded MT Bold" panose="020F0704030504030204" pitchFamily="34" charset="0"/>
              </a:rPr>
              <a:t>Dhimma</a:t>
            </a:r>
            <a:r>
              <a:rPr lang="en-US" sz="4000" dirty="0">
                <a:solidFill>
                  <a:schemeClr val="tx1"/>
                </a:solidFill>
                <a:latin typeface="Arial Rounded MT Bold" panose="020F0704030504030204" pitchFamily="34" charset="0"/>
              </a:rPr>
              <a:t> </a:t>
            </a:r>
            <a:r>
              <a:rPr lang="ar-AE" sz="4000" dirty="0">
                <a:solidFill>
                  <a:schemeClr val="tx1"/>
                </a:solidFill>
                <a:latin typeface="Arial Rounded MT Bold" panose="020F0704030504030204" pitchFamily="34" charset="0"/>
              </a:rPr>
              <a:t>ذمة</a:t>
            </a:r>
            <a:r>
              <a:rPr lang="en-US" sz="4000" dirty="0">
                <a:solidFill>
                  <a:schemeClr val="tx1"/>
                </a:solidFill>
                <a:latin typeface="Arial Rounded MT Bold" panose="020F0704030504030204" pitchFamily="34" charset="0"/>
              </a:rPr>
              <a:t> which means, “a contract,” “responsibility,” or “treaty.” Dhimmi is the person who has been given a pledge; but according to Islamic texts, a Dhimmi is a non-Muslim who resides in an Islamic state. </a:t>
            </a:r>
          </a:p>
        </p:txBody>
      </p:sp>
    </p:spTree>
    <p:extLst>
      <p:ext uri="{BB962C8B-B14F-4D97-AF65-F5344CB8AC3E}">
        <p14:creationId xmlns:p14="http://schemas.microsoft.com/office/powerpoint/2010/main" val="20457128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CF6673-0D5D-F341-2D91-4F81D67CC403}"/>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44863E89-4E67-A724-1D90-0F1DC1EBD03A}"/>
              </a:ext>
            </a:extLst>
          </p:cNvPr>
          <p:cNvSpPr>
            <a:spLocks noGrp="1"/>
          </p:cNvSpPr>
          <p:nvPr>
            <p:ph type="subTitle" idx="1"/>
          </p:nvPr>
        </p:nvSpPr>
        <p:spPr>
          <a:xfrm>
            <a:off x="228600" y="209550"/>
            <a:ext cx="8610600" cy="4800600"/>
          </a:xfrm>
        </p:spPr>
        <p:txBody>
          <a:bodyPr anchor="t">
            <a:normAutofit fontScale="92500" lnSpcReduction="10000"/>
          </a:bodyPr>
          <a:lstStyle/>
          <a:p>
            <a:pPr algn="l"/>
            <a:r>
              <a:rPr lang="en-US" sz="4000" dirty="0">
                <a:solidFill>
                  <a:schemeClr val="tx1"/>
                </a:solidFill>
                <a:latin typeface="Arial Rounded MT Bold" panose="020F0704030504030204" pitchFamily="34" charset="0"/>
              </a:rPr>
              <a:t>In exchange for “protection,” and freedom to practice his religion and religious ceremonies, a Dhimmi is required to pay a specific sum, called Jizya, to the Islamic government.  According to majority of scholars, Muslims can impose Jizya on any non-Muslim including Jews, Christians, Magus, or polytheists.  </a:t>
            </a:r>
          </a:p>
        </p:txBody>
      </p:sp>
    </p:spTree>
    <p:extLst>
      <p:ext uri="{BB962C8B-B14F-4D97-AF65-F5344CB8AC3E}">
        <p14:creationId xmlns:p14="http://schemas.microsoft.com/office/powerpoint/2010/main" val="3209949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F1B8C2-F2E1-DC63-393B-9200ABDA8C2E}"/>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3D6A2E07-8E4A-B876-F10D-C6A13CF0C4C1}"/>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According to Michelle Bachman, $20 billion has been stolen from Minnesota.  That is half national budget Somalia.</a:t>
            </a:r>
          </a:p>
          <a:p>
            <a:pPr algn="l"/>
            <a:r>
              <a:rPr lang="en-US" sz="4000" dirty="0">
                <a:solidFill>
                  <a:schemeClr val="tx1"/>
                </a:solidFill>
                <a:latin typeface="Arial Rounded MT Bold" panose="020F0704030504030204" pitchFamily="34" charset="0"/>
              </a:rPr>
              <a:t>When prayer call 5x/day instituted MB tried get support to stop.  No help. Legal scholars, pastors  People are afraid.   Sept 11 WTC  </a:t>
            </a:r>
          </a:p>
          <a:p>
            <a:pPr algn="l"/>
            <a:endParaRPr lang="en-US" sz="4000" dirty="0">
              <a:solidFill>
                <a:schemeClr val="tx1"/>
              </a:solidFill>
              <a:latin typeface="Arial Rounded MT Bold" panose="020F0704030504030204" pitchFamily="34" charset="0"/>
            </a:endParaRPr>
          </a:p>
        </p:txBody>
      </p:sp>
    </p:spTree>
    <p:extLst>
      <p:ext uri="{BB962C8B-B14F-4D97-AF65-F5344CB8AC3E}">
        <p14:creationId xmlns:p14="http://schemas.microsoft.com/office/powerpoint/2010/main" val="25256403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520691-9A84-94C1-A6C8-D62E3503393E}"/>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95C9696E-3214-FEB6-CEE1-D06EF0F59700}"/>
              </a:ext>
            </a:extLst>
          </p:cNvPr>
          <p:cNvSpPr>
            <a:spLocks noGrp="1"/>
          </p:cNvSpPr>
          <p:nvPr>
            <p:ph type="subTitle" idx="1"/>
          </p:nvPr>
        </p:nvSpPr>
        <p:spPr>
          <a:xfrm>
            <a:off x="228600" y="209550"/>
            <a:ext cx="8610600" cy="4800600"/>
          </a:xfrm>
        </p:spPr>
        <p:txBody>
          <a:bodyPr anchor="t">
            <a:normAutofit fontScale="92500" lnSpcReduction="20000"/>
          </a:bodyPr>
          <a:lstStyle/>
          <a:p>
            <a:pPr algn="l"/>
            <a:r>
              <a:rPr lang="en-US" sz="4000" dirty="0">
                <a:solidFill>
                  <a:schemeClr val="tx1"/>
                </a:solidFill>
                <a:latin typeface="Arial Rounded MT Bold" panose="020F0704030504030204" pitchFamily="34" charset="0"/>
              </a:rPr>
              <a:t>According to Michelle Bachman, 20 billion has been stolen from Minnesota.  That is half national budget Somalia.</a:t>
            </a:r>
          </a:p>
          <a:p>
            <a:pPr algn="l"/>
            <a:r>
              <a:rPr lang="en-US" sz="4000" dirty="0">
                <a:solidFill>
                  <a:schemeClr val="tx1"/>
                </a:solidFill>
                <a:latin typeface="Arial Rounded MT Bold" panose="020F0704030504030204" pitchFamily="34" charset="0"/>
              </a:rPr>
              <a:t>When the prayer call 5x/day was instituted MB tried get support to stop.  No help. Legal scholars, pastors  People are afraid.   Sept 11 WTC to instill fear. </a:t>
            </a:r>
          </a:p>
          <a:p>
            <a:pPr algn="l"/>
            <a:r>
              <a:rPr lang="en-US" sz="4000" dirty="0">
                <a:solidFill>
                  <a:schemeClr val="tx1"/>
                </a:solidFill>
                <a:latin typeface="Arial Rounded MT Bold" panose="020F0704030504030204" pitchFamily="34" charset="0"/>
              </a:rPr>
              <a:t>Also TX, TN</a:t>
            </a:r>
          </a:p>
        </p:txBody>
      </p:sp>
    </p:spTree>
    <p:extLst>
      <p:ext uri="{BB962C8B-B14F-4D97-AF65-F5344CB8AC3E}">
        <p14:creationId xmlns:p14="http://schemas.microsoft.com/office/powerpoint/2010/main" val="17745902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65B348-E5F7-92B9-6F63-D9B5482B63E4}"/>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41114BC9-7F0B-4528-6A11-A7566F207367}"/>
              </a:ext>
            </a:extLst>
          </p:cNvPr>
          <p:cNvSpPr>
            <a:spLocks noGrp="1"/>
          </p:cNvSpPr>
          <p:nvPr>
            <p:ph type="subTitle" idx="1"/>
          </p:nvPr>
        </p:nvSpPr>
        <p:spPr>
          <a:xfrm>
            <a:off x="228600" y="209550"/>
            <a:ext cx="8610600" cy="4800600"/>
          </a:xfrm>
        </p:spPr>
        <p:txBody>
          <a:bodyPr anchor="t">
            <a:normAutofit/>
          </a:bodyPr>
          <a:lstStyle/>
          <a:p>
            <a:pPr algn="ctr"/>
            <a:endParaRPr lang="en-US" sz="4000" dirty="0">
              <a:solidFill>
                <a:schemeClr val="tx1"/>
              </a:solidFill>
              <a:latin typeface="Arial Rounded MT Bold" panose="020F0704030504030204" pitchFamily="34" charset="0"/>
            </a:endParaRPr>
          </a:p>
          <a:p>
            <a:pPr algn="ctr"/>
            <a:r>
              <a:rPr lang="en-US" sz="4000" dirty="0">
                <a:solidFill>
                  <a:schemeClr val="tx1"/>
                </a:solidFill>
                <a:latin typeface="Arial Rounded MT Bold" panose="020F0704030504030204" pitchFamily="34" charset="0"/>
              </a:rPr>
              <a:t>Allah is not Elohim</a:t>
            </a:r>
          </a:p>
        </p:txBody>
      </p:sp>
    </p:spTree>
    <p:extLst>
      <p:ext uri="{BB962C8B-B14F-4D97-AF65-F5344CB8AC3E}">
        <p14:creationId xmlns:p14="http://schemas.microsoft.com/office/powerpoint/2010/main" val="35849916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485B45-0C96-E79B-58B7-BE694F6B0B7F}"/>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880913D4-FE2D-0B9F-2B9E-F1A92D48670C}"/>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3DB37B36-FCAA-5925-9E5E-0091CC349274}"/>
              </a:ext>
            </a:extLst>
          </p:cNvPr>
          <p:cNvPicPr>
            <a:picLocks noChangeAspect="1"/>
          </p:cNvPicPr>
          <p:nvPr/>
        </p:nvPicPr>
        <p:blipFill>
          <a:blip r:embed="rId3"/>
          <a:stretch>
            <a:fillRect/>
          </a:stretch>
        </p:blipFill>
        <p:spPr>
          <a:xfrm>
            <a:off x="46623" y="0"/>
            <a:ext cx="9050754" cy="5143500"/>
          </a:xfrm>
          <a:prstGeom prst="rect">
            <a:avLst/>
          </a:prstGeom>
        </p:spPr>
      </p:pic>
    </p:spTree>
    <p:extLst>
      <p:ext uri="{BB962C8B-B14F-4D97-AF65-F5344CB8AC3E}">
        <p14:creationId xmlns:p14="http://schemas.microsoft.com/office/powerpoint/2010/main" val="27549968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5514A6-43A9-434F-8C70-4CB638E14E20}"/>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8342699D-7AB8-C2FD-BEAA-1E245FE67D23}"/>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D1BCB367-BC6A-767F-C185-3B0BA881BCD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000249" y="642937"/>
            <a:ext cx="5143500" cy="3857625"/>
          </a:xfrm>
          <a:prstGeom prst="rect">
            <a:avLst/>
          </a:prstGeom>
        </p:spPr>
      </p:pic>
    </p:spTree>
    <p:extLst>
      <p:ext uri="{BB962C8B-B14F-4D97-AF65-F5344CB8AC3E}">
        <p14:creationId xmlns:p14="http://schemas.microsoft.com/office/powerpoint/2010/main" val="230613545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F3848A-A85A-3F23-F822-C34C262B90DB}"/>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43343E5B-E612-8C35-762D-B989EDFEE277}"/>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2050" name="Picture 2">
            <a:extLst>
              <a:ext uri="{FF2B5EF4-FFF2-40B4-BE49-F238E27FC236}">
                <a16:creationId xmlns:a16="http://schemas.microsoft.com/office/drawing/2014/main" id="{DA3919AF-F7A9-58FB-EB76-FF26024069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00250" y="0"/>
            <a:ext cx="5143500"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88275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9DC7DA-1019-F9A2-E0FD-75FB33960366}"/>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DADA4A11-B204-5DAB-E3A8-30B486219FB8}"/>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1026" name="Picture 2">
            <a:extLst>
              <a:ext uri="{FF2B5EF4-FFF2-40B4-BE49-F238E27FC236}">
                <a16:creationId xmlns:a16="http://schemas.microsoft.com/office/drawing/2014/main" id="{C99077E6-E815-BB94-939F-6EDB44CAEB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00250" y="0"/>
            <a:ext cx="5143500"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53902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DD6955-380C-3778-DBAF-1869EBA92ADF}"/>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F28DA4A4-3DBC-9606-1908-945F14473697}"/>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7D110BD8-EC6A-4C26-733E-EB6B2860B730}"/>
              </a:ext>
            </a:extLst>
          </p:cNvPr>
          <p:cNvPicPr>
            <a:picLocks noChangeAspect="1"/>
          </p:cNvPicPr>
          <p:nvPr/>
        </p:nvPicPr>
        <p:blipFill>
          <a:blip r:embed="rId3"/>
          <a:stretch>
            <a:fillRect/>
          </a:stretch>
        </p:blipFill>
        <p:spPr>
          <a:xfrm>
            <a:off x="1654584" y="0"/>
            <a:ext cx="5834831" cy="5143500"/>
          </a:xfrm>
          <a:prstGeom prst="rect">
            <a:avLst/>
          </a:prstGeom>
        </p:spPr>
      </p:pic>
    </p:spTree>
    <p:extLst>
      <p:ext uri="{BB962C8B-B14F-4D97-AF65-F5344CB8AC3E}">
        <p14:creationId xmlns:p14="http://schemas.microsoft.com/office/powerpoint/2010/main" val="6072902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A0265-961A-3962-ABAA-00EA972B73C7}"/>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00B854E4-F940-DEDD-5C75-0364D52B930C}"/>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E0A4BC44-829E-15CF-EF5D-F441684D51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9144000" cy="5143500"/>
          </a:xfrm>
          <a:prstGeom prst="rect">
            <a:avLst/>
          </a:prstGeom>
        </p:spPr>
      </p:pic>
    </p:spTree>
    <p:extLst>
      <p:ext uri="{BB962C8B-B14F-4D97-AF65-F5344CB8AC3E}">
        <p14:creationId xmlns:p14="http://schemas.microsoft.com/office/powerpoint/2010/main" val="64046040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A9BD80-049C-4FB0-B95F-C099EDAC7387}"/>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B589F856-710D-D174-CA5A-29D110C67A22}"/>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C  </a:t>
            </a:r>
          </a:p>
        </p:txBody>
      </p:sp>
      <p:pic>
        <p:nvPicPr>
          <p:cNvPr id="4" name="Picture 3">
            <a:extLst>
              <a:ext uri="{FF2B5EF4-FFF2-40B4-BE49-F238E27FC236}">
                <a16:creationId xmlns:a16="http://schemas.microsoft.com/office/drawing/2014/main" id="{62FDA977-11B7-9EC1-E043-691FC19F97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067800" cy="5100637"/>
          </a:xfrm>
          <a:prstGeom prst="rect">
            <a:avLst/>
          </a:prstGeom>
        </p:spPr>
      </p:pic>
      <p:sp>
        <p:nvSpPr>
          <p:cNvPr id="2" name="TextBox 1">
            <a:extLst>
              <a:ext uri="{FF2B5EF4-FFF2-40B4-BE49-F238E27FC236}">
                <a16:creationId xmlns:a16="http://schemas.microsoft.com/office/drawing/2014/main" id="{10B5595A-092B-60DB-1164-DD4AFD5F29E9}"/>
              </a:ext>
            </a:extLst>
          </p:cNvPr>
          <p:cNvSpPr txBox="1"/>
          <p:nvPr/>
        </p:nvSpPr>
        <p:spPr>
          <a:xfrm>
            <a:off x="112295" y="119063"/>
            <a:ext cx="7819128" cy="4401205"/>
          </a:xfrm>
          <a:prstGeom prst="rect">
            <a:avLst/>
          </a:prstGeom>
          <a:noFill/>
        </p:spPr>
        <p:txBody>
          <a:bodyPr wrap="none" rtlCol="0">
            <a:spAutoFit/>
          </a:bodyPr>
          <a:lstStyle/>
          <a:p>
            <a:pPr algn="l"/>
            <a:r>
              <a:rPr lang="en-US" dirty="0">
                <a:solidFill>
                  <a:srgbClr val="FFFF66"/>
                </a:solidFill>
              </a:rPr>
              <a:t>Signs of the End Times Mt 24.3</a:t>
            </a:r>
          </a:p>
          <a:p>
            <a:pPr marL="509588" indent="-509588" algn="l">
              <a:buFont typeface="+mj-lt"/>
              <a:buAutoNum type="arabicPeriod"/>
            </a:pPr>
            <a:r>
              <a:rPr lang="en-US" dirty="0">
                <a:solidFill>
                  <a:schemeClr val="tx1"/>
                </a:solidFill>
              </a:rPr>
              <a:t>Islamic deception</a:t>
            </a:r>
          </a:p>
          <a:p>
            <a:pPr marL="509588" indent="-509588" algn="l">
              <a:buFont typeface="+mj-lt"/>
              <a:buAutoNum type="arabicPeriod"/>
            </a:pPr>
            <a:r>
              <a:rPr lang="en-US" dirty="0">
                <a:solidFill>
                  <a:srgbClr val="FFFF66"/>
                </a:solidFill>
              </a:rPr>
              <a:t>Moral corruption</a:t>
            </a:r>
          </a:p>
          <a:p>
            <a:pPr marL="509588" indent="-509588" algn="l">
              <a:buFont typeface="+mj-lt"/>
              <a:buAutoNum type="arabicPeriod"/>
            </a:pPr>
            <a:r>
              <a:rPr lang="en-US" dirty="0">
                <a:solidFill>
                  <a:schemeClr val="tx1"/>
                </a:solidFill>
              </a:rPr>
              <a:t>Universal attack on Jews </a:t>
            </a:r>
          </a:p>
          <a:p>
            <a:pPr algn="l"/>
            <a:r>
              <a:rPr lang="en-US" dirty="0">
                <a:solidFill>
                  <a:schemeClr val="tx1"/>
                </a:solidFill>
              </a:rPr>
              <a:t>     and Israel</a:t>
            </a:r>
          </a:p>
          <a:p>
            <a:pPr algn="l"/>
            <a:r>
              <a:rPr lang="en-US" dirty="0">
                <a:solidFill>
                  <a:schemeClr val="tx1"/>
                </a:solidFill>
              </a:rPr>
              <a:t>4. Application</a:t>
            </a:r>
          </a:p>
          <a:p>
            <a:pPr marL="509588" indent="-509588" algn="l">
              <a:buFont typeface="+mj-lt"/>
              <a:buAutoNum type="arabicPeriod"/>
            </a:pPr>
            <a:endParaRPr lang="en-US" dirty="0">
              <a:solidFill>
                <a:srgbClr val="FFFF66"/>
              </a:solidFill>
            </a:endParaRPr>
          </a:p>
        </p:txBody>
      </p:sp>
    </p:spTree>
    <p:extLst>
      <p:ext uri="{BB962C8B-B14F-4D97-AF65-F5344CB8AC3E}">
        <p14:creationId xmlns:p14="http://schemas.microsoft.com/office/powerpoint/2010/main" val="25179607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953D04-E670-5176-2902-DC2F4A5D811C}"/>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35E78235-1907-348E-FB9A-3BCC338A9D8E}"/>
              </a:ext>
            </a:extLst>
          </p:cNvPr>
          <p:cNvSpPr>
            <a:spLocks noGrp="1"/>
          </p:cNvSpPr>
          <p:nvPr>
            <p:ph type="subTitle" idx="1"/>
          </p:nvPr>
        </p:nvSpPr>
        <p:spPr>
          <a:xfrm>
            <a:off x="228600" y="209550"/>
            <a:ext cx="8610600" cy="4800600"/>
          </a:xfrm>
        </p:spPr>
        <p:txBody>
          <a:bodyPr anchor="t">
            <a:normAutofit/>
          </a:bodyPr>
          <a:lstStyle/>
          <a:p>
            <a:pPr algn="l"/>
            <a:r>
              <a:rPr lang="en-US" sz="4000" baseline="30000" dirty="0">
                <a:solidFill>
                  <a:schemeClr val="tx1"/>
                </a:solidFill>
                <a:latin typeface="Arial Rounded MT Bold" panose="020F0704030504030204" pitchFamily="34" charset="0"/>
              </a:rPr>
              <a:t>2 Tim 3.1-4 </a:t>
            </a:r>
            <a:r>
              <a:rPr lang="en-US" sz="4000" dirty="0">
                <a:solidFill>
                  <a:schemeClr val="tx1"/>
                </a:solidFill>
                <a:latin typeface="Arial Rounded MT Bold" panose="020F0704030504030204" pitchFamily="34" charset="0"/>
              </a:rPr>
              <a:t>Moreover, understand this: in the </a:t>
            </a:r>
            <a:r>
              <a:rPr lang="he-IL" sz="4400" b="1" dirty="0">
                <a:solidFill>
                  <a:schemeClr val="tx1"/>
                </a:solidFill>
                <a:latin typeface="David" panose="020E0502060401010101" pitchFamily="34" charset="-79"/>
                <a:cs typeface="David" panose="020E0502060401010101" pitchFamily="34" charset="-79"/>
              </a:rPr>
              <a:t>אחרית הימים</a:t>
            </a:r>
            <a:r>
              <a:rPr lang="en-US" sz="4400" b="1" dirty="0">
                <a:solidFill>
                  <a:schemeClr val="tx1"/>
                </a:solidFill>
                <a:latin typeface="David" panose="020E0502060401010101" pitchFamily="34" charset="-79"/>
                <a:cs typeface="David" panose="020E0502060401010101" pitchFamily="34" charset="-79"/>
              </a:rPr>
              <a:t> </a:t>
            </a:r>
            <a:r>
              <a:rPr lang="en-US" sz="4000" i="1" dirty="0" err="1">
                <a:solidFill>
                  <a:schemeClr val="tx1"/>
                </a:solidFill>
                <a:latin typeface="Arial Rounded MT Bold" panose="020F0704030504030204" pitchFamily="34" charset="0"/>
              </a:rPr>
              <a:t>acharit-hayamim</a:t>
            </a:r>
            <a:r>
              <a:rPr lang="en-US" sz="4000" dirty="0">
                <a:solidFill>
                  <a:schemeClr val="tx1"/>
                </a:solidFill>
                <a:latin typeface="Arial Rounded MT Bold" panose="020F0704030504030204" pitchFamily="34" charset="0"/>
              </a:rPr>
              <a:t> [end of days] will come trying times. People will be self-loving, money-loving, proud, arrogant, insulting, disobedient to parents, ungrateful, unholy, </a:t>
            </a:r>
          </a:p>
        </p:txBody>
      </p:sp>
    </p:spTree>
    <p:extLst>
      <p:ext uri="{BB962C8B-B14F-4D97-AF65-F5344CB8AC3E}">
        <p14:creationId xmlns:p14="http://schemas.microsoft.com/office/powerpoint/2010/main" val="230956947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06CE6F-90B3-2254-63D1-FF104BCFB911}"/>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4C0CBA2B-94C6-A918-621B-337F07A76B5C}"/>
              </a:ext>
            </a:extLst>
          </p:cNvPr>
          <p:cNvSpPr>
            <a:spLocks noGrp="1"/>
          </p:cNvSpPr>
          <p:nvPr>
            <p:ph type="subTitle" idx="1"/>
          </p:nvPr>
        </p:nvSpPr>
        <p:spPr>
          <a:xfrm>
            <a:off x="228600" y="209550"/>
            <a:ext cx="8610600" cy="4800600"/>
          </a:xfrm>
        </p:spPr>
        <p:txBody>
          <a:bodyPr anchor="t">
            <a:normAutofit/>
          </a:bodyPr>
          <a:lstStyle/>
          <a:p>
            <a:pPr algn="l"/>
            <a:r>
              <a:rPr lang="en-US" sz="4000" baseline="30000" dirty="0">
                <a:solidFill>
                  <a:schemeClr val="tx1"/>
                </a:solidFill>
                <a:latin typeface="Arial Rounded MT Bold" panose="020F0704030504030204" pitchFamily="34" charset="0"/>
              </a:rPr>
              <a:t>2 Tim 3.1-4  </a:t>
            </a:r>
            <a:r>
              <a:rPr lang="en-US" sz="4000" dirty="0">
                <a:solidFill>
                  <a:schemeClr val="tx1"/>
                </a:solidFill>
                <a:latin typeface="Arial Rounded MT Bold" panose="020F0704030504030204" pitchFamily="34" charset="0"/>
              </a:rPr>
              <a:t>heartless, unappeasable, slanderous, uncontrolled, </a:t>
            </a:r>
            <a:endParaRPr lang="he-IL" sz="4000" dirty="0">
              <a:solidFill>
                <a:schemeClr val="tx1"/>
              </a:solidFill>
              <a:latin typeface="Arial Rounded MT Bold" panose="020F0704030504030204" pitchFamily="34" charset="0"/>
            </a:endParaRPr>
          </a:p>
          <a:p>
            <a:pPr algn="l"/>
            <a:endParaRPr lang="en-US" sz="4000" dirty="0">
              <a:solidFill>
                <a:schemeClr val="tx1"/>
              </a:solidFill>
              <a:latin typeface="Arial Rounded MT Bold" panose="020F0704030504030204" pitchFamily="34" charset="0"/>
            </a:endParaRPr>
          </a:p>
        </p:txBody>
      </p:sp>
    </p:spTree>
    <p:extLst>
      <p:ext uri="{BB962C8B-B14F-4D97-AF65-F5344CB8AC3E}">
        <p14:creationId xmlns:p14="http://schemas.microsoft.com/office/powerpoint/2010/main" val="363654202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B341C7-BBF2-BC30-8142-D7305B2B1371}"/>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E404A80D-0F1A-1403-F5E5-68491606F3E3}"/>
              </a:ext>
            </a:extLst>
          </p:cNvPr>
          <p:cNvSpPr>
            <a:spLocks noGrp="1"/>
          </p:cNvSpPr>
          <p:nvPr>
            <p:ph type="subTitle" idx="1"/>
          </p:nvPr>
        </p:nvSpPr>
        <p:spPr>
          <a:xfrm>
            <a:off x="228600" y="209550"/>
            <a:ext cx="8610600" cy="4800600"/>
          </a:xfrm>
        </p:spPr>
        <p:txBody>
          <a:bodyPr anchor="t">
            <a:normAutofit/>
          </a:bodyPr>
          <a:lstStyle/>
          <a:p>
            <a:pPr algn="l"/>
            <a:r>
              <a:rPr lang="en-US" sz="4000" baseline="30000" dirty="0">
                <a:solidFill>
                  <a:schemeClr val="tx1"/>
                </a:solidFill>
                <a:latin typeface="Arial Rounded MT Bold" panose="020F0704030504030204" pitchFamily="34" charset="0"/>
              </a:rPr>
              <a:t>2 Tim 3.1-4  </a:t>
            </a:r>
            <a:r>
              <a:rPr lang="en-US" sz="4000" dirty="0">
                <a:solidFill>
                  <a:schemeClr val="tx1"/>
                </a:solidFill>
                <a:latin typeface="Arial Rounded MT Bold" panose="020F0704030504030204" pitchFamily="34" charset="0"/>
              </a:rPr>
              <a:t>heartless, unappeasable, slanderous, uncontrolled, </a:t>
            </a:r>
            <a:endParaRPr lang="he-IL" sz="4000" dirty="0">
              <a:solidFill>
                <a:schemeClr val="tx1"/>
              </a:solidFill>
              <a:latin typeface="Arial Rounded MT Bold" panose="020F0704030504030204" pitchFamily="34" charset="0"/>
            </a:endParaRPr>
          </a:p>
          <a:p>
            <a:pPr algn="l"/>
            <a:endParaRPr lang="en-US" sz="4000" dirty="0">
              <a:solidFill>
                <a:schemeClr val="tx1"/>
              </a:solidFill>
              <a:latin typeface="Arial Rounded MT Bold" panose="020F0704030504030204" pitchFamily="34" charset="0"/>
            </a:endParaRPr>
          </a:p>
        </p:txBody>
      </p:sp>
      <p:pic>
        <p:nvPicPr>
          <p:cNvPr id="2" name="Picture 1">
            <a:extLst>
              <a:ext uri="{FF2B5EF4-FFF2-40B4-BE49-F238E27FC236}">
                <a16:creationId xmlns:a16="http://schemas.microsoft.com/office/drawing/2014/main" id="{46C062B8-CCDC-2088-EB07-6C1CF7422134}"/>
              </a:ext>
            </a:extLst>
          </p:cNvPr>
          <p:cNvPicPr>
            <a:picLocks noChangeAspect="1"/>
          </p:cNvPicPr>
          <p:nvPr/>
        </p:nvPicPr>
        <p:blipFill>
          <a:blip r:embed="rId3"/>
          <a:stretch>
            <a:fillRect/>
          </a:stretch>
        </p:blipFill>
        <p:spPr>
          <a:xfrm>
            <a:off x="334478" y="1504950"/>
            <a:ext cx="8506245" cy="1805037"/>
          </a:xfrm>
          <a:prstGeom prst="rect">
            <a:avLst/>
          </a:prstGeom>
        </p:spPr>
      </p:pic>
      <p:sp>
        <p:nvSpPr>
          <p:cNvPr id="4" name="TextBox 3">
            <a:extLst>
              <a:ext uri="{FF2B5EF4-FFF2-40B4-BE49-F238E27FC236}">
                <a16:creationId xmlns:a16="http://schemas.microsoft.com/office/drawing/2014/main" id="{1B9CB982-E706-8FB3-16D8-6560EB0DA102}"/>
              </a:ext>
            </a:extLst>
          </p:cNvPr>
          <p:cNvSpPr txBox="1"/>
          <p:nvPr/>
        </p:nvSpPr>
        <p:spPr>
          <a:xfrm>
            <a:off x="152400" y="3204508"/>
            <a:ext cx="8763000" cy="1938992"/>
          </a:xfrm>
          <a:prstGeom prst="rect">
            <a:avLst/>
          </a:prstGeom>
          <a:noFill/>
        </p:spPr>
        <p:txBody>
          <a:bodyPr wrap="square" rtlCol="0">
            <a:spAutoFit/>
          </a:bodyPr>
          <a:lstStyle/>
          <a:p>
            <a:pPr algn="l"/>
            <a:r>
              <a:rPr lang="en-US" dirty="0" err="1">
                <a:solidFill>
                  <a:schemeClr val="tx1"/>
                </a:solidFill>
              </a:rPr>
              <a:t>astorgos</a:t>
            </a:r>
            <a:r>
              <a:rPr lang="en-US" dirty="0">
                <a:solidFill>
                  <a:schemeClr val="tx1"/>
                </a:solidFill>
              </a:rPr>
              <a:t>: Without natural affection, unloving, hard-hearted towards kindred, </a:t>
            </a:r>
            <a:endParaRPr lang="en-US" dirty="0"/>
          </a:p>
        </p:txBody>
      </p:sp>
    </p:spTree>
    <p:extLst>
      <p:ext uri="{BB962C8B-B14F-4D97-AF65-F5344CB8AC3E}">
        <p14:creationId xmlns:p14="http://schemas.microsoft.com/office/powerpoint/2010/main" val="36871254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DED906-23D8-0297-8D69-8E1207FE9AD5}"/>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B468B1D3-81CB-3562-2EC8-8B86CD68EF7F}"/>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the frightening condition in which natural bonds of affection are severed. Scripture associates this loveless disposition with an advanced stage of moral collapse in individuals, families, societies, and the visible believers.</a:t>
            </a:r>
          </a:p>
        </p:txBody>
      </p:sp>
    </p:spTree>
    <p:extLst>
      <p:ext uri="{BB962C8B-B14F-4D97-AF65-F5344CB8AC3E}">
        <p14:creationId xmlns:p14="http://schemas.microsoft.com/office/powerpoint/2010/main" val="421090754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EBE511-E000-871F-FF5F-90BBFF049376}"/>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1EBE769B-1C50-E6C4-B668-3C477D831791}"/>
              </a:ext>
            </a:extLst>
          </p:cNvPr>
          <p:cNvSpPr>
            <a:spLocks noGrp="1"/>
          </p:cNvSpPr>
          <p:nvPr>
            <p:ph type="subTitle" idx="1"/>
          </p:nvPr>
        </p:nvSpPr>
        <p:spPr>
          <a:xfrm>
            <a:off x="228600" y="209550"/>
            <a:ext cx="8610600" cy="4800600"/>
          </a:xfrm>
        </p:spPr>
        <p:txBody>
          <a:bodyPr anchor="t">
            <a:normAutofit/>
          </a:bodyPr>
          <a:lstStyle/>
          <a:p>
            <a:pPr algn="l"/>
            <a:r>
              <a:rPr lang="en-US" sz="4000" baseline="30000" dirty="0">
                <a:solidFill>
                  <a:schemeClr val="tx1"/>
                </a:solidFill>
                <a:latin typeface="Arial Rounded MT Bold" panose="020F0704030504030204" pitchFamily="34" charset="0"/>
              </a:rPr>
              <a:t>Ro 1.23-25</a:t>
            </a:r>
            <a:r>
              <a:rPr lang="en-US" sz="4000" dirty="0">
                <a:solidFill>
                  <a:schemeClr val="tx1"/>
                </a:solidFill>
                <a:latin typeface="Arial Rounded MT Bold" panose="020F0704030504030204" pitchFamily="34" charset="0"/>
              </a:rPr>
              <a:t> They have exchanged the glory of the immortal God for mere images, like a mortal human being, or like birds, animals or reptiles!  This is why </a:t>
            </a:r>
            <a:r>
              <a:rPr lang="en-US" sz="4000" u="sng" dirty="0">
                <a:solidFill>
                  <a:srgbClr val="FFFF66"/>
                </a:solidFill>
                <a:latin typeface="Arial Rounded MT Bold" panose="020F0704030504030204" pitchFamily="34" charset="0"/>
              </a:rPr>
              <a:t>God has given them up</a:t>
            </a:r>
            <a:r>
              <a:rPr lang="en-US" sz="4000" dirty="0">
                <a:solidFill>
                  <a:schemeClr val="tx1"/>
                </a:solidFill>
                <a:latin typeface="Arial Rounded MT Bold" panose="020F0704030504030204" pitchFamily="34" charset="0"/>
              </a:rPr>
              <a:t> to the vileness of their hearts’ lusts, </a:t>
            </a:r>
          </a:p>
        </p:txBody>
      </p:sp>
    </p:spTree>
    <p:extLst>
      <p:ext uri="{BB962C8B-B14F-4D97-AF65-F5344CB8AC3E}">
        <p14:creationId xmlns:p14="http://schemas.microsoft.com/office/powerpoint/2010/main" val="40138843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BA8F82-0F79-F815-08BE-219087DB6882}"/>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037D5EC6-3481-FDAA-8ABC-E8B4D422D249}"/>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B2644397-3790-D859-6F4E-8EE1DDD544D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800000">
            <a:off x="1143000" y="0"/>
            <a:ext cx="6858000" cy="5143500"/>
          </a:xfrm>
          <a:prstGeom prst="rect">
            <a:avLst/>
          </a:prstGeom>
        </p:spPr>
      </p:pic>
    </p:spTree>
    <p:extLst>
      <p:ext uri="{BB962C8B-B14F-4D97-AF65-F5344CB8AC3E}">
        <p14:creationId xmlns:p14="http://schemas.microsoft.com/office/powerpoint/2010/main" val="7045763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BAD402-EE1B-C487-54D7-07DA62ED2D29}"/>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A03C16BB-2617-FE9E-0E19-232A443FB338}"/>
              </a:ext>
            </a:extLst>
          </p:cNvPr>
          <p:cNvSpPr>
            <a:spLocks noGrp="1"/>
          </p:cNvSpPr>
          <p:nvPr>
            <p:ph type="subTitle" idx="1"/>
          </p:nvPr>
        </p:nvSpPr>
        <p:spPr>
          <a:xfrm>
            <a:off x="228600" y="209550"/>
            <a:ext cx="8610600" cy="4800600"/>
          </a:xfrm>
        </p:spPr>
        <p:txBody>
          <a:bodyPr anchor="t">
            <a:normAutofit/>
          </a:bodyPr>
          <a:lstStyle/>
          <a:p>
            <a:pPr algn="l"/>
            <a:r>
              <a:rPr lang="en-US" sz="4000" baseline="30000" dirty="0">
                <a:solidFill>
                  <a:schemeClr val="tx1"/>
                </a:solidFill>
                <a:latin typeface="Arial Rounded MT Bold" panose="020F0704030504030204" pitchFamily="34" charset="0"/>
              </a:rPr>
              <a:t>Ro 1.23-25</a:t>
            </a:r>
            <a:r>
              <a:rPr lang="en-US" sz="4000" dirty="0">
                <a:solidFill>
                  <a:schemeClr val="tx1"/>
                </a:solidFill>
                <a:latin typeface="Arial Rounded MT Bold" panose="020F0704030504030204" pitchFamily="34" charset="0"/>
              </a:rPr>
              <a:t> to the shameful misuse of each other’s bodies. They have exchanged the truth of God for falsehood, by worshipping and serving created things, rather than the Creator — praised be he for ever. Amen.</a:t>
            </a:r>
          </a:p>
        </p:txBody>
      </p:sp>
    </p:spTree>
    <p:extLst>
      <p:ext uri="{BB962C8B-B14F-4D97-AF65-F5344CB8AC3E}">
        <p14:creationId xmlns:p14="http://schemas.microsoft.com/office/powerpoint/2010/main" val="202476096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8E1D7A-1929-0F81-0FBB-1809894AC87C}"/>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A012C82D-4E22-73B9-654F-A64EFA60B8EC}"/>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865BDFF8-7AE9-7903-2F88-1D028650FCA9}"/>
              </a:ext>
            </a:extLst>
          </p:cNvPr>
          <p:cNvPicPr>
            <a:picLocks noChangeAspect="1"/>
          </p:cNvPicPr>
          <p:nvPr/>
        </p:nvPicPr>
        <p:blipFill>
          <a:blip r:embed="rId3"/>
          <a:stretch>
            <a:fillRect/>
          </a:stretch>
        </p:blipFill>
        <p:spPr>
          <a:xfrm>
            <a:off x="2513022" y="0"/>
            <a:ext cx="4117955" cy="5143500"/>
          </a:xfrm>
          <a:prstGeom prst="rect">
            <a:avLst/>
          </a:prstGeom>
        </p:spPr>
      </p:pic>
    </p:spTree>
    <p:extLst>
      <p:ext uri="{BB962C8B-B14F-4D97-AF65-F5344CB8AC3E}">
        <p14:creationId xmlns:p14="http://schemas.microsoft.com/office/powerpoint/2010/main" val="145655130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98D827-8CB4-6514-7D9D-5AE26871D88A}"/>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F6FF017A-0C0D-92C3-5C02-6601BD0EB66A}"/>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357B2DA1-48DD-2298-3FB2-3BC9B6B6A40C}"/>
              </a:ext>
            </a:extLst>
          </p:cNvPr>
          <p:cNvPicPr>
            <a:picLocks noChangeAspect="1"/>
          </p:cNvPicPr>
          <p:nvPr/>
        </p:nvPicPr>
        <p:blipFill>
          <a:blip r:embed="rId3"/>
          <a:stretch>
            <a:fillRect/>
          </a:stretch>
        </p:blipFill>
        <p:spPr>
          <a:xfrm>
            <a:off x="37467" y="42509"/>
            <a:ext cx="9069066" cy="5058481"/>
          </a:xfrm>
          <a:prstGeom prst="rect">
            <a:avLst/>
          </a:prstGeom>
        </p:spPr>
      </p:pic>
    </p:spTree>
    <p:extLst>
      <p:ext uri="{BB962C8B-B14F-4D97-AF65-F5344CB8AC3E}">
        <p14:creationId xmlns:p14="http://schemas.microsoft.com/office/powerpoint/2010/main" val="65226423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507AED-F149-D587-5B40-E0C195FC2164}"/>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A269FBDE-B382-57DD-CF26-DE265D258EB1}"/>
              </a:ext>
            </a:extLst>
          </p:cNvPr>
          <p:cNvSpPr>
            <a:spLocks noGrp="1"/>
          </p:cNvSpPr>
          <p:nvPr>
            <p:ph type="subTitle" idx="1"/>
          </p:nvPr>
        </p:nvSpPr>
        <p:spPr>
          <a:xfrm>
            <a:off x="228600" y="209550"/>
            <a:ext cx="8610600" cy="4800600"/>
          </a:xfrm>
        </p:spPr>
        <p:txBody>
          <a:bodyPr anchor="t">
            <a:normAutofit/>
          </a:bodyPr>
          <a:lstStyle/>
          <a:p>
            <a:pPr algn="l"/>
            <a:r>
              <a:rPr lang="en-US" sz="4000" baseline="30000" dirty="0">
                <a:solidFill>
                  <a:schemeClr val="tx1"/>
                </a:solidFill>
                <a:latin typeface="Arial Rounded MT Bold" panose="020F0704030504030204" pitchFamily="34" charset="0"/>
              </a:rPr>
              <a:t>Yeshayahu/ Is 5.20 </a:t>
            </a:r>
            <a:r>
              <a:rPr lang="en-US" sz="4000" dirty="0">
                <a:solidFill>
                  <a:schemeClr val="tx1"/>
                </a:solidFill>
                <a:latin typeface="Arial Rounded MT Bold" panose="020F0704030504030204" pitchFamily="34" charset="0"/>
              </a:rPr>
              <a:t>Woe to those who call evil good and good evil, who change darkness into light and light into darkness, who change bitter into sweet and sweet into bitter!</a:t>
            </a:r>
          </a:p>
        </p:txBody>
      </p:sp>
    </p:spTree>
    <p:extLst>
      <p:ext uri="{BB962C8B-B14F-4D97-AF65-F5344CB8AC3E}">
        <p14:creationId xmlns:p14="http://schemas.microsoft.com/office/powerpoint/2010/main" val="308920304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393763-704D-3D0E-6B90-93D070F519C6}"/>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E0D3C6CB-A9EE-E7AB-4C27-18A939FC1BD4}"/>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Truth is called misinformation.</a:t>
            </a:r>
          </a:p>
          <a:p>
            <a:pPr algn="l"/>
            <a:r>
              <a:rPr lang="en-US" sz="4000" dirty="0">
                <a:solidFill>
                  <a:schemeClr val="tx1"/>
                </a:solidFill>
                <a:latin typeface="Arial Rounded MT Bold" panose="020F0704030504030204" pitchFamily="34" charset="0"/>
              </a:rPr>
              <a:t>Biology is called hate speech. </a:t>
            </a:r>
          </a:p>
          <a:p>
            <a:pPr algn="l"/>
            <a:r>
              <a:rPr lang="en-US" sz="4000" dirty="0">
                <a:solidFill>
                  <a:schemeClr val="tx1"/>
                </a:solidFill>
                <a:latin typeface="Arial Rounded MT Bold" panose="020F0704030504030204" pitchFamily="34" charset="0"/>
              </a:rPr>
              <a:t>The Bible is called Bible extremism.</a:t>
            </a:r>
          </a:p>
          <a:p>
            <a:pPr algn="l"/>
            <a:r>
              <a:rPr lang="en-US" sz="4000" dirty="0">
                <a:solidFill>
                  <a:schemeClr val="tx1"/>
                </a:solidFill>
                <a:latin typeface="Arial Rounded MT Bold" panose="020F0704030504030204" pitchFamily="34" charset="0"/>
              </a:rPr>
              <a:t>Patriotism is called racism.</a:t>
            </a:r>
          </a:p>
          <a:p>
            <a:pPr algn="l"/>
            <a:r>
              <a:rPr lang="en-US" sz="4000" dirty="0">
                <a:solidFill>
                  <a:schemeClr val="tx1"/>
                </a:solidFill>
                <a:latin typeface="Arial Rounded MT Bold" panose="020F0704030504030204" pitchFamily="34" charset="0"/>
              </a:rPr>
              <a:t>Biblical convictions are  dangerous.</a:t>
            </a:r>
          </a:p>
        </p:txBody>
      </p:sp>
    </p:spTree>
    <p:extLst>
      <p:ext uri="{BB962C8B-B14F-4D97-AF65-F5344CB8AC3E}">
        <p14:creationId xmlns:p14="http://schemas.microsoft.com/office/powerpoint/2010/main" val="90853990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DC6D86-A291-AB7B-AE2C-6EE006815078}"/>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810FF112-FD8F-DDD3-CC26-ADB826C67541}"/>
              </a:ext>
            </a:extLst>
          </p:cNvPr>
          <p:cNvSpPr>
            <a:spLocks noGrp="1"/>
          </p:cNvSpPr>
          <p:nvPr>
            <p:ph type="subTitle" idx="1"/>
          </p:nvPr>
        </p:nvSpPr>
        <p:spPr>
          <a:xfrm>
            <a:off x="266700" y="1714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C800382C-FEEB-2FB9-748A-D9CB1A8FCC4D}"/>
              </a:ext>
            </a:extLst>
          </p:cNvPr>
          <p:cNvPicPr>
            <a:picLocks noChangeAspect="1"/>
          </p:cNvPicPr>
          <p:nvPr/>
        </p:nvPicPr>
        <p:blipFill>
          <a:blip r:embed="rId3"/>
          <a:stretch>
            <a:fillRect/>
          </a:stretch>
        </p:blipFill>
        <p:spPr>
          <a:xfrm>
            <a:off x="1306064" y="0"/>
            <a:ext cx="6531872" cy="5143500"/>
          </a:xfrm>
          <a:prstGeom prst="rect">
            <a:avLst/>
          </a:prstGeom>
        </p:spPr>
      </p:pic>
    </p:spTree>
    <p:extLst>
      <p:ext uri="{BB962C8B-B14F-4D97-AF65-F5344CB8AC3E}">
        <p14:creationId xmlns:p14="http://schemas.microsoft.com/office/powerpoint/2010/main" val="279887064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11FC7C-8D22-3D6E-B078-DCA4E22404CC}"/>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D6CE9B9F-2A94-146F-47C2-BDD29D69C4C3}"/>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Dr John Money at Johns Hopkins had a theory and tried to validate it with identical twins; one with botched circumcision. He advised parents to transition him to girl, did surgery and trans clothes, but the kid NEVER acted like girl. </a:t>
            </a:r>
          </a:p>
        </p:txBody>
      </p:sp>
    </p:spTree>
    <p:extLst>
      <p:ext uri="{BB962C8B-B14F-4D97-AF65-F5344CB8AC3E}">
        <p14:creationId xmlns:p14="http://schemas.microsoft.com/office/powerpoint/2010/main" val="400836791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C5FD0C-E923-73DF-C23C-5EF1E1856A0B}"/>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C91E990B-5216-3E8D-6424-F170693BC457}"/>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Plus Money sexually abused the boys at visits. XY prevailed. Y chromosome has many effects: organs, size. Finally told the truth and tried to de-transition but the de-transitioned boy had suicidal depression. </a:t>
            </a:r>
          </a:p>
        </p:txBody>
      </p:sp>
    </p:spTree>
    <p:extLst>
      <p:ext uri="{BB962C8B-B14F-4D97-AF65-F5344CB8AC3E}">
        <p14:creationId xmlns:p14="http://schemas.microsoft.com/office/powerpoint/2010/main" val="171112332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C6DC86-3829-FE6B-9515-E9026DC0057E}"/>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E1899897-0D28-FCB8-A66A-A06505B6753C}"/>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80% gender </a:t>
            </a:r>
            <a:r>
              <a:rPr lang="en-US" sz="4000" dirty="0" err="1">
                <a:solidFill>
                  <a:schemeClr val="tx1"/>
                </a:solidFill>
                <a:latin typeface="Arial Rounded MT Bold" panose="020F0704030504030204" pitchFamily="34" charset="0"/>
              </a:rPr>
              <a:t>dyphoria</a:t>
            </a:r>
            <a:r>
              <a:rPr lang="en-US" sz="4000" dirty="0">
                <a:solidFill>
                  <a:schemeClr val="tx1"/>
                </a:solidFill>
                <a:latin typeface="Arial Rounded MT Bold" panose="020F0704030504030204" pitchFamily="34" charset="0"/>
              </a:rPr>
              <a:t> self-resolve. Tavistock in UK largest clinic for </a:t>
            </a:r>
            <a:r>
              <a:rPr lang="en-US" sz="4000" dirty="0" err="1">
                <a:solidFill>
                  <a:schemeClr val="tx1"/>
                </a:solidFill>
                <a:latin typeface="Arial Rounded MT Bold" panose="020F0704030504030204" pitchFamily="34" charset="0"/>
              </a:rPr>
              <a:t>tranisiton</a:t>
            </a:r>
            <a:r>
              <a:rPr lang="en-US" sz="4000" dirty="0">
                <a:solidFill>
                  <a:schemeClr val="tx1"/>
                </a:solidFill>
                <a:latin typeface="Arial Rounded MT Bold" panose="020F0704030504030204" pitchFamily="34" charset="0"/>
              </a:rPr>
              <a:t> closed. Most of world recognizes that transitioning not sound.</a:t>
            </a:r>
          </a:p>
        </p:txBody>
      </p:sp>
    </p:spTree>
    <p:extLst>
      <p:ext uri="{BB962C8B-B14F-4D97-AF65-F5344CB8AC3E}">
        <p14:creationId xmlns:p14="http://schemas.microsoft.com/office/powerpoint/2010/main" val="113723154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4A6197-28A7-BE16-A865-2E7451884DAC}"/>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56615A44-E032-CB11-270C-564CC616178F}"/>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AF424B46-1321-3769-CFC9-C79463D7FE7C}"/>
              </a:ext>
            </a:extLst>
          </p:cNvPr>
          <p:cNvPicPr>
            <a:picLocks noChangeAspect="1"/>
          </p:cNvPicPr>
          <p:nvPr/>
        </p:nvPicPr>
        <p:blipFill>
          <a:blip r:embed="rId3"/>
          <a:stretch>
            <a:fillRect/>
          </a:stretch>
        </p:blipFill>
        <p:spPr>
          <a:xfrm>
            <a:off x="2174311" y="0"/>
            <a:ext cx="4795378" cy="5143500"/>
          </a:xfrm>
          <a:prstGeom prst="rect">
            <a:avLst/>
          </a:prstGeom>
        </p:spPr>
      </p:pic>
    </p:spTree>
    <p:extLst>
      <p:ext uri="{BB962C8B-B14F-4D97-AF65-F5344CB8AC3E}">
        <p14:creationId xmlns:p14="http://schemas.microsoft.com/office/powerpoint/2010/main" val="42673696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E67758-ED46-6E30-257E-70C5650C6714}"/>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AA64B441-CD86-3F4C-5A65-7C591C0E6BE9}"/>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2E4D75CB-82A4-BB6A-F88D-570906A25B8D}"/>
              </a:ext>
            </a:extLst>
          </p:cNvPr>
          <p:cNvPicPr>
            <a:picLocks noChangeAspect="1"/>
          </p:cNvPicPr>
          <p:nvPr/>
        </p:nvPicPr>
        <p:blipFill>
          <a:blip r:embed="rId3">
            <a:extLst>
              <a:ext uri="{28A0092B-C50C-407E-A947-70E740481C1C}">
                <a14:useLocalDpi xmlns:a14="http://schemas.microsoft.com/office/drawing/2010/main" val="0"/>
              </a:ext>
            </a:extLst>
          </a:blip>
          <a:srcRect t="15926" b="59825"/>
          <a:stretch>
            <a:fillRect/>
          </a:stretch>
        </p:blipFill>
        <p:spPr>
          <a:xfrm>
            <a:off x="2562238" y="30089"/>
            <a:ext cx="4752961" cy="1474861"/>
          </a:xfrm>
          <a:prstGeom prst="rect">
            <a:avLst/>
          </a:prstGeom>
        </p:spPr>
      </p:pic>
    </p:spTree>
    <p:extLst>
      <p:ext uri="{BB962C8B-B14F-4D97-AF65-F5344CB8AC3E}">
        <p14:creationId xmlns:p14="http://schemas.microsoft.com/office/powerpoint/2010/main" val="201375148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7B0B43-3298-A0AB-6AD2-7CA72325A2B0}"/>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B43F6DB0-3F68-4F2F-A703-848C15243CF7}"/>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6D178E56-D1CC-19ED-D643-42956DC0B88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9144000" cy="5143500"/>
          </a:xfrm>
          <a:prstGeom prst="rect">
            <a:avLst/>
          </a:prstGeom>
        </p:spPr>
      </p:pic>
    </p:spTree>
    <p:extLst>
      <p:ext uri="{BB962C8B-B14F-4D97-AF65-F5344CB8AC3E}">
        <p14:creationId xmlns:p14="http://schemas.microsoft.com/office/powerpoint/2010/main" val="195042019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25A757-8B54-457E-D44C-44FAEC833E84}"/>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2F0B1300-1B81-DDCA-8163-A51EFF323915}"/>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C  </a:t>
            </a:r>
          </a:p>
        </p:txBody>
      </p:sp>
      <p:pic>
        <p:nvPicPr>
          <p:cNvPr id="4" name="Picture 3">
            <a:extLst>
              <a:ext uri="{FF2B5EF4-FFF2-40B4-BE49-F238E27FC236}">
                <a16:creationId xmlns:a16="http://schemas.microsoft.com/office/drawing/2014/main" id="{BBF4613F-E017-E72F-CB74-D115257EB9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067800" cy="5100637"/>
          </a:xfrm>
          <a:prstGeom prst="rect">
            <a:avLst/>
          </a:prstGeom>
        </p:spPr>
      </p:pic>
      <p:sp>
        <p:nvSpPr>
          <p:cNvPr id="2" name="TextBox 1">
            <a:extLst>
              <a:ext uri="{FF2B5EF4-FFF2-40B4-BE49-F238E27FC236}">
                <a16:creationId xmlns:a16="http://schemas.microsoft.com/office/drawing/2014/main" id="{BD08C5C4-1C5A-6746-02A8-AABCE03E86BD}"/>
              </a:ext>
            </a:extLst>
          </p:cNvPr>
          <p:cNvSpPr txBox="1"/>
          <p:nvPr/>
        </p:nvSpPr>
        <p:spPr>
          <a:xfrm>
            <a:off x="112295" y="119063"/>
            <a:ext cx="7819128" cy="4401205"/>
          </a:xfrm>
          <a:prstGeom prst="rect">
            <a:avLst/>
          </a:prstGeom>
          <a:noFill/>
        </p:spPr>
        <p:txBody>
          <a:bodyPr wrap="none" rtlCol="0">
            <a:spAutoFit/>
          </a:bodyPr>
          <a:lstStyle/>
          <a:p>
            <a:pPr algn="l"/>
            <a:r>
              <a:rPr lang="en-US" dirty="0">
                <a:solidFill>
                  <a:srgbClr val="FFFF66"/>
                </a:solidFill>
              </a:rPr>
              <a:t>Signs of the End Times Mt 24.3</a:t>
            </a:r>
          </a:p>
          <a:p>
            <a:pPr marL="509588" indent="-509588" algn="l">
              <a:buFont typeface="+mj-lt"/>
              <a:buAutoNum type="arabicPeriod"/>
            </a:pPr>
            <a:r>
              <a:rPr lang="en-US" dirty="0">
                <a:solidFill>
                  <a:schemeClr val="tx1"/>
                </a:solidFill>
              </a:rPr>
              <a:t>Islamic deception</a:t>
            </a:r>
          </a:p>
          <a:p>
            <a:pPr marL="509588" indent="-509588" algn="l">
              <a:buFont typeface="+mj-lt"/>
              <a:buAutoNum type="arabicPeriod"/>
            </a:pPr>
            <a:r>
              <a:rPr lang="en-US" dirty="0">
                <a:solidFill>
                  <a:schemeClr val="tx1"/>
                </a:solidFill>
              </a:rPr>
              <a:t>Moral corruption</a:t>
            </a:r>
          </a:p>
          <a:p>
            <a:pPr marL="509588" indent="-509588" algn="l">
              <a:buFont typeface="+mj-lt"/>
              <a:buAutoNum type="arabicPeriod"/>
            </a:pPr>
            <a:r>
              <a:rPr lang="en-US" dirty="0">
                <a:solidFill>
                  <a:srgbClr val="FFFF66"/>
                </a:solidFill>
              </a:rPr>
              <a:t>Universal attack on Jews </a:t>
            </a:r>
          </a:p>
          <a:p>
            <a:pPr algn="l"/>
            <a:r>
              <a:rPr lang="en-US" dirty="0">
                <a:solidFill>
                  <a:srgbClr val="FFFF66"/>
                </a:solidFill>
              </a:rPr>
              <a:t>     and Israel</a:t>
            </a:r>
          </a:p>
          <a:p>
            <a:pPr algn="l"/>
            <a:r>
              <a:rPr lang="en-US" dirty="0">
                <a:solidFill>
                  <a:schemeClr val="tx1"/>
                </a:solidFill>
              </a:rPr>
              <a:t>4. Application</a:t>
            </a:r>
          </a:p>
          <a:p>
            <a:pPr marL="509588" indent="-509588" algn="l">
              <a:buFont typeface="+mj-lt"/>
              <a:buAutoNum type="arabicPeriod"/>
            </a:pPr>
            <a:endParaRPr lang="en-US" dirty="0">
              <a:solidFill>
                <a:srgbClr val="FFFF66"/>
              </a:solidFill>
            </a:endParaRPr>
          </a:p>
        </p:txBody>
      </p:sp>
    </p:spTree>
    <p:extLst>
      <p:ext uri="{BB962C8B-B14F-4D97-AF65-F5344CB8AC3E}">
        <p14:creationId xmlns:p14="http://schemas.microsoft.com/office/powerpoint/2010/main" val="195528310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58FC0C-F656-EE50-2CE7-264347949B86}"/>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F5423659-C70F-21E2-737C-1625AF3DF579}"/>
              </a:ext>
            </a:extLst>
          </p:cNvPr>
          <p:cNvSpPr>
            <a:spLocks noGrp="1"/>
          </p:cNvSpPr>
          <p:nvPr>
            <p:ph type="subTitle" idx="1"/>
          </p:nvPr>
        </p:nvSpPr>
        <p:spPr>
          <a:xfrm>
            <a:off x="228600" y="209550"/>
            <a:ext cx="8610600" cy="4800600"/>
          </a:xfrm>
        </p:spPr>
        <p:txBody>
          <a:bodyPr anchor="t">
            <a:normAutofit fontScale="92500"/>
          </a:bodyPr>
          <a:lstStyle/>
          <a:p>
            <a:pPr algn="l"/>
            <a:r>
              <a:rPr lang="en-US" sz="4000" baseline="30000" dirty="0">
                <a:solidFill>
                  <a:schemeClr val="tx1"/>
                </a:solidFill>
                <a:latin typeface="Arial Rounded MT Bold" panose="020F0704030504030204" pitchFamily="34" charset="0"/>
              </a:rPr>
              <a:t>1 Thes 5.2-3</a:t>
            </a:r>
            <a:r>
              <a:rPr lang="en-US" sz="4000" dirty="0">
                <a:solidFill>
                  <a:schemeClr val="tx1"/>
                </a:solidFill>
                <a:latin typeface="Arial Rounded MT Bold" panose="020F0704030504030204" pitchFamily="34" charset="0"/>
              </a:rPr>
              <a:t> You yourselves well know that the Day of the Lord will come like a thief in the night.  When people are saying, “Everything is so peaceful and secure,” then destruction will suddenly come upon them, the way labor pains come upon a pregnant woman, and there is no way they will escape.</a:t>
            </a:r>
          </a:p>
        </p:txBody>
      </p:sp>
    </p:spTree>
    <p:extLst>
      <p:ext uri="{BB962C8B-B14F-4D97-AF65-F5344CB8AC3E}">
        <p14:creationId xmlns:p14="http://schemas.microsoft.com/office/powerpoint/2010/main" val="243440841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D73454-1A1F-2844-5546-4D5E828CA7FE}"/>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5DD6B6F0-9A6D-131D-03CA-182F4A627E16}"/>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Israel must be dwelling in apparent safety and security before the last battle, assembling at the Mountain of Megiddo = Har Megiddo = </a:t>
            </a:r>
            <a:r>
              <a:rPr lang="en-US" sz="4000" dirty="0" err="1">
                <a:solidFill>
                  <a:schemeClr val="tx1"/>
                </a:solidFill>
                <a:latin typeface="Arial Rounded MT Bold" panose="020F0704030504030204" pitchFamily="34" charset="0"/>
              </a:rPr>
              <a:t>Armegeddon</a:t>
            </a:r>
            <a:r>
              <a:rPr lang="en-US" sz="4000" dirty="0">
                <a:solidFill>
                  <a:schemeClr val="tx1"/>
                </a:solidFill>
                <a:latin typeface="Arial Rounded MT Bold" panose="020F0704030504030204" pitchFamily="34" charset="0"/>
              </a:rPr>
              <a:t>, and attacking Jerusalem.</a:t>
            </a:r>
          </a:p>
          <a:p>
            <a:pPr algn="l"/>
            <a:r>
              <a:rPr lang="en-US" sz="4000" dirty="0">
                <a:solidFill>
                  <a:schemeClr val="tx1"/>
                </a:solidFill>
                <a:latin typeface="Arial Rounded MT Bold" panose="020F0704030504030204" pitchFamily="34" charset="0"/>
              </a:rPr>
              <a:t>The current hostility MUST have a good end.</a:t>
            </a:r>
          </a:p>
        </p:txBody>
      </p:sp>
    </p:spTree>
    <p:extLst>
      <p:ext uri="{BB962C8B-B14F-4D97-AF65-F5344CB8AC3E}">
        <p14:creationId xmlns:p14="http://schemas.microsoft.com/office/powerpoint/2010/main" val="326500304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C9A275-164E-0011-B889-B68E047BF67F}"/>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AE485B8E-A124-AFAA-3450-8F6B899110AF}"/>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ECCD2E59-3FC6-CF3D-496D-47D29E57CE3D}"/>
              </a:ext>
            </a:extLst>
          </p:cNvPr>
          <p:cNvPicPr>
            <a:picLocks noChangeAspect="1"/>
          </p:cNvPicPr>
          <p:nvPr/>
        </p:nvPicPr>
        <p:blipFill>
          <a:blip r:embed="rId3"/>
          <a:stretch>
            <a:fillRect/>
          </a:stretch>
        </p:blipFill>
        <p:spPr>
          <a:xfrm>
            <a:off x="2591312" y="0"/>
            <a:ext cx="3961376" cy="5143500"/>
          </a:xfrm>
          <a:prstGeom prst="rect">
            <a:avLst/>
          </a:prstGeom>
        </p:spPr>
      </p:pic>
    </p:spTree>
    <p:extLst>
      <p:ext uri="{BB962C8B-B14F-4D97-AF65-F5344CB8AC3E}">
        <p14:creationId xmlns:p14="http://schemas.microsoft.com/office/powerpoint/2010/main" val="118206698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87EFC1-C16A-6E98-7B3F-0144B7B4ABD1}"/>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BFC2F384-8EF4-A903-15AE-DCB8D9E01862}"/>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058A9826-E49B-E05F-552B-2AC0E430EE3F}"/>
              </a:ext>
            </a:extLst>
          </p:cNvPr>
          <p:cNvPicPr>
            <a:picLocks noChangeAspect="1"/>
          </p:cNvPicPr>
          <p:nvPr/>
        </p:nvPicPr>
        <p:blipFill>
          <a:blip r:embed="rId3"/>
          <a:stretch>
            <a:fillRect/>
          </a:stretch>
        </p:blipFill>
        <p:spPr>
          <a:xfrm>
            <a:off x="128201" y="0"/>
            <a:ext cx="8887597" cy="5143500"/>
          </a:xfrm>
          <a:prstGeom prst="rect">
            <a:avLst/>
          </a:prstGeom>
        </p:spPr>
      </p:pic>
    </p:spTree>
    <p:extLst>
      <p:ext uri="{BB962C8B-B14F-4D97-AF65-F5344CB8AC3E}">
        <p14:creationId xmlns:p14="http://schemas.microsoft.com/office/powerpoint/2010/main" val="244418856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5C372F-53B4-1D68-1009-33F0656F4798}"/>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67534C23-37BD-A449-A450-4FBC2BE2C28F}"/>
              </a:ext>
            </a:extLst>
          </p:cNvPr>
          <p:cNvSpPr>
            <a:spLocks noGrp="1"/>
          </p:cNvSpPr>
          <p:nvPr>
            <p:ph type="subTitle" idx="1"/>
          </p:nvPr>
        </p:nvSpPr>
        <p:spPr>
          <a:xfrm>
            <a:off x="266700" y="171450"/>
            <a:ext cx="4578904" cy="4800600"/>
          </a:xfrm>
        </p:spPr>
        <p:txBody>
          <a:bodyPr anchor="t">
            <a:normAutofit/>
          </a:bodyPr>
          <a:lstStyle/>
          <a:p>
            <a:pPr algn="l"/>
            <a:r>
              <a:rPr lang="en-US" sz="4000" dirty="0">
                <a:solidFill>
                  <a:schemeClr val="tx1"/>
                </a:solidFill>
                <a:latin typeface="Arial Rounded MT Bold" panose="020F0704030504030204" pitchFamily="34" charset="0"/>
              </a:rPr>
              <a:t>There MUST be a temporary cessation of war against Israel.</a:t>
            </a:r>
          </a:p>
        </p:txBody>
      </p:sp>
      <p:pic>
        <p:nvPicPr>
          <p:cNvPr id="4" name="Picture 3">
            <a:extLst>
              <a:ext uri="{FF2B5EF4-FFF2-40B4-BE49-F238E27FC236}">
                <a16:creationId xmlns:a16="http://schemas.microsoft.com/office/drawing/2014/main" id="{5AF9DB34-9E4E-A9D1-76D7-282502049257}"/>
              </a:ext>
            </a:extLst>
          </p:cNvPr>
          <p:cNvPicPr>
            <a:picLocks noChangeAspect="1"/>
          </p:cNvPicPr>
          <p:nvPr/>
        </p:nvPicPr>
        <p:blipFill>
          <a:blip r:embed="rId3"/>
          <a:stretch>
            <a:fillRect/>
          </a:stretch>
        </p:blipFill>
        <p:spPr>
          <a:xfrm>
            <a:off x="4845604" y="8222"/>
            <a:ext cx="4273531" cy="5143500"/>
          </a:xfrm>
          <a:prstGeom prst="rect">
            <a:avLst/>
          </a:prstGeom>
        </p:spPr>
      </p:pic>
    </p:spTree>
    <p:extLst>
      <p:ext uri="{BB962C8B-B14F-4D97-AF65-F5344CB8AC3E}">
        <p14:creationId xmlns:p14="http://schemas.microsoft.com/office/powerpoint/2010/main" val="131089751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EBEBBA-97AA-B3BE-1BEF-7F39BE9C7ACF}"/>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66CF78BC-8CEA-97A3-74C2-E069279B8681}"/>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D4D24144-2466-E811-A606-2E012D6D9C93}"/>
              </a:ext>
            </a:extLst>
          </p:cNvPr>
          <p:cNvPicPr>
            <a:picLocks noChangeAspect="1"/>
          </p:cNvPicPr>
          <p:nvPr/>
        </p:nvPicPr>
        <p:blipFill>
          <a:blip r:embed="rId3"/>
          <a:stretch>
            <a:fillRect/>
          </a:stretch>
        </p:blipFill>
        <p:spPr>
          <a:xfrm>
            <a:off x="834533" y="0"/>
            <a:ext cx="7474933" cy="5143500"/>
          </a:xfrm>
          <a:prstGeom prst="rect">
            <a:avLst/>
          </a:prstGeom>
        </p:spPr>
      </p:pic>
    </p:spTree>
    <p:extLst>
      <p:ext uri="{BB962C8B-B14F-4D97-AF65-F5344CB8AC3E}">
        <p14:creationId xmlns:p14="http://schemas.microsoft.com/office/powerpoint/2010/main" val="368648493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FC1438-E840-7645-1E3D-084D981DF1EC}"/>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B35B7C86-1C4A-9B22-64B5-4281A06C39A8}"/>
              </a:ext>
            </a:extLst>
          </p:cNvPr>
          <p:cNvSpPr>
            <a:spLocks noGrp="1"/>
          </p:cNvSpPr>
          <p:nvPr>
            <p:ph type="subTitle" idx="1"/>
          </p:nvPr>
        </p:nvSpPr>
        <p:spPr>
          <a:xfrm>
            <a:off x="266700" y="171450"/>
            <a:ext cx="8610600" cy="4800600"/>
          </a:xfrm>
        </p:spPr>
        <p:txBody>
          <a:bodyPr anchor="t">
            <a:normAutofit/>
          </a:bodyPr>
          <a:lstStyle/>
          <a:p>
            <a:pPr algn="l"/>
            <a:r>
              <a:rPr lang="en-US" sz="4000" baseline="30000" dirty="0" err="1">
                <a:solidFill>
                  <a:schemeClr val="tx1"/>
                </a:solidFill>
                <a:latin typeface="Arial Rounded MT Bold" panose="020F0704030504030204" pitchFamily="34" charset="0"/>
              </a:rPr>
              <a:t>Y’khezkel</a:t>
            </a:r>
            <a:r>
              <a:rPr lang="en-US" sz="4000" baseline="30000" dirty="0">
                <a:solidFill>
                  <a:schemeClr val="tx1"/>
                </a:solidFill>
                <a:latin typeface="Arial Rounded MT Bold" panose="020F0704030504030204" pitchFamily="34" charset="0"/>
              </a:rPr>
              <a:t>/</a:t>
            </a:r>
            <a:r>
              <a:rPr lang="en-US" sz="4000" baseline="30000" dirty="0" err="1">
                <a:solidFill>
                  <a:schemeClr val="tx1"/>
                </a:solidFill>
                <a:latin typeface="Arial Rounded MT Bold" panose="020F0704030504030204" pitchFamily="34" charset="0"/>
              </a:rPr>
              <a:t>Ezek</a:t>
            </a:r>
            <a:r>
              <a:rPr lang="en-US" sz="4000" baseline="30000" dirty="0">
                <a:solidFill>
                  <a:schemeClr val="tx1"/>
                </a:solidFill>
                <a:latin typeface="Arial Rounded MT Bold" panose="020F0704030504030204" pitchFamily="34" charset="0"/>
              </a:rPr>
              <a:t> 38.2,5-6 </a:t>
            </a:r>
            <a:r>
              <a:rPr lang="en-US" sz="4000" dirty="0">
                <a:solidFill>
                  <a:schemeClr val="tx1"/>
                </a:solidFill>
                <a:latin typeface="Arial Rounded MT Bold" panose="020F0704030504030204" pitchFamily="34" charset="0"/>
              </a:rPr>
              <a:t>“Human being, turn your face toward Gog (of the land of Magog), chief prince [Rosh] of </a:t>
            </a:r>
            <a:r>
              <a:rPr lang="en-US" sz="4000" dirty="0" err="1">
                <a:solidFill>
                  <a:schemeClr val="tx1"/>
                </a:solidFill>
                <a:latin typeface="Arial Rounded MT Bold" panose="020F0704030504030204" pitchFamily="34" charset="0"/>
              </a:rPr>
              <a:t>Meshekh</a:t>
            </a:r>
            <a:r>
              <a:rPr lang="en-US" sz="4000" dirty="0">
                <a:solidFill>
                  <a:schemeClr val="tx1"/>
                </a:solidFill>
                <a:latin typeface="Arial Rounded MT Bold" panose="020F0704030504030204" pitchFamily="34" charset="0"/>
              </a:rPr>
              <a:t> and Tuval; and prophesy against him…Paras, Ethiopia and Put are with them, all with breastplates and helmets;  </a:t>
            </a:r>
          </a:p>
        </p:txBody>
      </p:sp>
    </p:spTree>
    <p:extLst>
      <p:ext uri="{BB962C8B-B14F-4D97-AF65-F5344CB8AC3E}">
        <p14:creationId xmlns:p14="http://schemas.microsoft.com/office/powerpoint/2010/main" val="414067139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7907FE-AFD5-3E64-BAB9-D1BAC950D3DD}"/>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529E023A-0AFB-C2A7-923D-DD78A0684F90}"/>
              </a:ext>
            </a:extLst>
          </p:cNvPr>
          <p:cNvSpPr>
            <a:spLocks noGrp="1"/>
          </p:cNvSpPr>
          <p:nvPr>
            <p:ph type="subTitle" idx="1"/>
          </p:nvPr>
        </p:nvSpPr>
        <p:spPr>
          <a:xfrm>
            <a:off x="266700" y="171450"/>
            <a:ext cx="8610600" cy="4800600"/>
          </a:xfrm>
        </p:spPr>
        <p:txBody>
          <a:bodyPr anchor="t">
            <a:normAutofit/>
          </a:bodyPr>
          <a:lstStyle/>
          <a:p>
            <a:pPr algn="l"/>
            <a:r>
              <a:rPr lang="en-US" sz="4000" baseline="30000" dirty="0" err="1">
                <a:solidFill>
                  <a:schemeClr val="tx1"/>
                </a:solidFill>
                <a:latin typeface="Arial Rounded MT Bold" panose="020F0704030504030204" pitchFamily="34" charset="0"/>
              </a:rPr>
              <a:t>Y’khezkel</a:t>
            </a:r>
            <a:r>
              <a:rPr lang="en-US" sz="4000" baseline="30000" dirty="0">
                <a:solidFill>
                  <a:schemeClr val="tx1"/>
                </a:solidFill>
                <a:latin typeface="Arial Rounded MT Bold" panose="020F0704030504030204" pitchFamily="34" charset="0"/>
              </a:rPr>
              <a:t>/</a:t>
            </a:r>
            <a:r>
              <a:rPr lang="en-US" sz="4000" baseline="30000" dirty="0" err="1">
                <a:solidFill>
                  <a:schemeClr val="tx1"/>
                </a:solidFill>
                <a:latin typeface="Arial Rounded MT Bold" panose="020F0704030504030204" pitchFamily="34" charset="0"/>
              </a:rPr>
              <a:t>Ezek</a:t>
            </a:r>
            <a:r>
              <a:rPr lang="en-US" sz="4000" baseline="30000" dirty="0">
                <a:solidFill>
                  <a:schemeClr val="tx1"/>
                </a:solidFill>
                <a:latin typeface="Arial Rounded MT Bold" panose="020F0704030504030204" pitchFamily="34" charset="0"/>
              </a:rPr>
              <a:t> 38.2,5-6 </a:t>
            </a:r>
            <a:r>
              <a:rPr lang="en-US" sz="4000" dirty="0">
                <a:solidFill>
                  <a:schemeClr val="tx1"/>
                </a:solidFill>
                <a:latin typeface="Arial Rounded MT Bold" panose="020F0704030504030204" pitchFamily="34" charset="0"/>
              </a:rPr>
              <a:t>Gomer with all its troops; the house of Togarmah in the far reaches of the north, with all its troops </a:t>
            </a:r>
          </a:p>
        </p:txBody>
      </p:sp>
    </p:spTree>
    <p:extLst>
      <p:ext uri="{BB962C8B-B14F-4D97-AF65-F5344CB8AC3E}">
        <p14:creationId xmlns:p14="http://schemas.microsoft.com/office/powerpoint/2010/main" val="27850972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817E3F-324B-8106-1BC2-9539971324EF}"/>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435A95B6-C888-167D-50C2-926F3A009C45}"/>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7F0AAE2A-EE6D-23FD-F28D-0184F8F0D3AD}"/>
              </a:ext>
            </a:extLst>
          </p:cNvPr>
          <p:cNvPicPr>
            <a:picLocks noChangeAspect="1"/>
          </p:cNvPicPr>
          <p:nvPr/>
        </p:nvPicPr>
        <p:blipFill>
          <a:blip r:embed="rId3">
            <a:extLst>
              <a:ext uri="{28A0092B-C50C-407E-A947-70E740481C1C}">
                <a14:useLocalDpi xmlns:a14="http://schemas.microsoft.com/office/drawing/2010/main" val="0"/>
              </a:ext>
            </a:extLst>
          </a:blip>
          <a:srcRect t="15926"/>
          <a:stretch>
            <a:fillRect/>
          </a:stretch>
        </p:blipFill>
        <p:spPr>
          <a:xfrm>
            <a:off x="2562238" y="30089"/>
            <a:ext cx="4752961" cy="5113411"/>
          </a:xfrm>
          <a:prstGeom prst="rect">
            <a:avLst/>
          </a:prstGeom>
        </p:spPr>
      </p:pic>
    </p:spTree>
    <p:extLst>
      <p:ext uri="{BB962C8B-B14F-4D97-AF65-F5344CB8AC3E}">
        <p14:creationId xmlns:p14="http://schemas.microsoft.com/office/powerpoint/2010/main" val="13198624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1159CB-B32B-E43F-9DD6-0F3A898DB25A}"/>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DA2F36EE-3897-BB48-8848-91DD53E46180}"/>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CAC2C709-BB60-E828-04F7-1338B2AE64D4}"/>
              </a:ext>
            </a:extLst>
          </p:cNvPr>
          <p:cNvPicPr>
            <a:picLocks noChangeAspect="1"/>
          </p:cNvPicPr>
          <p:nvPr/>
        </p:nvPicPr>
        <p:blipFill>
          <a:blip r:embed="rId3"/>
          <a:stretch>
            <a:fillRect/>
          </a:stretch>
        </p:blipFill>
        <p:spPr>
          <a:xfrm>
            <a:off x="834533" y="0"/>
            <a:ext cx="7474933" cy="5143500"/>
          </a:xfrm>
          <a:prstGeom prst="rect">
            <a:avLst/>
          </a:prstGeom>
        </p:spPr>
      </p:pic>
    </p:spTree>
    <p:extLst>
      <p:ext uri="{BB962C8B-B14F-4D97-AF65-F5344CB8AC3E}">
        <p14:creationId xmlns:p14="http://schemas.microsoft.com/office/powerpoint/2010/main" val="29677551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B74912-A42C-D834-9C3C-DCE20DEBC16A}"/>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9BAABD0C-C93F-9536-0771-920C91022928}"/>
              </a:ext>
            </a:extLst>
          </p:cNvPr>
          <p:cNvSpPr>
            <a:spLocks noGrp="1"/>
          </p:cNvSpPr>
          <p:nvPr>
            <p:ph type="subTitle" idx="1"/>
          </p:nvPr>
        </p:nvSpPr>
        <p:spPr>
          <a:xfrm>
            <a:off x="228600" y="209550"/>
            <a:ext cx="8610600" cy="4800600"/>
          </a:xfrm>
        </p:spPr>
        <p:txBody>
          <a:bodyPr anchor="t">
            <a:normAutofit/>
          </a:bodyPr>
          <a:lstStyle/>
          <a:p>
            <a:pPr algn="l"/>
            <a:r>
              <a:rPr lang="en-US" sz="4000" baseline="30000" dirty="0" err="1">
                <a:solidFill>
                  <a:schemeClr val="tx1"/>
                </a:solidFill>
                <a:latin typeface="Arial Rounded MT Bold" panose="020F0704030504030204" pitchFamily="34" charset="0"/>
              </a:rPr>
              <a:t>Y’khezkel</a:t>
            </a:r>
            <a:r>
              <a:rPr lang="en-US" sz="4000" baseline="30000" dirty="0">
                <a:solidFill>
                  <a:schemeClr val="tx1"/>
                </a:solidFill>
                <a:latin typeface="Arial Rounded MT Bold" panose="020F0704030504030204" pitchFamily="34" charset="0"/>
              </a:rPr>
              <a:t>/</a:t>
            </a:r>
            <a:r>
              <a:rPr lang="en-US" sz="4000" baseline="30000" dirty="0" err="1">
                <a:solidFill>
                  <a:schemeClr val="tx1"/>
                </a:solidFill>
                <a:latin typeface="Arial Rounded MT Bold" panose="020F0704030504030204" pitchFamily="34" charset="0"/>
              </a:rPr>
              <a:t>Ezek</a:t>
            </a:r>
            <a:r>
              <a:rPr lang="en-US" sz="4000" baseline="30000" dirty="0">
                <a:solidFill>
                  <a:schemeClr val="tx1"/>
                </a:solidFill>
                <a:latin typeface="Arial Rounded MT Bold" panose="020F0704030504030204" pitchFamily="34" charset="0"/>
              </a:rPr>
              <a:t> 38.8</a:t>
            </a:r>
            <a:r>
              <a:rPr lang="en-US" sz="4000" dirty="0">
                <a:solidFill>
                  <a:schemeClr val="tx1"/>
                </a:solidFill>
                <a:latin typeface="Arial Rounded MT Bold" panose="020F0704030504030204" pitchFamily="34" charset="0"/>
              </a:rPr>
              <a:t> After many days have passed, you will be mustered for service; in later years you will invade the land which has been brought back from the sword, gathered out of many peoples, </a:t>
            </a:r>
          </a:p>
        </p:txBody>
      </p:sp>
    </p:spTree>
    <p:extLst>
      <p:ext uri="{BB962C8B-B14F-4D97-AF65-F5344CB8AC3E}">
        <p14:creationId xmlns:p14="http://schemas.microsoft.com/office/powerpoint/2010/main" val="39362032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9BC5E7-AB62-735A-7EA2-8C39E6CEE934}"/>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58CEEEC7-DC1B-2B77-B6E3-049EDB744D74}"/>
              </a:ext>
            </a:extLst>
          </p:cNvPr>
          <p:cNvSpPr>
            <a:spLocks noGrp="1"/>
          </p:cNvSpPr>
          <p:nvPr>
            <p:ph type="subTitle" idx="1"/>
          </p:nvPr>
        </p:nvSpPr>
        <p:spPr>
          <a:xfrm>
            <a:off x="228600" y="209550"/>
            <a:ext cx="8610600" cy="4800600"/>
          </a:xfrm>
        </p:spPr>
        <p:txBody>
          <a:bodyPr anchor="t">
            <a:normAutofit/>
          </a:bodyPr>
          <a:lstStyle/>
          <a:p>
            <a:pPr algn="l"/>
            <a:r>
              <a:rPr lang="en-US" sz="4000" baseline="30000" dirty="0" err="1">
                <a:solidFill>
                  <a:schemeClr val="tx1"/>
                </a:solidFill>
                <a:latin typeface="Arial Rounded MT Bold" panose="020F0704030504030204" pitchFamily="34" charset="0"/>
              </a:rPr>
              <a:t>Y’khezkel</a:t>
            </a:r>
            <a:r>
              <a:rPr lang="en-US" sz="4000" baseline="30000" dirty="0">
                <a:solidFill>
                  <a:schemeClr val="tx1"/>
                </a:solidFill>
                <a:latin typeface="Arial Rounded MT Bold" panose="020F0704030504030204" pitchFamily="34" charset="0"/>
              </a:rPr>
              <a:t>/</a:t>
            </a:r>
            <a:r>
              <a:rPr lang="en-US" sz="4000" baseline="30000" dirty="0" err="1">
                <a:solidFill>
                  <a:schemeClr val="tx1"/>
                </a:solidFill>
                <a:latin typeface="Arial Rounded MT Bold" panose="020F0704030504030204" pitchFamily="34" charset="0"/>
              </a:rPr>
              <a:t>Ezek</a:t>
            </a:r>
            <a:r>
              <a:rPr lang="en-US" sz="4000" baseline="30000" dirty="0">
                <a:solidFill>
                  <a:schemeClr val="tx1"/>
                </a:solidFill>
                <a:latin typeface="Arial Rounded MT Bold" panose="020F0704030504030204" pitchFamily="34" charset="0"/>
              </a:rPr>
              <a:t> 38.8</a:t>
            </a:r>
            <a:r>
              <a:rPr lang="en-US" sz="4000" dirty="0">
                <a:solidFill>
                  <a:schemeClr val="tx1"/>
                </a:solidFill>
                <a:latin typeface="Arial Rounded MT Bold" panose="020F0704030504030204" pitchFamily="34" charset="0"/>
              </a:rPr>
              <a:t> the mountains of Isra’el. They had been lying in ruins for a long time, but now Isra’el has been extracted from the peoples and </a:t>
            </a:r>
            <a:r>
              <a:rPr lang="en-US" sz="4000" u="sng" dirty="0">
                <a:solidFill>
                  <a:srgbClr val="FFFF66"/>
                </a:solidFill>
                <a:latin typeface="Arial Rounded MT Bold" panose="020F0704030504030204" pitchFamily="34" charset="0"/>
              </a:rPr>
              <a:t>all of them are living there securely</a:t>
            </a:r>
            <a:r>
              <a:rPr lang="en-US" sz="4000" dirty="0">
                <a:solidFill>
                  <a:schemeClr val="tx1"/>
                </a:solidFill>
                <a:latin typeface="Arial Rounded MT Bold" panose="020F0704030504030204" pitchFamily="34" charset="0"/>
              </a:rPr>
              <a:t>.</a:t>
            </a:r>
          </a:p>
        </p:txBody>
      </p:sp>
    </p:spTree>
    <p:extLst>
      <p:ext uri="{BB962C8B-B14F-4D97-AF65-F5344CB8AC3E}">
        <p14:creationId xmlns:p14="http://schemas.microsoft.com/office/powerpoint/2010/main" val="316021254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4990CA-735C-4A24-EB5A-E67C17E47774}"/>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36C6511A-BCE5-5336-6399-19B0FBAE34A2}"/>
              </a:ext>
            </a:extLst>
          </p:cNvPr>
          <p:cNvSpPr>
            <a:spLocks noGrp="1"/>
          </p:cNvSpPr>
          <p:nvPr>
            <p:ph type="subTitle" idx="1"/>
          </p:nvPr>
        </p:nvSpPr>
        <p:spPr>
          <a:xfrm>
            <a:off x="228600" y="209550"/>
            <a:ext cx="8610600" cy="4800600"/>
          </a:xfrm>
        </p:spPr>
        <p:txBody>
          <a:bodyPr anchor="t">
            <a:normAutofit/>
          </a:bodyPr>
          <a:lstStyle/>
          <a:p>
            <a:pPr algn="l"/>
            <a:r>
              <a:rPr lang="en-US" sz="4000" baseline="30000" dirty="0" err="1">
                <a:solidFill>
                  <a:schemeClr val="tx1"/>
                </a:solidFill>
                <a:latin typeface="Arial Rounded MT Bold" panose="020F0704030504030204" pitchFamily="34" charset="0"/>
              </a:rPr>
              <a:t>Y’khezkel</a:t>
            </a:r>
            <a:r>
              <a:rPr lang="en-US" sz="4000" baseline="30000" dirty="0">
                <a:solidFill>
                  <a:schemeClr val="tx1"/>
                </a:solidFill>
                <a:latin typeface="Arial Rounded MT Bold" panose="020F0704030504030204" pitchFamily="34" charset="0"/>
              </a:rPr>
              <a:t>/</a:t>
            </a:r>
            <a:r>
              <a:rPr lang="en-US" sz="4000" baseline="30000" dirty="0" err="1">
                <a:solidFill>
                  <a:schemeClr val="tx1"/>
                </a:solidFill>
                <a:latin typeface="Arial Rounded MT Bold" panose="020F0704030504030204" pitchFamily="34" charset="0"/>
              </a:rPr>
              <a:t>Ezek</a:t>
            </a:r>
            <a:r>
              <a:rPr lang="en-US" sz="4000" baseline="30000" dirty="0">
                <a:solidFill>
                  <a:schemeClr val="tx1"/>
                </a:solidFill>
                <a:latin typeface="Arial Rounded MT Bold" panose="020F0704030504030204" pitchFamily="34" charset="0"/>
              </a:rPr>
              <a:t> 38.11</a:t>
            </a:r>
            <a:r>
              <a:rPr lang="en-US" sz="4000" dirty="0">
                <a:solidFill>
                  <a:schemeClr val="tx1"/>
                </a:solidFill>
                <a:latin typeface="Arial Rounded MT Bold" panose="020F0704030504030204" pitchFamily="34" charset="0"/>
              </a:rPr>
              <a:t> You will say, “I am going to invade this land of unwalled villages; I will take by surprise these people </a:t>
            </a:r>
            <a:r>
              <a:rPr lang="en-US" sz="4000" u="sng" dirty="0">
                <a:solidFill>
                  <a:srgbClr val="FFFF66"/>
                </a:solidFill>
                <a:latin typeface="Arial Rounded MT Bold" panose="020F0704030504030204" pitchFamily="34" charset="0"/>
              </a:rPr>
              <a:t>who are at peace, living securely, all in places without walls, bars or gates</a:t>
            </a:r>
          </a:p>
        </p:txBody>
      </p:sp>
    </p:spTree>
    <p:extLst>
      <p:ext uri="{BB962C8B-B14F-4D97-AF65-F5344CB8AC3E}">
        <p14:creationId xmlns:p14="http://schemas.microsoft.com/office/powerpoint/2010/main" val="375017069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F4E1A6-69CF-F8CE-7AD9-654929FB88E9}"/>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BAB39C97-2481-45C7-7FCF-F63D1A2C937B}"/>
              </a:ext>
            </a:extLst>
          </p:cNvPr>
          <p:cNvSpPr>
            <a:spLocks noGrp="1"/>
          </p:cNvSpPr>
          <p:nvPr>
            <p:ph type="subTitle" idx="1"/>
          </p:nvPr>
        </p:nvSpPr>
        <p:spPr>
          <a:xfrm>
            <a:off x="228600" y="209550"/>
            <a:ext cx="8610600" cy="4800600"/>
          </a:xfrm>
        </p:spPr>
        <p:txBody>
          <a:bodyPr anchor="t">
            <a:normAutofit lnSpcReduction="10000"/>
          </a:bodyPr>
          <a:lstStyle/>
          <a:p>
            <a:pPr algn="l"/>
            <a:r>
              <a:rPr lang="en-US" sz="4000" baseline="30000" dirty="0" err="1">
                <a:solidFill>
                  <a:schemeClr val="tx1"/>
                </a:solidFill>
                <a:latin typeface="Arial Rounded MT Bold" panose="020F0704030504030204" pitchFamily="34" charset="0"/>
              </a:rPr>
              <a:t>Y’khezkel</a:t>
            </a:r>
            <a:r>
              <a:rPr lang="en-US" sz="4000" baseline="30000" dirty="0">
                <a:solidFill>
                  <a:schemeClr val="tx1"/>
                </a:solidFill>
                <a:latin typeface="Arial Rounded MT Bold" panose="020F0704030504030204" pitchFamily="34" charset="0"/>
              </a:rPr>
              <a:t>/</a:t>
            </a:r>
            <a:r>
              <a:rPr lang="en-US" sz="4000" baseline="30000" dirty="0" err="1">
                <a:solidFill>
                  <a:schemeClr val="tx1"/>
                </a:solidFill>
                <a:latin typeface="Arial Rounded MT Bold" panose="020F0704030504030204" pitchFamily="34" charset="0"/>
              </a:rPr>
              <a:t>Ezek</a:t>
            </a:r>
            <a:r>
              <a:rPr lang="en-US" sz="4000" baseline="30000" dirty="0">
                <a:solidFill>
                  <a:schemeClr val="tx1"/>
                </a:solidFill>
                <a:latin typeface="Arial Rounded MT Bold" panose="020F0704030504030204" pitchFamily="34" charset="0"/>
              </a:rPr>
              <a:t> 38.14-15  </a:t>
            </a:r>
            <a:r>
              <a:rPr lang="en-US" sz="4000" dirty="0">
                <a:solidFill>
                  <a:schemeClr val="tx1"/>
                </a:solidFill>
                <a:latin typeface="Arial Rounded MT Bold" panose="020F0704030504030204" pitchFamily="34" charset="0"/>
              </a:rPr>
              <a:t>“Therefore, human being, prophesy! Tell Gog that Adonai Elohim says this: ‘Won’t you be aware of it when my </a:t>
            </a:r>
            <a:r>
              <a:rPr lang="en-US" sz="4000" u="sng" dirty="0">
                <a:solidFill>
                  <a:srgbClr val="FFFF66"/>
                </a:solidFill>
                <a:latin typeface="Arial Rounded MT Bold" panose="020F0704030504030204" pitchFamily="34" charset="0"/>
              </a:rPr>
              <a:t>people Isra’el are living in security</a:t>
            </a:r>
            <a:r>
              <a:rPr lang="en-US" sz="4000" dirty="0">
                <a:solidFill>
                  <a:schemeClr val="tx1"/>
                </a:solidFill>
                <a:latin typeface="Arial Rounded MT Bold" panose="020F0704030504030204" pitchFamily="34" charset="0"/>
              </a:rPr>
              <a:t>? You will choose just that time to come from your place in the </a:t>
            </a:r>
            <a:r>
              <a:rPr lang="en-US" sz="4000" u="sng" dirty="0">
                <a:solidFill>
                  <a:srgbClr val="FFFF66"/>
                </a:solidFill>
                <a:latin typeface="Arial Rounded MT Bold" panose="020F0704030504030204" pitchFamily="34" charset="0"/>
              </a:rPr>
              <a:t>far reaches of the north</a:t>
            </a:r>
            <a:r>
              <a:rPr lang="en-US" sz="4000" dirty="0">
                <a:solidFill>
                  <a:schemeClr val="tx1"/>
                </a:solidFill>
                <a:latin typeface="Arial Rounded MT Bold" panose="020F0704030504030204" pitchFamily="34" charset="0"/>
              </a:rPr>
              <a:t>, you and many peoples with you</a:t>
            </a:r>
          </a:p>
        </p:txBody>
      </p:sp>
    </p:spTree>
    <p:extLst>
      <p:ext uri="{BB962C8B-B14F-4D97-AF65-F5344CB8AC3E}">
        <p14:creationId xmlns:p14="http://schemas.microsoft.com/office/powerpoint/2010/main" val="15620464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525ECA-409E-37F5-6FCE-6F1C8E6FA50F}"/>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4BA7072F-0CD4-A10E-A855-4B0A33A0C3D8}"/>
              </a:ext>
            </a:extLst>
          </p:cNvPr>
          <p:cNvSpPr>
            <a:spLocks noGrp="1"/>
          </p:cNvSpPr>
          <p:nvPr>
            <p:ph type="subTitle" idx="1"/>
          </p:nvPr>
        </p:nvSpPr>
        <p:spPr>
          <a:xfrm>
            <a:off x="228600" y="209550"/>
            <a:ext cx="8610600" cy="4800600"/>
          </a:xfrm>
        </p:spPr>
        <p:txBody>
          <a:bodyPr anchor="t">
            <a:normAutofit/>
          </a:bodyPr>
          <a:lstStyle/>
          <a:p>
            <a:pPr marL="231775" indent="-231775" algn="l">
              <a:buFont typeface="Arial" panose="020B0604020202020204" pitchFamily="34" charset="0"/>
              <a:buChar char="•"/>
            </a:pPr>
            <a:r>
              <a:rPr lang="en-US" sz="4000" dirty="0">
                <a:solidFill>
                  <a:schemeClr val="tx1"/>
                </a:solidFill>
                <a:latin typeface="Arial Rounded MT Bold" panose="020F0704030504030204" pitchFamily="34" charset="0"/>
              </a:rPr>
              <a:t>In WW II, we didn’t think about making a deal with Hitler of Germany.</a:t>
            </a:r>
          </a:p>
          <a:p>
            <a:pPr marL="231775" indent="-231775" algn="l">
              <a:buFont typeface="Arial" panose="020B0604020202020204" pitchFamily="34" charset="0"/>
              <a:buChar char="•"/>
            </a:pPr>
            <a:r>
              <a:rPr lang="en-US" sz="4000" dirty="0">
                <a:solidFill>
                  <a:schemeClr val="tx1"/>
                </a:solidFill>
                <a:latin typeface="Arial Rounded MT Bold" panose="020F0704030504030204" pitchFamily="34" charset="0"/>
              </a:rPr>
              <a:t>In WW II, we didn’t think about making a deal with Hirohito of Japan</a:t>
            </a:r>
          </a:p>
          <a:p>
            <a:pPr marL="231775" indent="-231775" algn="l">
              <a:buFont typeface="Arial" panose="020B0604020202020204" pitchFamily="34" charset="0"/>
              <a:buChar char="•"/>
            </a:pPr>
            <a:r>
              <a:rPr lang="en-US" sz="4000" dirty="0">
                <a:solidFill>
                  <a:schemeClr val="tx1"/>
                </a:solidFill>
                <a:latin typeface="Arial Rounded MT Bold" panose="020F0704030504030204" pitchFamily="34" charset="0"/>
              </a:rPr>
              <a:t>We cannot think about making a deal, an MoU, with the IRGC.</a:t>
            </a:r>
          </a:p>
        </p:txBody>
      </p:sp>
    </p:spTree>
    <p:extLst>
      <p:ext uri="{BB962C8B-B14F-4D97-AF65-F5344CB8AC3E}">
        <p14:creationId xmlns:p14="http://schemas.microsoft.com/office/powerpoint/2010/main" val="333679754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928ECA-0F0E-3B7E-5DE6-B1ACCCC55DC4}"/>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30B8F782-0283-9BE1-28F5-9CBF70C9174C}"/>
              </a:ext>
            </a:extLst>
          </p:cNvPr>
          <p:cNvSpPr>
            <a:spLocks noGrp="1"/>
          </p:cNvSpPr>
          <p:nvPr>
            <p:ph type="subTitle" idx="1"/>
          </p:nvPr>
        </p:nvSpPr>
        <p:spPr>
          <a:xfrm>
            <a:off x="228600" y="209550"/>
            <a:ext cx="8610600" cy="4800600"/>
          </a:xfrm>
        </p:spPr>
        <p:txBody>
          <a:bodyPr anchor="t">
            <a:normAutofit/>
          </a:bodyPr>
          <a:lstStyle/>
          <a:p>
            <a:pPr algn="ctr"/>
            <a:endParaRPr lang="en-US" sz="4000" dirty="0">
              <a:solidFill>
                <a:schemeClr val="tx1"/>
              </a:solidFill>
              <a:latin typeface="Arial Rounded MT Bold" panose="020F0704030504030204" pitchFamily="34" charset="0"/>
            </a:endParaRPr>
          </a:p>
          <a:p>
            <a:pPr algn="ctr"/>
            <a:endParaRPr lang="en-US" sz="4000" dirty="0">
              <a:solidFill>
                <a:schemeClr val="tx1"/>
              </a:solidFill>
              <a:latin typeface="Arial Rounded MT Bold" panose="020F0704030504030204" pitchFamily="34" charset="0"/>
            </a:endParaRPr>
          </a:p>
          <a:p>
            <a:pPr algn="ctr"/>
            <a:r>
              <a:rPr lang="en-US" sz="4000" dirty="0">
                <a:solidFill>
                  <a:schemeClr val="tx1"/>
                </a:solidFill>
                <a:latin typeface="Arial Rounded MT Bold" panose="020F0704030504030204" pitchFamily="34" charset="0"/>
              </a:rPr>
              <a:t>All Israel will be saved</a:t>
            </a:r>
          </a:p>
        </p:txBody>
      </p:sp>
    </p:spTree>
    <p:extLst>
      <p:ext uri="{BB962C8B-B14F-4D97-AF65-F5344CB8AC3E}">
        <p14:creationId xmlns:p14="http://schemas.microsoft.com/office/powerpoint/2010/main" val="407220786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404E66-94B2-3F14-031A-F4B78FDAD08F}"/>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3EB87A4E-2466-EE52-8BAE-02B8F4ED33FD}"/>
              </a:ext>
            </a:extLst>
          </p:cNvPr>
          <p:cNvSpPr>
            <a:spLocks noGrp="1"/>
          </p:cNvSpPr>
          <p:nvPr>
            <p:ph type="subTitle" idx="1"/>
          </p:nvPr>
        </p:nvSpPr>
        <p:spPr>
          <a:xfrm>
            <a:off x="228600" y="209550"/>
            <a:ext cx="8610600" cy="4800600"/>
          </a:xfrm>
        </p:spPr>
        <p:txBody>
          <a:bodyPr anchor="t">
            <a:normAutofit lnSpcReduction="10000"/>
          </a:bodyPr>
          <a:lstStyle/>
          <a:p>
            <a:pPr algn="l"/>
            <a:r>
              <a:rPr lang="en-US" sz="4000" baseline="30000" dirty="0" err="1">
                <a:solidFill>
                  <a:schemeClr val="tx1"/>
                </a:solidFill>
                <a:latin typeface="Arial Rounded MT Bold" panose="020F0704030504030204" pitchFamily="34" charset="0"/>
              </a:rPr>
              <a:t>Zekh</a:t>
            </a:r>
            <a:r>
              <a:rPr lang="en-US" sz="4000" baseline="30000" dirty="0">
                <a:solidFill>
                  <a:schemeClr val="tx1"/>
                </a:solidFill>
                <a:latin typeface="Arial Rounded MT Bold" panose="020F0704030504030204" pitchFamily="34" charset="0"/>
              </a:rPr>
              <a:t> 12.9-11</a:t>
            </a:r>
            <a:r>
              <a:rPr lang="en-US" sz="4000" dirty="0">
                <a:solidFill>
                  <a:schemeClr val="tx1"/>
                </a:solidFill>
                <a:latin typeface="Arial Rounded MT Bold" panose="020F0704030504030204" pitchFamily="34" charset="0"/>
              </a:rPr>
              <a:t> It will happen in that day that I will seek to destroy all the nations that come against Jerusalem. “Then I will pour out on the house of David and the inhabitants of Jerusalem a spirit of grace and supplication, when </a:t>
            </a:r>
            <a:r>
              <a:rPr lang="en-US" sz="4000" u="sng" dirty="0">
                <a:solidFill>
                  <a:srgbClr val="FFFF66"/>
                </a:solidFill>
                <a:latin typeface="Arial Rounded MT Bold" panose="020F0704030504030204" pitchFamily="34" charset="0"/>
              </a:rPr>
              <a:t>they will look toward Me whom they pierced</a:t>
            </a:r>
            <a:r>
              <a:rPr lang="en-US" sz="4000" dirty="0">
                <a:solidFill>
                  <a:schemeClr val="tx1"/>
                </a:solidFill>
                <a:latin typeface="Arial Rounded MT Bold" panose="020F0704030504030204" pitchFamily="34" charset="0"/>
              </a:rPr>
              <a:t>. </a:t>
            </a:r>
          </a:p>
        </p:txBody>
      </p:sp>
    </p:spTree>
    <p:extLst>
      <p:ext uri="{BB962C8B-B14F-4D97-AF65-F5344CB8AC3E}">
        <p14:creationId xmlns:p14="http://schemas.microsoft.com/office/powerpoint/2010/main" val="268309665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CA54CB-6771-D202-A1CF-426852ED6D16}"/>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3266C3A5-D734-1D9C-84FC-60154B62EA6F}"/>
              </a:ext>
            </a:extLst>
          </p:cNvPr>
          <p:cNvSpPr>
            <a:spLocks noGrp="1"/>
          </p:cNvSpPr>
          <p:nvPr>
            <p:ph type="subTitle" idx="1"/>
          </p:nvPr>
        </p:nvSpPr>
        <p:spPr>
          <a:xfrm>
            <a:off x="228600" y="209550"/>
            <a:ext cx="8610600" cy="4800600"/>
          </a:xfrm>
        </p:spPr>
        <p:txBody>
          <a:bodyPr anchor="t">
            <a:normAutofit/>
          </a:bodyPr>
          <a:lstStyle/>
          <a:p>
            <a:pPr algn="l"/>
            <a:r>
              <a:rPr lang="en-US" sz="4000" baseline="30000" dirty="0" err="1">
                <a:solidFill>
                  <a:schemeClr val="tx1"/>
                </a:solidFill>
                <a:latin typeface="Arial Rounded MT Bold" panose="020F0704030504030204" pitchFamily="34" charset="0"/>
              </a:rPr>
              <a:t>Zekh</a:t>
            </a:r>
            <a:r>
              <a:rPr lang="en-US" sz="4000" baseline="30000" dirty="0">
                <a:solidFill>
                  <a:schemeClr val="tx1"/>
                </a:solidFill>
                <a:latin typeface="Arial Rounded MT Bold" panose="020F0704030504030204" pitchFamily="34" charset="0"/>
              </a:rPr>
              <a:t> 12.9-11</a:t>
            </a:r>
            <a:r>
              <a:rPr lang="en-US" sz="4000" dirty="0">
                <a:solidFill>
                  <a:schemeClr val="tx1"/>
                </a:solidFill>
                <a:latin typeface="Arial Rounded MT Bold" panose="020F0704030504030204" pitchFamily="34" charset="0"/>
              </a:rPr>
              <a:t> They will mourn for him as one mourns for an only son and grieve bitterly for him, as one grieves for a firstborn. In that day there will be a great mourning in Jerusalem, mourning like Hadad-</a:t>
            </a:r>
            <a:r>
              <a:rPr lang="en-US" sz="4000" dirty="0" err="1">
                <a:solidFill>
                  <a:schemeClr val="tx1"/>
                </a:solidFill>
                <a:latin typeface="Arial Rounded MT Bold" panose="020F0704030504030204" pitchFamily="34" charset="0"/>
              </a:rPr>
              <a:t>rimmon</a:t>
            </a:r>
            <a:r>
              <a:rPr lang="en-US" sz="4000" dirty="0">
                <a:solidFill>
                  <a:schemeClr val="tx1"/>
                </a:solidFill>
                <a:latin typeface="Arial Rounded MT Bold" panose="020F0704030504030204" pitchFamily="34" charset="0"/>
              </a:rPr>
              <a:t> in the valley of Megiddo</a:t>
            </a:r>
          </a:p>
        </p:txBody>
      </p:sp>
    </p:spTree>
    <p:extLst>
      <p:ext uri="{BB962C8B-B14F-4D97-AF65-F5344CB8AC3E}">
        <p14:creationId xmlns:p14="http://schemas.microsoft.com/office/powerpoint/2010/main" val="249264746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9AB3AC-E074-BD0D-D7FC-C5E37F23BFC8}"/>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69300087-A032-BDBC-AF34-F047819A43D2}"/>
              </a:ext>
            </a:extLst>
          </p:cNvPr>
          <p:cNvSpPr>
            <a:spLocks noGrp="1"/>
          </p:cNvSpPr>
          <p:nvPr>
            <p:ph type="subTitle" idx="1"/>
          </p:nvPr>
        </p:nvSpPr>
        <p:spPr>
          <a:xfrm>
            <a:off x="228600" y="209550"/>
            <a:ext cx="8610600" cy="4800600"/>
          </a:xfrm>
        </p:spPr>
        <p:txBody>
          <a:bodyPr anchor="t">
            <a:normAutofit/>
          </a:bodyPr>
          <a:lstStyle/>
          <a:p>
            <a:pPr algn="l"/>
            <a:r>
              <a:rPr lang="en-US" sz="4000" baseline="30000" dirty="0" err="1">
                <a:solidFill>
                  <a:schemeClr val="tx1"/>
                </a:solidFill>
                <a:latin typeface="Arial Rounded MT Bold" panose="020F0704030504030204" pitchFamily="34" charset="0"/>
              </a:rPr>
              <a:t>Zekh</a:t>
            </a:r>
            <a:r>
              <a:rPr lang="en-US" sz="4000" baseline="30000" dirty="0">
                <a:solidFill>
                  <a:schemeClr val="tx1"/>
                </a:solidFill>
                <a:latin typeface="Arial Rounded MT Bold" panose="020F0704030504030204" pitchFamily="34" charset="0"/>
              </a:rPr>
              <a:t> 13.1 </a:t>
            </a:r>
            <a:r>
              <a:rPr lang="en-US" sz="4000" dirty="0">
                <a:solidFill>
                  <a:schemeClr val="tx1"/>
                </a:solidFill>
                <a:latin typeface="Arial Rounded MT Bold" panose="020F0704030504030204" pitchFamily="34" charset="0"/>
              </a:rPr>
              <a:t>When that day comes, a spring will be opened up for the house of David and the people living in Yerushalayim to cleanse them from sin and impurity.</a:t>
            </a:r>
          </a:p>
        </p:txBody>
      </p:sp>
    </p:spTree>
    <p:extLst>
      <p:ext uri="{BB962C8B-B14F-4D97-AF65-F5344CB8AC3E}">
        <p14:creationId xmlns:p14="http://schemas.microsoft.com/office/powerpoint/2010/main" val="18728788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62339E-09B8-EB57-2C21-CFC77D647C74}"/>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AB000391-4720-0827-34EE-6770170708F3}"/>
              </a:ext>
            </a:extLst>
          </p:cNvPr>
          <p:cNvSpPr>
            <a:spLocks noGrp="1"/>
          </p:cNvSpPr>
          <p:nvPr>
            <p:ph type="subTitle" idx="1"/>
          </p:nvPr>
        </p:nvSpPr>
        <p:spPr>
          <a:xfrm>
            <a:off x="228600" y="209550"/>
            <a:ext cx="8610600" cy="4800600"/>
          </a:xfrm>
        </p:spPr>
        <p:txBody>
          <a:bodyPr anchor="t">
            <a:normAutofit/>
          </a:bodyPr>
          <a:lstStyle/>
          <a:p>
            <a:pPr algn="l"/>
            <a:endParaRPr lang="en-US" sz="4000" dirty="0">
              <a:solidFill>
                <a:schemeClr val="tx1"/>
              </a:solidFill>
              <a:latin typeface="Arial Rounded MT Bold" panose="020F0704030504030204" pitchFamily="34" charset="0"/>
            </a:endParaRPr>
          </a:p>
        </p:txBody>
      </p:sp>
      <p:pic>
        <p:nvPicPr>
          <p:cNvPr id="4" name="Picture 3">
            <a:extLst>
              <a:ext uri="{FF2B5EF4-FFF2-40B4-BE49-F238E27FC236}">
                <a16:creationId xmlns:a16="http://schemas.microsoft.com/office/drawing/2014/main" id="{1E60B7DA-98E0-7A88-05C7-0EDE72AFAE91}"/>
              </a:ext>
            </a:extLst>
          </p:cNvPr>
          <p:cNvPicPr>
            <a:picLocks noChangeAspect="1"/>
          </p:cNvPicPr>
          <p:nvPr/>
        </p:nvPicPr>
        <p:blipFill>
          <a:blip r:embed="rId3"/>
          <a:stretch>
            <a:fillRect/>
          </a:stretch>
        </p:blipFill>
        <p:spPr>
          <a:xfrm>
            <a:off x="141683" y="-133350"/>
            <a:ext cx="8968629" cy="5143500"/>
          </a:xfrm>
          <a:prstGeom prst="rect">
            <a:avLst/>
          </a:prstGeom>
        </p:spPr>
      </p:pic>
      <p:sp>
        <p:nvSpPr>
          <p:cNvPr id="2" name="TextBox 1">
            <a:extLst>
              <a:ext uri="{FF2B5EF4-FFF2-40B4-BE49-F238E27FC236}">
                <a16:creationId xmlns:a16="http://schemas.microsoft.com/office/drawing/2014/main" id="{AC910E9C-2E66-714E-443C-37A8B928A8C7}"/>
              </a:ext>
            </a:extLst>
          </p:cNvPr>
          <p:cNvSpPr txBox="1"/>
          <p:nvPr/>
        </p:nvSpPr>
        <p:spPr>
          <a:xfrm>
            <a:off x="1447800" y="2724150"/>
            <a:ext cx="5453096" cy="2000548"/>
          </a:xfrm>
          <a:prstGeom prst="rect">
            <a:avLst/>
          </a:prstGeom>
          <a:noFill/>
        </p:spPr>
        <p:txBody>
          <a:bodyPr wrap="none" rtlCol="0">
            <a:spAutoFit/>
          </a:bodyPr>
          <a:lstStyle/>
          <a:p>
            <a:pPr rtl="1"/>
            <a:r>
              <a:rPr lang="he-IL" sz="4400" b="1" dirty="0">
                <a:latin typeface="David" panose="020E0502060401010101" pitchFamily="34" charset="-79"/>
                <a:cs typeface="David" panose="020E0502060401010101" pitchFamily="34" charset="-79"/>
              </a:rPr>
              <a:t>הר הבית בידינו</a:t>
            </a:r>
            <a:endParaRPr lang="en-US" sz="4400" b="1" dirty="0">
              <a:latin typeface="David" panose="020E0502060401010101" pitchFamily="34" charset="-79"/>
              <a:cs typeface="David" panose="020E0502060401010101" pitchFamily="34" charset="-79"/>
            </a:endParaRPr>
          </a:p>
          <a:p>
            <a:pPr algn="l"/>
            <a:r>
              <a:rPr lang="en-US" dirty="0"/>
              <a:t>Har </a:t>
            </a:r>
            <a:r>
              <a:rPr lang="en-US" dirty="0" err="1"/>
              <a:t>HaBiyit</a:t>
            </a:r>
            <a:r>
              <a:rPr lang="en-US" dirty="0"/>
              <a:t> </a:t>
            </a:r>
            <a:r>
              <a:rPr lang="en-US" dirty="0" err="1"/>
              <a:t>b’yadenu</a:t>
            </a:r>
            <a:endParaRPr lang="en-US" dirty="0"/>
          </a:p>
          <a:p>
            <a:pPr algn="l"/>
            <a:endParaRPr lang="en-US" dirty="0"/>
          </a:p>
        </p:txBody>
      </p:sp>
    </p:spTree>
    <p:extLst>
      <p:ext uri="{BB962C8B-B14F-4D97-AF65-F5344CB8AC3E}">
        <p14:creationId xmlns:p14="http://schemas.microsoft.com/office/powerpoint/2010/main" val="419421227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6AB82A-6D19-CC5C-635F-A49B797B994B}"/>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A9FD0054-560D-02FF-1834-75D9905B1767}"/>
              </a:ext>
            </a:extLst>
          </p:cNvPr>
          <p:cNvSpPr>
            <a:spLocks noGrp="1"/>
          </p:cNvSpPr>
          <p:nvPr>
            <p:ph type="subTitle" idx="1"/>
          </p:nvPr>
        </p:nvSpPr>
        <p:spPr>
          <a:xfrm>
            <a:off x="228600" y="209550"/>
            <a:ext cx="8610600" cy="4800600"/>
          </a:xfrm>
        </p:spPr>
        <p:txBody>
          <a:bodyPr anchor="t">
            <a:normAutofit lnSpcReduction="10000"/>
          </a:bodyPr>
          <a:lstStyle/>
          <a:p>
            <a:pPr algn="l"/>
            <a:r>
              <a:rPr lang="en-US" sz="4000" baseline="30000" dirty="0" err="1">
                <a:solidFill>
                  <a:schemeClr val="tx1"/>
                </a:solidFill>
                <a:latin typeface="Arial Rounded MT Bold" panose="020F0704030504030204" pitchFamily="34" charset="0"/>
              </a:rPr>
              <a:t>Zekh</a:t>
            </a:r>
            <a:r>
              <a:rPr lang="en-US" sz="4000" baseline="30000" dirty="0">
                <a:solidFill>
                  <a:schemeClr val="tx1"/>
                </a:solidFill>
                <a:latin typeface="Arial Rounded MT Bold" panose="020F0704030504030204" pitchFamily="34" charset="0"/>
              </a:rPr>
              <a:t> 14.8-9 </a:t>
            </a:r>
            <a:r>
              <a:rPr lang="en-US" sz="4000" dirty="0">
                <a:solidFill>
                  <a:schemeClr val="tx1"/>
                </a:solidFill>
                <a:latin typeface="Arial Rounded MT Bold" panose="020F0704030504030204" pitchFamily="34" charset="0"/>
              </a:rPr>
              <a:t>On that day, fresh water will flow out from Yerushalayim, half toward the eastern sea and half toward the western sea, both summer and winter. Then </a:t>
            </a:r>
            <a:r>
              <a:rPr lang="en-US" sz="4000" cap="small" dirty="0">
                <a:solidFill>
                  <a:schemeClr val="tx1"/>
                </a:solidFill>
                <a:latin typeface="Arial Rounded MT Bold" panose="020F0704030504030204" pitchFamily="34" charset="0"/>
              </a:rPr>
              <a:t>Adoni</a:t>
            </a:r>
            <a:r>
              <a:rPr lang="en-US" sz="4000" dirty="0">
                <a:solidFill>
                  <a:schemeClr val="tx1"/>
                </a:solidFill>
                <a:latin typeface="Arial Rounded MT Bold" panose="020F0704030504030204" pitchFamily="34" charset="0"/>
              </a:rPr>
              <a:t> will be king over the whole world. On that day </a:t>
            </a:r>
            <a:r>
              <a:rPr lang="en-US" sz="4000" cap="small" dirty="0">
                <a:solidFill>
                  <a:schemeClr val="tx1"/>
                </a:solidFill>
                <a:latin typeface="Arial Rounded MT Bold" panose="020F0704030504030204" pitchFamily="34" charset="0"/>
              </a:rPr>
              <a:t>Adoni</a:t>
            </a:r>
            <a:r>
              <a:rPr lang="en-US" sz="4000" dirty="0">
                <a:solidFill>
                  <a:schemeClr val="tx1"/>
                </a:solidFill>
                <a:latin typeface="Arial Rounded MT Bold" panose="020F0704030504030204" pitchFamily="34" charset="0"/>
              </a:rPr>
              <a:t> will be the only one, and his name will be the only name.</a:t>
            </a:r>
          </a:p>
        </p:txBody>
      </p:sp>
    </p:spTree>
    <p:extLst>
      <p:ext uri="{BB962C8B-B14F-4D97-AF65-F5344CB8AC3E}">
        <p14:creationId xmlns:p14="http://schemas.microsoft.com/office/powerpoint/2010/main" val="230303005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9C8292-34EE-AC7A-9274-F4A291BE96D1}"/>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47276069-2900-DBBA-F680-E72EC33A66F2}"/>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529F5ACA-2A49-AF1F-1A3C-E577EDA07D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9144000" cy="5143500"/>
          </a:xfrm>
          <a:prstGeom prst="rect">
            <a:avLst/>
          </a:prstGeom>
        </p:spPr>
      </p:pic>
    </p:spTree>
    <p:extLst>
      <p:ext uri="{BB962C8B-B14F-4D97-AF65-F5344CB8AC3E}">
        <p14:creationId xmlns:p14="http://schemas.microsoft.com/office/powerpoint/2010/main" val="7621481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6AAD06-8799-4364-CB2B-1631552D8048}"/>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7C3A442D-7595-5FC5-80AA-F5B8401893CA}"/>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C  </a:t>
            </a:r>
          </a:p>
        </p:txBody>
      </p:sp>
      <p:pic>
        <p:nvPicPr>
          <p:cNvPr id="4" name="Picture 3">
            <a:extLst>
              <a:ext uri="{FF2B5EF4-FFF2-40B4-BE49-F238E27FC236}">
                <a16:creationId xmlns:a16="http://schemas.microsoft.com/office/drawing/2014/main" id="{61C2489B-6B85-53B0-9C44-10B44F47F4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067800" cy="5100637"/>
          </a:xfrm>
          <a:prstGeom prst="rect">
            <a:avLst/>
          </a:prstGeom>
        </p:spPr>
      </p:pic>
      <p:sp>
        <p:nvSpPr>
          <p:cNvPr id="2" name="TextBox 1">
            <a:extLst>
              <a:ext uri="{FF2B5EF4-FFF2-40B4-BE49-F238E27FC236}">
                <a16:creationId xmlns:a16="http://schemas.microsoft.com/office/drawing/2014/main" id="{2FC296A8-55A4-8DEB-6B99-1902C455B697}"/>
              </a:ext>
            </a:extLst>
          </p:cNvPr>
          <p:cNvSpPr txBox="1"/>
          <p:nvPr/>
        </p:nvSpPr>
        <p:spPr>
          <a:xfrm>
            <a:off x="112295" y="119063"/>
            <a:ext cx="7819128" cy="4401205"/>
          </a:xfrm>
          <a:prstGeom prst="rect">
            <a:avLst/>
          </a:prstGeom>
          <a:noFill/>
        </p:spPr>
        <p:txBody>
          <a:bodyPr wrap="none" rtlCol="0">
            <a:spAutoFit/>
          </a:bodyPr>
          <a:lstStyle/>
          <a:p>
            <a:pPr algn="l"/>
            <a:r>
              <a:rPr lang="en-US" dirty="0">
                <a:solidFill>
                  <a:srgbClr val="FFFF66"/>
                </a:solidFill>
              </a:rPr>
              <a:t>Signs of the End Times Mt 24.3</a:t>
            </a:r>
          </a:p>
          <a:p>
            <a:pPr marL="509588" indent="-509588" algn="l">
              <a:buFont typeface="+mj-lt"/>
              <a:buAutoNum type="arabicPeriod"/>
            </a:pPr>
            <a:r>
              <a:rPr lang="en-US" dirty="0">
                <a:solidFill>
                  <a:schemeClr val="tx1"/>
                </a:solidFill>
              </a:rPr>
              <a:t>Islamic deception</a:t>
            </a:r>
          </a:p>
          <a:p>
            <a:pPr marL="509588" indent="-509588" algn="l">
              <a:buFont typeface="+mj-lt"/>
              <a:buAutoNum type="arabicPeriod"/>
            </a:pPr>
            <a:r>
              <a:rPr lang="en-US" dirty="0">
                <a:solidFill>
                  <a:schemeClr val="tx1"/>
                </a:solidFill>
              </a:rPr>
              <a:t>Moral corruption</a:t>
            </a:r>
          </a:p>
          <a:p>
            <a:pPr marL="509588" indent="-509588" algn="l">
              <a:buFont typeface="+mj-lt"/>
              <a:buAutoNum type="arabicPeriod"/>
            </a:pPr>
            <a:r>
              <a:rPr lang="en-US" dirty="0">
                <a:solidFill>
                  <a:schemeClr val="tx1"/>
                </a:solidFill>
              </a:rPr>
              <a:t>Universal attack on Jews </a:t>
            </a:r>
          </a:p>
          <a:p>
            <a:pPr algn="l"/>
            <a:r>
              <a:rPr lang="en-US" dirty="0">
                <a:solidFill>
                  <a:schemeClr val="tx1"/>
                </a:solidFill>
              </a:rPr>
              <a:t>     and Israel</a:t>
            </a:r>
          </a:p>
          <a:p>
            <a:pPr algn="l"/>
            <a:r>
              <a:rPr lang="en-US" dirty="0">
                <a:solidFill>
                  <a:schemeClr val="tx1"/>
                </a:solidFill>
              </a:rPr>
              <a:t>4. </a:t>
            </a:r>
            <a:r>
              <a:rPr lang="en-US" dirty="0">
                <a:solidFill>
                  <a:srgbClr val="FFFF66"/>
                </a:solidFill>
              </a:rPr>
              <a:t>Application</a:t>
            </a:r>
          </a:p>
          <a:p>
            <a:pPr marL="509588" indent="-509588" algn="l">
              <a:buFont typeface="+mj-lt"/>
              <a:buAutoNum type="arabicPeriod"/>
            </a:pPr>
            <a:endParaRPr lang="en-US" dirty="0">
              <a:solidFill>
                <a:srgbClr val="FFFF66"/>
              </a:solidFill>
            </a:endParaRPr>
          </a:p>
        </p:txBody>
      </p:sp>
    </p:spTree>
    <p:extLst>
      <p:ext uri="{BB962C8B-B14F-4D97-AF65-F5344CB8AC3E}">
        <p14:creationId xmlns:p14="http://schemas.microsoft.com/office/powerpoint/2010/main" val="318800205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7A63B8-C28E-1499-7DB1-98C08FA8160F}"/>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70C3DAD8-0A33-3543-419E-287B91C0521E}"/>
              </a:ext>
            </a:extLst>
          </p:cNvPr>
          <p:cNvSpPr>
            <a:spLocks noGrp="1"/>
          </p:cNvSpPr>
          <p:nvPr>
            <p:ph type="subTitle" idx="1"/>
          </p:nvPr>
        </p:nvSpPr>
        <p:spPr>
          <a:xfrm>
            <a:off x="228600" y="209550"/>
            <a:ext cx="8610600" cy="4800600"/>
          </a:xfrm>
        </p:spPr>
        <p:txBody>
          <a:bodyPr anchor="t">
            <a:normAutofit fontScale="92500" lnSpcReduction="10000"/>
          </a:bodyPr>
          <a:lstStyle/>
          <a:p>
            <a:pPr algn="l"/>
            <a:r>
              <a:rPr lang="en-US" sz="4000" baseline="30000" dirty="0">
                <a:solidFill>
                  <a:schemeClr val="tx1"/>
                </a:solidFill>
                <a:latin typeface="Arial Rounded MT Bold" panose="020F0704030504030204" pitchFamily="34" charset="0"/>
              </a:rPr>
              <a:t>1 Thes 3.12-13</a:t>
            </a:r>
            <a:r>
              <a:rPr lang="en-US" sz="4000" dirty="0">
                <a:solidFill>
                  <a:schemeClr val="tx1"/>
                </a:solidFill>
                <a:latin typeface="Arial Rounded MT Bold" panose="020F0704030504030204" pitchFamily="34" charset="0"/>
              </a:rPr>
              <a:t> And as for you, may the Lord make you increase and overflow in love toward each other, indeed, toward everyone, just as we do toward you;  so that he may give you the </a:t>
            </a:r>
            <a:r>
              <a:rPr lang="en-US" sz="4000" u="sng" dirty="0">
                <a:solidFill>
                  <a:srgbClr val="FFFF66"/>
                </a:solidFill>
                <a:latin typeface="Arial Rounded MT Bold" panose="020F0704030504030204" pitchFamily="34" charset="0"/>
              </a:rPr>
              <a:t>inner strength to be blameless</a:t>
            </a:r>
            <a:r>
              <a:rPr lang="en-US" sz="4000" dirty="0">
                <a:solidFill>
                  <a:schemeClr val="tx1"/>
                </a:solidFill>
                <a:latin typeface="Arial Rounded MT Bold" panose="020F0704030504030204" pitchFamily="34" charset="0"/>
              </a:rPr>
              <a:t>, by reason of your holiness, when you stand before God our Father at the coming of our Lord Yeshua with all his angels.</a:t>
            </a:r>
          </a:p>
        </p:txBody>
      </p:sp>
    </p:spTree>
    <p:extLst>
      <p:ext uri="{BB962C8B-B14F-4D97-AF65-F5344CB8AC3E}">
        <p14:creationId xmlns:p14="http://schemas.microsoft.com/office/powerpoint/2010/main" val="211974490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A6402A-2766-589D-E2F2-989457062E4C}"/>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0E1ADB45-FDE7-CD7D-F17C-46EFE3F01E6F}"/>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7399A50B-5146-7152-1D7A-29A67437A519}"/>
              </a:ext>
            </a:extLst>
          </p:cNvPr>
          <p:cNvPicPr>
            <a:picLocks noChangeAspect="1"/>
          </p:cNvPicPr>
          <p:nvPr/>
        </p:nvPicPr>
        <p:blipFill>
          <a:blip r:embed="rId3"/>
          <a:stretch>
            <a:fillRect/>
          </a:stretch>
        </p:blipFill>
        <p:spPr>
          <a:xfrm>
            <a:off x="0" y="145562"/>
            <a:ext cx="9144000" cy="4852376"/>
          </a:xfrm>
          <a:prstGeom prst="rect">
            <a:avLst/>
          </a:prstGeom>
        </p:spPr>
      </p:pic>
      <p:sp>
        <p:nvSpPr>
          <p:cNvPr id="5" name="TextBox 4">
            <a:extLst>
              <a:ext uri="{FF2B5EF4-FFF2-40B4-BE49-F238E27FC236}">
                <a16:creationId xmlns:a16="http://schemas.microsoft.com/office/drawing/2014/main" id="{A36743CC-F4AC-1657-7EA5-4ED114E8B222}"/>
              </a:ext>
            </a:extLst>
          </p:cNvPr>
          <p:cNvSpPr txBox="1"/>
          <p:nvPr/>
        </p:nvSpPr>
        <p:spPr>
          <a:xfrm>
            <a:off x="3426782" y="1901964"/>
            <a:ext cx="2290435" cy="707886"/>
          </a:xfrm>
          <a:prstGeom prst="rect">
            <a:avLst/>
          </a:prstGeom>
          <a:noFill/>
        </p:spPr>
        <p:txBody>
          <a:bodyPr wrap="none" rtlCol="0">
            <a:spAutoFit/>
          </a:bodyPr>
          <a:lstStyle/>
          <a:p>
            <a:pPr algn="l"/>
            <a:r>
              <a:rPr lang="en-US" b="1" dirty="0">
                <a:solidFill>
                  <a:schemeClr val="tx1"/>
                </a:solidFill>
                <a:latin typeface="Aptos Display" panose="020B0004020202020204" pitchFamily="34" charset="0"/>
              </a:rPr>
              <a:t>9 am CDT</a:t>
            </a:r>
          </a:p>
        </p:txBody>
      </p:sp>
    </p:spTree>
    <p:extLst>
      <p:ext uri="{BB962C8B-B14F-4D97-AF65-F5344CB8AC3E}">
        <p14:creationId xmlns:p14="http://schemas.microsoft.com/office/powerpoint/2010/main" val="388150039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D536A4-D275-B1ED-0370-2F88DFCED7DE}"/>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60B604DB-237E-398B-AF8B-E6505DD8C1B7}"/>
              </a:ext>
            </a:extLst>
          </p:cNvPr>
          <p:cNvSpPr>
            <a:spLocks noGrp="1"/>
          </p:cNvSpPr>
          <p:nvPr>
            <p:ph type="subTitle" idx="1"/>
          </p:nvPr>
        </p:nvSpPr>
        <p:spPr>
          <a:xfrm>
            <a:off x="228600" y="209550"/>
            <a:ext cx="8610600" cy="4800600"/>
          </a:xfrm>
        </p:spPr>
        <p:txBody>
          <a:bodyPr anchor="t">
            <a:normAutofit/>
          </a:bodyPr>
          <a:lstStyle/>
          <a:p>
            <a:pPr algn="l"/>
            <a:endParaRPr lang="en-US" sz="4000" dirty="0">
              <a:solidFill>
                <a:schemeClr val="tx1"/>
              </a:solidFill>
              <a:latin typeface="Arial Rounded MT Bold" panose="020F0704030504030204" pitchFamily="34" charset="0"/>
            </a:endParaRPr>
          </a:p>
        </p:txBody>
      </p:sp>
    </p:spTree>
    <p:extLst>
      <p:ext uri="{BB962C8B-B14F-4D97-AF65-F5344CB8AC3E}">
        <p14:creationId xmlns:p14="http://schemas.microsoft.com/office/powerpoint/2010/main" val="6912661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6085CB-F866-BFB1-F896-85302DC93D17}"/>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B1B3E2D7-4790-5CE1-C286-715EB6D513AD}"/>
              </a:ext>
            </a:extLst>
          </p:cNvPr>
          <p:cNvSpPr>
            <a:spLocks noGrp="1"/>
          </p:cNvSpPr>
          <p:nvPr>
            <p:ph type="subTitle" idx="1"/>
          </p:nvPr>
        </p:nvSpPr>
        <p:spPr>
          <a:xfrm>
            <a:off x="228600" y="209550"/>
            <a:ext cx="8610600" cy="4800600"/>
          </a:xfrm>
        </p:spPr>
        <p:txBody>
          <a:bodyPr anchor="t">
            <a:normAutofit/>
          </a:bodyPr>
          <a:lstStyle/>
          <a:p>
            <a:pPr algn="l"/>
            <a:r>
              <a:rPr lang="en-US" sz="4000" baseline="30000" dirty="0">
                <a:solidFill>
                  <a:schemeClr val="tx1"/>
                </a:solidFill>
                <a:latin typeface="Arial Rounded MT Bold" panose="020F0704030504030204" pitchFamily="34" charset="0"/>
              </a:rPr>
              <a:t>Lk 21.24</a:t>
            </a:r>
            <a:r>
              <a:rPr lang="en-US" sz="4000" dirty="0">
                <a:solidFill>
                  <a:schemeClr val="tx1"/>
                </a:solidFill>
                <a:latin typeface="Arial Rounded MT Bold" panose="020F0704030504030204" pitchFamily="34" charset="0"/>
              </a:rPr>
              <a:t> Yerushalayim will be trampled down by the Goyim until the age of the Goyim has run its course.</a:t>
            </a:r>
          </a:p>
          <a:p>
            <a:pPr algn="l"/>
            <a:endParaRPr lang="en-US" sz="4000" dirty="0">
              <a:solidFill>
                <a:schemeClr val="tx1"/>
              </a:solidFill>
              <a:latin typeface="Arial Rounded MT Bold" panose="020F0704030504030204" pitchFamily="34" charset="0"/>
            </a:endParaRPr>
          </a:p>
          <a:p>
            <a:pPr algn="l"/>
            <a:r>
              <a:rPr lang="en-US" sz="4000" dirty="0">
                <a:solidFill>
                  <a:schemeClr val="tx1"/>
                </a:solidFill>
                <a:latin typeface="Arial Rounded MT Bold" panose="020F0704030504030204" pitchFamily="34" charset="0"/>
              </a:rPr>
              <a:t>In 1967, in the Six-Day War, Israel liberated East Jerusalem from Jordan on June 7, 1967.</a:t>
            </a:r>
          </a:p>
        </p:txBody>
      </p:sp>
    </p:spTree>
    <p:extLst>
      <p:ext uri="{BB962C8B-B14F-4D97-AF65-F5344CB8AC3E}">
        <p14:creationId xmlns:p14="http://schemas.microsoft.com/office/powerpoint/2010/main" val="17308568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1D94E1-409D-E0A4-53C9-E9D7CE485A0D}"/>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5BFDE016-411F-F379-7E5E-222F7B995F36}"/>
              </a:ext>
            </a:extLst>
          </p:cNvPr>
          <p:cNvSpPr>
            <a:spLocks noGrp="1"/>
          </p:cNvSpPr>
          <p:nvPr>
            <p:ph type="subTitle" idx="1"/>
          </p:nvPr>
        </p:nvSpPr>
        <p:spPr>
          <a:xfrm>
            <a:off x="228600" y="209550"/>
            <a:ext cx="5486401" cy="4800600"/>
          </a:xfrm>
        </p:spPr>
        <p:txBody>
          <a:bodyPr anchor="t">
            <a:normAutofit fontScale="92500" lnSpcReduction="10000"/>
          </a:bodyPr>
          <a:lstStyle/>
          <a:p>
            <a:pPr algn="l"/>
            <a:r>
              <a:rPr lang="en-US" sz="4000" dirty="0">
                <a:solidFill>
                  <a:schemeClr val="tx1"/>
                </a:solidFill>
                <a:latin typeface="Arial Rounded MT Bold" panose="020F0704030504030204" pitchFamily="34" charset="0"/>
              </a:rPr>
              <a:t>David Rubinger's iconic photograph of IDF paratroopers at Jerusalem's Western Wall shortly after its capture. The soldiers in the foreground are (from left) Zion </a:t>
            </a:r>
            <a:r>
              <a:rPr lang="en-US" sz="4000" dirty="0" err="1">
                <a:solidFill>
                  <a:schemeClr val="tx1"/>
                </a:solidFill>
                <a:latin typeface="Arial Rounded MT Bold" panose="020F0704030504030204" pitchFamily="34" charset="0"/>
              </a:rPr>
              <a:t>Karasenti</a:t>
            </a:r>
            <a:r>
              <a:rPr lang="en-US" sz="4000" dirty="0">
                <a:solidFill>
                  <a:schemeClr val="tx1"/>
                </a:solidFill>
                <a:latin typeface="Arial Rounded MT Bold" panose="020F0704030504030204" pitchFamily="34" charset="0"/>
              </a:rPr>
              <a:t>, Yitzhak Yifat, and Haim </a:t>
            </a:r>
            <a:r>
              <a:rPr lang="en-US" sz="4000" dirty="0" err="1">
                <a:solidFill>
                  <a:schemeClr val="tx1"/>
                </a:solidFill>
                <a:latin typeface="Arial Rounded MT Bold" panose="020F0704030504030204" pitchFamily="34" charset="0"/>
              </a:rPr>
              <a:t>Oshri</a:t>
            </a:r>
            <a:r>
              <a:rPr lang="en-US" sz="4000" dirty="0">
                <a:solidFill>
                  <a:schemeClr val="tx1"/>
                </a:solidFill>
                <a:latin typeface="Arial Rounded MT Bold" panose="020F0704030504030204" pitchFamily="34" charset="0"/>
              </a:rPr>
              <a:t>.</a:t>
            </a:r>
          </a:p>
        </p:txBody>
      </p:sp>
      <p:pic>
        <p:nvPicPr>
          <p:cNvPr id="3074" name="Picture 2">
            <a:extLst>
              <a:ext uri="{FF2B5EF4-FFF2-40B4-BE49-F238E27FC236}">
                <a16:creationId xmlns:a16="http://schemas.microsoft.com/office/drawing/2014/main" id="{4C470C64-1A79-B069-6525-20F276F760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5001" y="13835"/>
            <a:ext cx="3429000" cy="51435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234158"/>
      </p:ext>
    </p:extLst>
  </p:cSld>
  <p:clrMapOvr>
    <a:masterClrMapping/>
  </p:clrMapOvr>
</p:sld>
</file>

<file path=ppt/theme/theme1.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278121</TotalTime>
  <Words>3148</Words>
  <Application>Microsoft Office PowerPoint</Application>
  <PresentationFormat>On-screen Show (16:9)</PresentationFormat>
  <Paragraphs>377</Paragraphs>
  <Slides>75</Slides>
  <Notes>75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75</vt:i4>
      </vt:variant>
    </vt:vector>
  </HeadingPairs>
  <TitlesOfParts>
    <vt:vector size="81" baseType="lpstr">
      <vt:lpstr>Aptos Display</vt:lpstr>
      <vt:lpstr>Arial</vt:lpstr>
      <vt:lpstr>Arial Rounded MT Bold</vt:lpstr>
      <vt:lpstr>Corbel</vt:lpstr>
      <vt:lpstr>David</vt:lpstr>
      <vt:lpstr>Depth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Or HaOlam Messianic Congregation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Shmuel Wolkenfeld</dc:creator>
  <cp:lastModifiedBy>Shmuel שמואל Wolkenfeld</cp:lastModifiedBy>
  <cp:revision>5784</cp:revision>
  <dcterms:created xsi:type="dcterms:W3CDTF">2006-04-21T19:34:43Z</dcterms:created>
  <dcterms:modified xsi:type="dcterms:W3CDTF">2026-08-22T13:58:07Z</dcterms:modified>
</cp:coreProperties>
</file>