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9" r:id="rId1"/>
    <p:sldMasterId id="2147483857" r:id="rId2"/>
  </p:sldMasterIdLst>
  <p:notesMasterIdLst>
    <p:notesMasterId r:id="rId88"/>
  </p:notesMasterIdLst>
  <p:handoutMasterIdLst>
    <p:handoutMasterId r:id="rId89"/>
  </p:handoutMasterIdLst>
  <p:sldIdLst>
    <p:sldId id="67827" r:id="rId3"/>
    <p:sldId id="1250" r:id="rId4"/>
    <p:sldId id="1258" r:id="rId5"/>
    <p:sldId id="67860" r:id="rId6"/>
    <p:sldId id="1316" r:id="rId7"/>
    <p:sldId id="67819" r:id="rId8"/>
    <p:sldId id="67818" r:id="rId9"/>
    <p:sldId id="67815" r:id="rId10"/>
    <p:sldId id="67817" r:id="rId11"/>
    <p:sldId id="67820" r:id="rId12"/>
    <p:sldId id="67813" r:id="rId13"/>
    <p:sldId id="67861" r:id="rId14"/>
    <p:sldId id="67822" r:id="rId15"/>
    <p:sldId id="67821" r:id="rId16"/>
    <p:sldId id="67862" r:id="rId17"/>
    <p:sldId id="67824" r:id="rId18"/>
    <p:sldId id="67826" r:id="rId19"/>
    <p:sldId id="67855" r:id="rId20"/>
    <p:sldId id="67858" r:id="rId21"/>
    <p:sldId id="67856" r:id="rId22"/>
    <p:sldId id="67839" r:id="rId23"/>
    <p:sldId id="67863" r:id="rId24"/>
    <p:sldId id="67864" r:id="rId25"/>
    <p:sldId id="67836" r:id="rId26"/>
    <p:sldId id="67837" r:id="rId27"/>
    <p:sldId id="67838" r:id="rId28"/>
    <p:sldId id="67825" r:id="rId29"/>
    <p:sldId id="67865" r:id="rId30"/>
    <p:sldId id="67840" r:id="rId31"/>
    <p:sldId id="67841" r:id="rId32"/>
    <p:sldId id="67842" r:id="rId33"/>
    <p:sldId id="67871" r:id="rId34"/>
    <p:sldId id="67868" r:id="rId35"/>
    <p:sldId id="67869" r:id="rId36"/>
    <p:sldId id="67870" r:id="rId37"/>
    <p:sldId id="67872" r:id="rId38"/>
    <p:sldId id="67843" r:id="rId39"/>
    <p:sldId id="67887" r:id="rId40"/>
    <p:sldId id="67888" r:id="rId41"/>
    <p:sldId id="67812" r:id="rId42"/>
    <p:sldId id="67886" r:id="rId43"/>
    <p:sldId id="67850" r:id="rId44"/>
    <p:sldId id="67851" r:id="rId45"/>
    <p:sldId id="67852" r:id="rId46"/>
    <p:sldId id="67866" r:id="rId47"/>
    <p:sldId id="67867" r:id="rId48"/>
    <p:sldId id="1317" r:id="rId49"/>
    <p:sldId id="1277" r:id="rId50"/>
    <p:sldId id="67846" r:id="rId51"/>
    <p:sldId id="1279" r:id="rId52"/>
    <p:sldId id="67845" r:id="rId53"/>
    <p:sldId id="1282" r:id="rId54"/>
    <p:sldId id="67828" r:id="rId55"/>
    <p:sldId id="67829" r:id="rId56"/>
    <p:sldId id="67847" r:id="rId57"/>
    <p:sldId id="67830" r:id="rId58"/>
    <p:sldId id="67848" r:id="rId59"/>
    <p:sldId id="67849" r:id="rId60"/>
    <p:sldId id="67831" r:id="rId61"/>
    <p:sldId id="67832" r:id="rId62"/>
    <p:sldId id="67833" r:id="rId63"/>
    <p:sldId id="67834" r:id="rId64"/>
    <p:sldId id="67844" r:id="rId65"/>
    <p:sldId id="67835" r:id="rId66"/>
    <p:sldId id="1299" r:id="rId67"/>
    <p:sldId id="67889" r:id="rId68"/>
    <p:sldId id="67873" r:id="rId69"/>
    <p:sldId id="67875" r:id="rId70"/>
    <p:sldId id="67859" r:id="rId71"/>
    <p:sldId id="67876" r:id="rId72"/>
    <p:sldId id="67823" r:id="rId73"/>
    <p:sldId id="67853" r:id="rId74"/>
    <p:sldId id="67854" r:id="rId75"/>
    <p:sldId id="67877" r:id="rId76"/>
    <p:sldId id="67857" r:id="rId77"/>
    <p:sldId id="67816" r:id="rId78"/>
    <p:sldId id="67881" r:id="rId79"/>
    <p:sldId id="67878" r:id="rId80"/>
    <p:sldId id="67879" r:id="rId81"/>
    <p:sldId id="67882" r:id="rId82"/>
    <p:sldId id="67883" r:id="rId83"/>
    <p:sldId id="67884" r:id="rId84"/>
    <p:sldId id="67885" r:id="rId85"/>
    <p:sldId id="67880" r:id="rId86"/>
    <p:sldId id="67808" r:id="rId87"/>
  </p:sldIdLst>
  <p:sldSz cx="9144000" cy="5143500" type="screen16x9"/>
  <p:notesSz cx="6858000" cy="9144000"/>
  <p:defaultTextStyle>
    <a:defPPr>
      <a:defRPr lang="en-US"/>
    </a:defPPr>
    <a:lvl1pPr algn="ctr" rtl="0" fontAlgn="base">
      <a:spcBef>
        <a:spcPct val="0"/>
      </a:spcBef>
      <a:spcAft>
        <a:spcPct val="0"/>
      </a:spcAft>
      <a:defRPr sz="4000" kern="1200">
        <a:solidFill>
          <a:schemeClr val="bg1"/>
        </a:solidFill>
        <a:latin typeface="Arial Rounded MT Bold" pitchFamily="34" charset="0"/>
        <a:ea typeface="+mn-ea"/>
        <a:cs typeface="Arial" charset="0"/>
      </a:defRPr>
    </a:lvl1pPr>
    <a:lvl2pPr marL="339061" algn="ctr" rtl="0" fontAlgn="base">
      <a:spcBef>
        <a:spcPct val="0"/>
      </a:spcBef>
      <a:spcAft>
        <a:spcPct val="0"/>
      </a:spcAft>
      <a:defRPr sz="4000" kern="1200">
        <a:solidFill>
          <a:schemeClr val="bg1"/>
        </a:solidFill>
        <a:latin typeface="Arial Rounded MT Bold" pitchFamily="34" charset="0"/>
        <a:ea typeface="+mn-ea"/>
        <a:cs typeface="Arial" charset="0"/>
      </a:defRPr>
    </a:lvl2pPr>
    <a:lvl3pPr marL="678271" algn="ctr" rtl="0" fontAlgn="base">
      <a:spcBef>
        <a:spcPct val="0"/>
      </a:spcBef>
      <a:spcAft>
        <a:spcPct val="0"/>
      </a:spcAft>
      <a:defRPr sz="4000" kern="1200">
        <a:solidFill>
          <a:schemeClr val="bg1"/>
        </a:solidFill>
        <a:latin typeface="Arial Rounded MT Bold" pitchFamily="34" charset="0"/>
        <a:ea typeface="+mn-ea"/>
        <a:cs typeface="Arial" charset="0"/>
      </a:defRPr>
    </a:lvl3pPr>
    <a:lvl4pPr marL="1017217" algn="ctr" rtl="0" fontAlgn="base">
      <a:spcBef>
        <a:spcPct val="0"/>
      </a:spcBef>
      <a:spcAft>
        <a:spcPct val="0"/>
      </a:spcAft>
      <a:defRPr sz="4000" kern="1200">
        <a:solidFill>
          <a:schemeClr val="bg1"/>
        </a:solidFill>
        <a:latin typeface="Arial Rounded MT Bold" pitchFamily="34" charset="0"/>
        <a:ea typeface="+mn-ea"/>
        <a:cs typeface="Arial" charset="0"/>
      </a:defRPr>
    </a:lvl4pPr>
    <a:lvl5pPr marL="1356390" algn="ctr" rtl="0" fontAlgn="base">
      <a:spcBef>
        <a:spcPct val="0"/>
      </a:spcBef>
      <a:spcAft>
        <a:spcPct val="0"/>
      </a:spcAft>
      <a:defRPr sz="4000" kern="1200">
        <a:solidFill>
          <a:schemeClr val="bg1"/>
        </a:solidFill>
        <a:latin typeface="Arial Rounded MT Bold" pitchFamily="34" charset="0"/>
        <a:ea typeface="+mn-ea"/>
        <a:cs typeface="Arial" charset="0"/>
      </a:defRPr>
    </a:lvl5pPr>
    <a:lvl6pPr marL="1695300" algn="l" defTabSz="678271" rtl="0" eaLnBrk="1" latinLnBrk="0" hangingPunct="1">
      <a:defRPr sz="4000" kern="1200">
        <a:solidFill>
          <a:schemeClr val="bg1"/>
        </a:solidFill>
        <a:latin typeface="Arial Rounded MT Bold" pitchFamily="34" charset="0"/>
        <a:ea typeface="+mn-ea"/>
        <a:cs typeface="Arial" charset="0"/>
      </a:defRPr>
    </a:lvl6pPr>
    <a:lvl7pPr marL="2034313" algn="l" defTabSz="678271" rtl="0" eaLnBrk="1" latinLnBrk="0" hangingPunct="1">
      <a:defRPr sz="4000" kern="1200">
        <a:solidFill>
          <a:schemeClr val="bg1"/>
        </a:solidFill>
        <a:latin typeface="Arial Rounded MT Bold" pitchFamily="34" charset="0"/>
        <a:ea typeface="+mn-ea"/>
        <a:cs typeface="Arial" charset="0"/>
      </a:defRPr>
    </a:lvl7pPr>
    <a:lvl8pPr marL="2373419" algn="l" defTabSz="678271" rtl="0" eaLnBrk="1" latinLnBrk="0" hangingPunct="1">
      <a:defRPr sz="4000" kern="1200">
        <a:solidFill>
          <a:schemeClr val="bg1"/>
        </a:solidFill>
        <a:latin typeface="Arial Rounded MT Bold" pitchFamily="34" charset="0"/>
        <a:ea typeface="+mn-ea"/>
        <a:cs typeface="Arial" charset="0"/>
      </a:defRPr>
    </a:lvl8pPr>
    <a:lvl9pPr marL="2712509" algn="l" defTabSz="678271" rtl="0" eaLnBrk="1" latinLnBrk="0" hangingPunct="1">
      <a:defRPr sz="4000" kern="1200">
        <a:solidFill>
          <a:schemeClr val="bg1"/>
        </a:solidFill>
        <a:latin typeface="Arial Rounded MT Bold" pitchFamily="34" charset="0"/>
        <a:ea typeface="+mn-ea"/>
        <a:cs typeface="Arial" charset="0"/>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hmuel" initials="SW" lastIdx="2" clrIdx="0">
    <p:extLst>
      <p:ext uri="{19B8F6BF-5375-455C-9EA6-DF929625EA0E}">
        <p15:presenceInfo xmlns:p15="http://schemas.microsoft.com/office/powerpoint/2012/main" userId="Shmuel" providerId="None"/>
      </p:ext>
    </p:extLst>
  </p:cmAuthor>
  <p:cmAuthor id="2" name="Shmuel Wolkenfeld" initials="SW" lastIdx="1" clrIdx="1">
    <p:extLst>
      <p:ext uri="{19B8F6BF-5375-455C-9EA6-DF929625EA0E}">
        <p15:presenceInfo xmlns:p15="http://schemas.microsoft.com/office/powerpoint/2012/main" userId="59ac315834edd8d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FF00"/>
    <a:srgbClr val="333333"/>
    <a:srgbClr val="996633"/>
    <a:srgbClr val="9A6766"/>
    <a:srgbClr val="FFFF99"/>
    <a:srgbClr val="AA6E56"/>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20016" autoAdjust="0"/>
    <p:restoredTop sz="81343" autoAdjust="0"/>
  </p:normalViewPr>
  <p:slideViewPr>
    <p:cSldViewPr>
      <p:cViewPr varScale="1">
        <p:scale>
          <a:sx n="99" d="100"/>
          <a:sy n="99" d="100"/>
        </p:scale>
        <p:origin x="72" y="282"/>
      </p:cViewPr>
      <p:guideLst>
        <p:guide orient="horz" pos="162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00" d="100"/>
        <a:sy n="100" d="100"/>
      </p:scale>
      <p:origin x="0" y="-9024"/>
    </p:cViewPr>
  </p:sorterViewPr>
  <p:notesViewPr>
    <p:cSldViewPr>
      <p:cViewPr varScale="1">
        <p:scale>
          <a:sx n="79" d="100"/>
          <a:sy n="79" d="100"/>
        </p:scale>
        <p:origin x="2022" y="20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handoutMaster" Target="handoutMasters/handoutMaster1.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commentAuthors" Target="commentAuthors.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theme" Target="theme/theme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notesMaster" Target="notesMasters/notesMaster1.xml"/><Relationship Id="rId9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viewProps" Target="viewProps.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96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Always be Joyful 1 Thes 5.16</a:t>
            </a:r>
          </a:p>
        </p:txBody>
      </p:sp>
      <p:sp>
        <p:nvSpPr>
          <p:cNvPr id="29699" name="Rectangle 3"/>
          <p:cNvSpPr>
            <a:spLocks noGrp="1" noChangeArrowheads="1"/>
          </p:cNvSpPr>
          <p:nvPr>
            <p:ph type="dt" sz="quarter"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Aug 8, 2026 5786</a:t>
            </a:r>
          </a:p>
        </p:txBody>
      </p:sp>
      <p:sp>
        <p:nvSpPr>
          <p:cNvPr id="29700" name="Rectangle 4"/>
          <p:cNvSpPr>
            <a:spLocks noGrp="1" noChangeArrowheads="1"/>
          </p:cNvSpPr>
          <p:nvPr>
            <p:ph type="ftr" sz="quarter" idx="2"/>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29701" name="Rectangle 5"/>
          <p:cNvSpPr>
            <a:spLocks noGrp="1" noChangeArrowheads="1"/>
          </p:cNvSpPr>
          <p:nvPr>
            <p:ph type="sldNum" sz="quarter" idx="3"/>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743E3E74-A71D-4F9E-A274-799584BDC6E6}" type="slidenum">
              <a:rPr lang="en-US" altLang="en-US"/>
              <a:pPr/>
              <a:t>‹#›</a:t>
            </a:fld>
            <a:endParaRPr lang="en-US" altLang="en-US"/>
          </a:p>
        </p:txBody>
      </p:sp>
    </p:spTree>
    <p:extLst>
      <p:ext uri="{BB962C8B-B14F-4D97-AF65-F5344CB8AC3E}">
        <p14:creationId xmlns:p14="http://schemas.microsoft.com/office/powerpoint/2010/main" val="208859284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200">
                <a:solidFill>
                  <a:schemeClr val="tx1"/>
                </a:solidFill>
                <a:latin typeface="Arial" charset="0"/>
              </a:defRPr>
            </a:lvl1pPr>
          </a:lstStyle>
          <a:p>
            <a:r>
              <a:rPr lang="en-US" altLang="en-US"/>
              <a:t>Always be Joyful 1 Thes 5.16</a:t>
            </a:r>
          </a:p>
        </p:txBody>
      </p:sp>
      <p:sp>
        <p:nvSpPr>
          <p:cNvPr id="5123"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solidFill>
                  <a:schemeClr val="tx1"/>
                </a:solidFill>
                <a:latin typeface="Arial" charset="0"/>
              </a:defRPr>
            </a:lvl1pPr>
          </a:lstStyle>
          <a:p>
            <a:r>
              <a:rPr lang="en-US" altLang="en-US"/>
              <a:t>Aug 8, 2026 5786</a:t>
            </a:r>
          </a:p>
        </p:txBody>
      </p:sp>
      <p:sp>
        <p:nvSpPr>
          <p:cNvPr id="5124"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txBody>
          <a:bodyPr/>
          <a:lstStyle/>
          <a:p>
            <a:endParaRPr lang="en-US"/>
          </a:p>
        </p:txBody>
      </p:sp>
      <p:sp>
        <p:nvSpPr>
          <p:cNvPr id="5125"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l">
              <a:defRPr sz="1200">
                <a:solidFill>
                  <a:schemeClr val="tx1"/>
                </a:solidFill>
                <a:latin typeface="Arial" charset="0"/>
              </a:defRPr>
            </a:lvl1pPr>
          </a:lstStyle>
          <a:p>
            <a:endParaRPr lang="en-US" alt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solidFill>
                  <a:schemeClr val="tx1"/>
                </a:solidFill>
                <a:latin typeface="Arial" charset="0"/>
              </a:defRPr>
            </a:lvl1pPr>
          </a:lstStyle>
          <a:p>
            <a:fld id="{00E9F95B-100C-4401-AFC8-043CE70D51A5}" type="slidenum">
              <a:rPr lang="en-US" altLang="en-US"/>
              <a:pPr/>
              <a:t>‹#›</a:t>
            </a:fld>
            <a:endParaRPr lang="en-US" altLang="en-US"/>
          </a:p>
        </p:txBody>
      </p:sp>
    </p:spTree>
    <p:extLst>
      <p:ext uri="{BB962C8B-B14F-4D97-AF65-F5344CB8AC3E}">
        <p14:creationId xmlns:p14="http://schemas.microsoft.com/office/powerpoint/2010/main" val="3266379074"/>
      </p:ext>
    </p:extLst>
  </p:cSld>
  <p:clrMap bg1="lt1" tx1="dk1" bg2="lt2" tx2="dk2" accent1="accent1" accent2="accent2" accent3="accent3" accent4="accent4" accent5="accent5" accent6="accent6" hlink="hlink" folHlink="folHlink"/>
  <p:hf ftr="0"/>
  <p:notesStyle>
    <a:lvl1pPr algn="l" rtl="0" fontAlgn="base">
      <a:spcBef>
        <a:spcPct val="30000"/>
      </a:spcBef>
      <a:spcAft>
        <a:spcPct val="0"/>
      </a:spcAft>
      <a:defRPr sz="2000" kern="1200">
        <a:solidFill>
          <a:schemeClr val="tx1"/>
        </a:solidFill>
        <a:latin typeface="Arial Rounded MT Bold" pitchFamily="34" charset="0"/>
        <a:ea typeface="+mn-ea"/>
        <a:cs typeface="Arial" charset="0"/>
      </a:defRPr>
    </a:lvl1pPr>
    <a:lvl2pPr marL="339061" algn="l" rtl="0" fontAlgn="base">
      <a:spcBef>
        <a:spcPct val="30000"/>
      </a:spcBef>
      <a:spcAft>
        <a:spcPct val="0"/>
      </a:spcAft>
      <a:defRPr sz="2000" kern="1200">
        <a:solidFill>
          <a:schemeClr val="tx1"/>
        </a:solidFill>
        <a:latin typeface="Arial Rounded MT Bold" pitchFamily="34" charset="0"/>
        <a:ea typeface="+mn-ea"/>
        <a:cs typeface="Arial" charset="0"/>
      </a:defRPr>
    </a:lvl2pPr>
    <a:lvl3pPr marL="678271" algn="l" rtl="0" fontAlgn="base">
      <a:spcBef>
        <a:spcPct val="30000"/>
      </a:spcBef>
      <a:spcAft>
        <a:spcPct val="0"/>
      </a:spcAft>
      <a:defRPr sz="1200" kern="1200">
        <a:solidFill>
          <a:schemeClr val="tx1"/>
        </a:solidFill>
        <a:latin typeface="Arial" charset="0"/>
        <a:ea typeface="+mn-ea"/>
        <a:cs typeface="Arial" charset="0"/>
      </a:defRPr>
    </a:lvl3pPr>
    <a:lvl4pPr marL="1017217" algn="l" rtl="0" fontAlgn="base">
      <a:spcBef>
        <a:spcPct val="30000"/>
      </a:spcBef>
      <a:spcAft>
        <a:spcPct val="0"/>
      </a:spcAft>
      <a:defRPr sz="1200" kern="1200">
        <a:solidFill>
          <a:schemeClr val="tx1"/>
        </a:solidFill>
        <a:latin typeface="Arial" charset="0"/>
        <a:ea typeface="+mn-ea"/>
        <a:cs typeface="Arial" charset="0"/>
      </a:defRPr>
    </a:lvl4pPr>
    <a:lvl5pPr marL="1356390" algn="l" rtl="0" fontAlgn="base">
      <a:spcBef>
        <a:spcPct val="30000"/>
      </a:spcBef>
      <a:spcAft>
        <a:spcPct val="0"/>
      </a:spcAft>
      <a:defRPr sz="1200" kern="1200">
        <a:solidFill>
          <a:schemeClr val="tx1"/>
        </a:solidFill>
        <a:latin typeface="Arial" charset="0"/>
        <a:ea typeface="+mn-ea"/>
        <a:cs typeface="Arial" charset="0"/>
      </a:defRPr>
    </a:lvl5pPr>
    <a:lvl6pPr marL="1695300" algn="l" defTabSz="678271" rtl="0" eaLnBrk="1" latinLnBrk="0" hangingPunct="1">
      <a:defRPr sz="1200" kern="1200">
        <a:solidFill>
          <a:schemeClr val="tx1"/>
        </a:solidFill>
        <a:latin typeface="+mn-lt"/>
        <a:ea typeface="+mn-ea"/>
        <a:cs typeface="+mn-cs"/>
      </a:defRPr>
    </a:lvl6pPr>
    <a:lvl7pPr marL="2034313" algn="l" defTabSz="678271" rtl="0" eaLnBrk="1" latinLnBrk="0" hangingPunct="1">
      <a:defRPr sz="1200" kern="1200">
        <a:solidFill>
          <a:schemeClr val="tx1"/>
        </a:solidFill>
        <a:latin typeface="+mn-lt"/>
        <a:ea typeface="+mn-ea"/>
        <a:cs typeface="+mn-cs"/>
      </a:defRPr>
    </a:lvl7pPr>
    <a:lvl8pPr marL="2373419" algn="l" defTabSz="678271" rtl="0" eaLnBrk="1" latinLnBrk="0" hangingPunct="1">
      <a:defRPr sz="1200" kern="1200">
        <a:solidFill>
          <a:schemeClr val="tx1"/>
        </a:solidFill>
        <a:latin typeface="+mn-lt"/>
        <a:ea typeface="+mn-ea"/>
        <a:cs typeface="+mn-cs"/>
      </a:defRPr>
    </a:lvl8pPr>
    <a:lvl9pPr marL="2712509" algn="l" defTabSz="678271"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nj7WkATQwwY"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756B7-C093-CA32-1091-A624461F79E4}"/>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A468FAF2-A6E6-E146-8A9F-6D9FDE306BBE}"/>
              </a:ext>
            </a:extLst>
          </p:cNvPr>
          <p:cNvSpPr>
            <a:spLocks noGrp="1" noChangeArrowheads="1"/>
          </p:cNvSpPr>
          <p:nvPr>
            <p:ph type="hdr" sz="quarter"/>
          </p:nvPr>
        </p:nvSpPr>
        <p:spPr>
          <a:ln/>
        </p:spPr>
        <p:txBody>
          <a:bodyPr/>
          <a:lstStyle/>
          <a:p>
            <a:r>
              <a:rPr lang="en-US" altLang="en-US" dirty="0"/>
              <a:t>Always be Joyful 1 Thes 5.16</a:t>
            </a:r>
          </a:p>
        </p:txBody>
      </p:sp>
      <p:sp>
        <p:nvSpPr>
          <p:cNvPr id="3" name="Rectangle 3">
            <a:extLst>
              <a:ext uri="{FF2B5EF4-FFF2-40B4-BE49-F238E27FC236}">
                <a16:creationId xmlns:a16="http://schemas.microsoft.com/office/drawing/2014/main" id="{E9880EF7-785D-1DF1-7B2E-97F158005A97}"/>
              </a:ext>
            </a:extLst>
          </p:cNvPr>
          <p:cNvSpPr>
            <a:spLocks noGrp="1" noChangeArrowheads="1"/>
          </p:cNvSpPr>
          <p:nvPr>
            <p:ph type="dt" idx="1"/>
          </p:nvPr>
        </p:nvSpPr>
        <p:spPr>
          <a:ln/>
        </p:spPr>
        <p:txBody>
          <a:bodyPr/>
          <a:lstStyle/>
          <a:p>
            <a:r>
              <a:rPr lang="en-US" altLang="en-US"/>
              <a:t>Aug 8, 2026 5786</a:t>
            </a:r>
          </a:p>
        </p:txBody>
      </p:sp>
      <p:sp>
        <p:nvSpPr>
          <p:cNvPr id="4" name="Rectangle 7">
            <a:extLst>
              <a:ext uri="{FF2B5EF4-FFF2-40B4-BE49-F238E27FC236}">
                <a16:creationId xmlns:a16="http://schemas.microsoft.com/office/drawing/2014/main" id="{62A0BF44-B54A-1EFA-543A-95D759BB0B03}"/>
              </a:ext>
            </a:extLst>
          </p:cNvPr>
          <p:cNvSpPr>
            <a:spLocks noGrp="1" noChangeArrowheads="1"/>
          </p:cNvSpPr>
          <p:nvPr>
            <p:ph type="sldNum" sz="quarter" idx="5"/>
          </p:nvPr>
        </p:nvSpPr>
        <p:spPr>
          <a:ln/>
        </p:spPr>
        <p:txBody>
          <a:bodyPr/>
          <a:lstStyle/>
          <a:p>
            <a:fld id="{EF6A5CC1-F49B-45ED-BF17-96042011DC0F}" type="slidenum">
              <a:rPr lang="en-US" altLang="en-US"/>
              <a:pPr/>
              <a:t>1</a:t>
            </a:fld>
            <a:endParaRPr lang="en-US" altLang="en-US"/>
          </a:p>
        </p:txBody>
      </p:sp>
      <p:sp>
        <p:nvSpPr>
          <p:cNvPr id="3922946" name="Rectangle 2">
            <a:extLst>
              <a:ext uri="{FF2B5EF4-FFF2-40B4-BE49-F238E27FC236}">
                <a16:creationId xmlns:a16="http://schemas.microsoft.com/office/drawing/2014/main" id="{3527E128-0229-39BF-E43D-885F83552744}"/>
              </a:ext>
            </a:extLst>
          </p:cNvPr>
          <p:cNvSpPr>
            <a:spLocks noGrp="1" noRot="1" noChangeAspect="1" noChangeArrowheads="1" noTextEdit="1"/>
          </p:cNvSpPr>
          <p:nvPr>
            <p:ph type="sldImg"/>
          </p:nvPr>
        </p:nvSpPr>
        <p:spPr>
          <a:xfrm>
            <a:off x="23813" y="309563"/>
            <a:ext cx="6884987" cy="3873500"/>
          </a:xfrm>
          <a:ln/>
        </p:spPr>
        <p:txBody>
          <a:bodyPr/>
          <a:lstStyle/>
          <a:p>
            <a:endParaRPr lang="en-US"/>
          </a:p>
        </p:txBody>
      </p:sp>
      <p:sp>
        <p:nvSpPr>
          <p:cNvPr id="3922947" name="Rectangle 3">
            <a:extLst>
              <a:ext uri="{FF2B5EF4-FFF2-40B4-BE49-F238E27FC236}">
                <a16:creationId xmlns:a16="http://schemas.microsoft.com/office/drawing/2014/main" id="{FC5AA0D9-B782-CB72-B4C2-AAB2B9D118F7}"/>
              </a:ext>
            </a:extLst>
          </p:cNvPr>
          <p:cNvSpPr>
            <a:spLocks noGrp="1" noChangeArrowheads="1"/>
          </p:cNvSpPr>
          <p:nvPr>
            <p:ph type="body" idx="1"/>
          </p:nvPr>
        </p:nvSpPr>
        <p:spPr>
          <a:xfrm>
            <a:off x="152400" y="4183063"/>
            <a:ext cx="6577013" cy="4957762"/>
          </a:xfrm>
        </p:spPr>
        <p:txBody>
          <a:bodyPr/>
          <a:lstStyle/>
          <a:p>
            <a:endParaRPr lang="en-US" altLang="en-US"/>
          </a:p>
        </p:txBody>
      </p:sp>
    </p:spTree>
    <p:extLst>
      <p:ext uri="{BB962C8B-B14F-4D97-AF65-F5344CB8AC3E}">
        <p14:creationId xmlns:p14="http://schemas.microsoft.com/office/powerpoint/2010/main" val="32150342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6580F9-8331-B137-283A-43BB6163FBA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A609247-EA7A-5E75-BE61-BF5BBBD61AB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C8DEC928-39AD-8DCD-DD25-763E04A6D3A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6E4AD438-5F43-2053-DED0-FE00790A8B5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645CB02-B9FC-E1D0-E1AB-F0673697874F}"/>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405222DA-97B0-B5EA-4832-A6D6ABC5149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5CDD1CF-B981-CA69-D7CD-792F8662598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0778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D8806-B7EA-46CB-2026-155806B48C8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3F35521-527E-3FED-CC9A-8423BA6ED52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D8428ADB-3BB0-D6E2-12E3-016E7E99DBB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E4011871-3A8D-A286-4054-8F5CF3C2551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3D86EBB-BFA3-BDBA-63BE-2B04598F5715}"/>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4AE3BE68-0FAD-3E2B-D107-B953BA3FCE04}"/>
              </a:ext>
            </a:extLst>
          </p:cNvPr>
          <p:cNvSpPr>
            <a:spLocks noGrp="1" noChangeArrowheads="1"/>
          </p:cNvSpPr>
          <p:nvPr>
            <p:ph type="body" idx="1"/>
          </p:nvPr>
        </p:nvSpPr>
        <p:spPr>
          <a:xfrm>
            <a:off x="152400" y="4114800"/>
            <a:ext cx="6553200" cy="4876800"/>
          </a:xfrm>
        </p:spPr>
        <p:txBody>
          <a:bodyPr/>
          <a:lstStyle/>
          <a:p>
            <a:pPr algn="l"/>
            <a:r>
              <a:rPr lang="en-US" altLang="en-US" dirty="0"/>
              <a:t>https://www.youtube.com/watch?v=Wh55SzhLkmc</a:t>
            </a:r>
          </a:p>
        </p:txBody>
      </p:sp>
      <p:cxnSp>
        <p:nvCxnSpPr>
          <p:cNvPr id="3" name="Straight Connector 2">
            <a:extLst>
              <a:ext uri="{FF2B5EF4-FFF2-40B4-BE49-F238E27FC236}">
                <a16:creationId xmlns:a16="http://schemas.microsoft.com/office/drawing/2014/main" id="{FE0CCD80-B5DD-458E-E600-5578493662A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80158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F5C7AB-39F2-81F0-2D31-6D16B17B8CC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3537CD3-87FA-2D7C-47DC-C2E2261335D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6187BB8A-3B5A-8F09-871C-F7A61839BC0D}"/>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6ADFCB1C-707E-2FAA-14BB-46EE3E5E906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964202A-883D-9D2F-24CF-BB16A61A85E4}"/>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1D7328D7-DF30-3686-967C-FFBB4E22746A}"/>
              </a:ext>
            </a:extLst>
          </p:cNvPr>
          <p:cNvSpPr>
            <a:spLocks noGrp="1" noChangeArrowheads="1"/>
          </p:cNvSpPr>
          <p:nvPr>
            <p:ph type="body" idx="1"/>
          </p:nvPr>
        </p:nvSpPr>
        <p:spPr>
          <a:xfrm>
            <a:off x="152400" y="4114800"/>
            <a:ext cx="6553200" cy="4876800"/>
          </a:xfrm>
        </p:spPr>
        <p:txBody>
          <a:bodyPr/>
          <a:lstStyle/>
          <a:p>
            <a:pPr algn="l"/>
            <a:r>
              <a:rPr lang="en-US" altLang="en-US" dirty="0"/>
              <a:t>I identify with Puddleglum.   </a:t>
            </a:r>
            <a:r>
              <a:rPr lang="en-US" altLang="en-US" dirty="0" err="1"/>
              <a:t>Gevaltism</a:t>
            </a:r>
            <a:r>
              <a:rPr lang="en-US" altLang="en-US" dirty="0"/>
              <a:t>.   What will go wrong next, but keep trucking.</a:t>
            </a:r>
          </a:p>
        </p:txBody>
      </p:sp>
      <p:cxnSp>
        <p:nvCxnSpPr>
          <p:cNvPr id="3" name="Straight Connector 2">
            <a:extLst>
              <a:ext uri="{FF2B5EF4-FFF2-40B4-BE49-F238E27FC236}">
                <a16:creationId xmlns:a16="http://schemas.microsoft.com/office/drawing/2014/main" id="{6CEE8227-C65B-C40B-7A05-1B9FDBA4E31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91381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A79A5B-35E0-3B39-5E80-52CB349F5EB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6D506C8-5558-AFA4-7037-EDECCAE5C95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403FB0AE-C475-C85C-D369-AEBEA72D15F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95423EF8-5979-5DDD-B554-A6ED628AD52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3DBC637-FB00-7F30-EA20-1E20011E85A6}"/>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5F8E6EE5-ECC2-93C6-CEB4-C2CF9E030A50}"/>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3CB9066-6AAC-E86D-75E1-FFC2E8774634}"/>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9472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AB7BE-728B-8A36-A057-71CF599D3D8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B5C8A17-785F-D6B0-AC7A-868F5AF1840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BB9840AF-2EB9-84D0-4C0C-48B1E4E681C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7912C431-A2DF-8142-3988-B6ABAE69C33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6305A7D-B129-62CD-14F0-318D62A50717}"/>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F94AF0F3-0B75-6635-96EC-F2DF028C282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74B601D-F75A-7FE4-6660-8E850B18ACA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3155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9D4DA2-7CE8-DAE3-CFB3-31749FAC698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9F333C2-A757-486B-3C6F-3FEC798B0C2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061D4C89-CD49-C129-22B7-F733996D476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A522C484-7F0B-7326-769D-0AD560C16EE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5D946ED-84D7-1BF9-DA4E-193A34F93559}"/>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318B5AAA-756A-7421-69DF-954D8F4B5EE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5208793-ECA8-3691-3614-4653F9F103F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35366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AEEEC0-834B-7CC2-7926-14B8124FDF2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DA1E12F-93C5-0AD6-EDE9-84BF0B5B07D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940D921B-C8BC-55BE-1324-3845C0F2213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9F167D18-98B5-7B51-128C-6679EBD1F64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F074A3D-2310-C703-B65F-A288A5DB0CDA}"/>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DCB972E2-7E1F-0C64-BDA2-C182E392515D}"/>
              </a:ext>
            </a:extLst>
          </p:cNvPr>
          <p:cNvSpPr>
            <a:spLocks noGrp="1" noChangeArrowheads="1"/>
          </p:cNvSpPr>
          <p:nvPr>
            <p:ph type="body" idx="1"/>
          </p:nvPr>
        </p:nvSpPr>
        <p:spPr>
          <a:xfrm>
            <a:off x="152400" y="4114800"/>
            <a:ext cx="6553200" cy="4876800"/>
          </a:xfrm>
        </p:spPr>
        <p:txBody>
          <a:bodyPr/>
          <a:lstStyle/>
          <a:p>
            <a:pPr algn="l"/>
            <a:r>
              <a:rPr lang="en-US" sz="2000" b="0" i="0" kern="1200" dirty="0">
                <a:solidFill>
                  <a:schemeClr val="tx1"/>
                </a:solidFill>
                <a:effectLst/>
                <a:latin typeface="Arial Rounded MT Bold" pitchFamily="34" charset="0"/>
                <a:ea typeface="+mn-ea"/>
                <a:cs typeface="Arial" charset="0"/>
              </a:rPr>
              <a:t>the image of the smiling, idiotic boy who would eventually be known as </a:t>
            </a:r>
            <a:r>
              <a:rPr lang="en-US" sz="2000" b="1" i="0" kern="1200" dirty="0">
                <a:solidFill>
                  <a:schemeClr val="tx1"/>
                </a:solidFill>
                <a:effectLst/>
                <a:latin typeface="Arial Rounded MT Bold" pitchFamily="34" charset="0"/>
                <a:ea typeface="+mn-ea"/>
                <a:cs typeface="Arial" charset="0"/>
              </a:rPr>
              <a:t>Alfred E. Neuman</a:t>
            </a:r>
            <a:r>
              <a:rPr lang="en-US" sz="2000" b="0" i="0" kern="1200" dirty="0">
                <a:solidFill>
                  <a:schemeClr val="tx1"/>
                </a:solidFill>
                <a:effectLst/>
                <a:latin typeface="Arial Rounded MT Bold" pitchFamily="34" charset="0"/>
                <a:ea typeface="+mn-ea"/>
                <a:cs typeface="Arial" charset="0"/>
              </a:rPr>
              <a:t>.</a:t>
            </a:r>
          </a:p>
          <a:p>
            <a:pPr algn="l"/>
            <a:r>
              <a:rPr lang="en-US" sz="2000" b="0" i="0" kern="1200" dirty="0">
                <a:solidFill>
                  <a:schemeClr val="tx1"/>
                </a:solidFill>
                <a:effectLst/>
                <a:latin typeface="Arial Rounded MT Bold" pitchFamily="34" charset="0"/>
                <a:ea typeface="+mn-ea"/>
                <a:cs typeface="Arial" charset="0"/>
              </a:rPr>
              <a:t>conveys simpleton-like obliviousness, embodies a satirical archetype of youthful idiocy.</a:t>
            </a:r>
          </a:p>
          <a:p>
            <a:pPr algn="l"/>
            <a:endParaRPr lang="en-US" altLang="en-US" dirty="0"/>
          </a:p>
          <a:p>
            <a:pPr algn="l"/>
            <a:r>
              <a:rPr lang="en-US" altLang="en-US" dirty="0"/>
              <a:t>Always be joyful is not this.</a:t>
            </a:r>
          </a:p>
        </p:txBody>
      </p:sp>
      <p:cxnSp>
        <p:nvCxnSpPr>
          <p:cNvPr id="3" name="Straight Connector 2">
            <a:extLst>
              <a:ext uri="{FF2B5EF4-FFF2-40B4-BE49-F238E27FC236}">
                <a16:creationId xmlns:a16="http://schemas.microsoft.com/office/drawing/2014/main" id="{C9B0CA77-3AB3-3DB3-CF32-D4458FF4C65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8649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0047D6-AF51-94D7-5301-328B9FCB9C3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ADA7BA4-7D10-2B76-9B9F-600F7146E03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F59DAA5F-5035-CB8C-2B77-F4DCCC02E25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221946EF-506F-6DDE-BB82-5B5FFAA52E1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B68FE92-A2A5-B30A-059F-8095EB80C723}"/>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93DF2975-F4A6-D775-F5AB-B822946EF2CD}"/>
              </a:ext>
            </a:extLst>
          </p:cNvPr>
          <p:cNvSpPr>
            <a:spLocks noGrp="1" noChangeArrowheads="1"/>
          </p:cNvSpPr>
          <p:nvPr>
            <p:ph type="body" idx="1"/>
          </p:nvPr>
        </p:nvSpPr>
        <p:spPr>
          <a:xfrm>
            <a:off x="152400" y="4114800"/>
            <a:ext cx="6553200" cy="4876800"/>
          </a:xfrm>
        </p:spPr>
        <p:txBody>
          <a:bodyPr/>
          <a:lstStyle/>
          <a:p>
            <a:pPr algn="l"/>
            <a:r>
              <a:rPr lang="en-US" altLang="en-US" dirty="0"/>
              <a:t>This is to be the tenor of our lives, our flavor, our “smell.”   Not crisis and chaos.</a:t>
            </a:r>
          </a:p>
        </p:txBody>
      </p:sp>
      <p:cxnSp>
        <p:nvCxnSpPr>
          <p:cNvPr id="3" name="Straight Connector 2">
            <a:extLst>
              <a:ext uri="{FF2B5EF4-FFF2-40B4-BE49-F238E27FC236}">
                <a16:creationId xmlns:a16="http://schemas.microsoft.com/office/drawing/2014/main" id="{E13A6A18-47CF-DAE0-5C09-872FD3C0C08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57692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DDA516-9C59-2CC2-7FB7-86AFC953CC6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28F7EE29-D2F1-FD3E-0BCD-6F02BD47C33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DB5EBE47-6160-4A46-0578-473694E4B52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A0D1EFB3-E975-FDBF-54AB-8DE9B9DA392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ED4C8AF-E41B-FDBC-D874-E122DF9C0D80}"/>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A92A01BF-A162-1359-0CCB-97B7D636CF2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EE0F199-A364-70DC-7495-A09FFA52B7E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26799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10C5E-794D-27E8-2AB8-CE1BA2949FE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811BB2C-A019-E9E4-F0D9-A34FEEADE95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1B8E57C8-C811-CD55-E3A5-BC70277EA21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3DD3F68D-C844-CF19-73AD-1321A31F758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A291308-8507-7CC1-DECF-8CC84570515D}"/>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10F752C1-2153-4EA0-EAED-B31D662DD91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DFA1238-CFD7-E0B8-BF3E-47298B6D4D7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75933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84E290A-66D6-4945-B869-A3EDC900F3D4}"/>
              </a:ext>
            </a:extLst>
          </p:cNvPr>
          <p:cNvSpPr>
            <a:spLocks noGrp="1" noChangeArrowheads="1"/>
          </p:cNvSpPr>
          <p:nvPr>
            <p:ph type="hdr" sz="quarter"/>
          </p:nvPr>
        </p:nvSpPr>
        <p:spPr>
          <a:ln/>
        </p:spPr>
        <p:txBody>
          <a:bodyPr/>
          <a:lstStyle/>
          <a:p>
            <a:r>
              <a:rPr lang="en-US" altLang="en-US"/>
              <a:t>Always be Joyful 1 Thes 5.16</a:t>
            </a:r>
          </a:p>
        </p:txBody>
      </p:sp>
      <p:sp>
        <p:nvSpPr>
          <p:cNvPr id="3" name="Rectangle 3">
            <a:extLst>
              <a:ext uri="{FF2B5EF4-FFF2-40B4-BE49-F238E27FC236}">
                <a16:creationId xmlns:a16="http://schemas.microsoft.com/office/drawing/2014/main" id="{469213C5-0FC5-8852-FE23-02C45FE81EAF}"/>
              </a:ext>
            </a:extLst>
          </p:cNvPr>
          <p:cNvSpPr>
            <a:spLocks noGrp="1" noChangeArrowheads="1"/>
          </p:cNvSpPr>
          <p:nvPr>
            <p:ph type="dt" idx="1"/>
          </p:nvPr>
        </p:nvSpPr>
        <p:spPr>
          <a:ln/>
        </p:spPr>
        <p:txBody>
          <a:bodyPr/>
          <a:lstStyle/>
          <a:p>
            <a:r>
              <a:rPr lang="en-US" altLang="en-US"/>
              <a:t>Aug 8, 2026 5786</a:t>
            </a:r>
          </a:p>
        </p:txBody>
      </p:sp>
      <p:sp>
        <p:nvSpPr>
          <p:cNvPr id="4" name="Rectangle 7">
            <a:extLst>
              <a:ext uri="{FF2B5EF4-FFF2-40B4-BE49-F238E27FC236}">
                <a16:creationId xmlns:a16="http://schemas.microsoft.com/office/drawing/2014/main" id="{1F6E856B-4136-1461-2E73-4B4903490B0A}"/>
              </a:ext>
            </a:extLst>
          </p:cNvPr>
          <p:cNvSpPr>
            <a:spLocks noGrp="1" noChangeArrowheads="1"/>
          </p:cNvSpPr>
          <p:nvPr>
            <p:ph type="sldNum" sz="quarter" idx="5"/>
          </p:nvPr>
        </p:nvSpPr>
        <p:spPr>
          <a:ln/>
        </p:spPr>
        <p:txBody>
          <a:bodyPr/>
          <a:lstStyle/>
          <a:p>
            <a:fld id="{8FB056C8-8C0F-4F4D-89EC-84C49037ADF5}" type="slidenum">
              <a:rPr lang="en-US" altLang="en-US"/>
              <a:pPr/>
              <a:t>2</a:t>
            </a:fld>
            <a:endParaRPr lang="en-US" altLang="en-US"/>
          </a:p>
        </p:txBody>
      </p:sp>
      <p:sp>
        <p:nvSpPr>
          <p:cNvPr id="3861506" name="Rectangle 2">
            <a:extLst>
              <a:ext uri="{FF2B5EF4-FFF2-40B4-BE49-F238E27FC236}">
                <a16:creationId xmlns:a16="http://schemas.microsoft.com/office/drawing/2014/main" id="{9B49C6D3-FDAA-AD90-51BD-5A065BA58918}"/>
              </a:ext>
            </a:extLst>
          </p:cNvPr>
          <p:cNvSpPr>
            <a:spLocks noGrp="1" noRot="1" noChangeAspect="1" noChangeArrowheads="1" noTextEdit="1"/>
          </p:cNvSpPr>
          <p:nvPr>
            <p:ph type="sldImg"/>
          </p:nvPr>
        </p:nvSpPr>
        <p:spPr>
          <a:xfrm>
            <a:off x="858838" y="309563"/>
            <a:ext cx="5164137" cy="3873500"/>
          </a:xfrm>
          <a:ln/>
        </p:spPr>
        <p:txBody>
          <a:bodyPr vert="horz" wrap="square" lIns="91440" tIns="45720" rIns="91440" bIns="45720" numCol="1" anchor="ctr" anchorCtr="0" compatLnSpc="1">
            <a:prstTxWarp prst="textNoShape">
              <a:avLst/>
            </a:prstTxWarp>
          </a:bodyPr>
          <a:lstStyle/>
          <a:p>
            <a:endParaRPr lang="en-US"/>
          </a:p>
        </p:txBody>
      </p:sp>
      <p:sp>
        <p:nvSpPr>
          <p:cNvPr id="3861507" name="Rectangle 3">
            <a:extLst>
              <a:ext uri="{FF2B5EF4-FFF2-40B4-BE49-F238E27FC236}">
                <a16:creationId xmlns:a16="http://schemas.microsoft.com/office/drawing/2014/main" id="{6D8F1A1F-79D1-14D1-234D-03DA7FE3311B}"/>
              </a:ext>
            </a:extLst>
          </p:cNvPr>
          <p:cNvSpPr>
            <a:spLocks noGrp="1" noChangeArrowheads="1"/>
          </p:cNvSpPr>
          <p:nvPr>
            <p:ph type="body" idx="1"/>
          </p:nvPr>
        </p:nvSpPr>
        <p:spPr>
          <a:xfrm>
            <a:off x="152400" y="4183063"/>
            <a:ext cx="6577013" cy="4957762"/>
          </a:xfrm>
        </p:spPr>
        <p:txBody>
          <a:bodyPr/>
          <a:lstStyle/>
          <a:p>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1CA02-549B-25BC-C1D3-133D46F19E2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0033C78-4D7A-F740-6BE3-17801F21241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185B7A57-B99A-444E-7CD9-290A82D56A3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67DB3FC7-ED96-8CDE-E582-F3C625CB139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CE85205-E28B-A35D-80DA-DAB706C27E13}"/>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E408E3FA-BDED-277F-2B0E-356F22A7D56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68B6559-9B00-CC33-E62B-5208414D93D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03190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28E8C8-5412-58E8-941E-D42F6DB7460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C1865B3-4395-ACE7-A793-59E9BF440CF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96E69DC8-DAA6-F914-9AD3-6ECF3F670E1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92EDA8A7-2868-7063-BC97-BE3144DA5C8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EBCF3DF-6A35-5216-F3AC-F500338BBCD4}"/>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51E97753-6EC9-5FB4-A954-25DC53D0434F}"/>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CB40015-0087-C746-02D7-48A602A27DF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75557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32019-E974-2A4D-5D96-B492F47EC35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A97221C-B681-FEB7-1E79-3E31547F5AB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678BAA70-082E-42B1-E6E8-D80CE09867B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9A59F650-F70E-DEE1-2424-B13F1E6BA9B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35B0620-D215-3026-43A1-5F6D4850145D}"/>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8AB66B85-834C-0A10-2F70-0C7DB0D8CA97}"/>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8F68F77C-11C4-EFF3-1673-C7D2C812131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320718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2C21F7-AD46-B2E3-829F-AAE086D6C8C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056738F7-732A-0D19-7C37-053E3639F53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10DCB721-AD3C-5F6E-657C-89B6E693EEC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7C57F5DE-0184-1781-4874-7469CB8B458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C455B17-447D-CCC1-7BDC-37C31A292623}"/>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A29C2706-8324-9E30-E991-D58F2CFBDF7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5352882-EAFF-7BD7-5535-25E837A60ED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11443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94C45-0D05-C743-F298-CE455CCBB10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9AAA112-D929-0BF4-BB5B-B1CA574F593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2C05E5BB-18BB-5713-3A58-DB28BFDE569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E9B582D7-39FD-61BF-8D0A-0456A27DAA54}"/>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17C2D2C-D531-4B59-8C69-CA59D34ABF6E}"/>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459A3058-5EA2-6C78-658D-5123C9AF394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222FD91-F7D3-5630-AEB0-7727533F1D0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97155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77B9E5-D850-B8B7-FC30-81F724C9600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5BF0862-8336-E555-AA0B-50E4AB1CB08C}"/>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4EF7835C-E592-1AE2-0904-AABEA58CBC7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91523430-203C-4266-6A2A-8E33DDD46BA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8C9D24D-0A34-A607-B391-C7B6E43D276A}"/>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D6FAAFAD-29CC-3FD8-B1E8-DA7E4D1D16B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38B22D7-BD79-D450-59B4-0BE8C71CCB2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48117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574EC1-8282-A237-9512-B2B689E67CB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46E4F0B-69A3-312A-E679-FB582174E36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A597B225-5705-D3DF-6177-60911B3B708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B98BDC5D-BF12-548B-5ADB-4CAD30C028E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E93DD6AF-51B7-EDB9-72D7-1BEC715B5D31}"/>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70C282BC-CC1C-A106-2035-A6CD529BE50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1B2DB3CD-A5DE-26BC-1C30-762A8F8092F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620304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63396-1E1F-7816-6018-F7B7A624D58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44C38E8-7610-CFBB-A8C6-38380658447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effectLst/>
                <a:uLnTx/>
                <a:uFillTx/>
                <a:latin typeface="Arial" charset="0"/>
                <a:ea typeface="+mn-ea"/>
                <a:cs typeface="Arial" charset="0"/>
              </a:rPr>
              <a:t>Always be Joyful 1 Thes 5.16</a:t>
            </a:r>
            <a:endParaRPr kumimoji="0" lang="en-US" altLang="en-US" sz="1200" b="0" i="0" u="none" strike="noStrike" kern="1200" cap="none" spc="0" normalizeH="0" baseline="0" noProof="0" dirty="0">
              <a:ln>
                <a:noFill/>
              </a:ln>
              <a:effectLst/>
              <a:uLnTx/>
              <a:uFillTx/>
              <a:latin typeface="Arial" charset="0"/>
              <a:ea typeface="+mn-ea"/>
              <a:cs typeface="Arial" charset="0"/>
            </a:endParaRPr>
          </a:p>
        </p:txBody>
      </p:sp>
      <p:sp>
        <p:nvSpPr>
          <p:cNvPr id="5" name="Rectangle 3">
            <a:extLst>
              <a:ext uri="{FF2B5EF4-FFF2-40B4-BE49-F238E27FC236}">
                <a16:creationId xmlns:a16="http://schemas.microsoft.com/office/drawing/2014/main" id="{B83753F9-AE97-BF52-6DA9-F6616849C44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effectLst/>
                <a:uLnTx/>
                <a:uFillTx/>
                <a:latin typeface="Arial" charset="0"/>
                <a:ea typeface="+mn-ea"/>
                <a:cs typeface="Arial" charset="0"/>
              </a:rPr>
              <a:t>Aug 8, 2026 5786</a:t>
            </a:r>
            <a:endParaRPr kumimoji="0" lang="en-US" altLang="en-US" sz="1200" b="0" i="0" u="none" strike="noStrike" kern="1200" cap="none" spc="0" normalizeH="0" baseline="0" noProof="0" dirty="0">
              <a:ln>
                <a:noFill/>
              </a:ln>
              <a:effectLst/>
              <a:uLnTx/>
              <a:uFillTx/>
              <a:latin typeface="Arial" charset="0"/>
              <a:ea typeface="+mn-ea"/>
              <a:cs typeface="Arial" charset="0"/>
            </a:endParaRPr>
          </a:p>
        </p:txBody>
      </p:sp>
      <p:sp>
        <p:nvSpPr>
          <p:cNvPr id="6" name="Rectangle 7">
            <a:extLst>
              <a:ext uri="{FF2B5EF4-FFF2-40B4-BE49-F238E27FC236}">
                <a16:creationId xmlns:a16="http://schemas.microsoft.com/office/drawing/2014/main" id="{60972C76-6862-4851-92F8-055E01EEA488}"/>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EC2A05F-6D48-0CF4-9114-6DC2FA0AABC8}"/>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6493A923-5D5A-54CC-12DD-C35463BA03FC}"/>
              </a:ext>
            </a:extLst>
          </p:cNvPr>
          <p:cNvSpPr>
            <a:spLocks noGrp="1" noChangeArrowheads="1"/>
          </p:cNvSpPr>
          <p:nvPr>
            <p:ph type="body" idx="1"/>
          </p:nvPr>
        </p:nvSpPr>
        <p:spPr>
          <a:xfrm>
            <a:off x="152400" y="4114800"/>
            <a:ext cx="6553200" cy="4876800"/>
          </a:xfrm>
        </p:spPr>
        <p:txBody>
          <a:bodyPr/>
          <a:lstStyle/>
          <a:p>
            <a:pPr marL="280988" indent="-280988" algn="l">
              <a:buFont typeface="+mj-lt"/>
              <a:buAutoNum type="arabicPeriod"/>
            </a:pPr>
            <a:r>
              <a:rPr lang="en-US" altLang="en-US" dirty="0"/>
              <a:t>Heavens G-d’s throne  Holy Place Kadosh chant</a:t>
            </a:r>
          </a:p>
          <a:p>
            <a:pPr marL="280988" indent="-280988" algn="l">
              <a:buFont typeface="+mj-lt"/>
              <a:buAutoNum type="arabicPeriod"/>
            </a:pPr>
            <a:r>
              <a:rPr lang="en-US" altLang="en-US" dirty="0"/>
              <a:t>Heights…mountains, scenery</a:t>
            </a:r>
          </a:p>
          <a:p>
            <a:pPr marL="280988" indent="-280988" algn="l">
              <a:buFont typeface="+mj-lt"/>
              <a:buAutoNum type="arabicPeriod"/>
            </a:pPr>
            <a:r>
              <a:rPr lang="en-US" altLang="en-US" dirty="0"/>
              <a:t>Angels…armies: unseen warfare and protection</a:t>
            </a:r>
          </a:p>
          <a:p>
            <a:pPr marL="280988" indent="-280988">
              <a:buFont typeface="+mj-lt"/>
              <a:buAutoNum type="arabicPeriod"/>
            </a:pPr>
            <a:r>
              <a:rPr lang="en-US" altLang="en-US" dirty="0"/>
              <a:t>Sun… astronomy…breathtaking, sort of intoxicating  Voyager I outside the solar system…heliopause.  Found phenomena no physicist expected.  Solar wind protons and electrons met by interstellar force.</a:t>
            </a:r>
          </a:p>
          <a:p>
            <a:pPr marL="280988" indent="-280988" algn="l">
              <a:buFont typeface="+mj-lt"/>
              <a:buAutoNum type="arabicPeriod"/>
            </a:pPr>
            <a:endParaRPr lang="en-US" altLang="en-US" dirty="0"/>
          </a:p>
        </p:txBody>
      </p:sp>
      <p:cxnSp>
        <p:nvCxnSpPr>
          <p:cNvPr id="3" name="Straight Connector 2">
            <a:extLst>
              <a:ext uri="{FF2B5EF4-FFF2-40B4-BE49-F238E27FC236}">
                <a16:creationId xmlns:a16="http://schemas.microsoft.com/office/drawing/2014/main" id="{4ED2B2B7-8E00-3B8E-B549-8F11EEA1DEA2}"/>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590989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C726B1-A695-4166-FA7F-7FADF5733A8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0D51FF5-F039-79B9-7B5D-53B3141602E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A3F157C1-E0DC-D634-4F77-64C7ACB7CCD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dirty="0">
                <a:ln>
                  <a:noFill/>
                </a:ln>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22B23B4D-1196-7300-AD7F-D11B7C7FD86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D8FF016-EC61-775F-3EE9-639E21C7A986}"/>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33F28A98-BA54-E6B5-9231-BAF3AB1F6E7F}"/>
              </a:ext>
            </a:extLst>
          </p:cNvPr>
          <p:cNvSpPr>
            <a:spLocks noGrp="1" noChangeArrowheads="1"/>
          </p:cNvSpPr>
          <p:nvPr>
            <p:ph type="body" idx="1"/>
          </p:nvPr>
        </p:nvSpPr>
        <p:spPr>
          <a:xfrm>
            <a:off x="152400" y="4114800"/>
            <a:ext cx="6553200" cy="4876800"/>
          </a:xfrm>
        </p:spPr>
        <p:txBody>
          <a:bodyPr/>
          <a:lstStyle/>
          <a:p>
            <a:pPr algn="l"/>
            <a:r>
              <a:rPr lang="en-US" altLang="en-US" dirty="0"/>
              <a:t>We’ll travel to all this in eternity.  </a:t>
            </a:r>
          </a:p>
          <a:p>
            <a:pPr algn="l"/>
            <a:r>
              <a:rPr lang="en-US" altLang="en-US" dirty="0"/>
              <a:t>A bit similar scuba diving.  G-d’s untouched creation</a:t>
            </a:r>
          </a:p>
          <a:p>
            <a:pPr algn="l"/>
            <a:endParaRPr lang="en-US" altLang="en-US" sz="1000" dirty="0"/>
          </a:p>
          <a:p>
            <a:pPr algn="l"/>
            <a:endParaRPr lang="en-US" altLang="en-US" sz="1000" dirty="0"/>
          </a:p>
          <a:p>
            <a:pPr algn="l"/>
            <a:r>
              <a:rPr lang="en-US" altLang="en-US" sz="1000" dirty="0"/>
              <a:t>https://video.search.yahoo.com/yhs/search;_ylt=AwriqrLptHZqJwIArg8PxQt.;_ylu=Y29sbwNiZjEEcG9zAzEEdnRpZAMEc2VjA3Nj?hspart=fc&amp;hsimp=yhs-6028_11&amp;type=fc_AD78CC72F59_s69_g_e_d111225_n141297_c999&amp;param1=7&amp;param2=eJwtj8tqwzAURH9FywQkRVe2ZClaxZh8QOmqFy1cR3GEn%2FiBS7%2B%2BKJTZDMwcmGnjA53%2FqEAIZaRG6kd0HnKQtkDqUwgAUiqkvkHnrbVIfZzRecmV5mAsB5kh9W2Y0Pl9Rer3Gp0fpt%2FY9%2FVFcUFORxwf07GScSMguHDkiKPOHfnR%2BZnU89yHI3x3cbuorOCZJqfutQ09JX3sAmlD001n0ryWaQgXUMBFElnrZ73EfyStWt9n0oA1LG9f6rIA0IJZWZUM4A7sVtwEq6y2tpB3U9pE7k0qSyE1E4YJ8ymya66vYLiG%2FOsP4XhTMw%3D%3D&amp;p=Voyager+1+beyond+the+heliosphere&amp;fr=yhs-fc-6028_11&amp;turl=https%3A%2F%2Ftse1.mm.bing.net%2Fth%2Fid%2FOVP.SFCcd0eb6lA7iv13nVPQwgEsDh%3Fpid%3DApi%26w%3D296%26h%3D156%26c%3D7%26p%3D0&amp;rurl=https%3A%2F%2Fwww.youtube.com%2Fwatch%3Fv%3DVU2C7bnE3ZU&amp;tit=NASA+Found+New+Evidence+Beyond+the+Heliopause+%E2%80%94+Voyager+1+Was+Right&amp;pos=01&amp;vid=9c8b849499653664d8b1d0199b56811e&amp;sigr=Hvj9oufjsH2m&amp;sigt=2eoXe3pUvPgC&amp;sigi=ZTsbIFFqlMxG</a:t>
            </a:r>
          </a:p>
          <a:p>
            <a:pPr algn="l"/>
            <a:endParaRPr lang="en-US" altLang="en-US" sz="1000" dirty="0"/>
          </a:p>
        </p:txBody>
      </p:sp>
      <p:cxnSp>
        <p:nvCxnSpPr>
          <p:cNvPr id="3" name="Straight Connector 2">
            <a:extLst>
              <a:ext uri="{FF2B5EF4-FFF2-40B4-BE49-F238E27FC236}">
                <a16:creationId xmlns:a16="http://schemas.microsoft.com/office/drawing/2014/main" id="{C2F9116E-0FE8-1E3D-41AD-2352A91424A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42133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3BCB2-9797-CD95-53F7-19B3F7E6C8E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5BBB9C1-5838-4934-1F19-C540BB5E453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455AC439-80FF-3D49-8648-69D7143A785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1D49063A-22ED-B76B-E306-CDCD1F3254F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301C347-8300-D132-E955-5011423D1784}"/>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3BACB021-270A-78FC-8FBE-C02B8CCC0194}"/>
              </a:ext>
            </a:extLst>
          </p:cNvPr>
          <p:cNvSpPr>
            <a:spLocks noGrp="1" noChangeArrowheads="1"/>
          </p:cNvSpPr>
          <p:nvPr>
            <p:ph type="body" idx="1"/>
          </p:nvPr>
        </p:nvSpPr>
        <p:spPr>
          <a:xfrm>
            <a:off x="152400" y="4114800"/>
            <a:ext cx="6553200" cy="4876800"/>
          </a:xfrm>
        </p:spPr>
        <p:txBody>
          <a:bodyPr/>
          <a:lstStyle/>
          <a:p>
            <a:pPr algn="l"/>
            <a:r>
              <a:rPr lang="en-US" altLang="en-US" dirty="0"/>
              <a:t>5. Name of Adoni…His character, attributes</a:t>
            </a:r>
          </a:p>
          <a:p>
            <a:pPr algn="l"/>
            <a:r>
              <a:rPr lang="en-US" altLang="en-US" dirty="0"/>
              <a:t>6. Laws of physics, chemistry, biology.   Elon Musk didn’t create anything, but exploits it well.</a:t>
            </a:r>
          </a:p>
          <a:p>
            <a:pPr algn="l"/>
            <a:r>
              <a:rPr lang="en-US" altLang="en-US" dirty="0"/>
              <a:t>7. See monsters…Whales, zoo praise study.  walruses</a:t>
            </a:r>
          </a:p>
        </p:txBody>
      </p:sp>
      <p:cxnSp>
        <p:nvCxnSpPr>
          <p:cNvPr id="3" name="Straight Connector 2">
            <a:extLst>
              <a:ext uri="{FF2B5EF4-FFF2-40B4-BE49-F238E27FC236}">
                <a16:creationId xmlns:a16="http://schemas.microsoft.com/office/drawing/2014/main" id="{4FD6A451-3C3C-F1F9-DA2C-08B6C7A5FD5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65309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BC8174F-78AA-ABEA-566E-61E407160842}"/>
              </a:ext>
            </a:extLst>
          </p:cNvPr>
          <p:cNvSpPr>
            <a:spLocks noGrp="1" noChangeArrowheads="1"/>
          </p:cNvSpPr>
          <p:nvPr>
            <p:ph type="hdr" sz="quarter"/>
          </p:nvPr>
        </p:nvSpPr>
        <p:spPr>
          <a:ln/>
        </p:spPr>
        <p:txBody>
          <a:bodyPr/>
          <a:lstStyle/>
          <a:p>
            <a:r>
              <a:rPr lang="en-US" altLang="en-US"/>
              <a:t>Always be Joyful 1 Thes 5.16</a:t>
            </a:r>
          </a:p>
        </p:txBody>
      </p:sp>
      <p:sp>
        <p:nvSpPr>
          <p:cNvPr id="3" name="Rectangle 3">
            <a:extLst>
              <a:ext uri="{FF2B5EF4-FFF2-40B4-BE49-F238E27FC236}">
                <a16:creationId xmlns:a16="http://schemas.microsoft.com/office/drawing/2014/main" id="{D324FDDA-444B-CFB4-0422-3D413E027C81}"/>
              </a:ext>
            </a:extLst>
          </p:cNvPr>
          <p:cNvSpPr>
            <a:spLocks noGrp="1" noChangeArrowheads="1"/>
          </p:cNvSpPr>
          <p:nvPr>
            <p:ph type="dt" idx="1"/>
          </p:nvPr>
        </p:nvSpPr>
        <p:spPr>
          <a:ln/>
        </p:spPr>
        <p:txBody>
          <a:bodyPr/>
          <a:lstStyle/>
          <a:p>
            <a:r>
              <a:rPr lang="en-US" altLang="en-US"/>
              <a:t>Aug 8, 2026 5786</a:t>
            </a:r>
          </a:p>
        </p:txBody>
      </p:sp>
      <p:sp>
        <p:nvSpPr>
          <p:cNvPr id="4" name="Rectangle 7">
            <a:extLst>
              <a:ext uri="{FF2B5EF4-FFF2-40B4-BE49-F238E27FC236}">
                <a16:creationId xmlns:a16="http://schemas.microsoft.com/office/drawing/2014/main" id="{7AB0B6A8-6E45-3AC9-4429-0350EA8CDDF8}"/>
              </a:ext>
            </a:extLst>
          </p:cNvPr>
          <p:cNvSpPr>
            <a:spLocks noGrp="1" noChangeArrowheads="1"/>
          </p:cNvSpPr>
          <p:nvPr>
            <p:ph type="sldNum" sz="quarter" idx="5"/>
          </p:nvPr>
        </p:nvSpPr>
        <p:spPr>
          <a:ln/>
        </p:spPr>
        <p:txBody>
          <a:bodyPr/>
          <a:lstStyle/>
          <a:p>
            <a:fld id="{EF6A5CC1-F49B-45ED-BF17-96042011DC0F}" type="slidenum">
              <a:rPr lang="en-US" altLang="en-US"/>
              <a:pPr/>
              <a:t>3</a:t>
            </a:fld>
            <a:endParaRPr lang="en-US" altLang="en-US"/>
          </a:p>
        </p:txBody>
      </p:sp>
      <p:sp>
        <p:nvSpPr>
          <p:cNvPr id="3922946" name="Rectangle 2">
            <a:extLst>
              <a:ext uri="{FF2B5EF4-FFF2-40B4-BE49-F238E27FC236}">
                <a16:creationId xmlns:a16="http://schemas.microsoft.com/office/drawing/2014/main" id="{E683A748-7899-7326-4F3A-03ED977B636A}"/>
              </a:ext>
            </a:extLst>
          </p:cNvPr>
          <p:cNvSpPr>
            <a:spLocks noGrp="1" noRot="1" noChangeAspect="1" noChangeArrowheads="1" noTextEdit="1"/>
          </p:cNvSpPr>
          <p:nvPr>
            <p:ph type="sldImg"/>
          </p:nvPr>
        </p:nvSpPr>
        <p:spPr>
          <a:xfrm>
            <a:off x="884238" y="309563"/>
            <a:ext cx="5164137" cy="3873500"/>
          </a:xfrm>
          <a:ln/>
        </p:spPr>
        <p:txBody>
          <a:bodyPr vert="horz" wrap="square" lIns="91440" tIns="45720" rIns="91440" bIns="45720" numCol="1" anchor="ctr" anchorCtr="0" compatLnSpc="1">
            <a:prstTxWarp prst="textNoShape">
              <a:avLst/>
            </a:prstTxWarp>
          </a:bodyPr>
          <a:lstStyle/>
          <a:p>
            <a:endParaRPr lang="en-US"/>
          </a:p>
        </p:txBody>
      </p:sp>
      <p:sp>
        <p:nvSpPr>
          <p:cNvPr id="3922947" name="Rectangle 3">
            <a:extLst>
              <a:ext uri="{FF2B5EF4-FFF2-40B4-BE49-F238E27FC236}">
                <a16:creationId xmlns:a16="http://schemas.microsoft.com/office/drawing/2014/main" id="{A560C0C4-9DA7-EAD9-3E87-5273E3EB17AA}"/>
              </a:ext>
            </a:extLst>
          </p:cNvPr>
          <p:cNvSpPr>
            <a:spLocks noGrp="1" noChangeArrowheads="1"/>
          </p:cNvSpPr>
          <p:nvPr>
            <p:ph type="body" idx="1"/>
          </p:nvPr>
        </p:nvSpPr>
        <p:spPr>
          <a:xfrm>
            <a:off x="152400" y="4183063"/>
            <a:ext cx="6577013" cy="4957762"/>
          </a:xfrm>
        </p:spPr>
        <p:txBody>
          <a:bodyPr/>
          <a:lstStyle/>
          <a:p>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E4A49-9ADF-DC9D-8CA6-993982E86CE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D9F8412-59A2-2F32-A08B-99089B7E87A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61A51AA9-BEBF-CD55-55B0-C292F6D6F99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715302EE-D1F5-481D-F54D-BF5C8EEE011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D9C247B-95C3-3CDA-2AE2-71D24414B0C4}"/>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3A9168C3-E985-665E-D9C2-6C3265EA3ED3}"/>
              </a:ext>
            </a:extLst>
          </p:cNvPr>
          <p:cNvSpPr>
            <a:spLocks noGrp="1" noChangeArrowheads="1"/>
          </p:cNvSpPr>
          <p:nvPr>
            <p:ph type="body" idx="1"/>
          </p:nvPr>
        </p:nvSpPr>
        <p:spPr>
          <a:xfrm>
            <a:off x="152400" y="4114800"/>
            <a:ext cx="6553200" cy="4876800"/>
          </a:xfrm>
        </p:spPr>
        <p:txBody>
          <a:bodyPr/>
          <a:lstStyle/>
          <a:p>
            <a:pPr algn="l"/>
            <a:r>
              <a:rPr lang="en-US" altLang="en-US" dirty="0"/>
              <a:t>8. Weather is amazing, narrow window and life impossible.</a:t>
            </a:r>
          </a:p>
          <a:p>
            <a:pPr algn="l"/>
            <a:r>
              <a:rPr lang="en-US" altLang="en-US" dirty="0"/>
              <a:t>9. Scenery.   Kansas no mountains or </a:t>
            </a:r>
            <a:r>
              <a:rPr lang="en-US" altLang="en-US" dirty="0" err="1"/>
              <a:t>oceasn</a:t>
            </a:r>
            <a:endParaRPr lang="en-US" altLang="en-US" dirty="0"/>
          </a:p>
          <a:p>
            <a:pPr algn="l"/>
            <a:r>
              <a:rPr lang="en-US" altLang="en-US" dirty="0"/>
              <a:t>10. Trees</a:t>
            </a:r>
          </a:p>
          <a:p>
            <a:pPr marL="457200" indent="-457200" algn="l">
              <a:buAutoNum type="arabicPeriod" startAt="11"/>
            </a:pPr>
            <a:r>
              <a:rPr lang="en-US" altLang="en-US" dirty="0"/>
              <a:t>Animals</a:t>
            </a:r>
          </a:p>
          <a:p>
            <a:pPr marL="457200" indent="-457200" algn="l">
              <a:buAutoNum type="arabicPeriod" startAt="11"/>
            </a:pPr>
            <a:r>
              <a:rPr lang="en-US" altLang="en-US" dirty="0"/>
              <a:t>Bugs, birds</a:t>
            </a:r>
          </a:p>
        </p:txBody>
      </p:sp>
      <p:cxnSp>
        <p:nvCxnSpPr>
          <p:cNvPr id="3" name="Straight Connector 2">
            <a:extLst>
              <a:ext uri="{FF2B5EF4-FFF2-40B4-BE49-F238E27FC236}">
                <a16:creationId xmlns:a16="http://schemas.microsoft.com/office/drawing/2014/main" id="{3D8CFD36-56B4-FD04-87BD-7EB32FF6B3CA}"/>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42807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77E7D-308B-362B-C790-6B08ACD20CD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6E07E17-6CD9-1230-55E7-A4C438B675E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C87AC42C-E472-5BCF-319A-F0E322B5121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E821277C-A474-D3C8-B3BA-194FF54A9F9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0534AD6-EECF-1CD9-1F2E-14890CE485DA}"/>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2BFA5921-3FCF-C2D7-6E91-83B6878CF749}"/>
              </a:ext>
            </a:extLst>
          </p:cNvPr>
          <p:cNvSpPr>
            <a:spLocks noGrp="1" noChangeArrowheads="1"/>
          </p:cNvSpPr>
          <p:nvPr>
            <p:ph type="body" idx="1"/>
          </p:nvPr>
        </p:nvSpPr>
        <p:spPr>
          <a:xfrm>
            <a:off x="152400" y="4114800"/>
            <a:ext cx="6553200" cy="4876800"/>
          </a:xfrm>
        </p:spPr>
        <p:txBody>
          <a:bodyPr/>
          <a:lstStyle/>
          <a:p>
            <a:pPr algn="l"/>
            <a:r>
              <a:rPr lang="en-US" altLang="en-US" dirty="0"/>
              <a:t>13 Government.  Our republic revolution of 1763, according to Eric </a:t>
            </a:r>
            <a:r>
              <a:rPr lang="en-US" altLang="en-US" dirty="0" err="1"/>
              <a:t>Metaxis</a:t>
            </a:r>
            <a:r>
              <a:rPr lang="en-US" altLang="en-US" dirty="0"/>
              <a:t>.  </a:t>
            </a:r>
          </a:p>
        </p:txBody>
      </p:sp>
      <p:cxnSp>
        <p:nvCxnSpPr>
          <p:cNvPr id="3" name="Straight Connector 2">
            <a:extLst>
              <a:ext uri="{FF2B5EF4-FFF2-40B4-BE49-F238E27FC236}">
                <a16:creationId xmlns:a16="http://schemas.microsoft.com/office/drawing/2014/main" id="{3452C3A0-A832-8E17-D269-010E8368751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322437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346C0-BBE1-2EDF-933B-5237AA6C2A9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63A8840-4EFF-919E-74DD-A64977E7FD0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255B7F4D-180B-BC84-F9D2-4F87B92FE53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6C67172E-2877-42DB-B433-826A3FF6778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2020C70-4DAF-7F98-7E8A-1EE29AC9301C}"/>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A02CE77F-B03D-F2E9-090B-6511A532ACD4}"/>
              </a:ext>
            </a:extLst>
          </p:cNvPr>
          <p:cNvSpPr>
            <a:spLocks noGrp="1" noChangeArrowheads="1"/>
          </p:cNvSpPr>
          <p:nvPr>
            <p:ph type="body" idx="1"/>
          </p:nvPr>
        </p:nvSpPr>
        <p:spPr>
          <a:xfrm>
            <a:off x="152400" y="4114800"/>
            <a:ext cx="6553200" cy="4876800"/>
          </a:xfrm>
        </p:spPr>
        <p:txBody>
          <a:bodyPr/>
          <a:lstStyle/>
          <a:p>
            <a:pPr algn="l"/>
            <a:r>
              <a:rPr lang="en-US" altLang="en-US" dirty="0"/>
              <a:t>https://www.jpost.com/middle-east/iran-news/article-904794</a:t>
            </a:r>
          </a:p>
        </p:txBody>
      </p:sp>
      <p:cxnSp>
        <p:nvCxnSpPr>
          <p:cNvPr id="3" name="Straight Connector 2">
            <a:extLst>
              <a:ext uri="{FF2B5EF4-FFF2-40B4-BE49-F238E27FC236}">
                <a16:creationId xmlns:a16="http://schemas.microsoft.com/office/drawing/2014/main" id="{C674F980-DA21-E13A-1DB1-4647CA5474E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37011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EC9856-2AEF-ADA7-C29B-F81810E3731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3A8E64C-3312-79D2-EBD0-953A5865AC54}"/>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8DB37575-CFC8-F871-BD1B-C8657D40B6E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7AC3098F-474D-3F2A-A4A9-B4D52AE68DD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EEFBA9C-47A0-074A-A2E4-0703E0C913D2}"/>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AC89A0DC-24D8-6F46-656F-34CE2D0FD3A4}"/>
              </a:ext>
            </a:extLst>
          </p:cNvPr>
          <p:cNvSpPr>
            <a:spLocks noGrp="1" noChangeArrowheads="1"/>
          </p:cNvSpPr>
          <p:nvPr>
            <p:ph type="body" idx="1"/>
          </p:nvPr>
        </p:nvSpPr>
        <p:spPr>
          <a:xfrm>
            <a:off x="152400" y="4114800"/>
            <a:ext cx="6553200" cy="4876800"/>
          </a:xfrm>
        </p:spPr>
        <p:txBody>
          <a:bodyPr/>
          <a:lstStyle/>
          <a:p>
            <a:pPr algn="l"/>
            <a:r>
              <a:rPr lang="en-US" altLang="en-US" dirty="0"/>
              <a:t>https://www.jpost.com/middle-east/iran-news/article-904794</a:t>
            </a:r>
          </a:p>
        </p:txBody>
      </p:sp>
      <p:cxnSp>
        <p:nvCxnSpPr>
          <p:cNvPr id="3" name="Straight Connector 2">
            <a:extLst>
              <a:ext uri="{FF2B5EF4-FFF2-40B4-BE49-F238E27FC236}">
                <a16:creationId xmlns:a16="http://schemas.microsoft.com/office/drawing/2014/main" id="{65390483-007F-4E12-6B49-0F12485810B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675254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7C969-6F7B-0E62-86EB-FF786B314F05}"/>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25DE45C-AC13-2FD3-8137-0483B92C128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D9335D0E-8BA1-6DA2-63A5-73A550557BF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9E6FFFDC-2613-8C11-2F91-491EAA6981E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357BACF-26CF-4C3C-D975-A75810854D63}"/>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A0ECD44C-0178-324B-73AA-91B0C0DF51F3}"/>
              </a:ext>
            </a:extLst>
          </p:cNvPr>
          <p:cNvSpPr>
            <a:spLocks noGrp="1" noChangeArrowheads="1"/>
          </p:cNvSpPr>
          <p:nvPr>
            <p:ph type="body" idx="1"/>
          </p:nvPr>
        </p:nvSpPr>
        <p:spPr>
          <a:xfrm>
            <a:off x="152400" y="4114800"/>
            <a:ext cx="6553200" cy="4876800"/>
          </a:xfrm>
        </p:spPr>
        <p:txBody>
          <a:bodyPr/>
          <a:lstStyle/>
          <a:p>
            <a:pPr algn="l"/>
            <a:r>
              <a:rPr lang="en-US" altLang="en-US" dirty="0"/>
              <a:t>https://www.jpost.com/middle-east/iran-news/article-904794</a:t>
            </a:r>
          </a:p>
        </p:txBody>
      </p:sp>
      <p:cxnSp>
        <p:nvCxnSpPr>
          <p:cNvPr id="3" name="Straight Connector 2">
            <a:extLst>
              <a:ext uri="{FF2B5EF4-FFF2-40B4-BE49-F238E27FC236}">
                <a16:creationId xmlns:a16="http://schemas.microsoft.com/office/drawing/2014/main" id="{48DA9CCB-CED5-9136-C87B-BEB2B85CE15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498448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A0A99-B5E1-2358-3C3E-381EB520701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9903DDF-59DE-EC9A-96DD-A2AB77B0F621}"/>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5BDA154E-B6DD-8082-BFD0-BF5B2BDED78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CC0FB2F4-BC4E-9D9B-B55A-ADBB240E16E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C4328A1-32DF-85DA-5919-1B7B9090401A}"/>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FF954548-ADD7-CE97-08B5-49AA4269B871}"/>
              </a:ext>
            </a:extLst>
          </p:cNvPr>
          <p:cNvSpPr>
            <a:spLocks noGrp="1" noChangeArrowheads="1"/>
          </p:cNvSpPr>
          <p:nvPr>
            <p:ph type="body" idx="1"/>
          </p:nvPr>
        </p:nvSpPr>
        <p:spPr>
          <a:xfrm>
            <a:off x="152400" y="4114800"/>
            <a:ext cx="6553200" cy="4876800"/>
          </a:xfrm>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sz="2000" dirty="0">
                <a:solidFill>
                  <a:schemeClr val="tx1"/>
                </a:solidFill>
                <a:latin typeface="Arial Rounded MT Bold" panose="020F0704030504030204" pitchFamily="34" charset="0"/>
              </a:rPr>
              <a:t>https://www.jpost.com/israel-news/article-904817</a:t>
            </a:r>
          </a:p>
          <a:p>
            <a:pPr algn="l"/>
            <a:endParaRPr lang="en-US" altLang="en-US" dirty="0"/>
          </a:p>
        </p:txBody>
      </p:sp>
      <p:cxnSp>
        <p:nvCxnSpPr>
          <p:cNvPr id="3" name="Straight Connector 2">
            <a:extLst>
              <a:ext uri="{FF2B5EF4-FFF2-40B4-BE49-F238E27FC236}">
                <a16:creationId xmlns:a16="http://schemas.microsoft.com/office/drawing/2014/main" id="{128A8529-6998-262E-397C-A3A4DFEA652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76215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D64919-D1F7-E499-C1BA-EDA8A1EE5D5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6FD2545-3182-9196-ABC0-1B30EF33475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07519371-FB77-3D3C-46B0-25E2F551A93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FF076023-2C95-EB4F-6739-37CB6947EDD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F03F104D-BF96-068A-AD5D-2D1BC11B636C}"/>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59276E16-AD31-FD94-6F18-5DF02A9EA120}"/>
              </a:ext>
            </a:extLst>
          </p:cNvPr>
          <p:cNvSpPr>
            <a:spLocks noGrp="1" noChangeArrowheads="1"/>
          </p:cNvSpPr>
          <p:nvPr>
            <p:ph type="body" idx="1"/>
          </p:nvPr>
        </p:nvSpPr>
        <p:spPr>
          <a:xfrm>
            <a:off x="152400" y="4114800"/>
            <a:ext cx="6553200" cy="4876800"/>
          </a:xfrm>
        </p:spPr>
        <p:txBody>
          <a:bodyPr/>
          <a:lstStyle/>
          <a:p>
            <a:pPr algn="l"/>
            <a:r>
              <a:rPr lang="en-US" altLang="en-US" dirty="0"/>
              <a:t>G-d is working His purposes.  </a:t>
            </a:r>
          </a:p>
        </p:txBody>
      </p:sp>
      <p:cxnSp>
        <p:nvCxnSpPr>
          <p:cNvPr id="3" name="Straight Connector 2">
            <a:extLst>
              <a:ext uri="{FF2B5EF4-FFF2-40B4-BE49-F238E27FC236}">
                <a16:creationId xmlns:a16="http://schemas.microsoft.com/office/drawing/2014/main" id="{F92F16E6-7D65-B10B-1F95-70EF645CF33E}"/>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66763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70644E-6580-FF0D-02BE-FAA26FB6EBD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2FF0D78-10F6-4398-30C2-C0ACFDA1183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D68BC863-595D-0D5D-C355-43993AE0798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9A14B25F-DD10-C2FE-D40C-33A0E3173F4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36831F5-0F02-B159-3EEF-9ACBC994BE4D}"/>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D8610C07-422E-E82B-C6BA-941EE041C12F}"/>
              </a:ext>
            </a:extLst>
          </p:cNvPr>
          <p:cNvSpPr>
            <a:spLocks noGrp="1" noChangeArrowheads="1"/>
          </p:cNvSpPr>
          <p:nvPr>
            <p:ph type="body" idx="1"/>
          </p:nvPr>
        </p:nvSpPr>
        <p:spPr>
          <a:xfrm>
            <a:off x="152400" y="4114800"/>
            <a:ext cx="6553200" cy="4876800"/>
          </a:xfrm>
        </p:spPr>
        <p:txBody>
          <a:bodyPr/>
          <a:lstStyle/>
          <a:p>
            <a:pPr algn="l"/>
            <a:r>
              <a:rPr lang="en-US" altLang="en-US" dirty="0"/>
              <a:t>15. Youthful energy, strength and beauty</a:t>
            </a:r>
          </a:p>
          <a:p>
            <a:pPr algn="l"/>
            <a:r>
              <a:rPr lang="en-US" altLang="en-US" dirty="0"/>
              <a:t>16. His Glory &gt;&gt; any of this amazing creation</a:t>
            </a:r>
          </a:p>
          <a:p>
            <a:pPr algn="l"/>
            <a:r>
              <a:rPr lang="en-US" altLang="en-US" dirty="0"/>
              <a:t>17. Power to people to create.  </a:t>
            </a:r>
          </a:p>
          <a:p>
            <a:pPr algn="l"/>
            <a:r>
              <a:rPr lang="en-US" altLang="en-US" dirty="0"/>
              <a:t>18. Faithfulness to Israel to survive, and create. BC national culture of the Word.</a:t>
            </a:r>
          </a:p>
        </p:txBody>
      </p:sp>
      <p:cxnSp>
        <p:nvCxnSpPr>
          <p:cNvPr id="3" name="Straight Connector 2">
            <a:extLst>
              <a:ext uri="{FF2B5EF4-FFF2-40B4-BE49-F238E27FC236}">
                <a16:creationId xmlns:a16="http://schemas.microsoft.com/office/drawing/2014/main" id="{19CCF61A-9B17-E9B4-E7A5-E4FF060EEF9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23857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31DA5-E20E-2906-9179-1B5E3C76A6D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7E3BA1A-A72B-61E8-BD62-EBC0E298F71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12D51A77-ECC9-B347-0667-E44CF20441F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51C49D7F-DB9B-D78F-32A5-6AD55D6D847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C702E6B-37A8-FB2D-9556-0538A8E90245}"/>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527D45C2-46C8-740F-05D5-46BB685A70B5}"/>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3EE45B8-59D5-DDA7-626D-1E59BF3BE51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269164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52CCD-B98E-1D84-2C41-F76FAF6262E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675FA73-8041-173B-E569-B80292EB622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4B30A3C7-1C15-FA68-161A-DE7EFD60C71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FED2529F-EFE0-F522-2BB0-5A9FA8CDD55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72853AD-6E2B-1DA4-F920-AC8F98B6613F}"/>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7311DC58-461E-F4BE-7200-742E7852E88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EB60CB67-8FA4-D4AD-0DCB-2931190A9DD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9673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26C93-C1F5-37D9-9C3A-67BD891A87D9}"/>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CBB17E0A-9B59-1115-E3CD-B5A84B14E0D0}"/>
              </a:ext>
            </a:extLst>
          </p:cNvPr>
          <p:cNvSpPr>
            <a:spLocks noGrp="1" noChangeArrowheads="1"/>
          </p:cNvSpPr>
          <p:nvPr>
            <p:ph type="hdr" sz="quarter"/>
          </p:nvPr>
        </p:nvSpPr>
        <p:spPr>
          <a:ln/>
        </p:spPr>
        <p:txBody>
          <a:bodyPr/>
          <a:lstStyle/>
          <a:p>
            <a:r>
              <a:rPr lang="en-US" altLang="en-US"/>
              <a:t>Always be Joyful 1 Thes 5.16</a:t>
            </a:r>
          </a:p>
        </p:txBody>
      </p:sp>
      <p:sp>
        <p:nvSpPr>
          <p:cNvPr id="3" name="Rectangle 3">
            <a:extLst>
              <a:ext uri="{FF2B5EF4-FFF2-40B4-BE49-F238E27FC236}">
                <a16:creationId xmlns:a16="http://schemas.microsoft.com/office/drawing/2014/main" id="{B6DF287C-CCAC-3AA5-07AD-B200C43C34EC}"/>
              </a:ext>
            </a:extLst>
          </p:cNvPr>
          <p:cNvSpPr>
            <a:spLocks noGrp="1" noChangeArrowheads="1"/>
          </p:cNvSpPr>
          <p:nvPr>
            <p:ph type="dt" idx="1"/>
          </p:nvPr>
        </p:nvSpPr>
        <p:spPr>
          <a:ln/>
        </p:spPr>
        <p:txBody>
          <a:bodyPr/>
          <a:lstStyle/>
          <a:p>
            <a:r>
              <a:rPr lang="en-US" altLang="en-US"/>
              <a:t>Aug 8, 2026 5786</a:t>
            </a:r>
          </a:p>
        </p:txBody>
      </p:sp>
      <p:sp>
        <p:nvSpPr>
          <p:cNvPr id="4" name="Rectangle 7">
            <a:extLst>
              <a:ext uri="{FF2B5EF4-FFF2-40B4-BE49-F238E27FC236}">
                <a16:creationId xmlns:a16="http://schemas.microsoft.com/office/drawing/2014/main" id="{F694C75D-8F02-779E-49C3-1CDD96450711}"/>
              </a:ext>
            </a:extLst>
          </p:cNvPr>
          <p:cNvSpPr>
            <a:spLocks noGrp="1" noChangeArrowheads="1"/>
          </p:cNvSpPr>
          <p:nvPr>
            <p:ph type="sldNum" sz="quarter" idx="5"/>
          </p:nvPr>
        </p:nvSpPr>
        <p:spPr>
          <a:ln/>
        </p:spPr>
        <p:txBody>
          <a:bodyPr/>
          <a:lstStyle/>
          <a:p>
            <a:fld id="{20E3C559-5CFF-4EBA-872C-1A91E9CBA081}" type="slidenum">
              <a:rPr lang="en-US" altLang="en-US"/>
              <a:pPr/>
              <a:t>4</a:t>
            </a:fld>
            <a:endParaRPr lang="en-US" altLang="en-US"/>
          </a:p>
        </p:txBody>
      </p:sp>
      <p:sp>
        <p:nvSpPr>
          <p:cNvPr id="4048898" name="Rectangle 2">
            <a:extLst>
              <a:ext uri="{FF2B5EF4-FFF2-40B4-BE49-F238E27FC236}">
                <a16:creationId xmlns:a16="http://schemas.microsoft.com/office/drawing/2014/main" id="{66EA3176-1C93-06AE-526A-E349082D7BD1}"/>
              </a:ext>
            </a:extLst>
          </p:cNvPr>
          <p:cNvSpPr>
            <a:spLocks noGrp="1" noRot="1" noChangeAspect="1" noChangeArrowheads="1" noTextEdit="1"/>
          </p:cNvSpPr>
          <p:nvPr>
            <p:ph type="sldImg"/>
          </p:nvPr>
        </p:nvSpPr>
        <p:spPr>
          <a:xfrm>
            <a:off x="-1588" y="309563"/>
            <a:ext cx="6884988" cy="3873500"/>
          </a:xfrm>
          <a:ln/>
        </p:spPr>
        <p:txBody>
          <a:bodyPr vert="horz" wrap="square" lIns="91440" tIns="45720" rIns="91440" bIns="45720" numCol="1" anchor="ctr" anchorCtr="0" compatLnSpc="1">
            <a:prstTxWarp prst="textNoShape">
              <a:avLst/>
            </a:prstTxWarp>
          </a:bodyPr>
          <a:lstStyle/>
          <a:p>
            <a:endParaRPr lang="en-US"/>
          </a:p>
        </p:txBody>
      </p:sp>
      <p:sp>
        <p:nvSpPr>
          <p:cNvPr id="4048899" name="Rectangle 3">
            <a:extLst>
              <a:ext uri="{FF2B5EF4-FFF2-40B4-BE49-F238E27FC236}">
                <a16:creationId xmlns:a16="http://schemas.microsoft.com/office/drawing/2014/main" id="{9100676F-642F-C9BE-5F03-1A1F0622F0F6}"/>
              </a:ext>
            </a:extLst>
          </p:cNvPr>
          <p:cNvSpPr>
            <a:spLocks noGrp="1" noChangeArrowheads="1"/>
          </p:cNvSpPr>
          <p:nvPr>
            <p:ph type="body" idx="1"/>
          </p:nvPr>
        </p:nvSpPr>
        <p:spPr>
          <a:xfrm>
            <a:off x="152400" y="4183063"/>
            <a:ext cx="6577013" cy="4957762"/>
          </a:xfrm>
        </p:spPr>
        <p:txBody>
          <a:bodyPr/>
          <a:lstStyle/>
          <a:p>
            <a:r>
              <a:rPr lang="en-US" altLang="en-US" dirty="0"/>
              <a:t>Actually K</a:t>
            </a:r>
            <a:r>
              <a:rPr lang="en-US" altLang="en-US" baseline="-24000" dirty="0"/>
              <a:t>2</a:t>
            </a:r>
            <a:r>
              <a:rPr lang="en-US" altLang="en-US" dirty="0"/>
              <a:t>O</a:t>
            </a:r>
          </a:p>
        </p:txBody>
      </p:sp>
    </p:spTree>
    <p:extLst>
      <p:ext uri="{BB962C8B-B14F-4D97-AF65-F5344CB8AC3E}">
        <p14:creationId xmlns:p14="http://schemas.microsoft.com/office/powerpoint/2010/main" val="31080724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D70EF9-7946-DDF1-C467-583C0FDA5BF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B038263-A124-F0E6-F445-7631CFFA0F4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585AA7CF-2C41-C1C0-0382-E72FA138F13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FBEB5940-F3C4-C8A6-19B0-BC0E3F76C27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F4CAE9A-C96C-F503-7F98-79A4FB38AC28}"/>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795505A0-B8BB-C252-BD31-75B3C72A3D4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F76A625-140C-38A7-DE82-5410AC28346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60405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3814A9-0FC4-DCFA-0B00-0613A250F77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3675741-194E-9019-C4A2-8B3BB80F300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652A453F-A238-E741-E679-5C8DBD29A56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BFF088EB-4270-392D-7039-AA64CB27F65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42B4184-0AD0-6CD9-3369-F5C0BC335029}"/>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84B71210-1AE4-1556-F065-A88D9024BECB}"/>
              </a:ext>
            </a:extLst>
          </p:cNvPr>
          <p:cNvSpPr>
            <a:spLocks noGrp="1" noChangeArrowheads="1"/>
          </p:cNvSpPr>
          <p:nvPr>
            <p:ph type="body" idx="1"/>
          </p:nvPr>
        </p:nvSpPr>
        <p:spPr>
          <a:xfrm>
            <a:off x="152400" y="4114800"/>
            <a:ext cx="6553200" cy="4876800"/>
          </a:xfrm>
        </p:spPr>
        <p:txBody>
          <a:bodyPr/>
          <a:lstStyle/>
          <a:p>
            <a:pPr algn="l"/>
            <a:r>
              <a:rPr lang="en-US" altLang="en-US" dirty="0"/>
              <a:t>George Whitten</a:t>
            </a:r>
          </a:p>
        </p:txBody>
      </p:sp>
      <p:cxnSp>
        <p:nvCxnSpPr>
          <p:cNvPr id="3" name="Straight Connector 2">
            <a:extLst>
              <a:ext uri="{FF2B5EF4-FFF2-40B4-BE49-F238E27FC236}">
                <a16:creationId xmlns:a16="http://schemas.microsoft.com/office/drawing/2014/main" id="{ED0FFEF6-C707-C582-29E7-B17FEDCBD66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323087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63CE26-37E2-A52C-4BB1-3F850772785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01FB153-EC68-5E20-BB19-1D583FA60F7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DACFA766-467E-F578-F4CE-7438D7B8495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B8B1E50D-47B1-2911-05BF-8375E485418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29485D3-807C-A85B-13AB-247053EA9D4E}"/>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0DD60918-3692-8624-3CB0-524886469BB1}"/>
              </a:ext>
            </a:extLst>
          </p:cNvPr>
          <p:cNvSpPr>
            <a:spLocks noGrp="1" noChangeArrowheads="1"/>
          </p:cNvSpPr>
          <p:nvPr>
            <p:ph type="body" idx="1"/>
          </p:nvPr>
        </p:nvSpPr>
        <p:spPr>
          <a:xfrm>
            <a:off x="152400" y="4114800"/>
            <a:ext cx="6553200" cy="4876800"/>
          </a:xfrm>
        </p:spPr>
        <p:txBody>
          <a:bodyPr/>
          <a:lstStyle/>
          <a:p>
            <a:pPr algn="l"/>
            <a:r>
              <a:rPr lang="en-US" altLang="en-US" dirty="0"/>
              <a:t>Creator</a:t>
            </a:r>
          </a:p>
        </p:txBody>
      </p:sp>
      <p:cxnSp>
        <p:nvCxnSpPr>
          <p:cNvPr id="3" name="Straight Connector 2">
            <a:extLst>
              <a:ext uri="{FF2B5EF4-FFF2-40B4-BE49-F238E27FC236}">
                <a16:creationId xmlns:a16="http://schemas.microsoft.com/office/drawing/2014/main" id="{E13AFC3D-3350-9BCF-0282-8F90518CD82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497350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679A5-136B-FE9F-540C-7DD297228B34}"/>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C0961EA-2117-3160-205D-F81BA9BBEC1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894484E6-5346-FA14-7E56-CB104D655B0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BC0A6B33-594C-3D83-432A-B0FC9A56BF8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9C0F9D73-4EC6-2D05-F48D-78355A124665}"/>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CF2CC02A-E176-A6D8-3FFF-A7A4940CD063}"/>
              </a:ext>
            </a:extLst>
          </p:cNvPr>
          <p:cNvSpPr>
            <a:spLocks noGrp="1" noChangeArrowheads="1"/>
          </p:cNvSpPr>
          <p:nvPr>
            <p:ph type="body" idx="1"/>
          </p:nvPr>
        </p:nvSpPr>
        <p:spPr>
          <a:xfrm>
            <a:off x="152400" y="4114800"/>
            <a:ext cx="6553200" cy="4876800"/>
          </a:xfrm>
        </p:spPr>
        <p:txBody>
          <a:bodyPr/>
          <a:lstStyle/>
          <a:p>
            <a:pPr algn="l"/>
            <a:r>
              <a:rPr lang="en-US" altLang="en-US" dirty="0"/>
              <a:t>Redemption of Mashiakh</a:t>
            </a:r>
          </a:p>
        </p:txBody>
      </p:sp>
      <p:cxnSp>
        <p:nvCxnSpPr>
          <p:cNvPr id="3" name="Straight Connector 2">
            <a:extLst>
              <a:ext uri="{FF2B5EF4-FFF2-40B4-BE49-F238E27FC236}">
                <a16:creationId xmlns:a16="http://schemas.microsoft.com/office/drawing/2014/main" id="{449E0B52-013E-A937-6E40-67DC0F6C925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4156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12D5CB-4B1D-6C34-A761-53C98EC9C1B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E92C8E6-0622-37E3-C429-9ECCC1D87F0F}"/>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D1A12843-899A-7F4E-3812-C11949E85E4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62B7D5AF-5E60-00FF-08F1-BC22C2971B7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F853933-85A5-616F-F4F0-2E2A00BC5C3C}"/>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FB792671-C394-931F-C9C9-CB827330391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17B1B4F-41C7-4C90-78D9-60EAA6ED0F6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5073598"/>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189E3-F6A7-6E86-E317-3CE911D5FBE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5D5E59C1-FDAD-ECBD-0333-E6AA56161D5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81D19800-9623-60EB-B3AD-DB95F66BF2C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3BA9A975-FA77-994D-8091-2F04A59689FB}"/>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E29E63F-D83D-A88B-29A5-34E121212743}"/>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9B10F287-5363-399F-C433-89F6864EF43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41F47E1-9761-D963-40A6-0F1B337F9EF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479210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ABC42-F43C-E6B5-433E-FE080264708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BCE349D-B5FA-CC7E-13F8-62106AAEF7C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866C87B7-33C8-9889-72CE-3E638541E4A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B571BEB2-35E1-24BE-1DFB-78C25CF77B5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AD956F0-A12C-AB41-F766-C9A8B5DDC864}"/>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6384D0F2-3E76-020C-1CAA-9D897034F199}"/>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53F3CB0-2414-8815-9640-13E7D8FA51B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5348079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0FCF42F-9BD0-7D82-9C2A-EDE0C5A05939}"/>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A8F9E359-B47C-43DD-CDE1-483F91707599}"/>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2919EE78-73FA-17B7-3DE8-DE9651BCFB5B}"/>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83F4AE97-F5A4-4A15-92D1-64EB9773E4A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47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050946" name="Rectangle 2">
            <a:extLst>
              <a:ext uri="{FF2B5EF4-FFF2-40B4-BE49-F238E27FC236}">
                <a16:creationId xmlns:a16="http://schemas.microsoft.com/office/drawing/2014/main" id="{2623819A-0770-60A4-6C60-6E620E1D17DA}"/>
              </a:ext>
            </a:extLst>
          </p:cNvPr>
          <p:cNvSpPr>
            <a:spLocks noGrp="1" noRot="1" noChangeAspect="1" noChangeArrowheads="1" noTextEdit="1"/>
          </p:cNvSpPr>
          <p:nvPr>
            <p:ph type="sldImg"/>
          </p:nvPr>
        </p:nvSpPr>
        <p:spPr>
          <a:xfrm>
            <a:off x="858838" y="309563"/>
            <a:ext cx="5164137" cy="3873500"/>
          </a:xfrm>
          <a:ln/>
        </p:spPr>
      </p:sp>
      <p:sp>
        <p:nvSpPr>
          <p:cNvPr id="4050947" name="Rectangle 3">
            <a:extLst>
              <a:ext uri="{FF2B5EF4-FFF2-40B4-BE49-F238E27FC236}">
                <a16:creationId xmlns:a16="http://schemas.microsoft.com/office/drawing/2014/main" id="{0A824027-565D-5D43-FD3C-4C099B3BFC39}"/>
              </a:ext>
            </a:extLst>
          </p:cNvPr>
          <p:cNvSpPr>
            <a:spLocks noGrp="1" noChangeArrowheads="1"/>
          </p:cNvSpPr>
          <p:nvPr>
            <p:ph type="body" idx="1"/>
          </p:nvPr>
        </p:nvSpPr>
        <p:spPr>
          <a:xfrm>
            <a:off x="152400" y="4183063"/>
            <a:ext cx="6577013" cy="4957762"/>
          </a:xfrm>
        </p:spPr>
        <p:txBody>
          <a:bodyPr/>
          <a:lstStyle/>
          <a:p>
            <a:endParaRPr lang="en-US" altLang="en-US"/>
          </a:p>
        </p:txBody>
      </p:sp>
    </p:spTree>
    <p:extLst>
      <p:ext uri="{BB962C8B-B14F-4D97-AF65-F5344CB8AC3E}">
        <p14:creationId xmlns:p14="http://schemas.microsoft.com/office/powerpoint/2010/main" val="195287156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506C809-EA2A-3500-0E9A-20EC9D5AE72F}"/>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15C485EA-47AC-5A1C-CA1F-FBC99E10EF54}"/>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21521A5F-3455-344C-1C5D-FD013EBCF78B}"/>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3389924A-0009-4647-97A0-6C9493BE1A4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48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62882" name="Rectangle 2">
            <a:extLst>
              <a:ext uri="{FF2B5EF4-FFF2-40B4-BE49-F238E27FC236}">
                <a16:creationId xmlns:a16="http://schemas.microsoft.com/office/drawing/2014/main" id="{F8F22FA9-9006-9403-5C38-A320E5ECE00B}"/>
              </a:ext>
            </a:extLst>
          </p:cNvPr>
          <p:cNvSpPr>
            <a:spLocks noGrp="1" noRot="1" noChangeAspect="1" noChangeArrowheads="1" noTextEdit="1"/>
          </p:cNvSpPr>
          <p:nvPr>
            <p:ph type="sldImg"/>
          </p:nvPr>
        </p:nvSpPr>
        <p:spPr>
          <a:xfrm>
            <a:off x="884238" y="309563"/>
            <a:ext cx="5164137" cy="3873500"/>
          </a:xfrm>
          <a:ln/>
        </p:spPr>
      </p:sp>
      <p:sp>
        <p:nvSpPr>
          <p:cNvPr id="3962883" name="Rectangle 3">
            <a:extLst>
              <a:ext uri="{FF2B5EF4-FFF2-40B4-BE49-F238E27FC236}">
                <a16:creationId xmlns:a16="http://schemas.microsoft.com/office/drawing/2014/main" id="{65ECC75E-79E5-6BB5-0AC7-F1E1FE9F5CD1}"/>
              </a:ext>
            </a:extLst>
          </p:cNvPr>
          <p:cNvSpPr>
            <a:spLocks noGrp="1" noChangeArrowheads="1"/>
          </p:cNvSpPr>
          <p:nvPr>
            <p:ph type="body" idx="1"/>
          </p:nvPr>
        </p:nvSpPr>
        <p:spPr>
          <a:xfrm>
            <a:off x="152400" y="4183063"/>
            <a:ext cx="6577013" cy="4957762"/>
          </a:xfrm>
        </p:spPr>
        <p:txBody>
          <a:bodyPr/>
          <a:lstStyle/>
          <a:p>
            <a:r>
              <a:rPr lang="en-US" altLang="en-US"/>
              <a:t>a very small coin; according to them it contained four grains of silver; was the ninety sixth part of a "sela", or shilling </a:t>
            </a:r>
            <a:r>
              <a:rPr lang="en-US" altLang="en-US" baseline="30000"/>
              <a:t>Maimon. in Misn. Peah, c. 8. sect. 1. </a:t>
            </a:r>
          </a:p>
          <a:p>
            <a:r>
              <a:rPr lang="en-US" altLang="en-US"/>
              <a:t>not one of them is taken in a snare, or killed with a stone, or shot flying, or sitting, but by the will of God: from whence it may be strongly concluded, that nothing comes by chance; that </a:t>
            </a:r>
            <a:r>
              <a:rPr lang="en-US" altLang="en-US">
                <a:solidFill>
                  <a:srgbClr val="FF0000"/>
                </a:solidFill>
              </a:rPr>
              <a:t>there is no such thing as contingency with respect to God, though there is to men, with respect to second causes; that all things are firmly ordained by the purpose of God, and are wisely ordered by his providence:</a:t>
            </a:r>
            <a:r>
              <a:rPr lang="en-US" altLang="en-US"/>
              <a:t> </a:t>
            </a:r>
          </a:p>
          <a:p>
            <a:r>
              <a:rPr lang="en-US" altLang="en-US"/>
              <a:t>Just like we can’t grasp the HOLINESS of G, we can’t grasp his purposes in all things. But we can worship!!  In ALL circumstances!!</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3D815-6E0F-3D1F-A5DF-A10B45EE12C6}"/>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C914043C-0E0A-C24F-D90A-DF7BBFC1084D}"/>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007D7C12-3865-13FE-ED3B-7EA5BAABE9AD}"/>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886E2D75-9B01-FF8F-F35B-F28462BACBEE}"/>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3389924A-0009-4647-97A0-6C9493BE1A4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49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62882" name="Rectangle 2">
            <a:extLst>
              <a:ext uri="{FF2B5EF4-FFF2-40B4-BE49-F238E27FC236}">
                <a16:creationId xmlns:a16="http://schemas.microsoft.com/office/drawing/2014/main" id="{0B95F23E-5A56-835E-F161-250A5F02E169}"/>
              </a:ext>
            </a:extLst>
          </p:cNvPr>
          <p:cNvSpPr>
            <a:spLocks noGrp="1" noRot="1" noChangeAspect="1" noChangeArrowheads="1" noTextEdit="1"/>
          </p:cNvSpPr>
          <p:nvPr>
            <p:ph type="sldImg"/>
          </p:nvPr>
        </p:nvSpPr>
        <p:spPr>
          <a:xfrm>
            <a:off x="23813" y="309563"/>
            <a:ext cx="6884987" cy="3873500"/>
          </a:xfrm>
          <a:ln/>
        </p:spPr>
      </p:sp>
      <p:sp>
        <p:nvSpPr>
          <p:cNvPr id="3962883" name="Rectangle 3">
            <a:extLst>
              <a:ext uri="{FF2B5EF4-FFF2-40B4-BE49-F238E27FC236}">
                <a16:creationId xmlns:a16="http://schemas.microsoft.com/office/drawing/2014/main" id="{D9A49CBE-69E4-5B13-D4E2-4839F4D0C223}"/>
              </a:ext>
            </a:extLst>
          </p:cNvPr>
          <p:cNvSpPr>
            <a:spLocks noGrp="1" noChangeArrowheads="1"/>
          </p:cNvSpPr>
          <p:nvPr>
            <p:ph type="body" idx="1"/>
          </p:nvPr>
        </p:nvSpPr>
        <p:spPr>
          <a:xfrm>
            <a:off x="152400" y="4183063"/>
            <a:ext cx="6577013" cy="4957762"/>
          </a:xfrm>
        </p:spPr>
        <p:txBody>
          <a:bodyPr/>
          <a:lstStyle/>
          <a:p>
            <a:endParaRPr lang="en-US" altLang="en-US" dirty="0"/>
          </a:p>
        </p:txBody>
      </p:sp>
    </p:spTree>
    <p:extLst>
      <p:ext uri="{BB962C8B-B14F-4D97-AF65-F5344CB8AC3E}">
        <p14:creationId xmlns:p14="http://schemas.microsoft.com/office/powerpoint/2010/main" val="11736223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7FBFECD-FF5E-FC11-5CDD-0277E6E1B601}"/>
              </a:ext>
            </a:extLst>
          </p:cNvPr>
          <p:cNvSpPr>
            <a:spLocks noGrp="1" noChangeArrowheads="1"/>
          </p:cNvSpPr>
          <p:nvPr>
            <p:ph type="hdr" sz="quarter"/>
          </p:nvPr>
        </p:nvSpPr>
        <p:spPr>
          <a:ln/>
        </p:spPr>
        <p:txBody>
          <a:bodyPr/>
          <a:lstStyle/>
          <a:p>
            <a:r>
              <a:rPr lang="en-US" altLang="en-US"/>
              <a:t>Always be Joyful 1 Thes 5.16</a:t>
            </a:r>
          </a:p>
        </p:txBody>
      </p:sp>
      <p:sp>
        <p:nvSpPr>
          <p:cNvPr id="3" name="Rectangle 3">
            <a:extLst>
              <a:ext uri="{FF2B5EF4-FFF2-40B4-BE49-F238E27FC236}">
                <a16:creationId xmlns:a16="http://schemas.microsoft.com/office/drawing/2014/main" id="{4ACBBD94-14C1-172A-C7D7-4E5FA6073F19}"/>
              </a:ext>
            </a:extLst>
          </p:cNvPr>
          <p:cNvSpPr>
            <a:spLocks noGrp="1" noChangeArrowheads="1"/>
          </p:cNvSpPr>
          <p:nvPr>
            <p:ph type="dt" idx="1"/>
          </p:nvPr>
        </p:nvSpPr>
        <p:spPr>
          <a:ln/>
        </p:spPr>
        <p:txBody>
          <a:bodyPr/>
          <a:lstStyle/>
          <a:p>
            <a:r>
              <a:rPr lang="en-US" altLang="en-US"/>
              <a:t>Aug 8, 2026 5786</a:t>
            </a:r>
          </a:p>
        </p:txBody>
      </p:sp>
      <p:sp>
        <p:nvSpPr>
          <p:cNvPr id="4" name="Rectangle 7">
            <a:extLst>
              <a:ext uri="{FF2B5EF4-FFF2-40B4-BE49-F238E27FC236}">
                <a16:creationId xmlns:a16="http://schemas.microsoft.com/office/drawing/2014/main" id="{B626975F-EB32-3151-3F70-F47220ED5A2E}"/>
              </a:ext>
            </a:extLst>
          </p:cNvPr>
          <p:cNvSpPr>
            <a:spLocks noGrp="1" noChangeArrowheads="1"/>
          </p:cNvSpPr>
          <p:nvPr>
            <p:ph type="sldNum" sz="quarter" idx="5"/>
          </p:nvPr>
        </p:nvSpPr>
        <p:spPr>
          <a:ln/>
        </p:spPr>
        <p:txBody>
          <a:bodyPr/>
          <a:lstStyle/>
          <a:p>
            <a:fld id="{20E3C559-5CFF-4EBA-872C-1A91E9CBA081}" type="slidenum">
              <a:rPr lang="en-US" altLang="en-US"/>
              <a:pPr/>
              <a:t>5</a:t>
            </a:fld>
            <a:endParaRPr lang="en-US" altLang="en-US"/>
          </a:p>
        </p:txBody>
      </p:sp>
      <p:sp>
        <p:nvSpPr>
          <p:cNvPr id="4048898" name="Rectangle 2">
            <a:extLst>
              <a:ext uri="{FF2B5EF4-FFF2-40B4-BE49-F238E27FC236}">
                <a16:creationId xmlns:a16="http://schemas.microsoft.com/office/drawing/2014/main" id="{342B8BDB-64D8-B509-AFF1-80B5D6FC8B74}"/>
              </a:ext>
            </a:extLst>
          </p:cNvPr>
          <p:cNvSpPr>
            <a:spLocks noGrp="1" noRot="1" noChangeAspect="1" noChangeArrowheads="1" noTextEdit="1"/>
          </p:cNvSpPr>
          <p:nvPr>
            <p:ph type="sldImg"/>
          </p:nvPr>
        </p:nvSpPr>
        <p:spPr>
          <a:xfrm>
            <a:off x="-1588" y="309563"/>
            <a:ext cx="6884988" cy="3873500"/>
          </a:xfrm>
          <a:ln/>
        </p:spPr>
        <p:txBody>
          <a:bodyPr vert="horz" wrap="square" lIns="91440" tIns="45720" rIns="91440" bIns="45720" numCol="1" anchor="ctr" anchorCtr="0" compatLnSpc="1">
            <a:prstTxWarp prst="textNoShape">
              <a:avLst/>
            </a:prstTxWarp>
          </a:bodyPr>
          <a:lstStyle/>
          <a:p>
            <a:endParaRPr lang="en-US"/>
          </a:p>
        </p:txBody>
      </p:sp>
      <p:sp>
        <p:nvSpPr>
          <p:cNvPr id="4048899" name="Rectangle 3">
            <a:extLst>
              <a:ext uri="{FF2B5EF4-FFF2-40B4-BE49-F238E27FC236}">
                <a16:creationId xmlns:a16="http://schemas.microsoft.com/office/drawing/2014/main" id="{FC894975-E778-0F86-F361-1EFA764B4103}"/>
              </a:ext>
            </a:extLst>
          </p:cNvPr>
          <p:cNvSpPr>
            <a:spLocks noGrp="1" noChangeArrowheads="1"/>
          </p:cNvSpPr>
          <p:nvPr>
            <p:ph type="body" idx="1"/>
          </p:nvPr>
        </p:nvSpPr>
        <p:spPr>
          <a:xfrm>
            <a:off x="152400" y="4183063"/>
            <a:ext cx="6577013" cy="4957762"/>
          </a:xfrm>
        </p:spPr>
        <p:txBody>
          <a:bodyPr/>
          <a:lstStyle/>
          <a:p>
            <a:r>
              <a:rPr lang="en-US" altLang="en-US"/>
              <a:t>Actually K</a:t>
            </a:r>
            <a:r>
              <a:rPr lang="en-US" altLang="en-US" baseline="-24000"/>
              <a:t>2</a:t>
            </a:r>
            <a:r>
              <a:rPr lang="en-US" altLang="en-US"/>
              <a:t>O</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E7CFCEE-5A8D-F4BE-BEDD-18DB78A90861}"/>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EBA036CB-6415-D46D-9819-3F8F231AB044}"/>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DE725C5C-D607-5E75-C8DE-F8C2DD2838B4}"/>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2C2A5DE7-209C-4B2B-A1CE-20D01A5C0B7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66978" name="Rectangle 2">
            <a:extLst>
              <a:ext uri="{FF2B5EF4-FFF2-40B4-BE49-F238E27FC236}">
                <a16:creationId xmlns:a16="http://schemas.microsoft.com/office/drawing/2014/main" id="{095034BC-FC65-99BC-668A-51C050DB64A6}"/>
              </a:ext>
            </a:extLst>
          </p:cNvPr>
          <p:cNvSpPr>
            <a:spLocks noGrp="1" noRot="1" noChangeAspect="1" noChangeArrowheads="1" noTextEdit="1"/>
          </p:cNvSpPr>
          <p:nvPr>
            <p:ph type="sldImg"/>
          </p:nvPr>
        </p:nvSpPr>
        <p:spPr>
          <a:xfrm>
            <a:off x="884238" y="309563"/>
            <a:ext cx="5164137" cy="3873500"/>
          </a:xfrm>
          <a:ln/>
        </p:spPr>
      </p:sp>
      <p:sp>
        <p:nvSpPr>
          <p:cNvPr id="3966979" name="Rectangle 3">
            <a:extLst>
              <a:ext uri="{FF2B5EF4-FFF2-40B4-BE49-F238E27FC236}">
                <a16:creationId xmlns:a16="http://schemas.microsoft.com/office/drawing/2014/main" id="{838D6FB3-2904-E036-4C84-3C93A165CA9A}"/>
              </a:ext>
            </a:extLst>
          </p:cNvPr>
          <p:cNvSpPr>
            <a:spLocks noGrp="1" noChangeArrowheads="1"/>
          </p:cNvSpPr>
          <p:nvPr>
            <p:ph type="body" idx="1"/>
          </p:nvPr>
        </p:nvSpPr>
        <p:spPr>
          <a:xfrm>
            <a:off x="152400" y="4183063"/>
            <a:ext cx="6577013" cy="4957762"/>
          </a:xfrm>
        </p:spPr>
        <p:txBody>
          <a:bodyPr/>
          <a:lstStyle/>
          <a:p>
            <a:r>
              <a:rPr lang="en-US" altLang="en-US"/>
              <a:t>The whole purpose of life is to Know G-d, revealed in Yeshua.  If we ignore a message, He sends a louder one.  Our task to discern Yeshua’s loving message to us, Not to sink into frustration, anger, depression!!</a:t>
            </a:r>
          </a:p>
          <a:p>
            <a:r>
              <a:rPr lang="en-US" altLang="en-US"/>
              <a:t>Hebrew term is Tikkun, soul correction, this is to correct ourselves!!  </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10022-0D10-9511-114D-A7C14556E7FB}"/>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411E40FF-382C-BC0F-29B4-CCA47629695A}"/>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85114BF2-4F48-7A40-D900-A708A81CD77D}"/>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5A3FCB10-FA39-C332-D38E-16C3A976D961}"/>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2C2A5DE7-209C-4B2B-A1CE-20D01A5C0B74}"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66978" name="Rectangle 2">
            <a:extLst>
              <a:ext uri="{FF2B5EF4-FFF2-40B4-BE49-F238E27FC236}">
                <a16:creationId xmlns:a16="http://schemas.microsoft.com/office/drawing/2014/main" id="{E9D4BB4F-7928-C97D-EA4D-750D76CE9D4C}"/>
              </a:ext>
            </a:extLst>
          </p:cNvPr>
          <p:cNvSpPr>
            <a:spLocks noGrp="1" noRot="1" noChangeAspect="1" noChangeArrowheads="1" noTextEdit="1"/>
          </p:cNvSpPr>
          <p:nvPr>
            <p:ph type="sldImg"/>
          </p:nvPr>
        </p:nvSpPr>
        <p:spPr>
          <a:xfrm>
            <a:off x="23813" y="309563"/>
            <a:ext cx="6884987" cy="3873500"/>
          </a:xfrm>
          <a:ln/>
        </p:spPr>
      </p:sp>
      <p:sp>
        <p:nvSpPr>
          <p:cNvPr id="3966979" name="Rectangle 3">
            <a:extLst>
              <a:ext uri="{FF2B5EF4-FFF2-40B4-BE49-F238E27FC236}">
                <a16:creationId xmlns:a16="http://schemas.microsoft.com/office/drawing/2014/main" id="{2795B327-6601-8DF3-73E0-91FC591506DD}"/>
              </a:ext>
            </a:extLst>
          </p:cNvPr>
          <p:cNvSpPr>
            <a:spLocks noGrp="1" noChangeArrowheads="1"/>
          </p:cNvSpPr>
          <p:nvPr>
            <p:ph type="body" idx="1"/>
          </p:nvPr>
        </p:nvSpPr>
        <p:spPr>
          <a:xfrm>
            <a:off x="152400" y="4183063"/>
            <a:ext cx="6577013" cy="4957762"/>
          </a:xfrm>
        </p:spPr>
        <p:txBody>
          <a:bodyPr/>
          <a:lstStyle/>
          <a:p>
            <a:endParaRPr lang="en-US" altLang="en-US" dirty="0"/>
          </a:p>
        </p:txBody>
      </p:sp>
    </p:spTree>
    <p:extLst>
      <p:ext uri="{BB962C8B-B14F-4D97-AF65-F5344CB8AC3E}">
        <p14:creationId xmlns:p14="http://schemas.microsoft.com/office/powerpoint/2010/main" val="1699353693"/>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75FF3B7-41B6-A43F-2FAE-6C2DEC470217}"/>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73877493-2061-007C-C40A-D21CCF84AB9C}"/>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73D1947D-8C08-1686-4C12-EA5C46D6DFEA}"/>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5CD2B57A-85B4-4617-A50D-FAA4EEA2792F}"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73122" name="Rectangle 2">
            <a:extLst>
              <a:ext uri="{FF2B5EF4-FFF2-40B4-BE49-F238E27FC236}">
                <a16:creationId xmlns:a16="http://schemas.microsoft.com/office/drawing/2014/main" id="{2001EAA8-2A36-42E7-38BB-6B29ABB2F513}"/>
              </a:ext>
            </a:extLst>
          </p:cNvPr>
          <p:cNvSpPr>
            <a:spLocks noGrp="1" noRot="1" noChangeAspect="1" noChangeArrowheads="1" noTextEdit="1"/>
          </p:cNvSpPr>
          <p:nvPr>
            <p:ph type="sldImg"/>
          </p:nvPr>
        </p:nvSpPr>
        <p:spPr>
          <a:xfrm>
            <a:off x="884238" y="309563"/>
            <a:ext cx="5164137" cy="3873500"/>
          </a:xfrm>
          <a:ln/>
        </p:spPr>
      </p:sp>
      <p:sp>
        <p:nvSpPr>
          <p:cNvPr id="3973123" name="Rectangle 3">
            <a:extLst>
              <a:ext uri="{FF2B5EF4-FFF2-40B4-BE49-F238E27FC236}">
                <a16:creationId xmlns:a16="http://schemas.microsoft.com/office/drawing/2014/main" id="{A2043657-F051-7D2C-6D58-C0E8B0390ABE}"/>
              </a:ext>
            </a:extLst>
          </p:cNvPr>
          <p:cNvSpPr>
            <a:spLocks noGrp="1" noChangeArrowheads="1"/>
          </p:cNvSpPr>
          <p:nvPr>
            <p:ph type="body" idx="1"/>
          </p:nvPr>
        </p:nvSpPr>
        <p:spPr>
          <a:xfrm>
            <a:off x="152400" y="4183063"/>
            <a:ext cx="6577013" cy="4957762"/>
          </a:xfrm>
        </p:spPr>
        <p:txBody>
          <a:bodyPr/>
          <a:lstStyle/>
          <a:p>
            <a:r>
              <a:rPr lang="en-US" altLang="en-US"/>
              <a:t>Tsuris: Trouble; aggravation. A Yiddish phrase for worries, stress, or hassle. </a:t>
            </a:r>
          </a:p>
          <a:p>
            <a:r>
              <a:rPr lang="en-US" altLang="en-US"/>
              <a:t>Does it look like it’s conquered?</a:t>
            </a:r>
          </a:p>
          <a:p>
            <a:r>
              <a:rPr lang="en-US" altLang="en-US"/>
              <a:t>Everyone has troubles.  </a:t>
            </a:r>
          </a:p>
          <a:p>
            <a:r>
              <a:rPr lang="en-US" altLang="en-US"/>
              <a:t>Robin Hood is based on lack of understanding the ways of G-d.  If we have faith, poor and rich are by the will of G-d.  So is Marxism.  Confiscatory taxes in UK. </a:t>
            </a:r>
          </a:p>
          <a:p>
            <a:r>
              <a:rPr lang="en-US" altLang="en-US"/>
              <a:t>How has He conquered?  Joy IF we trust HIM!!  Don’t like rejection, disputes, shortfalls, health problems.  </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1342881-4147-7C71-4A1F-A4748795FF4D}"/>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217CB4A5-1B9B-DD76-2DFC-311D4C47DFBA}"/>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AC816DD0-4EFA-61A1-32EF-7C4F91A6B69F}"/>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009B9DC3-9CE6-4424-8F30-D4C247168A4B}"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87458" name="Rectangle 2">
            <a:extLst>
              <a:ext uri="{FF2B5EF4-FFF2-40B4-BE49-F238E27FC236}">
                <a16:creationId xmlns:a16="http://schemas.microsoft.com/office/drawing/2014/main" id="{252D99BB-A4BF-DF53-926A-A1F748B46054}"/>
              </a:ext>
            </a:extLst>
          </p:cNvPr>
          <p:cNvSpPr>
            <a:spLocks noGrp="1" noRot="1" noChangeAspect="1" noChangeArrowheads="1" noTextEdit="1"/>
          </p:cNvSpPr>
          <p:nvPr>
            <p:ph type="sldImg"/>
          </p:nvPr>
        </p:nvSpPr>
        <p:spPr>
          <a:xfrm>
            <a:off x="884238" y="309563"/>
            <a:ext cx="5164137" cy="3873500"/>
          </a:xfrm>
          <a:ln/>
        </p:spPr>
      </p:sp>
      <p:sp>
        <p:nvSpPr>
          <p:cNvPr id="3987459" name="Rectangle 3">
            <a:extLst>
              <a:ext uri="{FF2B5EF4-FFF2-40B4-BE49-F238E27FC236}">
                <a16:creationId xmlns:a16="http://schemas.microsoft.com/office/drawing/2014/main" id="{E4319989-151F-FC83-7F7A-7405656C4E18}"/>
              </a:ext>
            </a:extLst>
          </p:cNvPr>
          <p:cNvSpPr>
            <a:spLocks noGrp="1" noChangeArrowheads="1"/>
          </p:cNvSpPr>
          <p:nvPr>
            <p:ph type="body" idx="1"/>
          </p:nvPr>
        </p:nvSpPr>
        <p:spPr>
          <a:xfrm>
            <a:off x="152400" y="4183063"/>
            <a:ext cx="6577013" cy="4957762"/>
          </a:xfrm>
        </p:spPr>
        <p:txBody>
          <a:bodyPr/>
          <a:lstStyle/>
          <a:p>
            <a:r>
              <a:rPr lang="en-US" altLang="en-US"/>
              <a:t>My truth is to have life easy.  YOUR truth is to perfect me through all.</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D51C96A-9C71-C762-CE22-69E8456F021A}"/>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0549B8A9-AB55-C6E8-0420-1232448079D1}"/>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6DC890E9-5069-A828-D361-265179FAA82A}"/>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5EADABFC-8D2C-45AD-9F00-9732B81F7067}"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89506" name="Rectangle 2">
            <a:extLst>
              <a:ext uri="{FF2B5EF4-FFF2-40B4-BE49-F238E27FC236}">
                <a16:creationId xmlns:a16="http://schemas.microsoft.com/office/drawing/2014/main" id="{7D060BEF-4506-3C19-5586-4A472A60B6D4}"/>
              </a:ext>
            </a:extLst>
          </p:cNvPr>
          <p:cNvSpPr>
            <a:spLocks noGrp="1" noRot="1" noChangeAspect="1" noChangeArrowheads="1" noTextEdit="1"/>
          </p:cNvSpPr>
          <p:nvPr>
            <p:ph type="sldImg"/>
          </p:nvPr>
        </p:nvSpPr>
        <p:spPr>
          <a:xfrm>
            <a:off x="884238" y="309563"/>
            <a:ext cx="5164137" cy="3873500"/>
          </a:xfrm>
          <a:ln/>
        </p:spPr>
      </p:sp>
      <p:sp>
        <p:nvSpPr>
          <p:cNvPr id="3989507" name="Rectangle 3">
            <a:extLst>
              <a:ext uri="{FF2B5EF4-FFF2-40B4-BE49-F238E27FC236}">
                <a16:creationId xmlns:a16="http://schemas.microsoft.com/office/drawing/2014/main" id="{7B9BB724-27FA-CEAA-01BB-FC9D49A460E4}"/>
              </a:ext>
            </a:extLst>
          </p:cNvPr>
          <p:cNvSpPr>
            <a:spLocks noGrp="1" noChangeArrowheads="1"/>
          </p:cNvSpPr>
          <p:nvPr>
            <p:ph type="body" idx="1"/>
          </p:nvPr>
        </p:nvSpPr>
        <p:spPr>
          <a:xfrm>
            <a:off x="152400" y="4183063"/>
            <a:ext cx="6577013" cy="4957762"/>
          </a:xfrm>
        </p:spPr>
        <p:txBody>
          <a:bodyPr/>
          <a:lstStyle/>
          <a:p>
            <a:r>
              <a:rPr lang="en-US" altLang="en-US"/>
              <a:t>Moshe took off his sandals to worship the holy.  We need to take off our self protection, defensiveness, justification, woundedness, revenge, accusation, anger, walls, and worship.  Worship Him who does all things well.  Thank him for the worst.  Not that the worst is not so bad, but the HE is working through it.  </a:t>
            </a:r>
            <a:r>
              <a:rPr lang="en-US" altLang="en-US">
                <a:solidFill>
                  <a:srgbClr val="FF0000"/>
                </a:solidFill>
              </a:rPr>
              <a:t>No second causes</a:t>
            </a:r>
            <a:r>
              <a:rPr lang="en-US" altLang="en-US"/>
              <a:t>.  </a:t>
            </a:r>
          </a:p>
          <a:p>
            <a:r>
              <a:rPr lang="en-US" altLang="en-US"/>
              <a:t>If </a:t>
            </a:r>
            <a:r>
              <a:rPr lang="en-US" altLang="en-US" u="sng"/>
              <a:t>someone</a:t>
            </a:r>
            <a:r>
              <a:rPr lang="en-US" altLang="en-US"/>
              <a:t> sins, it’s wrong.  But the effect on US is processed by Divine providence.  Wrong to them, right to us!!</a:t>
            </a:r>
          </a:p>
          <a:p>
            <a:r>
              <a:rPr lang="en-US" altLang="en-US"/>
              <a:t>If </a:t>
            </a:r>
            <a:r>
              <a:rPr lang="en-US" altLang="en-US" u="sng"/>
              <a:t>we</a:t>
            </a:r>
            <a:r>
              <a:rPr lang="en-US" altLang="en-US"/>
              <a:t> sin, it’s wrong.  But consequences of our sin are processed by Divine providence.  So we can repent and still praise!!  Get irritable?  Provoke reaction?  Repent, and praise G for the reaction!</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6AF40-4CF7-F439-5F56-481CA802C576}"/>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89ACA2C0-1338-D0FC-D093-0CCA192CF6AF}"/>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919E186B-44D4-AA48-30BC-E462D68D00B9}"/>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6196DA10-7716-F786-4073-599A7897FC24}"/>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5EADABFC-8D2C-45AD-9F00-9732B81F7067}"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89506" name="Rectangle 2">
            <a:extLst>
              <a:ext uri="{FF2B5EF4-FFF2-40B4-BE49-F238E27FC236}">
                <a16:creationId xmlns:a16="http://schemas.microsoft.com/office/drawing/2014/main" id="{7E873706-A4D1-3E06-4704-9874F1FDA6AA}"/>
              </a:ext>
            </a:extLst>
          </p:cNvPr>
          <p:cNvSpPr>
            <a:spLocks noGrp="1" noRot="1" noChangeAspect="1" noChangeArrowheads="1" noTextEdit="1"/>
          </p:cNvSpPr>
          <p:nvPr>
            <p:ph type="sldImg"/>
          </p:nvPr>
        </p:nvSpPr>
        <p:spPr>
          <a:xfrm>
            <a:off x="23813" y="309563"/>
            <a:ext cx="6884987" cy="3873500"/>
          </a:xfrm>
          <a:ln/>
        </p:spPr>
      </p:sp>
      <p:sp>
        <p:nvSpPr>
          <p:cNvPr id="3989507" name="Rectangle 3">
            <a:extLst>
              <a:ext uri="{FF2B5EF4-FFF2-40B4-BE49-F238E27FC236}">
                <a16:creationId xmlns:a16="http://schemas.microsoft.com/office/drawing/2014/main" id="{DD565F9C-8EA1-5671-B013-A0C289F088F5}"/>
              </a:ext>
            </a:extLst>
          </p:cNvPr>
          <p:cNvSpPr>
            <a:spLocks noGrp="1" noChangeArrowheads="1"/>
          </p:cNvSpPr>
          <p:nvPr>
            <p:ph type="body" idx="1"/>
          </p:nvPr>
        </p:nvSpPr>
        <p:spPr>
          <a:xfrm>
            <a:off x="152400" y="4183063"/>
            <a:ext cx="6577013" cy="4957762"/>
          </a:xfrm>
        </p:spPr>
        <p:txBody>
          <a:bodyPr/>
          <a:lstStyle/>
          <a:p>
            <a:endParaRPr lang="en-US" altLang="en-US" dirty="0"/>
          </a:p>
        </p:txBody>
      </p:sp>
    </p:spTree>
    <p:extLst>
      <p:ext uri="{BB962C8B-B14F-4D97-AF65-F5344CB8AC3E}">
        <p14:creationId xmlns:p14="http://schemas.microsoft.com/office/powerpoint/2010/main" val="51784065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5C3AD22-A1F2-F235-CDB8-BA476C3E38DA}"/>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FB35E6D4-529E-B5BA-9CA0-7DEB8597B144}"/>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A943A5A8-E901-9A68-E701-E50B0FBB9CAC}"/>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2C4B40E9-ACF9-4EAE-94C4-7ECA9C692CC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91554" name="Rectangle 2">
            <a:extLst>
              <a:ext uri="{FF2B5EF4-FFF2-40B4-BE49-F238E27FC236}">
                <a16:creationId xmlns:a16="http://schemas.microsoft.com/office/drawing/2014/main" id="{305EA2AD-78D9-5FC1-4082-914BE9866168}"/>
              </a:ext>
            </a:extLst>
          </p:cNvPr>
          <p:cNvSpPr>
            <a:spLocks noGrp="1" noRot="1" noChangeAspect="1" noChangeArrowheads="1" noTextEdit="1"/>
          </p:cNvSpPr>
          <p:nvPr>
            <p:ph type="sldImg"/>
          </p:nvPr>
        </p:nvSpPr>
        <p:spPr>
          <a:xfrm>
            <a:off x="884238" y="309563"/>
            <a:ext cx="5164137" cy="3873500"/>
          </a:xfrm>
          <a:ln/>
        </p:spPr>
      </p:sp>
      <p:sp>
        <p:nvSpPr>
          <p:cNvPr id="3991555" name="Rectangle 3">
            <a:extLst>
              <a:ext uri="{FF2B5EF4-FFF2-40B4-BE49-F238E27FC236}">
                <a16:creationId xmlns:a16="http://schemas.microsoft.com/office/drawing/2014/main" id="{3D3BECE2-2B67-4A23-F457-F70E52AFB62F}"/>
              </a:ext>
            </a:extLst>
          </p:cNvPr>
          <p:cNvSpPr>
            <a:spLocks noGrp="1" noChangeArrowheads="1"/>
          </p:cNvSpPr>
          <p:nvPr>
            <p:ph type="body" idx="1"/>
          </p:nvPr>
        </p:nvSpPr>
        <p:spPr>
          <a:xfrm>
            <a:off x="152400" y="4183063"/>
            <a:ext cx="6577013" cy="4957762"/>
          </a:xfrm>
        </p:spPr>
        <p:txBody>
          <a:bodyPr/>
          <a:lstStyle/>
          <a:p>
            <a:r>
              <a:rPr lang="en-US" altLang="en-US"/>
              <a:t>Joy Starts here, p 125</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9E9B12-F5C8-ED57-97FD-099DDC07C72B}"/>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47CC5D60-CEE9-CCB2-8979-C98B1A9E12A6}"/>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3DA37E22-F86D-3ACC-D218-5E2C4D367AAC}"/>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7E912BD3-839C-8F49-21A9-91FDE65A2585}"/>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2C4B40E9-ACF9-4EAE-94C4-7ECA9C692CC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91554" name="Rectangle 2">
            <a:extLst>
              <a:ext uri="{FF2B5EF4-FFF2-40B4-BE49-F238E27FC236}">
                <a16:creationId xmlns:a16="http://schemas.microsoft.com/office/drawing/2014/main" id="{12C8EC7D-ADC6-73FA-C6EA-E64D7F0F7B26}"/>
              </a:ext>
            </a:extLst>
          </p:cNvPr>
          <p:cNvSpPr>
            <a:spLocks noGrp="1" noRot="1" noChangeAspect="1" noChangeArrowheads="1" noTextEdit="1"/>
          </p:cNvSpPr>
          <p:nvPr>
            <p:ph type="sldImg"/>
          </p:nvPr>
        </p:nvSpPr>
        <p:spPr>
          <a:xfrm>
            <a:off x="23813" y="309563"/>
            <a:ext cx="6884987" cy="3873500"/>
          </a:xfrm>
          <a:ln/>
        </p:spPr>
      </p:sp>
      <p:sp>
        <p:nvSpPr>
          <p:cNvPr id="3991555" name="Rectangle 3">
            <a:extLst>
              <a:ext uri="{FF2B5EF4-FFF2-40B4-BE49-F238E27FC236}">
                <a16:creationId xmlns:a16="http://schemas.microsoft.com/office/drawing/2014/main" id="{39585BC6-07C7-E1CE-7D2B-A93352681C7C}"/>
              </a:ext>
            </a:extLst>
          </p:cNvPr>
          <p:cNvSpPr>
            <a:spLocks noGrp="1" noChangeArrowheads="1"/>
          </p:cNvSpPr>
          <p:nvPr>
            <p:ph type="body" idx="1"/>
          </p:nvPr>
        </p:nvSpPr>
        <p:spPr>
          <a:xfrm>
            <a:off x="152400" y="4183063"/>
            <a:ext cx="6577013" cy="4957762"/>
          </a:xfrm>
        </p:spPr>
        <p:txBody>
          <a:bodyPr/>
          <a:lstStyle/>
          <a:p>
            <a:r>
              <a:rPr lang="en-US" altLang="en-US"/>
              <a:t>Joy Starts here, p 125</a:t>
            </a:r>
          </a:p>
        </p:txBody>
      </p:sp>
    </p:spTree>
    <p:extLst>
      <p:ext uri="{BB962C8B-B14F-4D97-AF65-F5344CB8AC3E}">
        <p14:creationId xmlns:p14="http://schemas.microsoft.com/office/powerpoint/2010/main" val="870847194"/>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F68C6-95A9-DA26-0B92-429240F040C5}"/>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ED8D0250-58F0-8B1D-53A9-C15DBD5B9AE1}"/>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C5DE2685-D72F-D6BF-A7DF-EA813E9B8A47}"/>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852DB9F5-38D8-16DF-8444-E02A797DF873}"/>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2C4B40E9-ACF9-4EAE-94C4-7ECA9C692CC6}"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91554" name="Rectangle 2">
            <a:extLst>
              <a:ext uri="{FF2B5EF4-FFF2-40B4-BE49-F238E27FC236}">
                <a16:creationId xmlns:a16="http://schemas.microsoft.com/office/drawing/2014/main" id="{3A074206-6536-B690-763C-DE0664351044}"/>
              </a:ext>
            </a:extLst>
          </p:cNvPr>
          <p:cNvSpPr>
            <a:spLocks noGrp="1" noRot="1" noChangeAspect="1" noChangeArrowheads="1" noTextEdit="1"/>
          </p:cNvSpPr>
          <p:nvPr>
            <p:ph type="sldImg"/>
          </p:nvPr>
        </p:nvSpPr>
        <p:spPr>
          <a:xfrm>
            <a:off x="23813" y="309563"/>
            <a:ext cx="6884987" cy="3873500"/>
          </a:xfrm>
          <a:ln/>
        </p:spPr>
      </p:sp>
      <p:sp>
        <p:nvSpPr>
          <p:cNvPr id="3991555" name="Rectangle 3">
            <a:extLst>
              <a:ext uri="{FF2B5EF4-FFF2-40B4-BE49-F238E27FC236}">
                <a16:creationId xmlns:a16="http://schemas.microsoft.com/office/drawing/2014/main" id="{C624809A-E539-FBAC-3E20-7D052A9F93AC}"/>
              </a:ext>
            </a:extLst>
          </p:cNvPr>
          <p:cNvSpPr>
            <a:spLocks noGrp="1" noChangeArrowheads="1"/>
          </p:cNvSpPr>
          <p:nvPr>
            <p:ph type="body" idx="1"/>
          </p:nvPr>
        </p:nvSpPr>
        <p:spPr>
          <a:xfrm>
            <a:off x="152400" y="4183063"/>
            <a:ext cx="6577013" cy="4957762"/>
          </a:xfrm>
        </p:spPr>
        <p:txBody>
          <a:bodyPr/>
          <a:lstStyle/>
          <a:p>
            <a:r>
              <a:rPr lang="en-US" altLang="en-US"/>
              <a:t>Joy Starts here, p 125</a:t>
            </a:r>
          </a:p>
        </p:txBody>
      </p:sp>
    </p:spTree>
    <p:extLst>
      <p:ext uri="{BB962C8B-B14F-4D97-AF65-F5344CB8AC3E}">
        <p14:creationId xmlns:p14="http://schemas.microsoft.com/office/powerpoint/2010/main" val="31651135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F67C556-85C5-3731-458E-059B47D24CB9}"/>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12F23377-B62E-BCA9-56DF-DE7A24EDDC74}"/>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7BBE6571-01F3-5615-9F1F-5E48B35D88C3}"/>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A54A0C8C-E7DD-45B1-823D-407B7267270A}"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59</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005890" name="Rectangle 2">
            <a:extLst>
              <a:ext uri="{FF2B5EF4-FFF2-40B4-BE49-F238E27FC236}">
                <a16:creationId xmlns:a16="http://schemas.microsoft.com/office/drawing/2014/main" id="{7882CF64-7E15-A553-7298-D8AF9BF4EE37}"/>
              </a:ext>
            </a:extLst>
          </p:cNvPr>
          <p:cNvSpPr>
            <a:spLocks noGrp="1" noRot="1" noChangeAspect="1" noChangeArrowheads="1" noTextEdit="1"/>
          </p:cNvSpPr>
          <p:nvPr>
            <p:ph type="sldImg"/>
          </p:nvPr>
        </p:nvSpPr>
        <p:spPr>
          <a:xfrm>
            <a:off x="884238" y="309563"/>
            <a:ext cx="5164137" cy="3873500"/>
          </a:xfrm>
          <a:ln/>
        </p:spPr>
      </p:sp>
      <p:sp>
        <p:nvSpPr>
          <p:cNvPr id="4005891" name="Rectangle 3">
            <a:extLst>
              <a:ext uri="{FF2B5EF4-FFF2-40B4-BE49-F238E27FC236}">
                <a16:creationId xmlns:a16="http://schemas.microsoft.com/office/drawing/2014/main" id="{76BFB890-4FC2-DA0E-1D12-6138A7969D74}"/>
              </a:ext>
            </a:extLst>
          </p:cNvPr>
          <p:cNvSpPr>
            <a:spLocks noGrp="1" noChangeArrowheads="1"/>
          </p:cNvSpPr>
          <p:nvPr>
            <p:ph type="body" idx="1"/>
          </p:nvPr>
        </p:nvSpPr>
        <p:spPr>
          <a:xfrm>
            <a:off x="152400" y="4183063"/>
            <a:ext cx="6577013" cy="4957762"/>
          </a:xfrm>
        </p:spPr>
        <p:txBody>
          <a:bodyPr/>
          <a:lstStyle/>
          <a:p>
            <a:r>
              <a:rPr lang="en-US" altLang="en-US"/>
              <a:t>A midrash, a fanciful story to interpret scripture. Not necessarily true.  Maybe, but illustrative.  Moshe prayed 515 times to enter the promised land.  Then G-d told him to stop.  One more prayer and He’d have to reverse.</a:t>
            </a:r>
          </a:p>
          <a:p>
            <a:endParaRPr lang="en-US" altLang="en-US"/>
          </a:p>
          <a:p>
            <a:r>
              <a:rPr lang="en-US" altLang="en-US"/>
              <a:t>Don’t really think it happened, but it’s an illustration that shows the power of prayer. </a:t>
            </a:r>
          </a:p>
          <a:p>
            <a:endParaRPr lang="en-US" altLang="en-US"/>
          </a:p>
          <a:p>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9A8A83-83D4-4B3B-5229-11951A3CB30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64D0792F-006B-62C7-EE05-F8251E1BC3C0}"/>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F2D8E7D7-F5E1-2187-CF21-21ADF5A1638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9C8A5D78-FCBE-849E-2768-66D10C7C71EC}"/>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A99EE9E-40F9-36B6-2446-0241A77C2268}"/>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069C058B-9A81-E593-3916-690993003AB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B5BCF23-3D85-8918-52E3-8B111DDC845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29805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48F46F2-1AFB-21B7-8502-EDF9A27E04BC}"/>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69347030-72FB-0F68-8172-0964C11663D3}"/>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4567938B-41E3-D757-C4BC-318CABCB70AA}"/>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F2A5521D-69BA-4F6C-B2C0-4031A6511279}"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60</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93602" name="Rectangle 2">
            <a:extLst>
              <a:ext uri="{FF2B5EF4-FFF2-40B4-BE49-F238E27FC236}">
                <a16:creationId xmlns:a16="http://schemas.microsoft.com/office/drawing/2014/main" id="{33A8E506-F2FF-17D0-D90B-EEF60F99983F}"/>
              </a:ext>
            </a:extLst>
          </p:cNvPr>
          <p:cNvSpPr>
            <a:spLocks noGrp="1" noRot="1" noChangeAspect="1" noChangeArrowheads="1" noTextEdit="1"/>
          </p:cNvSpPr>
          <p:nvPr>
            <p:ph type="sldImg"/>
          </p:nvPr>
        </p:nvSpPr>
        <p:spPr>
          <a:xfrm>
            <a:off x="884238" y="309563"/>
            <a:ext cx="5164137" cy="3873500"/>
          </a:xfrm>
          <a:ln/>
        </p:spPr>
      </p:sp>
      <p:sp>
        <p:nvSpPr>
          <p:cNvPr id="3993603" name="Rectangle 3">
            <a:extLst>
              <a:ext uri="{FF2B5EF4-FFF2-40B4-BE49-F238E27FC236}">
                <a16:creationId xmlns:a16="http://schemas.microsoft.com/office/drawing/2014/main" id="{C26E64E1-3447-6E93-41C6-E6AEC5001053}"/>
              </a:ext>
            </a:extLst>
          </p:cNvPr>
          <p:cNvSpPr>
            <a:spLocks noGrp="1" noChangeArrowheads="1"/>
          </p:cNvSpPr>
          <p:nvPr>
            <p:ph type="body" idx="1"/>
          </p:nvPr>
        </p:nvSpPr>
        <p:spPr>
          <a:xfrm>
            <a:off x="152400" y="4183063"/>
            <a:ext cx="6577013" cy="4957762"/>
          </a:xfrm>
        </p:spPr>
        <p:txBody>
          <a:bodyPr/>
          <a:lstStyle/>
          <a:p>
            <a:r>
              <a:rPr lang="en-US" altLang="en-US"/>
              <a:t>It’s NOT our abs, or figure, or impressive skills and knowledge, or financial resources that give G-d pleasure. It’s glorifying G-d in all.  This is VERY liberating.</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D4B408D-2708-62D8-9693-56520CFF15AA}"/>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DC3B57EC-1747-1225-7B0F-FC6EF1900D9C}"/>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5B616581-BAAA-7D89-587B-2A3654A48BAA}"/>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52D39D15-A245-449B-AF2D-8F011746D7F3}"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61</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95650" name="Rectangle 2">
            <a:extLst>
              <a:ext uri="{FF2B5EF4-FFF2-40B4-BE49-F238E27FC236}">
                <a16:creationId xmlns:a16="http://schemas.microsoft.com/office/drawing/2014/main" id="{68A34FF2-8AEF-2142-1FE0-46B558870611}"/>
              </a:ext>
            </a:extLst>
          </p:cNvPr>
          <p:cNvSpPr>
            <a:spLocks noGrp="1" noRot="1" noChangeAspect="1" noChangeArrowheads="1" noTextEdit="1"/>
          </p:cNvSpPr>
          <p:nvPr>
            <p:ph type="sldImg"/>
          </p:nvPr>
        </p:nvSpPr>
        <p:spPr>
          <a:xfrm>
            <a:off x="884238" y="309563"/>
            <a:ext cx="5164137" cy="3873500"/>
          </a:xfrm>
          <a:ln/>
        </p:spPr>
      </p:sp>
      <p:sp>
        <p:nvSpPr>
          <p:cNvPr id="3995651" name="Rectangle 3">
            <a:extLst>
              <a:ext uri="{FF2B5EF4-FFF2-40B4-BE49-F238E27FC236}">
                <a16:creationId xmlns:a16="http://schemas.microsoft.com/office/drawing/2014/main" id="{9CEA5ED5-9FD9-04AB-7B7D-DB26242025DF}"/>
              </a:ext>
            </a:extLst>
          </p:cNvPr>
          <p:cNvSpPr>
            <a:spLocks noGrp="1" noChangeArrowheads="1"/>
          </p:cNvSpPr>
          <p:nvPr>
            <p:ph type="body" idx="1"/>
          </p:nvPr>
        </p:nvSpPr>
        <p:spPr>
          <a:xfrm>
            <a:off x="152400" y="4183063"/>
            <a:ext cx="6577013" cy="4957762"/>
          </a:xfrm>
        </p:spPr>
        <p:txBody>
          <a:bodyPr/>
          <a:lstStyle/>
          <a:p>
            <a:r>
              <a:rPr lang="en-US" altLang="en-US"/>
              <a:t>A word of disclaimer on Shalom Arush’s book.  His concepts and interp of scripture is EXCELLENT.  Some of his illustrations are from Kabbalah, some about reincarnation.  I am NOT endorsing those illustrations.  Men’s group remember we had to filter some things.  </a:t>
            </a:r>
          </a:p>
          <a:p>
            <a:r>
              <a:rPr lang="en-US" altLang="en-US"/>
              <a:t>Why use?  Marriage book that we did in Men’s Group called men to a deeper level of the crucified life than Dobson, Trent, Smalley, etc.  Not use that terminology.</a:t>
            </a:r>
          </a:p>
          <a:p>
            <a:r>
              <a:rPr lang="en-US" altLang="en-US"/>
              <a:t>This book calls us to an amazing level of faith.  Those who remember David Dreiling, highly endorsed. </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DF8F235-6168-A943-2426-2FD1D72E7F8D}"/>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23AB0941-71FB-E6E8-9FC5-CE9DA3A0C994}"/>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AE70E909-E424-4009-6866-7A77DD79CA7D}"/>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A99C4232-593C-4CC9-AD2C-8041443B93C5}"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62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75170" name="Rectangle 2">
            <a:extLst>
              <a:ext uri="{FF2B5EF4-FFF2-40B4-BE49-F238E27FC236}">
                <a16:creationId xmlns:a16="http://schemas.microsoft.com/office/drawing/2014/main" id="{54C942D3-D1B8-C23B-D6E3-8F59429B0D49}"/>
              </a:ext>
            </a:extLst>
          </p:cNvPr>
          <p:cNvSpPr>
            <a:spLocks noGrp="1" noRot="1" noChangeAspect="1" noChangeArrowheads="1" noTextEdit="1"/>
          </p:cNvSpPr>
          <p:nvPr>
            <p:ph type="sldImg"/>
          </p:nvPr>
        </p:nvSpPr>
        <p:spPr>
          <a:xfrm>
            <a:off x="884238" y="309563"/>
            <a:ext cx="5164137" cy="3873500"/>
          </a:xfrm>
          <a:ln/>
        </p:spPr>
      </p:sp>
      <p:sp>
        <p:nvSpPr>
          <p:cNvPr id="3975171" name="Rectangle 3">
            <a:extLst>
              <a:ext uri="{FF2B5EF4-FFF2-40B4-BE49-F238E27FC236}">
                <a16:creationId xmlns:a16="http://schemas.microsoft.com/office/drawing/2014/main" id="{A03F67C0-3CFA-FAD3-3F6B-5106C4537F5E}"/>
              </a:ext>
            </a:extLst>
          </p:cNvPr>
          <p:cNvSpPr>
            <a:spLocks noGrp="1" noChangeArrowheads="1"/>
          </p:cNvSpPr>
          <p:nvPr>
            <p:ph type="body" idx="1"/>
          </p:nvPr>
        </p:nvSpPr>
        <p:spPr>
          <a:xfrm>
            <a:off x="152400" y="4183063"/>
            <a:ext cx="6577013" cy="4957762"/>
          </a:xfrm>
        </p:spPr>
        <p:txBody>
          <a:bodyPr/>
          <a:lstStyle/>
          <a:p>
            <a:r>
              <a:rPr lang="en-US" altLang="en-US"/>
              <a:t>Like holiness.  We accept G-d goodness, and praise. this MUCH more pro-active.  Can change your life.</a:t>
            </a:r>
          </a:p>
          <a:p>
            <a:r>
              <a:rPr lang="en-US" altLang="en-US"/>
              <a:t>We fall before His Holiness.  We praise ALL His works.  ALL.  Gan Emuna 21, 22</a:t>
            </a:r>
          </a:p>
          <a:p>
            <a:endParaRPr lang="en-US" altLang="en-US"/>
          </a:p>
          <a:p>
            <a:r>
              <a:rPr lang="en-US" altLang="en-US"/>
              <a:t>We talk about Sozo ministry, which involves finding the lies about life and G-d that we’ve received, renouncing, and asking G-d for revelation of truth.  </a:t>
            </a:r>
          </a:p>
          <a:p>
            <a:r>
              <a:rPr lang="en-US" altLang="en-US"/>
              <a:t>This is generalized Sozo, </a:t>
            </a:r>
            <a:r>
              <a:rPr lang="he-IL" altLang="en-US" sz="2400">
                <a:cs typeface="Vilna" pitchFamily="2" charset="-79"/>
              </a:rPr>
              <a:t>כי</a:t>
            </a:r>
            <a:r>
              <a:rPr lang="en-US" altLang="en-US"/>
              <a:t> the basic lie is that life/G-d is mean, against us.  </a:t>
            </a:r>
          </a:p>
          <a:p>
            <a:r>
              <a:rPr lang="en-US" altLang="en-US"/>
              <a:t>We commit to praise in everything.  Even the consequences of our and others failures.  Still in His hands.</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0C8AF1-0350-32EA-0E4B-6108779FDB50}"/>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8A488A33-C7BE-4995-054E-3CDC1AABA738}"/>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E0F9CF89-9825-DE1B-5E3D-536A41023263}"/>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72181E41-5B5D-8376-A01E-3388E420A42B}"/>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A99C4232-593C-4CC9-AD2C-8041443B93C5}"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63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75170" name="Rectangle 2">
            <a:extLst>
              <a:ext uri="{FF2B5EF4-FFF2-40B4-BE49-F238E27FC236}">
                <a16:creationId xmlns:a16="http://schemas.microsoft.com/office/drawing/2014/main" id="{F6BD8F53-A747-427A-27A7-34F013C0E273}"/>
              </a:ext>
            </a:extLst>
          </p:cNvPr>
          <p:cNvSpPr>
            <a:spLocks noGrp="1" noRot="1" noChangeAspect="1" noChangeArrowheads="1" noTextEdit="1"/>
          </p:cNvSpPr>
          <p:nvPr>
            <p:ph type="sldImg"/>
          </p:nvPr>
        </p:nvSpPr>
        <p:spPr>
          <a:xfrm>
            <a:off x="23813" y="309563"/>
            <a:ext cx="6884987" cy="3873500"/>
          </a:xfrm>
          <a:ln/>
        </p:spPr>
      </p:sp>
      <p:sp>
        <p:nvSpPr>
          <p:cNvPr id="3975171" name="Rectangle 3">
            <a:extLst>
              <a:ext uri="{FF2B5EF4-FFF2-40B4-BE49-F238E27FC236}">
                <a16:creationId xmlns:a16="http://schemas.microsoft.com/office/drawing/2014/main" id="{14B028B1-FB2C-56FC-068B-792107F45AA4}"/>
              </a:ext>
            </a:extLst>
          </p:cNvPr>
          <p:cNvSpPr>
            <a:spLocks noGrp="1" noChangeArrowheads="1"/>
          </p:cNvSpPr>
          <p:nvPr>
            <p:ph type="body" idx="1"/>
          </p:nvPr>
        </p:nvSpPr>
        <p:spPr>
          <a:xfrm>
            <a:off x="152400" y="4183063"/>
            <a:ext cx="6577013" cy="4957762"/>
          </a:xfrm>
        </p:spPr>
        <p:txBody>
          <a:bodyPr/>
          <a:lstStyle/>
          <a:p>
            <a:endParaRPr lang="en-US" altLang="en-US" dirty="0"/>
          </a:p>
        </p:txBody>
      </p:sp>
    </p:spTree>
    <p:extLst>
      <p:ext uri="{BB962C8B-B14F-4D97-AF65-F5344CB8AC3E}">
        <p14:creationId xmlns:p14="http://schemas.microsoft.com/office/powerpoint/2010/main" val="368329930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A6EC970-6586-93CC-73CB-72C74ADEA3BF}"/>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12D9D18A-70B7-B9DD-6804-994CD52A4FFD}"/>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17F80FA0-9E48-9C38-CAF9-CCBF96FEAEEA}"/>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989C2A57-786A-4F8E-8FE7-8BC1F9D466E9}"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64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977218" name="Rectangle 2">
            <a:extLst>
              <a:ext uri="{FF2B5EF4-FFF2-40B4-BE49-F238E27FC236}">
                <a16:creationId xmlns:a16="http://schemas.microsoft.com/office/drawing/2014/main" id="{E17FE413-0C0F-2D9B-0383-6AF658599BA2}"/>
              </a:ext>
            </a:extLst>
          </p:cNvPr>
          <p:cNvSpPr>
            <a:spLocks noGrp="1" noRot="1" noChangeAspect="1" noChangeArrowheads="1" noTextEdit="1"/>
          </p:cNvSpPr>
          <p:nvPr>
            <p:ph type="sldImg"/>
          </p:nvPr>
        </p:nvSpPr>
        <p:spPr>
          <a:xfrm>
            <a:off x="23813" y="309563"/>
            <a:ext cx="6884987" cy="3873500"/>
          </a:xfrm>
          <a:ln/>
        </p:spPr>
      </p:sp>
      <p:sp>
        <p:nvSpPr>
          <p:cNvPr id="3977219" name="Rectangle 3">
            <a:extLst>
              <a:ext uri="{FF2B5EF4-FFF2-40B4-BE49-F238E27FC236}">
                <a16:creationId xmlns:a16="http://schemas.microsoft.com/office/drawing/2014/main" id="{2964019B-7ABD-9C38-BDF8-1214906C3326}"/>
              </a:ext>
            </a:extLst>
          </p:cNvPr>
          <p:cNvSpPr>
            <a:spLocks noGrp="1" noChangeArrowheads="1"/>
          </p:cNvSpPr>
          <p:nvPr>
            <p:ph type="body" idx="1"/>
          </p:nvPr>
        </p:nvSpPr>
        <p:spPr>
          <a:xfrm>
            <a:off x="152400" y="4183063"/>
            <a:ext cx="6577013" cy="4957762"/>
          </a:xfrm>
        </p:spPr>
        <p:txBody>
          <a:bodyPr/>
          <a:lstStyle/>
          <a:p>
            <a:r>
              <a:rPr lang="en-US" altLang="en-US" dirty="0"/>
              <a:t>Message NOT = punishment.  Iyov/Job was not punished, but called to go higher.  Tho He slay me, yet will I trust Him.  </a:t>
            </a:r>
          </a:p>
          <a:p>
            <a:endParaRPr lang="en-US" altLang="en-US" dirty="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43D973F-F4D1-83FB-8AC9-AAB66460203B}"/>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83844590-88D4-9DAE-1D15-684675E0666B}"/>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BF0B6E41-0680-BD4C-630B-7966B8A9BBE6}"/>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AE5B4D34-D38E-44B2-A036-F0CEF46CB33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65</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007938" name="Rectangle 2">
            <a:extLst>
              <a:ext uri="{FF2B5EF4-FFF2-40B4-BE49-F238E27FC236}">
                <a16:creationId xmlns:a16="http://schemas.microsoft.com/office/drawing/2014/main" id="{966F43BC-1E89-32C3-5D15-A79BB7D49D21}"/>
              </a:ext>
            </a:extLst>
          </p:cNvPr>
          <p:cNvSpPr>
            <a:spLocks noGrp="1" noRot="1" noChangeAspect="1" noChangeArrowheads="1" noTextEdit="1"/>
          </p:cNvSpPr>
          <p:nvPr>
            <p:ph type="sldImg"/>
          </p:nvPr>
        </p:nvSpPr>
        <p:spPr>
          <a:xfrm>
            <a:off x="884238" y="309563"/>
            <a:ext cx="5164137" cy="3873500"/>
          </a:xfrm>
          <a:ln/>
        </p:spPr>
      </p:sp>
      <p:sp>
        <p:nvSpPr>
          <p:cNvPr id="4007939" name="Rectangle 3">
            <a:extLst>
              <a:ext uri="{FF2B5EF4-FFF2-40B4-BE49-F238E27FC236}">
                <a16:creationId xmlns:a16="http://schemas.microsoft.com/office/drawing/2014/main" id="{5C361002-78F7-66CB-F718-0FB2E3BA657E}"/>
              </a:ext>
            </a:extLst>
          </p:cNvPr>
          <p:cNvSpPr>
            <a:spLocks noGrp="1" noChangeArrowheads="1"/>
          </p:cNvSpPr>
          <p:nvPr>
            <p:ph type="body" idx="1"/>
          </p:nvPr>
        </p:nvSpPr>
        <p:spPr>
          <a:xfrm>
            <a:off x="152400" y="4183063"/>
            <a:ext cx="6577013" cy="4957762"/>
          </a:xfrm>
        </p:spPr>
        <p:txBody>
          <a:bodyPr/>
          <a:lstStyle/>
          <a:p>
            <a:endParaRPr lang="en-US" altLang="en-US"/>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5B5585-B82F-B8B3-3B08-A32C66CFBD77}"/>
            </a:ext>
          </a:extLst>
        </p:cNvPr>
        <p:cNvGrpSpPr/>
        <p:nvPr/>
      </p:nvGrpSpPr>
      <p:grpSpPr>
        <a:xfrm>
          <a:off x="0" y="0"/>
          <a:ext cx="0" cy="0"/>
          <a:chOff x="0" y="0"/>
          <a:chExt cx="0" cy="0"/>
        </a:xfrm>
      </p:grpSpPr>
      <p:sp>
        <p:nvSpPr>
          <p:cNvPr id="2" name="Rectangle 2">
            <a:extLst>
              <a:ext uri="{FF2B5EF4-FFF2-40B4-BE49-F238E27FC236}">
                <a16:creationId xmlns:a16="http://schemas.microsoft.com/office/drawing/2014/main" id="{9E01A735-33F5-F1F0-D9EB-B8BA57327D84}"/>
              </a:ext>
            </a:extLst>
          </p:cNvPr>
          <p:cNvSpPr>
            <a:spLocks noGrp="1" noChangeArrowheads="1"/>
          </p:cNvSpPr>
          <p:nvPr>
            <p:ph type="hdr" sz="quarter"/>
          </p:nvPr>
        </p:nvSpPr>
        <p:spPr>
          <a:ln/>
        </p:spPr>
        <p:txBody>
          <a:bodyPr/>
          <a:lstStyle/>
          <a:p>
            <a:pPr marL="0" marR="0" lvl="0" indent="0" algn="l"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Always be Joyful 1 Thes 5.16</a:t>
            </a:r>
          </a:p>
        </p:txBody>
      </p:sp>
      <p:sp>
        <p:nvSpPr>
          <p:cNvPr id="3" name="Rectangle 3">
            <a:extLst>
              <a:ext uri="{FF2B5EF4-FFF2-40B4-BE49-F238E27FC236}">
                <a16:creationId xmlns:a16="http://schemas.microsoft.com/office/drawing/2014/main" id="{AB263063-B171-CD27-8FBD-07B959ECB094}"/>
              </a:ext>
            </a:extLst>
          </p:cNvPr>
          <p:cNvSpPr>
            <a:spLocks noGrp="1" noChangeArrowheads="1"/>
          </p:cNvSpPr>
          <p:nvPr>
            <p:ph type="dt" idx="1"/>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Aug 8, 2026 5786</a:t>
            </a:r>
          </a:p>
        </p:txBody>
      </p:sp>
      <p:sp>
        <p:nvSpPr>
          <p:cNvPr id="4" name="Rectangle 7">
            <a:extLst>
              <a:ext uri="{FF2B5EF4-FFF2-40B4-BE49-F238E27FC236}">
                <a16:creationId xmlns:a16="http://schemas.microsoft.com/office/drawing/2014/main" id="{87E76215-F2D4-0418-72A2-F27C14D6A691}"/>
              </a:ext>
            </a:extLst>
          </p:cNvPr>
          <p:cNvSpPr>
            <a:spLocks noGrp="1" noChangeArrowheads="1"/>
          </p:cNvSpPr>
          <p:nvPr>
            <p:ph type="sldNum" sz="quarter" idx="5"/>
          </p:nvPr>
        </p:nvSpPr>
        <p:spPr>
          <a:ln/>
        </p:spPr>
        <p:txBody>
          <a:bodyPr/>
          <a:lstStyle/>
          <a:p>
            <a:pPr marL="0" marR="0" lvl="0" indent="0" algn="r" defTabSz="923925" rtl="0" eaLnBrk="1" fontAlgn="base" latinLnBrk="0" hangingPunct="1">
              <a:lnSpc>
                <a:spcPct val="100000"/>
              </a:lnSpc>
              <a:spcBef>
                <a:spcPct val="0"/>
              </a:spcBef>
              <a:spcAft>
                <a:spcPct val="0"/>
              </a:spcAft>
              <a:buClrTx/>
              <a:buSzTx/>
              <a:buFontTx/>
              <a:buNone/>
              <a:tabLst/>
              <a:defRPr/>
            </a:pPr>
            <a:fld id="{AE5B4D34-D38E-44B2-A036-F0CEF46CB33E}" type="slidenum">
              <a:rPr kumimoji="0" lang="en-US" altLang="en-US" sz="1200" b="0" i="0" u="none" strike="noStrike" kern="1200" cap="none" spc="0" normalizeH="0" baseline="0" noProof="0" smtClean="0">
                <a:ln>
                  <a:noFill/>
                </a:ln>
                <a:solidFill>
                  <a:srgbClr val="000000"/>
                </a:solidFill>
                <a:effectLst/>
                <a:uLnTx/>
                <a:uFillTx/>
                <a:latin typeface="Arial" panose="020B0604020202020204" pitchFamily="34" charset="0"/>
                <a:ea typeface="+mn-ea"/>
                <a:cs typeface="Arial" panose="020B0604020202020204" pitchFamily="34" charset="0"/>
              </a:rPr>
              <a:pPr marL="0" marR="0" lvl="0" indent="0" algn="r" defTabSz="923925" rtl="0" eaLnBrk="1" fontAlgn="base" latinLnBrk="0" hangingPunct="1">
                <a:lnSpc>
                  <a:spcPct val="100000"/>
                </a:lnSpc>
                <a:spcBef>
                  <a:spcPct val="0"/>
                </a:spcBef>
                <a:spcAft>
                  <a:spcPct val="0"/>
                </a:spcAft>
                <a:buClrTx/>
                <a:buSzTx/>
                <a:buFontTx/>
                <a:buNone/>
                <a:tabLst/>
                <a:defRPr/>
              </a:pPr>
              <a:t>66</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4007938" name="Rectangle 2">
            <a:extLst>
              <a:ext uri="{FF2B5EF4-FFF2-40B4-BE49-F238E27FC236}">
                <a16:creationId xmlns:a16="http://schemas.microsoft.com/office/drawing/2014/main" id="{6D110F9B-FA72-5234-D8FD-DC059FA03609}"/>
              </a:ext>
            </a:extLst>
          </p:cNvPr>
          <p:cNvSpPr>
            <a:spLocks noGrp="1" noRot="1" noChangeAspect="1" noChangeArrowheads="1" noTextEdit="1"/>
          </p:cNvSpPr>
          <p:nvPr>
            <p:ph type="sldImg"/>
          </p:nvPr>
        </p:nvSpPr>
        <p:spPr>
          <a:xfrm>
            <a:off x="23813" y="309563"/>
            <a:ext cx="6884987" cy="3873500"/>
          </a:xfrm>
          <a:ln/>
        </p:spPr>
      </p:sp>
      <p:sp>
        <p:nvSpPr>
          <p:cNvPr id="4007939" name="Rectangle 3">
            <a:extLst>
              <a:ext uri="{FF2B5EF4-FFF2-40B4-BE49-F238E27FC236}">
                <a16:creationId xmlns:a16="http://schemas.microsoft.com/office/drawing/2014/main" id="{00EC7830-8F23-5092-FB69-EB0653F1B84D}"/>
              </a:ext>
            </a:extLst>
          </p:cNvPr>
          <p:cNvSpPr>
            <a:spLocks noGrp="1" noChangeArrowheads="1"/>
          </p:cNvSpPr>
          <p:nvPr>
            <p:ph type="body" idx="1"/>
          </p:nvPr>
        </p:nvSpPr>
        <p:spPr>
          <a:xfrm>
            <a:off x="152400" y="4183063"/>
            <a:ext cx="6577013" cy="4957762"/>
          </a:xfrm>
        </p:spPr>
        <p:txBody>
          <a:bodyPr/>
          <a:lstStyle/>
          <a:p>
            <a:endParaRPr lang="en-US" altLang="en-US"/>
          </a:p>
        </p:txBody>
      </p:sp>
    </p:spTree>
    <p:extLst>
      <p:ext uri="{BB962C8B-B14F-4D97-AF65-F5344CB8AC3E}">
        <p14:creationId xmlns:p14="http://schemas.microsoft.com/office/powerpoint/2010/main" val="285263977"/>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59597-D90E-59FE-3DB9-EE8C897C17E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77D3AB17-9B13-FD52-A77B-DAF5BFD3661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581B6095-B4D9-3458-5494-6533F3F20D8A}"/>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D526D63E-EE31-D5B8-2D43-A9732780E4D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76DB291-1B8A-649C-FCD0-4C8C55F2D4F7}"/>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973481B6-2D81-1572-29BE-73F7846EBE8C}"/>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53EF815-0998-7419-C9FA-A2FB88635D7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016736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B707F8-C69A-2362-E52F-135E1F58BBA2}"/>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7B87743-0875-0F3A-90BA-DEECAED91C6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D54401E3-EBE8-6CD8-BCAD-C10A61424F27}"/>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74E9C42B-6B8E-2269-2181-F938C7C1C89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7DA642E-D218-C6E6-C0E0-5F0A347F0D4F}"/>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8D0CA831-54CD-B78A-E748-8B713B086706}"/>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A0DAFD6-F828-FDEC-EF96-050A9D2D87C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014388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172DAF-BA6A-8D60-1D16-25BE896BD0E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8752DAB0-F1D5-EF37-5F74-727B414B00D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4A973D8F-0BCF-E222-F140-47E870E3C4A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EBF62F97-1B13-3BCE-F93B-86CED39A3CE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B513B0E8-A1E4-7661-8642-0567ED7FD554}"/>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C8D4BBC2-1A61-DDA6-62C9-419FAC1635A8}"/>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0AB20C6-D30A-D739-2BEE-9757AB8DA0C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95630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4291F3-FB21-9E2E-BDF6-8AC0CF7DB36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5485534-FE6E-1E4C-3341-046F7DBF9B4D}"/>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4A5188BB-5B1D-8A26-F95B-0C15365AF62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54B3EA59-9E17-B03B-5559-B819465071A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99BAF1D-1BAA-A081-EEFB-6959AB489BDE}"/>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68A2E9A0-23AC-F277-4313-79E9C93CBDC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7DBB551B-5917-5C29-2C01-4E4FA485DEB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4522570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70DF2C-1559-C5EE-63AB-AD187602683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C0D5DA6-7BE3-2210-B3CC-1AF6457C8A85}"/>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BAD63144-D71C-D739-83EF-BB8772EBD388}"/>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1FF81CD0-A80F-CD8A-FF73-D1B659A5E95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FB365E1-3EE6-1317-4A2F-4F5EB5870EE2}"/>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8CE03251-050E-A3B8-1AD1-39377F4DDCAA}"/>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C9EA70C-2F66-9138-5178-3FE55F36F9FB}"/>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817195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99076E-6CB6-F24C-7F2F-BE84F804BA8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5B2952A-FFE9-31B0-EA86-E487CC90D64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77FAE494-CBC4-F441-6728-03C55E4CB7C5}"/>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0846BDA7-8741-EC47-FC17-B8C428685FC9}"/>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133D8A4-F908-2627-6352-A25764966FD7}"/>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6076A608-8C2F-1A82-B034-028429F82A82}"/>
              </a:ext>
            </a:extLst>
          </p:cNvPr>
          <p:cNvSpPr>
            <a:spLocks noGrp="1" noChangeArrowheads="1"/>
          </p:cNvSpPr>
          <p:nvPr>
            <p:ph type="body" idx="1"/>
          </p:nvPr>
        </p:nvSpPr>
        <p:spPr>
          <a:xfrm>
            <a:off x="152400" y="4114800"/>
            <a:ext cx="6553200" cy="4876800"/>
          </a:xfrm>
        </p:spPr>
        <p:txBody>
          <a:bodyPr/>
          <a:lstStyle/>
          <a:p>
            <a:pPr algn="l"/>
            <a:r>
              <a:rPr lang="en-US" altLang="en-US" dirty="0"/>
              <a:t>I had the privilege of being a volunteer at the Maccabi Games.  Hangtime room, between events.  Visit, schmooze.  Be an adult in the room.  Teens made Hallah bread.   I made one!   </a:t>
            </a:r>
          </a:p>
        </p:txBody>
      </p:sp>
      <p:cxnSp>
        <p:nvCxnSpPr>
          <p:cNvPr id="3" name="Straight Connector 2">
            <a:extLst>
              <a:ext uri="{FF2B5EF4-FFF2-40B4-BE49-F238E27FC236}">
                <a16:creationId xmlns:a16="http://schemas.microsoft.com/office/drawing/2014/main" id="{EEC353BD-3F63-03BF-3BF3-A17A51676DE8}"/>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0326023"/>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551349-764E-33C9-BD0F-F207B968B340}"/>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478AADF5-E871-7722-2397-D64D20F3C9F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032D3CD7-00B7-4FD6-51E0-7E9B8D69E9F3}"/>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8CF886CF-B96C-B6D3-82FE-B5ADEDC464C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E7DB69F-D0C3-6169-C318-387D66A37D19}"/>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B3C6F1E2-0D88-4262-87AB-C1DD8B92B30C}"/>
              </a:ext>
            </a:extLst>
          </p:cNvPr>
          <p:cNvSpPr>
            <a:spLocks noGrp="1" noChangeArrowheads="1"/>
          </p:cNvSpPr>
          <p:nvPr>
            <p:ph type="body" idx="1"/>
          </p:nvPr>
        </p:nvSpPr>
        <p:spPr>
          <a:xfrm>
            <a:off x="152400" y="4114800"/>
            <a:ext cx="6553200" cy="4876800"/>
          </a:xfrm>
        </p:spPr>
        <p:txBody>
          <a:bodyPr/>
          <a:lstStyle/>
          <a:p>
            <a:pPr algn="l"/>
            <a:r>
              <a:rPr lang="en-US" altLang="en-US" dirty="0"/>
              <a:t>The 30 something Hasidic rabbi was offering to lay tefillin, really wrap, but the colloquialism is “lay tefillin” on all takers.  Lots of the teen athletes.  One whole team, and then they won their competition by 30 points!  Me as well.   I commented later to him…”Lots of customers.”  His response with joy was “Many mitzvot today!”   He was exactly going about to set up his own earned righteousness.  With joy and success!   So, what do we Messianics have to offer to such Jewish people.   </a:t>
            </a:r>
          </a:p>
        </p:txBody>
      </p:sp>
      <p:cxnSp>
        <p:nvCxnSpPr>
          <p:cNvPr id="3" name="Straight Connector 2">
            <a:extLst>
              <a:ext uri="{FF2B5EF4-FFF2-40B4-BE49-F238E27FC236}">
                <a16:creationId xmlns:a16="http://schemas.microsoft.com/office/drawing/2014/main" id="{9AC429BB-DB39-3AA6-3911-D8DAA41DD2C0}"/>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66749346"/>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BA1A4-3500-7229-3275-98845D63AF21}"/>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1DFF181-DF89-B33C-6B20-85B639EC51A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400010A3-2C79-5E27-3DE5-3A775D6B839C}"/>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CA0D4874-6FCD-6475-633F-97EFC006AACE}"/>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600AC26-6D8D-FCA4-54D3-061C93F5D3BB}"/>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F9D531EF-3384-F264-3065-5B5E0F2C537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5F1D3B6A-CB0E-FCA5-A0A5-FA3F0D8CE3A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668266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AF3062-FA31-E7C4-27B3-188A0FDE6E3C}"/>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13B8867-0D80-D172-2A47-E1479F889C17}"/>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4C72675D-08FF-72B8-798E-0328B9FFCF5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61BC92E8-6003-675B-995F-D9C841F50AB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479E279-FC42-ADE9-A7AF-1288FC6AF836}"/>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DD6F70F5-82FA-69B4-DA49-59B91D669C8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DED00219-BCE2-F045-140F-3F03B13EC915}"/>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13486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5B5B5-C239-705F-2475-1AA83E032A8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B779F6E6-D8DF-3E7C-6F9B-F809A42BD76B}"/>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AF4A32B2-11AE-D9D5-99D6-34B92F3E9B99}"/>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65458B0F-B981-2D3A-7882-2E037E595335}"/>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3AFFFC4F-B8A7-B5C0-C303-4B5D4AB31FD5}"/>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B94FDB0A-740B-FF7A-E377-2537AEF6A1E9}"/>
              </a:ext>
            </a:extLst>
          </p:cNvPr>
          <p:cNvSpPr>
            <a:spLocks noGrp="1" noChangeArrowheads="1"/>
          </p:cNvSpPr>
          <p:nvPr>
            <p:ph type="body" idx="1"/>
          </p:nvPr>
        </p:nvSpPr>
        <p:spPr>
          <a:xfrm>
            <a:off x="152400" y="4114800"/>
            <a:ext cx="6553200" cy="4876800"/>
          </a:xfrm>
        </p:spPr>
        <p:txBody>
          <a:bodyPr/>
          <a:lstStyle/>
          <a:p>
            <a:pPr algn="l"/>
            <a:r>
              <a:rPr lang="en-US" altLang="en-US" dirty="0"/>
              <a:t>RTF abandonment key to all emo wounds </a:t>
            </a:r>
          </a:p>
        </p:txBody>
      </p:sp>
      <p:cxnSp>
        <p:nvCxnSpPr>
          <p:cNvPr id="3" name="Straight Connector 2">
            <a:extLst>
              <a:ext uri="{FF2B5EF4-FFF2-40B4-BE49-F238E27FC236}">
                <a16:creationId xmlns:a16="http://schemas.microsoft.com/office/drawing/2014/main" id="{6F6B6D19-61AC-3C62-7BDB-B3DCA636C9B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4300355"/>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82395-043A-C293-0279-E022F4199706}"/>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1039CE33-69B7-A301-AB80-31F2C3E02EB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63E794E7-7678-B1EA-DB52-C6A75BB929D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C519E11B-2421-03A7-EEFB-3F5F7FDC997D}"/>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76</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DA059F1A-E2C0-1F62-BDF2-0772008BC1BB}"/>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F901411E-7BD3-6ADD-6095-043A95C180AA}"/>
              </a:ext>
            </a:extLst>
          </p:cNvPr>
          <p:cNvSpPr>
            <a:spLocks noGrp="1" noChangeArrowheads="1"/>
          </p:cNvSpPr>
          <p:nvPr>
            <p:ph type="body" idx="1"/>
          </p:nvPr>
        </p:nvSpPr>
        <p:spPr>
          <a:xfrm>
            <a:off x="152400" y="4114800"/>
            <a:ext cx="6553200" cy="4876800"/>
          </a:xfrm>
        </p:spPr>
        <p:txBody>
          <a:bodyPr/>
          <a:lstStyle/>
          <a:p>
            <a:pPr algn="l"/>
            <a:r>
              <a:rPr lang="en-US" altLang="en-US" dirty="0"/>
              <a:t>I had a guy attending here, in the old building, who said that he would out Orthodox the Orthodox.   I told him, “You have no idea what you are saying.”   We need to be Torah observant, but what we really have is…</a:t>
            </a:r>
          </a:p>
        </p:txBody>
      </p:sp>
      <p:cxnSp>
        <p:nvCxnSpPr>
          <p:cNvPr id="3" name="Straight Connector 2">
            <a:extLst>
              <a:ext uri="{FF2B5EF4-FFF2-40B4-BE49-F238E27FC236}">
                <a16:creationId xmlns:a16="http://schemas.microsoft.com/office/drawing/2014/main" id="{887A1370-7CC9-30BD-52C4-4F349290C1AF}"/>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5800752"/>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C5C3BA-F483-BEB7-FB1F-390D45A21CD8}"/>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5E27EB5-8290-121E-E7C9-6267D342A08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A0B55AE6-EE68-307C-C8A2-CFE9D0A1725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C3359043-A90D-44E6-BE14-CB606B05208F}"/>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77</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A238891-4507-2340-821B-7F74FDC1BF6A}"/>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379A7AB8-364F-9F83-34B6-B4C48AFF8282}"/>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678371B5-AD64-E839-FEB6-B3AA1D005416}"/>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937947"/>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2C9721-33B9-CB12-2906-FEFA5C1C4A87}"/>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EE6A40E-D61B-1338-9F3F-7F0AA16FAED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E222D435-0A6E-DF43-DEEB-339F4E412A22}"/>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838755B1-4273-E00F-8735-03F045E0ECBA}"/>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735E52E2-9599-DC62-1807-5784FEBA9AA1}"/>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A5025901-65FD-23E1-C2EA-01EC99A66D1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F9A07DF-8B8D-6CAD-2314-F46E2C5FDD6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1199239"/>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F6271-D581-3ADA-F161-B41C9FA00A2E}"/>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F2C46B64-B450-69A8-26B4-6C91D4EE4ED3}"/>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60781FB8-1212-E38D-CF01-7F0956CD4850}"/>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D1160AE4-13D5-DF90-A8B4-C7D504187F9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61E0F97B-A2D0-DA25-CF49-FA55836B9FAC}"/>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6AB5B17D-01F4-4DF6-07D8-5C991B499B4E}"/>
              </a:ext>
            </a:extLst>
          </p:cNvPr>
          <p:cNvSpPr>
            <a:spLocks noGrp="1" noChangeArrowheads="1"/>
          </p:cNvSpPr>
          <p:nvPr>
            <p:ph type="body" idx="1"/>
          </p:nvPr>
        </p:nvSpPr>
        <p:spPr>
          <a:xfrm>
            <a:off x="152400" y="4114800"/>
            <a:ext cx="6553200" cy="4876800"/>
          </a:xfrm>
        </p:spPr>
        <p:txBody>
          <a:bodyPr/>
          <a:lstStyle/>
          <a:p>
            <a:pPr algn="l"/>
            <a:r>
              <a:rPr lang="en-US" altLang="en-US" dirty="0"/>
              <a:t>All Israel will be saved.  </a:t>
            </a:r>
            <a:r>
              <a:rPr lang="en-US" altLang="en-US"/>
              <a:t>Meaning</a:t>
            </a:r>
            <a:endParaRPr lang="en-US" altLang="en-US" dirty="0"/>
          </a:p>
        </p:txBody>
      </p:sp>
      <p:cxnSp>
        <p:nvCxnSpPr>
          <p:cNvPr id="3" name="Straight Connector 2">
            <a:extLst>
              <a:ext uri="{FF2B5EF4-FFF2-40B4-BE49-F238E27FC236}">
                <a16:creationId xmlns:a16="http://schemas.microsoft.com/office/drawing/2014/main" id="{6CD7E5AE-3F1E-FA72-C3E4-45FDCDDD7F8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51200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D504FB-681A-0134-36B1-E02B548CA67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DD409F5-E3FF-D9F3-937B-BF2AD489AEFE}"/>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effectLst/>
                <a:uLnTx/>
                <a:uFillTx/>
                <a:latin typeface="Arial" charset="0"/>
                <a:ea typeface="+mn-ea"/>
                <a:cs typeface="Arial" charset="0"/>
              </a:rPr>
              <a:t>Always be Joyful 1 Thes 5.16</a:t>
            </a:r>
            <a:endParaRPr kumimoji="0" lang="en-US" altLang="en-US" sz="1200" b="0" i="0" u="none" strike="noStrike" kern="1200" cap="none" spc="0" normalizeH="0" baseline="0" noProof="0" dirty="0">
              <a:ln>
                <a:noFill/>
              </a:ln>
              <a:effectLst/>
              <a:uLnTx/>
              <a:uFillTx/>
              <a:latin typeface="Arial" charset="0"/>
              <a:ea typeface="+mn-ea"/>
              <a:cs typeface="Arial" charset="0"/>
            </a:endParaRPr>
          </a:p>
        </p:txBody>
      </p:sp>
      <p:sp>
        <p:nvSpPr>
          <p:cNvPr id="5" name="Rectangle 3">
            <a:extLst>
              <a:ext uri="{FF2B5EF4-FFF2-40B4-BE49-F238E27FC236}">
                <a16:creationId xmlns:a16="http://schemas.microsoft.com/office/drawing/2014/main" id="{CD148C71-CED0-E405-954E-ACB0FAC441DB}"/>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0CC074C1-447C-CF8C-C493-44910C82C210}"/>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896F6982-DE51-978A-2CFD-0E5CA48C0E60}"/>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02DD5DCB-0B94-2377-27C0-D57ADB82877D}"/>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B6B0517F-87CC-8C13-2F3E-8A5B0D4F525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74509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51C7D-BA81-9657-5753-FB1E7850540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EE175A9A-FB8B-AE75-28B0-002A37ACDAE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9AFCD72A-AEC8-C8AB-A445-D1F7E53857E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D9A48D22-1813-0DCB-A77E-AFAEE01C8F3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80</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595F9D91-1492-1823-21EE-4BCEFC316478}"/>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8FDBBFB4-E6DB-8D04-3FBC-E8CFA28EA25E}"/>
              </a:ext>
            </a:extLst>
          </p:cNvPr>
          <p:cNvSpPr>
            <a:spLocks noGrp="1" noChangeArrowheads="1"/>
          </p:cNvSpPr>
          <p:nvPr>
            <p:ph type="body" idx="1"/>
          </p:nvPr>
        </p:nvSpPr>
        <p:spPr>
          <a:xfrm>
            <a:off x="152400" y="4114800"/>
            <a:ext cx="6553200" cy="4876800"/>
          </a:xfrm>
        </p:spPr>
        <p:txBody>
          <a:bodyPr/>
          <a:lstStyle/>
          <a:p>
            <a:pPr algn="l"/>
            <a:r>
              <a:rPr lang="en-US" altLang="en-US" dirty="0"/>
              <a:t>https://www.youtube.com/watch?v=Wh55SzhLkmc</a:t>
            </a:r>
          </a:p>
        </p:txBody>
      </p:sp>
      <p:cxnSp>
        <p:nvCxnSpPr>
          <p:cNvPr id="3" name="Straight Connector 2">
            <a:extLst>
              <a:ext uri="{FF2B5EF4-FFF2-40B4-BE49-F238E27FC236}">
                <a16:creationId xmlns:a16="http://schemas.microsoft.com/office/drawing/2014/main" id="{6249B19B-4EB6-1CF6-D460-91EC189598C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74239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5BDA2-010D-4787-F05E-51798ABB1A8A}"/>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91E3D09F-9E0C-F54F-FB1D-714F8FE64FB9}"/>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7344E68E-8C30-056E-8CD7-EAAFD17CBD9E}"/>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7F04F432-E177-CA10-1135-13BA64A59A7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81</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0D229676-E1EA-E21A-D8D5-40FFECFA9BFD}"/>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2CD3265A-D406-BE57-42F1-DB5D0174D06B}"/>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A6E15939-FB87-F6EF-8289-28452679268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1167346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92F28D-7BE6-23FD-D42F-826C0C101CC3}"/>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CA563C60-E4D0-897E-35CB-0EFB5BCFE936}"/>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E0C86C21-9D2C-7FDF-DEAF-67F9AA881C26}"/>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4B3452C8-33F8-09C8-2433-DCF9FFFC0947}"/>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82</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C4FD279-4298-C844-A704-58EDE66EE7DC}"/>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D0E367E9-0F49-819E-6588-578A2987546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9F8E9301-6FC9-8E9C-6686-ACD819D4512D}"/>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878518"/>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A496C-1BD5-B051-0137-E32A3E1C0AFF}"/>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DAA5AA6B-8C5B-7045-FBE5-02DD8B5311B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1C608120-B44A-0679-8450-0EC026FBCBC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A0CCB548-D08F-9119-88FF-99B4FD6451C3}"/>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83</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47CFA32E-D0E3-D689-6670-B2BCC1C36A32}"/>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858EA118-D984-9D8E-AA38-E673CFA5CBBE}"/>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C9F4B6EC-FA74-CED9-C913-09592FBEEF63}"/>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8189338"/>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94687B-6B74-DD7A-F2B3-F2EE2CF84BDB}"/>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F23EF1F-55E9-8D3D-0D26-185EBBFE525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567B2870-449C-3C61-99A5-086E657F267F}"/>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8D59EC04-0453-6700-F837-D48B28552822}"/>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84</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23CD4539-0971-2D94-FAA6-48396349B974}"/>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6FD364CD-95FC-47A9-8EB0-4E9FF73FA801}"/>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4BB1CF3E-396E-A18D-C062-A7BD452AEEC7}"/>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72004213"/>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050EF-78A9-FB2E-E23C-BBF87E759569}"/>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AD97C753-A14E-A825-0E45-D3917EA72EBA}"/>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CDF35D0A-BD18-E74F-0A9E-62A0173E5141}"/>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4E625712-9668-BFC2-51E3-011519D30B11}"/>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85</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18A4A432-2FF9-866D-E068-18839E2A60FE}"/>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45B58790-7D9B-3EBE-7B5F-5A32176EA873}"/>
              </a:ext>
            </a:extLst>
          </p:cNvPr>
          <p:cNvSpPr>
            <a:spLocks noGrp="1" noChangeArrowheads="1"/>
          </p:cNvSpPr>
          <p:nvPr>
            <p:ph type="body" idx="1"/>
          </p:nvPr>
        </p:nvSpPr>
        <p:spPr>
          <a:xfrm>
            <a:off x="152400" y="4114800"/>
            <a:ext cx="6553200" cy="4876800"/>
          </a:xfrm>
        </p:spPr>
        <p:txBody>
          <a:bodyPr/>
          <a:lstStyle/>
          <a:p>
            <a:pPr algn="l"/>
            <a:endParaRPr lang="en-US" altLang="en-US" dirty="0"/>
          </a:p>
        </p:txBody>
      </p:sp>
      <p:cxnSp>
        <p:nvCxnSpPr>
          <p:cNvPr id="3" name="Straight Connector 2">
            <a:extLst>
              <a:ext uri="{FF2B5EF4-FFF2-40B4-BE49-F238E27FC236}">
                <a16:creationId xmlns:a16="http://schemas.microsoft.com/office/drawing/2014/main" id="{32B25F46-1094-5962-7DE2-1F036F30B2CC}"/>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22316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1EB25-E308-3833-E217-E77E3051E91D}"/>
            </a:ext>
          </a:extLst>
        </p:cNvPr>
        <p:cNvGrpSpPr/>
        <p:nvPr/>
      </p:nvGrpSpPr>
      <p:grpSpPr>
        <a:xfrm>
          <a:off x="0" y="0"/>
          <a:ext cx="0" cy="0"/>
          <a:chOff x="0" y="0"/>
          <a:chExt cx="0" cy="0"/>
        </a:xfrm>
      </p:grpSpPr>
      <p:sp>
        <p:nvSpPr>
          <p:cNvPr id="4" name="Rectangle 2">
            <a:extLst>
              <a:ext uri="{FF2B5EF4-FFF2-40B4-BE49-F238E27FC236}">
                <a16:creationId xmlns:a16="http://schemas.microsoft.com/office/drawing/2014/main" id="{327509A0-C550-0EC6-DF13-8C6C485A1348}"/>
              </a:ext>
            </a:extLst>
          </p:cNvPr>
          <p:cNvSpPr>
            <a:spLocks noGrp="1" noChangeArrowheads="1"/>
          </p:cNvSpPr>
          <p:nvPr>
            <p:ph type="hdr" sz="quarter"/>
          </p:nvPr>
        </p:nvSpPr>
        <p:spPr>
          <a:ln/>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Always be Joyful 1 Thes 5.16</a:t>
            </a:r>
          </a:p>
        </p:txBody>
      </p:sp>
      <p:sp>
        <p:nvSpPr>
          <p:cNvPr id="5" name="Rectangle 3">
            <a:extLst>
              <a:ext uri="{FF2B5EF4-FFF2-40B4-BE49-F238E27FC236}">
                <a16:creationId xmlns:a16="http://schemas.microsoft.com/office/drawing/2014/main" id="{2AE5F36C-D9EE-B9B6-48DD-2E7B71BE5EE4}"/>
              </a:ext>
            </a:extLst>
          </p:cNvPr>
          <p:cNvSpPr>
            <a:spLocks noGrp="1" noChangeArrowheads="1"/>
          </p:cNvSpPr>
          <p:nvPr>
            <p:ph type="dt" idx="1"/>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r>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t>Aug 8, 2026 5786</a:t>
            </a:r>
          </a:p>
        </p:txBody>
      </p:sp>
      <p:sp>
        <p:nvSpPr>
          <p:cNvPr id="6" name="Rectangle 7">
            <a:extLst>
              <a:ext uri="{FF2B5EF4-FFF2-40B4-BE49-F238E27FC236}">
                <a16:creationId xmlns:a16="http://schemas.microsoft.com/office/drawing/2014/main" id="{5E21A3A7-B899-A1DD-D1BA-C79BA6697B86}"/>
              </a:ext>
            </a:extLst>
          </p:cNvPr>
          <p:cNvSpPr>
            <a:spLocks noGrp="1" noChangeArrowheads="1"/>
          </p:cNvSpPr>
          <p:nvPr>
            <p:ph type="sldNum" sz="quarter" idx="5"/>
          </p:nvPr>
        </p:nvSpPr>
        <p:spPr>
          <a:ln/>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E6CE499-F156-423F-B67F-0AD8D4D9AE7B}" type="slidenum">
              <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a:ln>
                <a:noFill/>
              </a:ln>
              <a:solidFill>
                <a:prstClr val="white"/>
              </a:solidFill>
              <a:effectLst/>
              <a:uLnTx/>
              <a:uFillTx/>
              <a:latin typeface="Arial" charset="0"/>
              <a:ea typeface="+mn-ea"/>
              <a:cs typeface="Arial" charset="0"/>
            </a:endParaRPr>
          </a:p>
        </p:txBody>
      </p:sp>
      <p:sp>
        <p:nvSpPr>
          <p:cNvPr id="840706" name="Rectangle 2">
            <a:extLst>
              <a:ext uri="{FF2B5EF4-FFF2-40B4-BE49-F238E27FC236}">
                <a16:creationId xmlns:a16="http://schemas.microsoft.com/office/drawing/2014/main" id="{A40CC4DA-615F-6687-EDE0-1D297AE9068A}"/>
              </a:ext>
            </a:extLst>
          </p:cNvPr>
          <p:cNvSpPr>
            <a:spLocks noGrp="1" noRot="1" noChangeAspect="1" noChangeArrowheads="1" noTextEdit="1"/>
          </p:cNvSpPr>
          <p:nvPr>
            <p:ph type="sldImg"/>
          </p:nvPr>
        </p:nvSpPr>
        <p:spPr>
          <a:xfrm>
            <a:off x="381000" y="685800"/>
            <a:ext cx="6096000" cy="3429000"/>
          </a:xfrm>
          <a:ln/>
        </p:spPr>
        <p:txBody>
          <a:bodyPr/>
          <a:lstStyle/>
          <a:p>
            <a:endParaRPr lang="en-US"/>
          </a:p>
        </p:txBody>
      </p:sp>
      <p:sp>
        <p:nvSpPr>
          <p:cNvPr id="840707" name="Rectangle 3">
            <a:extLst>
              <a:ext uri="{FF2B5EF4-FFF2-40B4-BE49-F238E27FC236}">
                <a16:creationId xmlns:a16="http://schemas.microsoft.com/office/drawing/2014/main" id="{349F2175-4AB0-4312-DBFF-DF7369A246C6}"/>
              </a:ext>
            </a:extLst>
          </p:cNvPr>
          <p:cNvSpPr>
            <a:spLocks noGrp="1" noChangeArrowheads="1"/>
          </p:cNvSpPr>
          <p:nvPr>
            <p:ph type="body" idx="1"/>
          </p:nvPr>
        </p:nvSpPr>
        <p:spPr>
          <a:xfrm>
            <a:off x="152400" y="4114800"/>
            <a:ext cx="6553200" cy="4876800"/>
          </a:xfrm>
        </p:spPr>
        <p:txBody>
          <a:bodyPr/>
          <a:lstStyle/>
          <a:p>
            <a:pPr algn="l"/>
            <a:r>
              <a:rPr lang="en-US" sz="2000" dirty="0">
                <a:solidFill>
                  <a:schemeClr val="tx1"/>
                </a:solidFill>
                <a:latin typeface="Arial Rounded MT Bold" panose="020F0704030504030204" pitchFamily="34" charset="0"/>
                <a:hlinkClick r:id="rId3"/>
              </a:rPr>
              <a:t>https://www.youtube.com/watch?v=nj7WkATQwwY</a:t>
            </a:r>
            <a:r>
              <a:rPr lang="en-US" sz="2000" dirty="0">
                <a:solidFill>
                  <a:schemeClr val="tx1"/>
                </a:solidFill>
                <a:latin typeface="Arial Rounded MT Bold" panose="020F0704030504030204" pitchFamily="34" charset="0"/>
              </a:rPr>
              <a:t> </a:t>
            </a:r>
            <a:endParaRPr lang="en-US" altLang="en-US" dirty="0"/>
          </a:p>
        </p:txBody>
      </p:sp>
      <p:cxnSp>
        <p:nvCxnSpPr>
          <p:cNvPr id="3" name="Straight Connector 2">
            <a:extLst>
              <a:ext uri="{FF2B5EF4-FFF2-40B4-BE49-F238E27FC236}">
                <a16:creationId xmlns:a16="http://schemas.microsoft.com/office/drawing/2014/main" id="{FABC0336-6F4B-54D1-3DE7-14CAFD19F251}"/>
              </a:ext>
            </a:extLst>
          </p:cNvPr>
          <p:cNvCxnSpPr/>
          <p:nvPr/>
        </p:nvCxnSpPr>
        <p:spPr>
          <a:xfrm flipH="1" flipV="1">
            <a:off x="5486400" y="-304800"/>
            <a:ext cx="152400" cy="53340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24624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657350" y="3348021"/>
            <a:ext cx="6858000" cy="1231118"/>
          </a:xfrm>
        </p:spPr>
        <p:txBody>
          <a:bodyPr wrap="none" anchor="t">
            <a:normAutofit/>
          </a:bodyPr>
          <a:lstStyle>
            <a:lvl1pPr algn="r">
              <a:defRPr sz="7200" b="0" spc="-225">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657349" y="2770782"/>
            <a:ext cx="6858000" cy="565519"/>
          </a:xfrm>
        </p:spPr>
        <p:txBody>
          <a:bodyPr anchor="b">
            <a:normAutofit/>
          </a:bodyPr>
          <a:lstStyle>
            <a:lvl1pPr marL="0" indent="0" algn="r">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B26EB06D-C9AC-4BAA-90E1-11627B68CA4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087827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275370"/>
            <a:ext cx="7886700" cy="614516"/>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29841" y="740569"/>
            <a:ext cx="7886700" cy="253480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629841" y="3889887"/>
            <a:ext cx="7885509" cy="511854"/>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428598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2650758"/>
          </a:xfrm>
        </p:spPr>
        <p:txBody>
          <a:bodyPr anchor="ctr"/>
          <a:lstStyle>
            <a:lvl1pPr>
              <a:defRPr sz="2400"/>
            </a:lvl1pPr>
          </a:lstStyle>
          <a:p>
            <a:r>
              <a:rPr lang="en-US"/>
              <a:t>Click to edit Master title style</a:t>
            </a:r>
            <a:endParaRPr lang="en-US" dirty="0"/>
          </a:p>
        </p:txBody>
      </p:sp>
      <p:sp>
        <p:nvSpPr>
          <p:cNvPr id="4" name="Text Placeholder 3"/>
          <p:cNvSpPr>
            <a:spLocks noGrp="1"/>
          </p:cNvSpPr>
          <p:nvPr>
            <p:ph type="body" sz="half" idx="2"/>
          </p:nvPr>
        </p:nvSpPr>
        <p:spPr>
          <a:xfrm>
            <a:off x="629841" y="3367049"/>
            <a:ext cx="7885509" cy="1126370"/>
          </a:xfrm>
        </p:spPr>
        <p:txBody>
          <a:bodyPr anchor="ct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6834712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084659" y="273844"/>
            <a:ext cx="6977064" cy="2244678"/>
          </a:xfrm>
        </p:spPr>
        <p:txBody>
          <a:bodyPr anchor="ctr"/>
          <a:lstStyle>
            <a:lvl1pPr>
              <a:defRPr sz="3300"/>
            </a:lvl1pPr>
          </a:lstStyle>
          <a:p>
            <a:r>
              <a:rPr lang="en-US"/>
              <a:t>Click to edit Master title style</a:t>
            </a:r>
            <a:endParaRPr lang="en-US" dirty="0"/>
          </a:p>
        </p:txBody>
      </p:sp>
      <p:sp>
        <p:nvSpPr>
          <p:cNvPr id="12" name="Text Placeholder 3"/>
          <p:cNvSpPr>
            <a:spLocks noGrp="1"/>
          </p:cNvSpPr>
          <p:nvPr>
            <p:ph type="body" sz="half" idx="13"/>
          </p:nvPr>
        </p:nvSpPr>
        <p:spPr>
          <a:xfrm>
            <a:off x="1290484" y="2524168"/>
            <a:ext cx="6564224" cy="411726"/>
          </a:xfrm>
        </p:spPr>
        <p:txBody>
          <a:bodyPr anchor="t">
            <a:normAutofit/>
          </a:bodyPr>
          <a:lstStyle>
            <a:lvl1pPr marL="0" indent="0">
              <a:buNone/>
              <a:defRPr sz="105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4" name="Text Placeholder 3"/>
          <p:cNvSpPr>
            <a:spLocks noGrp="1"/>
          </p:cNvSpPr>
          <p:nvPr>
            <p:ph type="body" sz="half" idx="2"/>
          </p:nvPr>
        </p:nvSpPr>
        <p:spPr>
          <a:xfrm>
            <a:off x="628650" y="3376297"/>
            <a:ext cx="7884318" cy="1117122"/>
          </a:xfrm>
        </p:spPr>
        <p:txBody>
          <a:bodyPr anchor="ctr">
            <a:normAutofit/>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
        <p:nvSpPr>
          <p:cNvPr id="9" name="TextBox 8"/>
          <p:cNvSpPr txBox="1"/>
          <p:nvPr/>
        </p:nvSpPr>
        <p:spPr>
          <a:xfrm>
            <a:off x="833283" y="590118"/>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6000" dirty="0">
                <a:solidFill>
                  <a:schemeClr val="tx1"/>
                </a:solidFill>
                <a:effectLst/>
              </a:rPr>
              <a:t>“</a:t>
            </a:r>
          </a:p>
        </p:txBody>
      </p:sp>
      <p:sp>
        <p:nvSpPr>
          <p:cNvPr id="10" name="TextBox 9"/>
          <p:cNvSpPr txBox="1"/>
          <p:nvPr/>
        </p:nvSpPr>
        <p:spPr>
          <a:xfrm>
            <a:off x="7828359" y="2057400"/>
            <a:ext cx="457200" cy="438582"/>
          </a:xfrm>
          <a:prstGeom prst="rect">
            <a:avLst/>
          </a:prstGeom>
        </p:spPr>
        <p:txBody>
          <a:bodyPr vert="horz" lIns="68580" tIns="34290" rIns="68580" bIns="3429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6000" dirty="0">
                <a:solidFill>
                  <a:schemeClr val="tx1"/>
                </a:solidFill>
                <a:effectLst/>
              </a:rPr>
              <a:t>”</a:t>
            </a:r>
          </a:p>
        </p:txBody>
      </p:sp>
    </p:spTree>
    <p:extLst>
      <p:ext uri="{BB962C8B-B14F-4D97-AF65-F5344CB8AC3E}">
        <p14:creationId xmlns:p14="http://schemas.microsoft.com/office/powerpoint/2010/main" val="17600458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29841" y="1745226"/>
            <a:ext cx="7886700" cy="1883876"/>
          </a:xfrm>
        </p:spPr>
        <p:txBody>
          <a:bodyPr anchor="b">
            <a:normAutofit/>
          </a:bodyPr>
          <a:lstStyle>
            <a:lvl1pPr>
              <a:defRPr sz="4050"/>
            </a:lvl1pPr>
          </a:lstStyle>
          <a:p>
            <a:r>
              <a:rPr lang="en-US"/>
              <a:t>Click to edit Master title style</a:t>
            </a:r>
            <a:endParaRPr lang="en-US" dirty="0"/>
          </a:p>
        </p:txBody>
      </p:sp>
      <p:sp>
        <p:nvSpPr>
          <p:cNvPr id="4" name="Text Placeholder 3"/>
          <p:cNvSpPr>
            <a:spLocks noGrp="1"/>
          </p:cNvSpPr>
          <p:nvPr>
            <p:ph type="body" sz="half" idx="2"/>
          </p:nvPr>
        </p:nvSpPr>
        <p:spPr>
          <a:xfrm>
            <a:off x="629841" y="3637936"/>
            <a:ext cx="7885509" cy="855483"/>
          </a:xfrm>
        </p:spPr>
        <p:txBody>
          <a:bodyPr anchor="t"/>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74442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7" name="Text Placeholder 2"/>
          <p:cNvSpPr>
            <a:spLocks noGrp="1"/>
          </p:cNvSpPr>
          <p:nvPr>
            <p:ph type="body" idx="1"/>
          </p:nvPr>
        </p:nvSpPr>
        <p:spPr>
          <a:xfrm>
            <a:off x="1002961" y="1414462"/>
            <a:ext cx="2210150" cy="432197"/>
          </a:xfrm>
        </p:spPr>
        <p:txBody>
          <a:bodyPr anchor="b">
            <a:noAutofit/>
          </a:bodyPr>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8" name="Text Placeholder 3"/>
          <p:cNvSpPr>
            <a:spLocks noGrp="1"/>
          </p:cNvSpPr>
          <p:nvPr>
            <p:ph type="body" sz="half" idx="15"/>
          </p:nvPr>
        </p:nvSpPr>
        <p:spPr>
          <a:xfrm>
            <a:off x="1017598" y="1928812"/>
            <a:ext cx="2195513"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9" name="Text Placeholder 4"/>
          <p:cNvSpPr>
            <a:spLocks noGrp="1"/>
          </p:cNvSpPr>
          <p:nvPr>
            <p:ph type="body" sz="quarter" idx="3"/>
          </p:nvPr>
        </p:nvSpPr>
        <p:spPr>
          <a:xfrm>
            <a:off x="3440996" y="1414462"/>
            <a:ext cx="2202181" cy="432197"/>
          </a:xfrm>
        </p:spPr>
        <p:txBody>
          <a:bodyPr vert="horz" lIns="91440" tIns="45720" rIns="91440" bIns="45720" rtlCol="0" anchor="b">
            <a:no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0" name="Text Placeholder 3"/>
          <p:cNvSpPr>
            <a:spLocks noGrp="1"/>
          </p:cNvSpPr>
          <p:nvPr>
            <p:ph type="body" sz="half" idx="16"/>
          </p:nvPr>
        </p:nvSpPr>
        <p:spPr>
          <a:xfrm>
            <a:off x="3433081" y="1928812"/>
            <a:ext cx="2210096"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ext Placeholder 4"/>
          <p:cNvSpPr>
            <a:spLocks noGrp="1"/>
          </p:cNvSpPr>
          <p:nvPr>
            <p:ph type="body" sz="quarter" idx="13"/>
          </p:nvPr>
        </p:nvSpPr>
        <p:spPr>
          <a:xfrm>
            <a:off x="5871777" y="1414462"/>
            <a:ext cx="2199085" cy="432197"/>
          </a:xfrm>
        </p:spPr>
        <p:txBody>
          <a:bodyPr vert="horz" lIns="91440" tIns="45720" rIns="91440" bIns="45720" rtlCol="0" anchor="b">
            <a:noAutofit/>
          </a:bodyPr>
          <a:lstStyle>
            <a:lvl1pPr>
              <a:buNone/>
              <a:defRPr lang="en-US" sz="18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12" name="Text Placeholder 3"/>
          <p:cNvSpPr>
            <a:spLocks noGrp="1"/>
          </p:cNvSpPr>
          <p:nvPr>
            <p:ph type="body" sz="half" idx="17"/>
          </p:nvPr>
        </p:nvSpPr>
        <p:spPr>
          <a:xfrm>
            <a:off x="5871777" y="1928812"/>
            <a:ext cx="2199085" cy="2692004"/>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0336455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628650" y="273844"/>
            <a:ext cx="7886700" cy="994172"/>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99064" y="3223127"/>
            <a:ext cx="2205038"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0" name="Picture Placeholder 2"/>
          <p:cNvSpPr>
            <a:spLocks noGrp="1" noChangeAspect="1"/>
          </p:cNvSpPr>
          <p:nvPr>
            <p:ph type="pic" idx="15"/>
          </p:nvPr>
        </p:nvSpPr>
        <p:spPr>
          <a:xfrm>
            <a:off x="999064" y="1692266"/>
            <a:ext cx="2205038"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1" name="Text Placeholder 3"/>
          <p:cNvSpPr>
            <a:spLocks noGrp="1"/>
          </p:cNvSpPr>
          <p:nvPr>
            <p:ph type="body" sz="half" idx="18"/>
          </p:nvPr>
        </p:nvSpPr>
        <p:spPr>
          <a:xfrm>
            <a:off x="999064" y="3655324"/>
            <a:ext cx="220503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2" name="Text Placeholder 4"/>
          <p:cNvSpPr>
            <a:spLocks noGrp="1"/>
          </p:cNvSpPr>
          <p:nvPr>
            <p:ph type="body" sz="quarter" idx="3"/>
          </p:nvPr>
        </p:nvSpPr>
        <p:spPr>
          <a:xfrm>
            <a:off x="3426748" y="3223127"/>
            <a:ext cx="2197894"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3" name="Picture Placeholder 2"/>
          <p:cNvSpPr>
            <a:spLocks noGrp="1" noChangeAspect="1"/>
          </p:cNvSpPr>
          <p:nvPr>
            <p:ph type="pic" idx="21"/>
          </p:nvPr>
        </p:nvSpPr>
        <p:spPr>
          <a:xfrm>
            <a:off x="3426747" y="1692266"/>
            <a:ext cx="2197894"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4" name="Text Placeholder 3"/>
          <p:cNvSpPr>
            <a:spLocks noGrp="1"/>
          </p:cNvSpPr>
          <p:nvPr>
            <p:ph type="body" sz="half" idx="19"/>
          </p:nvPr>
        </p:nvSpPr>
        <p:spPr>
          <a:xfrm>
            <a:off x="3425733" y="3655323"/>
            <a:ext cx="2200805"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5" name="Text Placeholder 4"/>
          <p:cNvSpPr>
            <a:spLocks noGrp="1"/>
          </p:cNvSpPr>
          <p:nvPr>
            <p:ph type="body" sz="quarter" idx="13"/>
          </p:nvPr>
        </p:nvSpPr>
        <p:spPr>
          <a:xfrm>
            <a:off x="5853242" y="3223127"/>
            <a:ext cx="2199085" cy="432197"/>
          </a:xfrm>
        </p:spPr>
        <p:txBody>
          <a:bodyPr anchor="b">
            <a:noAutofit/>
          </a:bodyPr>
          <a:lstStyle>
            <a:lvl1pPr marL="0" indent="0">
              <a:buNone/>
              <a:defRPr sz="18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6" name="Picture Placeholder 2"/>
          <p:cNvSpPr>
            <a:spLocks noGrp="1" noChangeAspect="1"/>
          </p:cNvSpPr>
          <p:nvPr>
            <p:ph type="pic" idx="22"/>
          </p:nvPr>
        </p:nvSpPr>
        <p:spPr>
          <a:xfrm>
            <a:off x="5853241" y="1692266"/>
            <a:ext cx="2199085" cy="1143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200"/>
            </a:lvl1pPr>
            <a:lvl2pPr marL="342900" indent="0">
              <a:buNone/>
              <a:defRPr sz="1200"/>
            </a:lvl2pPr>
            <a:lvl3pPr marL="685800" indent="0">
              <a:buNone/>
              <a:defRPr sz="120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r>
              <a:rPr lang="en-US"/>
              <a:t>Click icon to add picture</a:t>
            </a:r>
            <a:endParaRPr lang="en-US" dirty="0"/>
          </a:p>
        </p:txBody>
      </p:sp>
      <p:sp>
        <p:nvSpPr>
          <p:cNvPr id="27" name="Text Placeholder 3"/>
          <p:cNvSpPr>
            <a:spLocks noGrp="1"/>
          </p:cNvSpPr>
          <p:nvPr>
            <p:ph type="body" sz="half" idx="20"/>
          </p:nvPr>
        </p:nvSpPr>
        <p:spPr>
          <a:xfrm>
            <a:off x="5853148" y="3655322"/>
            <a:ext cx="2201998" cy="494392"/>
          </a:xfrm>
        </p:spPr>
        <p:txBody>
          <a:bodyPr anchor="t">
            <a:normAutofit/>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76236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6836C97D-7EB4-4470-B36A-8CE1DF35336C}"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53464095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02A1C997-1C84-4E42-B804-9E6F0693A647}"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044127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6D70B0-84DF-922B-A7CB-5F97FC681A16}"/>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BFD76035-CCDF-83EA-E3EE-37A9A87D5AFF}"/>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A970C28-3DC0-7D5B-BF92-4A1AD885F49E}"/>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953FB095-676C-E65B-FB94-191BD5EFA36C}"/>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9D0B61C0-50C3-A2DB-3B0F-D6AECC97005A}"/>
              </a:ext>
            </a:extLst>
          </p:cNvPr>
          <p:cNvSpPr>
            <a:spLocks noGrp="1"/>
          </p:cNvSpPr>
          <p:nvPr>
            <p:ph type="sldNum" sz="quarter" idx="12"/>
          </p:nvPr>
        </p:nvSpPr>
        <p:spPr/>
        <p:txBody>
          <a:bodyPr/>
          <a:lstStyle>
            <a:lvl1pPr>
              <a:defRPr/>
            </a:lvl1pPr>
          </a:lstStyle>
          <a:p>
            <a:fld id="{87383986-2377-4A25-8278-5099FCB13044}" type="slidenum">
              <a:rPr lang="en-US" altLang="en-US"/>
              <a:pPr/>
              <a:t>‹#›</a:t>
            </a:fld>
            <a:endParaRPr lang="en-US" altLang="en-US"/>
          </a:p>
        </p:txBody>
      </p:sp>
    </p:spTree>
    <p:extLst>
      <p:ext uri="{BB962C8B-B14F-4D97-AF65-F5344CB8AC3E}">
        <p14:creationId xmlns:p14="http://schemas.microsoft.com/office/powerpoint/2010/main" val="42865594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89D4D4-36DE-C41E-3625-A29C4C05240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FE4CB7-EB85-3B74-B086-8DBBDCF6967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C560502-8125-7CED-5922-ECEC14C333F5}"/>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03DC6204-E445-44B6-638C-6DA0C4BBAC4D}"/>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E026EC83-CDD8-5E46-6D88-4F4DCCF449B0}"/>
              </a:ext>
            </a:extLst>
          </p:cNvPr>
          <p:cNvSpPr>
            <a:spLocks noGrp="1"/>
          </p:cNvSpPr>
          <p:nvPr>
            <p:ph type="sldNum" sz="quarter" idx="12"/>
          </p:nvPr>
        </p:nvSpPr>
        <p:spPr/>
        <p:txBody>
          <a:bodyPr/>
          <a:lstStyle>
            <a:lvl1pPr>
              <a:defRPr/>
            </a:lvl1pPr>
          </a:lstStyle>
          <a:p>
            <a:fld id="{21753222-1F44-4F98-8D98-5A8B8AC8E6AC}" type="slidenum">
              <a:rPr lang="en-US" altLang="en-US"/>
              <a:pPr/>
              <a:t>‹#›</a:t>
            </a:fld>
            <a:endParaRPr lang="en-US" altLang="en-US"/>
          </a:p>
        </p:txBody>
      </p:sp>
    </p:spTree>
    <p:extLst>
      <p:ext uri="{BB962C8B-B14F-4D97-AF65-F5344CB8AC3E}">
        <p14:creationId xmlns:p14="http://schemas.microsoft.com/office/powerpoint/2010/main" val="40758939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562809BE-4F75-4AE8-85BB-D151C4B7CC4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41646180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F3268-088C-7BB7-241D-E27EEEB72969}"/>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BF66BA1D-767A-CC9A-5CCD-1D1E267F0F10}"/>
              </a:ext>
            </a:extLst>
          </p:cNvPr>
          <p:cNvSpPr>
            <a:spLocks noGrp="1"/>
          </p:cNvSpPr>
          <p:nvPr>
            <p:ph type="body" idx="1"/>
          </p:nvPr>
        </p:nvSpPr>
        <p:spPr>
          <a:xfrm>
            <a:off x="623888" y="3442098"/>
            <a:ext cx="7886700" cy="1125140"/>
          </a:xfrm>
        </p:spPr>
        <p:txBody>
          <a:bodyPr/>
          <a:lstStyle>
            <a:lvl1pPr marL="0" indent="0">
              <a:buNone/>
              <a:defRPr sz="1800"/>
            </a:lvl1pPr>
            <a:lvl2pPr marL="342900" indent="0">
              <a:buNone/>
              <a:defRPr sz="1500"/>
            </a:lvl2pPr>
            <a:lvl3pPr marL="685800" indent="0">
              <a:buNone/>
              <a:defRPr sz="1350"/>
            </a:lvl3pPr>
            <a:lvl4pPr marL="1028700" indent="0">
              <a:buNone/>
              <a:defRPr sz="1200"/>
            </a:lvl4pPr>
            <a:lvl5pPr marL="1371600" indent="0">
              <a:buNone/>
              <a:defRPr sz="1200"/>
            </a:lvl5pPr>
            <a:lvl6pPr marL="1714500" indent="0">
              <a:buNone/>
              <a:defRPr sz="1200"/>
            </a:lvl6pPr>
            <a:lvl7pPr marL="2057400" indent="0">
              <a:buNone/>
              <a:defRPr sz="1200"/>
            </a:lvl7pPr>
            <a:lvl8pPr marL="2400300" indent="0">
              <a:buNone/>
              <a:defRPr sz="1200"/>
            </a:lvl8pPr>
            <a:lvl9pPr marL="2743200" indent="0">
              <a:buNone/>
              <a:defRPr sz="1200"/>
            </a:lvl9pPr>
          </a:lstStyle>
          <a:p>
            <a:pPr lvl="0"/>
            <a:r>
              <a:rPr lang="en-US"/>
              <a:t>Click to edit Master text styles</a:t>
            </a:r>
          </a:p>
        </p:txBody>
      </p:sp>
      <p:sp>
        <p:nvSpPr>
          <p:cNvPr id="4" name="Date Placeholder 3">
            <a:extLst>
              <a:ext uri="{FF2B5EF4-FFF2-40B4-BE49-F238E27FC236}">
                <a16:creationId xmlns:a16="http://schemas.microsoft.com/office/drawing/2014/main" id="{AC18E780-229D-F3FF-BBCE-B517C4444631}"/>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2720261E-35AA-749F-27BA-7A568A1020B0}"/>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F3E85B5-72B9-DFCD-5ADC-C44D1785C336}"/>
              </a:ext>
            </a:extLst>
          </p:cNvPr>
          <p:cNvSpPr>
            <a:spLocks noGrp="1"/>
          </p:cNvSpPr>
          <p:nvPr>
            <p:ph type="sldNum" sz="quarter" idx="12"/>
          </p:nvPr>
        </p:nvSpPr>
        <p:spPr/>
        <p:txBody>
          <a:bodyPr/>
          <a:lstStyle>
            <a:lvl1pPr>
              <a:defRPr/>
            </a:lvl1pPr>
          </a:lstStyle>
          <a:p>
            <a:fld id="{621794F3-0A7D-419F-965A-5388324A4621}" type="slidenum">
              <a:rPr lang="en-US" altLang="en-US"/>
              <a:pPr/>
              <a:t>‹#›</a:t>
            </a:fld>
            <a:endParaRPr lang="en-US" altLang="en-US"/>
          </a:p>
        </p:txBody>
      </p:sp>
    </p:spTree>
    <p:extLst>
      <p:ext uri="{BB962C8B-B14F-4D97-AF65-F5344CB8AC3E}">
        <p14:creationId xmlns:p14="http://schemas.microsoft.com/office/powerpoint/2010/main" val="42302052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6AAA2D-9F22-7720-CDE0-CE70162DE3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3EBB43A-5710-3529-6B6A-DC77FF65DF4F}"/>
              </a:ext>
            </a:extLst>
          </p:cNvPr>
          <p:cNvSpPr>
            <a:spLocks noGrp="1"/>
          </p:cNvSpPr>
          <p:nvPr>
            <p:ph sz="half" idx="1"/>
          </p:nvPr>
        </p:nvSpPr>
        <p:spPr>
          <a:xfrm>
            <a:off x="457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FEE061-483A-001E-7F04-1390317EFE14}"/>
              </a:ext>
            </a:extLst>
          </p:cNvPr>
          <p:cNvSpPr>
            <a:spLocks noGrp="1"/>
          </p:cNvSpPr>
          <p:nvPr>
            <p:ph sz="half" idx="2"/>
          </p:nvPr>
        </p:nvSpPr>
        <p:spPr>
          <a:xfrm>
            <a:off x="4648200" y="1200151"/>
            <a:ext cx="4038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62EA779-E217-4637-FAE4-B95B8C141154}"/>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204FF81B-5C1F-0F6E-FAB0-FB8565D3E0C5}"/>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699B02E0-0E29-444E-DBE3-38F9E60EDA61}"/>
              </a:ext>
            </a:extLst>
          </p:cNvPr>
          <p:cNvSpPr>
            <a:spLocks noGrp="1"/>
          </p:cNvSpPr>
          <p:nvPr>
            <p:ph type="sldNum" sz="quarter" idx="12"/>
          </p:nvPr>
        </p:nvSpPr>
        <p:spPr/>
        <p:txBody>
          <a:bodyPr/>
          <a:lstStyle>
            <a:lvl1pPr>
              <a:defRPr/>
            </a:lvl1pPr>
          </a:lstStyle>
          <a:p>
            <a:fld id="{A83FDD87-D378-4F4F-A40A-73E5776B804A}" type="slidenum">
              <a:rPr lang="en-US" altLang="en-US"/>
              <a:pPr/>
              <a:t>‹#›</a:t>
            </a:fld>
            <a:endParaRPr lang="en-US" altLang="en-US"/>
          </a:p>
        </p:txBody>
      </p:sp>
    </p:spTree>
    <p:extLst>
      <p:ext uri="{BB962C8B-B14F-4D97-AF65-F5344CB8AC3E}">
        <p14:creationId xmlns:p14="http://schemas.microsoft.com/office/powerpoint/2010/main" val="288702249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F71EF-05F9-FD45-FF04-840939279367}"/>
              </a:ext>
            </a:extLst>
          </p:cNvPr>
          <p:cNvSpPr>
            <a:spLocks noGrp="1"/>
          </p:cNvSpPr>
          <p:nvPr>
            <p:ph type="title"/>
          </p:nvPr>
        </p:nvSpPr>
        <p:spPr>
          <a:xfrm>
            <a:off x="630238"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58653DDA-C4DF-713F-A727-E786F60B559F}"/>
              </a:ext>
            </a:extLst>
          </p:cNvPr>
          <p:cNvSpPr>
            <a:spLocks noGrp="1"/>
          </p:cNvSpPr>
          <p:nvPr>
            <p:ph type="body" idx="1"/>
          </p:nvPr>
        </p:nvSpPr>
        <p:spPr>
          <a:xfrm>
            <a:off x="630239" y="1260872"/>
            <a:ext cx="3868737"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1E4B0404-0BDA-3D99-2145-589736C8D98E}"/>
              </a:ext>
            </a:extLst>
          </p:cNvPr>
          <p:cNvSpPr>
            <a:spLocks noGrp="1"/>
          </p:cNvSpPr>
          <p:nvPr>
            <p:ph sz="half" idx="2"/>
          </p:nvPr>
        </p:nvSpPr>
        <p:spPr>
          <a:xfrm>
            <a:off x="630239" y="1878806"/>
            <a:ext cx="3868737"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5B496F-F2DB-3495-A6E4-F483B5DFD1DC}"/>
              </a:ext>
            </a:extLst>
          </p:cNvPr>
          <p:cNvSpPr>
            <a:spLocks noGrp="1"/>
          </p:cNvSpPr>
          <p:nvPr>
            <p:ph type="body" sz="quarter" idx="3"/>
          </p:nvPr>
        </p:nvSpPr>
        <p:spPr>
          <a:xfrm>
            <a:off x="4629150" y="1260872"/>
            <a:ext cx="3887788"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282DA18D-5D34-C23E-3A5C-AB9F96456813}"/>
              </a:ext>
            </a:extLst>
          </p:cNvPr>
          <p:cNvSpPr>
            <a:spLocks noGrp="1"/>
          </p:cNvSpPr>
          <p:nvPr>
            <p:ph sz="quarter" idx="4"/>
          </p:nvPr>
        </p:nvSpPr>
        <p:spPr>
          <a:xfrm>
            <a:off x="4629150" y="1878806"/>
            <a:ext cx="3887788"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E8CB94A-11BA-D4BD-5B98-8BAF008541C6}"/>
              </a:ext>
            </a:extLst>
          </p:cNvPr>
          <p:cNvSpPr>
            <a:spLocks noGrp="1"/>
          </p:cNvSpPr>
          <p:nvPr>
            <p:ph type="dt" sz="half" idx="10"/>
          </p:nvPr>
        </p:nvSpPr>
        <p:spPr/>
        <p:txBody>
          <a:bodyPr/>
          <a:lstStyle>
            <a:lvl1pPr>
              <a:defRPr/>
            </a:lvl1pPr>
          </a:lstStyle>
          <a:p>
            <a:endParaRPr lang="en-US" altLang="en-US"/>
          </a:p>
        </p:txBody>
      </p:sp>
      <p:sp>
        <p:nvSpPr>
          <p:cNvPr id="8" name="Footer Placeholder 7">
            <a:extLst>
              <a:ext uri="{FF2B5EF4-FFF2-40B4-BE49-F238E27FC236}">
                <a16:creationId xmlns:a16="http://schemas.microsoft.com/office/drawing/2014/main" id="{5BB123F2-C1BB-305C-7FE4-032DA6B92DC8}"/>
              </a:ext>
            </a:extLst>
          </p:cNvPr>
          <p:cNvSpPr>
            <a:spLocks noGrp="1"/>
          </p:cNvSpPr>
          <p:nvPr>
            <p:ph type="ftr" sz="quarter" idx="11"/>
          </p:nvPr>
        </p:nvSpPr>
        <p:spPr/>
        <p:txBody>
          <a:bodyPr/>
          <a:lstStyle>
            <a:lvl1pPr>
              <a:defRPr/>
            </a:lvl1pPr>
          </a:lstStyle>
          <a:p>
            <a:endParaRPr lang="en-US" altLang="en-US"/>
          </a:p>
        </p:txBody>
      </p:sp>
      <p:sp>
        <p:nvSpPr>
          <p:cNvPr id="9" name="Slide Number Placeholder 8">
            <a:extLst>
              <a:ext uri="{FF2B5EF4-FFF2-40B4-BE49-F238E27FC236}">
                <a16:creationId xmlns:a16="http://schemas.microsoft.com/office/drawing/2014/main" id="{FED12FE4-F016-FF46-73A9-2FF894A738D7}"/>
              </a:ext>
            </a:extLst>
          </p:cNvPr>
          <p:cNvSpPr>
            <a:spLocks noGrp="1"/>
          </p:cNvSpPr>
          <p:nvPr>
            <p:ph type="sldNum" sz="quarter" idx="12"/>
          </p:nvPr>
        </p:nvSpPr>
        <p:spPr/>
        <p:txBody>
          <a:bodyPr/>
          <a:lstStyle>
            <a:lvl1pPr>
              <a:defRPr/>
            </a:lvl1pPr>
          </a:lstStyle>
          <a:p>
            <a:fld id="{567233B2-7889-4062-A265-A76D858709A6}" type="slidenum">
              <a:rPr lang="en-US" altLang="en-US"/>
              <a:pPr/>
              <a:t>‹#›</a:t>
            </a:fld>
            <a:endParaRPr lang="en-US" altLang="en-US"/>
          </a:p>
        </p:txBody>
      </p:sp>
    </p:spTree>
    <p:extLst>
      <p:ext uri="{BB962C8B-B14F-4D97-AF65-F5344CB8AC3E}">
        <p14:creationId xmlns:p14="http://schemas.microsoft.com/office/powerpoint/2010/main" val="357239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5851BA-EABE-F24D-AA37-EDBF37E9A9E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DC44D9-1ADD-EFBC-6C81-CE0E671845DC}"/>
              </a:ext>
            </a:extLst>
          </p:cNvPr>
          <p:cNvSpPr>
            <a:spLocks noGrp="1"/>
          </p:cNvSpPr>
          <p:nvPr>
            <p:ph type="dt" sz="half" idx="10"/>
          </p:nvPr>
        </p:nvSpPr>
        <p:spPr/>
        <p:txBody>
          <a:bodyPr/>
          <a:lstStyle>
            <a:lvl1pPr>
              <a:defRPr/>
            </a:lvl1pPr>
          </a:lstStyle>
          <a:p>
            <a:endParaRPr lang="en-US" altLang="en-US"/>
          </a:p>
        </p:txBody>
      </p:sp>
      <p:sp>
        <p:nvSpPr>
          <p:cNvPr id="4" name="Footer Placeholder 3">
            <a:extLst>
              <a:ext uri="{FF2B5EF4-FFF2-40B4-BE49-F238E27FC236}">
                <a16:creationId xmlns:a16="http://schemas.microsoft.com/office/drawing/2014/main" id="{AC0238B1-FB2F-4251-E37C-0C0934DF82FD}"/>
              </a:ext>
            </a:extLst>
          </p:cNvPr>
          <p:cNvSpPr>
            <a:spLocks noGrp="1"/>
          </p:cNvSpPr>
          <p:nvPr>
            <p:ph type="ftr" sz="quarter" idx="11"/>
          </p:nvPr>
        </p:nvSpPr>
        <p:spPr/>
        <p:txBody>
          <a:bodyPr/>
          <a:lstStyle>
            <a:lvl1pPr>
              <a:defRPr/>
            </a:lvl1pPr>
          </a:lstStyle>
          <a:p>
            <a:endParaRPr lang="en-US" altLang="en-US"/>
          </a:p>
        </p:txBody>
      </p:sp>
      <p:sp>
        <p:nvSpPr>
          <p:cNvPr id="5" name="Slide Number Placeholder 4">
            <a:extLst>
              <a:ext uri="{FF2B5EF4-FFF2-40B4-BE49-F238E27FC236}">
                <a16:creationId xmlns:a16="http://schemas.microsoft.com/office/drawing/2014/main" id="{06AF4C3C-0AFB-6B81-950E-F64FD982147D}"/>
              </a:ext>
            </a:extLst>
          </p:cNvPr>
          <p:cNvSpPr>
            <a:spLocks noGrp="1"/>
          </p:cNvSpPr>
          <p:nvPr>
            <p:ph type="sldNum" sz="quarter" idx="12"/>
          </p:nvPr>
        </p:nvSpPr>
        <p:spPr/>
        <p:txBody>
          <a:bodyPr/>
          <a:lstStyle>
            <a:lvl1pPr>
              <a:defRPr/>
            </a:lvl1pPr>
          </a:lstStyle>
          <a:p>
            <a:fld id="{459D1CF0-3EB8-44C2-A4B8-E672B55C4086}" type="slidenum">
              <a:rPr lang="en-US" altLang="en-US"/>
              <a:pPr/>
              <a:t>‹#›</a:t>
            </a:fld>
            <a:endParaRPr lang="en-US" altLang="en-US"/>
          </a:p>
        </p:txBody>
      </p:sp>
    </p:spTree>
    <p:extLst>
      <p:ext uri="{BB962C8B-B14F-4D97-AF65-F5344CB8AC3E}">
        <p14:creationId xmlns:p14="http://schemas.microsoft.com/office/powerpoint/2010/main" val="100731984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1B5196-D8CD-426E-A321-1B33B72DC8E1}"/>
              </a:ext>
            </a:extLst>
          </p:cNvPr>
          <p:cNvSpPr>
            <a:spLocks noGrp="1"/>
          </p:cNvSpPr>
          <p:nvPr>
            <p:ph type="dt" sz="half" idx="10"/>
          </p:nvPr>
        </p:nvSpPr>
        <p:spPr/>
        <p:txBody>
          <a:bodyPr/>
          <a:lstStyle>
            <a:lvl1pPr>
              <a:defRPr/>
            </a:lvl1pPr>
          </a:lstStyle>
          <a:p>
            <a:endParaRPr lang="en-US" altLang="en-US"/>
          </a:p>
        </p:txBody>
      </p:sp>
      <p:sp>
        <p:nvSpPr>
          <p:cNvPr id="3" name="Footer Placeholder 2">
            <a:extLst>
              <a:ext uri="{FF2B5EF4-FFF2-40B4-BE49-F238E27FC236}">
                <a16:creationId xmlns:a16="http://schemas.microsoft.com/office/drawing/2014/main" id="{7600B83C-0283-923C-E781-7A4D0D5AD337}"/>
              </a:ext>
            </a:extLst>
          </p:cNvPr>
          <p:cNvSpPr>
            <a:spLocks noGrp="1"/>
          </p:cNvSpPr>
          <p:nvPr>
            <p:ph type="ftr" sz="quarter" idx="11"/>
          </p:nvPr>
        </p:nvSpPr>
        <p:spPr/>
        <p:txBody>
          <a:bodyPr/>
          <a:lstStyle>
            <a:lvl1pPr>
              <a:defRPr/>
            </a:lvl1pPr>
          </a:lstStyle>
          <a:p>
            <a:endParaRPr lang="en-US" altLang="en-US"/>
          </a:p>
        </p:txBody>
      </p:sp>
      <p:sp>
        <p:nvSpPr>
          <p:cNvPr id="4" name="Slide Number Placeholder 3">
            <a:extLst>
              <a:ext uri="{FF2B5EF4-FFF2-40B4-BE49-F238E27FC236}">
                <a16:creationId xmlns:a16="http://schemas.microsoft.com/office/drawing/2014/main" id="{773F94D9-720B-EAFB-569A-A345BB838BC4}"/>
              </a:ext>
            </a:extLst>
          </p:cNvPr>
          <p:cNvSpPr>
            <a:spLocks noGrp="1"/>
          </p:cNvSpPr>
          <p:nvPr>
            <p:ph type="sldNum" sz="quarter" idx="12"/>
          </p:nvPr>
        </p:nvSpPr>
        <p:spPr/>
        <p:txBody>
          <a:bodyPr/>
          <a:lstStyle>
            <a:lvl1pPr>
              <a:defRPr/>
            </a:lvl1pPr>
          </a:lstStyle>
          <a:p>
            <a:fld id="{D45CED54-5F89-42C5-AE6D-2CEE0A6EE4FB}" type="slidenum">
              <a:rPr lang="en-US" altLang="en-US"/>
              <a:pPr/>
              <a:t>‹#›</a:t>
            </a:fld>
            <a:endParaRPr lang="en-US" altLang="en-US"/>
          </a:p>
        </p:txBody>
      </p:sp>
    </p:spTree>
    <p:extLst>
      <p:ext uri="{BB962C8B-B14F-4D97-AF65-F5344CB8AC3E}">
        <p14:creationId xmlns:p14="http://schemas.microsoft.com/office/powerpoint/2010/main" val="37168014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96746-D16F-2A51-9359-E89A81D3C1E9}"/>
              </a:ext>
            </a:extLst>
          </p:cNvPr>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0411466A-2844-7EC8-084B-1AFC76C147CF}"/>
              </a:ext>
            </a:extLst>
          </p:cNvPr>
          <p:cNvSpPr>
            <a:spLocks noGrp="1"/>
          </p:cNvSpPr>
          <p:nvPr>
            <p:ph idx="1"/>
          </p:nvPr>
        </p:nvSpPr>
        <p:spPr>
          <a:xfrm>
            <a:off x="3887788"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6822D28-EEC6-55C8-EEF3-CE9AF671A59C}"/>
              </a:ext>
            </a:extLst>
          </p:cNvPr>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DDE7BF56-19C1-FA7C-4E7B-155E5CB84A4C}"/>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9114435C-6997-90E5-5BB1-0F02A3D7AC59}"/>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6AC59414-B107-375C-7656-4B70D09FFE1F}"/>
              </a:ext>
            </a:extLst>
          </p:cNvPr>
          <p:cNvSpPr>
            <a:spLocks noGrp="1"/>
          </p:cNvSpPr>
          <p:nvPr>
            <p:ph type="sldNum" sz="quarter" idx="12"/>
          </p:nvPr>
        </p:nvSpPr>
        <p:spPr/>
        <p:txBody>
          <a:bodyPr/>
          <a:lstStyle>
            <a:lvl1pPr>
              <a:defRPr/>
            </a:lvl1pPr>
          </a:lstStyle>
          <a:p>
            <a:fld id="{988BDAE1-DED9-424F-B211-D984383C1217}" type="slidenum">
              <a:rPr lang="en-US" altLang="en-US"/>
              <a:pPr/>
              <a:t>‹#›</a:t>
            </a:fld>
            <a:endParaRPr lang="en-US" altLang="en-US"/>
          </a:p>
        </p:txBody>
      </p:sp>
    </p:spTree>
    <p:extLst>
      <p:ext uri="{BB962C8B-B14F-4D97-AF65-F5344CB8AC3E}">
        <p14:creationId xmlns:p14="http://schemas.microsoft.com/office/powerpoint/2010/main" val="35145389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936D2-2C06-BD35-545D-74F9ACF70EFB}"/>
              </a:ext>
            </a:extLst>
          </p:cNvPr>
          <p:cNvSpPr>
            <a:spLocks noGrp="1"/>
          </p:cNvSpPr>
          <p:nvPr>
            <p:ph type="title"/>
          </p:nvPr>
        </p:nvSpPr>
        <p:spPr>
          <a:xfrm>
            <a:off x="630239" y="342900"/>
            <a:ext cx="2949575"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CA343D55-EFE7-621A-C531-7544BAD7D991}"/>
              </a:ext>
            </a:extLst>
          </p:cNvPr>
          <p:cNvSpPr>
            <a:spLocks noGrp="1"/>
          </p:cNvSpPr>
          <p:nvPr>
            <p:ph type="pic" idx="1"/>
          </p:nvPr>
        </p:nvSpPr>
        <p:spPr>
          <a:xfrm>
            <a:off x="3887788"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D670B4C8-BC2B-FFE7-CE70-FD80EA959607}"/>
              </a:ext>
            </a:extLst>
          </p:cNvPr>
          <p:cNvSpPr>
            <a:spLocks noGrp="1"/>
          </p:cNvSpPr>
          <p:nvPr>
            <p:ph type="body" sz="half" idx="2"/>
          </p:nvPr>
        </p:nvSpPr>
        <p:spPr>
          <a:xfrm>
            <a:off x="630239" y="1543050"/>
            <a:ext cx="2949575"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D1AF20E-8A12-44C7-2488-3A2E3296C6C0}"/>
              </a:ext>
            </a:extLst>
          </p:cNvPr>
          <p:cNvSpPr>
            <a:spLocks noGrp="1"/>
          </p:cNvSpPr>
          <p:nvPr>
            <p:ph type="dt" sz="half" idx="10"/>
          </p:nvPr>
        </p:nvSpPr>
        <p:spPr/>
        <p:txBody>
          <a:bodyPr/>
          <a:lstStyle>
            <a:lvl1pPr>
              <a:defRPr/>
            </a:lvl1pPr>
          </a:lstStyle>
          <a:p>
            <a:endParaRPr lang="en-US" altLang="en-US"/>
          </a:p>
        </p:txBody>
      </p:sp>
      <p:sp>
        <p:nvSpPr>
          <p:cNvPr id="6" name="Footer Placeholder 5">
            <a:extLst>
              <a:ext uri="{FF2B5EF4-FFF2-40B4-BE49-F238E27FC236}">
                <a16:creationId xmlns:a16="http://schemas.microsoft.com/office/drawing/2014/main" id="{119703C1-276B-EA76-7768-371C83C7768E}"/>
              </a:ext>
            </a:extLst>
          </p:cNvPr>
          <p:cNvSpPr>
            <a:spLocks noGrp="1"/>
          </p:cNvSpPr>
          <p:nvPr>
            <p:ph type="ftr" sz="quarter" idx="11"/>
          </p:nvPr>
        </p:nvSpPr>
        <p:spPr/>
        <p:txBody>
          <a:bodyPr/>
          <a:lstStyle>
            <a:lvl1pPr>
              <a:defRPr/>
            </a:lvl1pPr>
          </a:lstStyle>
          <a:p>
            <a:endParaRPr lang="en-US" altLang="en-US"/>
          </a:p>
        </p:txBody>
      </p:sp>
      <p:sp>
        <p:nvSpPr>
          <p:cNvPr id="7" name="Slide Number Placeholder 6">
            <a:extLst>
              <a:ext uri="{FF2B5EF4-FFF2-40B4-BE49-F238E27FC236}">
                <a16:creationId xmlns:a16="http://schemas.microsoft.com/office/drawing/2014/main" id="{717ADDCD-BEB0-20C2-6BEC-3616AF89FAD2}"/>
              </a:ext>
            </a:extLst>
          </p:cNvPr>
          <p:cNvSpPr>
            <a:spLocks noGrp="1"/>
          </p:cNvSpPr>
          <p:nvPr>
            <p:ph type="sldNum" sz="quarter" idx="12"/>
          </p:nvPr>
        </p:nvSpPr>
        <p:spPr/>
        <p:txBody>
          <a:bodyPr/>
          <a:lstStyle>
            <a:lvl1pPr>
              <a:defRPr/>
            </a:lvl1pPr>
          </a:lstStyle>
          <a:p>
            <a:fld id="{871F7ECC-4465-4C66-BBAE-0A8A53A34E77}" type="slidenum">
              <a:rPr lang="en-US" altLang="en-US"/>
              <a:pPr/>
              <a:t>‹#›</a:t>
            </a:fld>
            <a:endParaRPr lang="en-US" altLang="en-US"/>
          </a:p>
        </p:txBody>
      </p:sp>
    </p:spTree>
    <p:extLst>
      <p:ext uri="{BB962C8B-B14F-4D97-AF65-F5344CB8AC3E}">
        <p14:creationId xmlns:p14="http://schemas.microsoft.com/office/powerpoint/2010/main" val="320315849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F6ABA-FB89-F171-02B9-3E23CA7ECCB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4975946-47DA-958D-C387-395AD4CC00B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632A846-7930-470C-B757-A530070A8667}"/>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2FCDED0A-741D-C9B0-0DBA-2F5483B9BA60}"/>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B59E6FF3-54D4-0A65-4B52-D85682DA45A6}"/>
              </a:ext>
            </a:extLst>
          </p:cNvPr>
          <p:cNvSpPr>
            <a:spLocks noGrp="1"/>
          </p:cNvSpPr>
          <p:nvPr>
            <p:ph type="sldNum" sz="quarter" idx="12"/>
          </p:nvPr>
        </p:nvSpPr>
        <p:spPr/>
        <p:txBody>
          <a:bodyPr/>
          <a:lstStyle>
            <a:lvl1pPr>
              <a:defRPr/>
            </a:lvl1pPr>
          </a:lstStyle>
          <a:p>
            <a:fld id="{D2B31F06-F30C-4565-A5AE-F8F74E021386}" type="slidenum">
              <a:rPr lang="en-US" altLang="en-US"/>
              <a:pPr/>
              <a:t>‹#›</a:t>
            </a:fld>
            <a:endParaRPr lang="en-US" altLang="en-US"/>
          </a:p>
        </p:txBody>
      </p:sp>
    </p:spTree>
    <p:extLst>
      <p:ext uri="{BB962C8B-B14F-4D97-AF65-F5344CB8AC3E}">
        <p14:creationId xmlns:p14="http://schemas.microsoft.com/office/powerpoint/2010/main" val="18868395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464AE-2462-C7B0-5AA9-ECC972672A41}"/>
              </a:ext>
            </a:extLst>
          </p:cNvPr>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5794E9D-975D-7CB3-628A-94AAA4466643}"/>
              </a:ext>
            </a:extLst>
          </p:cNvPr>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4A2CC8E-ABB7-573E-DD52-1EFBCD482449}"/>
              </a:ext>
            </a:extLst>
          </p:cNvPr>
          <p:cNvSpPr>
            <a:spLocks noGrp="1"/>
          </p:cNvSpPr>
          <p:nvPr>
            <p:ph type="dt" sz="half" idx="10"/>
          </p:nvPr>
        </p:nvSpPr>
        <p:spPr/>
        <p:txBody>
          <a:bodyPr/>
          <a:lstStyle>
            <a:lvl1pPr>
              <a:defRPr/>
            </a:lvl1pPr>
          </a:lstStyle>
          <a:p>
            <a:endParaRPr lang="en-US" altLang="en-US"/>
          </a:p>
        </p:txBody>
      </p:sp>
      <p:sp>
        <p:nvSpPr>
          <p:cNvPr id="5" name="Footer Placeholder 4">
            <a:extLst>
              <a:ext uri="{FF2B5EF4-FFF2-40B4-BE49-F238E27FC236}">
                <a16:creationId xmlns:a16="http://schemas.microsoft.com/office/drawing/2014/main" id="{DD427FB5-6B13-4376-78F9-D1DD73838FA7}"/>
              </a:ext>
            </a:extLst>
          </p:cNvPr>
          <p:cNvSpPr>
            <a:spLocks noGrp="1"/>
          </p:cNvSpPr>
          <p:nvPr>
            <p:ph type="ftr" sz="quarter" idx="11"/>
          </p:nvPr>
        </p:nvSpPr>
        <p:spPr/>
        <p:txBody>
          <a:bodyPr/>
          <a:lstStyle>
            <a:lvl1pPr>
              <a:defRPr/>
            </a:lvl1pPr>
          </a:lstStyle>
          <a:p>
            <a:endParaRPr lang="en-US" altLang="en-US"/>
          </a:p>
        </p:txBody>
      </p:sp>
      <p:sp>
        <p:nvSpPr>
          <p:cNvPr id="6" name="Slide Number Placeholder 5">
            <a:extLst>
              <a:ext uri="{FF2B5EF4-FFF2-40B4-BE49-F238E27FC236}">
                <a16:creationId xmlns:a16="http://schemas.microsoft.com/office/drawing/2014/main" id="{FF3107ED-7C04-5F67-11A0-743F35E1A8A6}"/>
              </a:ext>
            </a:extLst>
          </p:cNvPr>
          <p:cNvSpPr>
            <a:spLocks noGrp="1"/>
          </p:cNvSpPr>
          <p:nvPr>
            <p:ph type="sldNum" sz="quarter" idx="12"/>
          </p:nvPr>
        </p:nvSpPr>
        <p:spPr/>
        <p:txBody>
          <a:bodyPr/>
          <a:lstStyle>
            <a:lvl1pPr>
              <a:defRPr/>
            </a:lvl1pPr>
          </a:lstStyle>
          <a:p>
            <a:fld id="{EEBAEC21-A594-48ED-B4AF-6F8899B410A4}" type="slidenum">
              <a:rPr lang="en-US" altLang="en-US"/>
              <a:pPr/>
              <a:t>‹#›</a:t>
            </a:fld>
            <a:endParaRPr lang="en-US" altLang="en-US"/>
          </a:p>
        </p:txBody>
      </p:sp>
    </p:spTree>
    <p:extLst>
      <p:ext uri="{BB962C8B-B14F-4D97-AF65-F5344CB8AC3E}">
        <p14:creationId xmlns:p14="http://schemas.microsoft.com/office/powerpoint/2010/main" val="4323606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640899" y="3348021"/>
            <a:ext cx="6858000" cy="1231118"/>
          </a:xfrm>
        </p:spPr>
        <p:txBody>
          <a:bodyPr wrap="none" anchor="t">
            <a:normAutofit/>
          </a:bodyPr>
          <a:lstStyle>
            <a:lvl1pPr algn="l">
              <a:defRPr sz="7200" b="0" spc="-225">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a:t>Click to edit Master title style</a:t>
            </a:r>
            <a:endParaRPr lang="en-US" dirty="0"/>
          </a:p>
        </p:txBody>
      </p:sp>
      <p:sp>
        <p:nvSpPr>
          <p:cNvPr id="8" name="Subtitle 2"/>
          <p:cNvSpPr>
            <a:spLocks noGrp="1"/>
          </p:cNvSpPr>
          <p:nvPr>
            <p:ph type="subTitle" idx="1"/>
          </p:nvPr>
        </p:nvSpPr>
        <p:spPr>
          <a:xfrm>
            <a:off x="640899" y="2770256"/>
            <a:ext cx="6858000" cy="565519"/>
          </a:xfrm>
        </p:spPr>
        <p:txBody>
          <a:bodyPr anchor="b">
            <a:normAutofit/>
          </a:bodyPr>
          <a:lstStyle>
            <a:lvl1pPr marL="0" indent="0" algn="l">
              <a:buNone/>
              <a:defRPr sz="24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solidFill>
                <a:srgbClr val="000000"/>
              </a:solidFill>
            </a:endParaRPr>
          </a:p>
        </p:txBody>
      </p:sp>
      <p:sp>
        <p:nvSpPr>
          <p:cNvPr id="5" name="Footer Placeholder 4"/>
          <p:cNvSpPr>
            <a:spLocks noGrp="1"/>
          </p:cNvSpPr>
          <p:nvPr>
            <p:ph type="ftr" sz="quarter" idx="11"/>
          </p:nvPr>
        </p:nvSpPr>
        <p:spPr/>
        <p:txBody>
          <a:bodyPr/>
          <a:lstStyle/>
          <a:p>
            <a:endParaRPr lang="en-US" altLang="en-US">
              <a:solidFill>
                <a:srgbClr val="000000"/>
              </a:solidFill>
            </a:endParaRPr>
          </a:p>
        </p:txBody>
      </p:sp>
      <p:sp>
        <p:nvSpPr>
          <p:cNvPr id="6" name="Slide Number Placeholder 5"/>
          <p:cNvSpPr>
            <a:spLocks noGrp="1"/>
          </p:cNvSpPr>
          <p:nvPr>
            <p:ph type="sldNum" sz="quarter" idx="12"/>
          </p:nvPr>
        </p:nvSpPr>
        <p:spPr/>
        <p:txBody>
          <a:bodyPr/>
          <a:lstStyle/>
          <a:p>
            <a:fld id="{87AE4B22-24C9-4BD8-A2D6-8E3898629F9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614545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40000" y="1369219"/>
            <a:ext cx="3768912"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39880" y="1369219"/>
            <a:ext cx="377547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2B11E98B-EED2-4B67-A443-F4B6B35947A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120366962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40000" y="1260872"/>
            <a:ext cx="3768912" cy="617934"/>
          </a:xfrm>
        </p:spPr>
        <p:txBody>
          <a:bodyPr anchor="b"/>
          <a:lstStyle>
            <a:lvl1pPr marL="0" indent="0">
              <a:buNone/>
              <a:defRPr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40000" y="1878806"/>
            <a:ext cx="3768912"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9880" y="1260872"/>
            <a:ext cx="3776661" cy="617934"/>
          </a:xfrm>
        </p:spPr>
        <p:txBody>
          <a:bodyPr vert="horz" lIns="91440" tIns="45720" rIns="91440" bIns="45720" rtlCol="0" anchor="b">
            <a:normAutofit/>
          </a:bodyPr>
          <a:lstStyle>
            <a:lvl1pPr>
              <a:buNone/>
              <a:defRPr lang="en-US" sz="18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a:t>Click to edit Master text styles</a:t>
            </a:r>
          </a:p>
        </p:txBody>
      </p:sp>
      <p:sp>
        <p:nvSpPr>
          <p:cNvPr id="6" name="Content Placeholder 5"/>
          <p:cNvSpPr>
            <a:spLocks noGrp="1"/>
          </p:cNvSpPr>
          <p:nvPr>
            <p:ph sz="quarter" idx="4"/>
          </p:nvPr>
        </p:nvSpPr>
        <p:spPr>
          <a:xfrm>
            <a:off x="4739880" y="1878806"/>
            <a:ext cx="377666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solidFill>
                <a:srgbClr val="000000"/>
              </a:solidFill>
            </a:endParaRPr>
          </a:p>
        </p:txBody>
      </p:sp>
      <p:sp>
        <p:nvSpPr>
          <p:cNvPr id="8" name="Footer Placeholder 7"/>
          <p:cNvSpPr>
            <a:spLocks noGrp="1"/>
          </p:cNvSpPr>
          <p:nvPr>
            <p:ph type="ftr" sz="quarter" idx="11"/>
          </p:nvPr>
        </p:nvSpPr>
        <p:spPr/>
        <p:txBody>
          <a:bodyPr/>
          <a:lstStyle/>
          <a:p>
            <a:endParaRPr lang="en-US" altLang="en-US">
              <a:solidFill>
                <a:srgbClr val="000000"/>
              </a:solidFill>
            </a:endParaRPr>
          </a:p>
        </p:txBody>
      </p:sp>
      <p:sp>
        <p:nvSpPr>
          <p:cNvPr id="9" name="Slide Number Placeholder 8"/>
          <p:cNvSpPr>
            <a:spLocks noGrp="1"/>
          </p:cNvSpPr>
          <p:nvPr>
            <p:ph type="sldNum" sz="quarter" idx="12"/>
          </p:nvPr>
        </p:nvSpPr>
        <p:spPr/>
        <p:txBody>
          <a:bodyPr/>
          <a:lstStyle/>
          <a:p>
            <a:fld id="{65CDC162-1900-40CE-9BEB-10030CC81F0F}"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73435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solidFill>
                <a:srgbClr val="000000"/>
              </a:solidFill>
            </a:endParaRPr>
          </a:p>
        </p:txBody>
      </p:sp>
      <p:sp>
        <p:nvSpPr>
          <p:cNvPr id="4" name="Footer Placeholder 3"/>
          <p:cNvSpPr>
            <a:spLocks noGrp="1"/>
          </p:cNvSpPr>
          <p:nvPr>
            <p:ph type="ftr" sz="quarter" idx="11"/>
          </p:nvPr>
        </p:nvSpPr>
        <p:spPr/>
        <p:txBody>
          <a:bodyPr/>
          <a:lstStyle/>
          <a:p>
            <a:endParaRPr lang="en-US" altLang="en-US">
              <a:solidFill>
                <a:srgbClr val="000000"/>
              </a:solidFill>
            </a:endParaRPr>
          </a:p>
        </p:txBody>
      </p:sp>
      <p:sp>
        <p:nvSpPr>
          <p:cNvPr id="5" name="Slide Number Placeholder 4"/>
          <p:cNvSpPr>
            <a:spLocks noGrp="1"/>
          </p:cNvSpPr>
          <p:nvPr>
            <p:ph type="sldNum" sz="quarter" idx="12"/>
          </p:nvPr>
        </p:nvSpPr>
        <p:spPr/>
        <p:txBody>
          <a:bodyPr/>
          <a:lstStyle/>
          <a:p>
            <a:fld id="{E4CB589C-4D57-407B-91A2-640CFE24FC6D}"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910203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solidFill>
                <a:srgbClr val="000000"/>
              </a:solidFill>
            </a:endParaRPr>
          </a:p>
        </p:txBody>
      </p:sp>
      <p:sp>
        <p:nvSpPr>
          <p:cNvPr id="3" name="Footer Placeholder 2"/>
          <p:cNvSpPr>
            <a:spLocks noGrp="1"/>
          </p:cNvSpPr>
          <p:nvPr>
            <p:ph type="ftr" sz="quarter" idx="11"/>
          </p:nvPr>
        </p:nvSpPr>
        <p:spPr/>
        <p:txBody>
          <a:bodyPr/>
          <a:lstStyle/>
          <a:p>
            <a:endParaRPr lang="en-US" altLang="en-US">
              <a:solidFill>
                <a:srgbClr val="000000"/>
              </a:solidFill>
            </a:endParaRPr>
          </a:p>
        </p:txBody>
      </p:sp>
      <p:sp>
        <p:nvSpPr>
          <p:cNvPr id="4" name="Slide Number Placeholder 3"/>
          <p:cNvSpPr>
            <a:spLocks noGrp="1"/>
          </p:cNvSpPr>
          <p:nvPr>
            <p:ph type="sldNum" sz="quarter" idx="12"/>
          </p:nvPr>
        </p:nvSpPr>
        <p:spPr/>
        <p:txBody>
          <a:bodyPr/>
          <a:lstStyle/>
          <a:p>
            <a:fld id="{46F5A7C8-905E-4755-8782-9AD9A4FE91F8}"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6435235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3887391" y="740569"/>
            <a:ext cx="4629150" cy="365521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6C47A99C-07AA-42E0-A17B-9B37B53AD972}"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458025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40000" y="1543050"/>
            <a:ext cx="2739019" cy="2858691"/>
          </a:xfrm>
        </p:spPr>
        <p:txBody>
          <a:bodyPr/>
          <a:lstStyle>
            <a:lvl1pPr marL="0" indent="0">
              <a:buNone/>
              <a:defRPr sz="12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solidFill>
                <a:srgbClr val="000000"/>
              </a:solidFill>
            </a:endParaRPr>
          </a:p>
        </p:txBody>
      </p:sp>
      <p:sp>
        <p:nvSpPr>
          <p:cNvPr id="6" name="Footer Placeholder 5"/>
          <p:cNvSpPr>
            <a:spLocks noGrp="1"/>
          </p:cNvSpPr>
          <p:nvPr>
            <p:ph type="ftr" sz="quarter" idx="11"/>
          </p:nvPr>
        </p:nvSpPr>
        <p:spPr/>
        <p:txBody>
          <a:bodyPr/>
          <a:lstStyle/>
          <a:p>
            <a:endParaRPr lang="en-US" altLang="en-US">
              <a:solidFill>
                <a:srgbClr val="000000"/>
              </a:solidFill>
            </a:endParaRPr>
          </a:p>
        </p:txBody>
      </p:sp>
      <p:sp>
        <p:nvSpPr>
          <p:cNvPr id="7" name="Slide Number Placeholder 6"/>
          <p:cNvSpPr>
            <a:spLocks noGrp="1"/>
          </p:cNvSpPr>
          <p:nvPr>
            <p:ph type="sldNum" sz="quarter" idx="12"/>
          </p:nvPr>
        </p:nvSpPr>
        <p:spPr/>
        <p:txBody>
          <a:bodyPr/>
          <a:lstStyle/>
          <a:p>
            <a:fld id="{3DAB7C7D-F77A-452E-A8B2-BE455B7E5109}"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33274830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40000" y="1369219"/>
            <a:ext cx="767535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endParaRPr lang="en-US" altLang="en-US">
              <a:solidFill>
                <a:srgbClr val="000000"/>
              </a:solidFill>
            </a:endParaRPr>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2B47646A-D41E-4824-8B47-F94474723556}" type="slidenum">
              <a:rPr lang="en-US" altLang="en-US" smtClean="0">
                <a:solidFill>
                  <a:srgbClr val="000000"/>
                </a:solidFill>
              </a:rPr>
              <a:pPr/>
              <a:t>‹#›</a:t>
            </a:fld>
            <a:endParaRPr lang="en-US" altLang="en-US">
              <a:solidFill>
                <a:srgbClr val="000000"/>
              </a:solidFill>
            </a:endParaRPr>
          </a:p>
        </p:txBody>
      </p:sp>
    </p:spTree>
    <p:extLst>
      <p:ext uri="{BB962C8B-B14F-4D97-AF65-F5344CB8AC3E}">
        <p14:creationId xmlns:p14="http://schemas.microsoft.com/office/powerpoint/2010/main" val="214416257"/>
      </p:ext>
    </p:extLst>
  </p:cSld>
  <p:clrMap bg1="dk1" tx1="lt1" bg2="dk2" tx2="lt2" accent1="accent1" accent2="accent2" accent3="accent3" accent4="accent4" accent5="accent5" accent6="accent6" hlink="hlink" folHlink="folHlink"/>
  <p:sldLayoutIdLst>
    <p:sldLayoutId id="2147483840" r:id="rId1"/>
    <p:sldLayoutId id="2147483841" r:id="rId2"/>
    <p:sldLayoutId id="2147483842" r:id="rId3"/>
    <p:sldLayoutId id="2147483843" r:id="rId4"/>
    <p:sldLayoutId id="2147483844" r:id="rId5"/>
    <p:sldLayoutId id="2147483845" r:id="rId6"/>
    <p:sldLayoutId id="2147483846" r:id="rId7"/>
    <p:sldLayoutId id="2147483847" r:id="rId8"/>
    <p:sldLayoutId id="2147483848" r:id="rId9"/>
    <p:sldLayoutId id="2147483849" r:id="rId10"/>
    <p:sldLayoutId id="2147483850" r:id="rId11"/>
    <p:sldLayoutId id="2147483851" r:id="rId12"/>
    <p:sldLayoutId id="2147483852" r:id="rId13"/>
    <p:sldLayoutId id="2147483853" r:id="rId14"/>
    <p:sldLayoutId id="2147483854" r:id="rId15"/>
    <p:sldLayoutId id="2147483855" r:id="rId16"/>
    <p:sldLayoutId id="2147483856" r:id="rId17"/>
  </p:sldLayoutIdLs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wipe(left)">
                                      <p:cBhvr>
                                        <p:cTn id="15" dur="500"/>
                                        <p:tgtEl>
                                          <p:spTgt spid="3">
                                            <p:txEl>
                                              <p:pRg st="1" end="1"/>
                                            </p:txEl>
                                          </p:spTgt>
                                        </p:tgtEl>
                                      </p:cBhvr>
                                    </p:animEffect>
                                  </p:childTnLst>
                                </p:cTn>
                              </p:par>
                              <p:par>
                                <p:cTn id="16" presetID="22" presetClass="entr" presetSubtype="8" fill="hold" grpId="0" nodeType="with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wipe(left)">
                                      <p:cBhvr>
                                        <p:cTn id="18" dur="500"/>
                                        <p:tgtEl>
                                          <p:spTgt spid="3">
                                            <p:txEl>
                                              <p:pRg st="2" end="2"/>
                                            </p:txEl>
                                          </p:spTgt>
                                        </p:tgtEl>
                                      </p:cBhvr>
                                    </p:animEffect>
                                  </p:childTnLst>
                                </p:cTn>
                              </p:par>
                              <p:par>
                                <p:cTn id="19" presetID="22" presetClass="entr" presetSubtype="8" fill="hold" grpId="0" nodeType="with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Effect transition="in" filter="wipe(left)">
                                      <p:cBhvr>
                                        <p:cTn id="21" dur="500"/>
                                        <p:tgtEl>
                                          <p:spTgt spid="3">
                                            <p:txEl>
                                              <p:pRg st="3" end="3"/>
                                            </p:txEl>
                                          </p:spTgt>
                                        </p:tgtEl>
                                      </p:cBhvr>
                                    </p:animEffect>
                                  </p:childTnLst>
                                </p:cTn>
                              </p:par>
                              <p:par>
                                <p:cTn id="22" presetID="22" presetClass="entr" presetSubtype="8"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wipe(left)">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txStyles>
    <p:titleStyle>
      <a:lvl1pPr algn="l" defTabSz="685800" rtl="0" eaLnBrk="1" latinLnBrk="0" hangingPunct="1">
        <a:lnSpc>
          <a:spcPct val="90000"/>
        </a:lnSpc>
        <a:spcBef>
          <a:spcPct val="0"/>
        </a:spcBef>
        <a:buNone/>
        <a:defRPr sz="405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7335EA37-6A9E-9AF8-5CAE-1E5F3EE50BC2}"/>
              </a:ext>
            </a:extLst>
          </p:cNvPr>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Rectangle 3">
            <a:extLst>
              <a:ext uri="{FF2B5EF4-FFF2-40B4-BE49-F238E27FC236}">
                <a16:creationId xmlns:a16="http://schemas.microsoft.com/office/drawing/2014/main" id="{6A9FCAA5-6D13-2A7F-FB65-EED328492155}"/>
              </a:ext>
            </a:extLst>
          </p:cNvPr>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a:extLst>
              <a:ext uri="{FF2B5EF4-FFF2-40B4-BE49-F238E27FC236}">
                <a16:creationId xmlns:a16="http://schemas.microsoft.com/office/drawing/2014/main" id="{0506EACD-011B-57E0-E368-E773EF470949}"/>
              </a:ext>
            </a:extLst>
          </p:cNvPr>
          <p:cNvSpPr>
            <a:spLocks noGrp="1" noChangeArrowheads="1"/>
          </p:cNvSpPr>
          <p:nvPr>
            <p:ph type="dt" sz="half" idx="2"/>
          </p:nvPr>
        </p:nvSpPr>
        <p:spPr bwMode="auto">
          <a:xfrm>
            <a:off x="457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mj-lt"/>
              </a:defRPr>
            </a:lvl1pPr>
          </a:lstStyle>
          <a:p>
            <a:endParaRPr lang="en-US" altLang="en-US"/>
          </a:p>
        </p:txBody>
      </p:sp>
      <p:sp>
        <p:nvSpPr>
          <p:cNvPr id="1029" name="Rectangle 5">
            <a:extLst>
              <a:ext uri="{FF2B5EF4-FFF2-40B4-BE49-F238E27FC236}">
                <a16:creationId xmlns:a16="http://schemas.microsoft.com/office/drawing/2014/main" id="{4D654835-8FC3-2B01-40B5-311D3BD508B5}"/>
              </a:ext>
            </a:extLst>
          </p:cNvPr>
          <p:cNvSpPr>
            <a:spLocks noGrp="1" noChangeArrowheads="1"/>
          </p:cNvSpPr>
          <p:nvPr>
            <p:ph type="ftr" sz="quarter" idx="3"/>
          </p:nvPr>
        </p:nvSpPr>
        <p:spPr bwMode="auto">
          <a:xfrm>
            <a:off x="3124200" y="4683919"/>
            <a:ext cx="2895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a:solidFill>
                  <a:schemeClr val="tx1"/>
                </a:solidFill>
                <a:latin typeface="+mj-lt"/>
              </a:defRPr>
            </a:lvl1pPr>
          </a:lstStyle>
          <a:p>
            <a:endParaRPr lang="en-US" altLang="en-US"/>
          </a:p>
        </p:txBody>
      </p:sp>
      <p:sp>
        <p:nvSpPr>
          <p:cNvPr id="1030" name="Rectangle 6">
            <a:extLst>
              <a:ext uri="{FF2B5EF4-FFF2-40B4-BE49-F238E27FC236}">
                <a16:creationId xmlns:a16="http://schemas.microsoft.com/office/drawing/2014/main" id="{47505803-C977-91F2-5152-D5D247663DF3}"/>
              </a:ext>
            </a:extLst>
          </p:cNvPr>
          <p:cNvSpPr>
            <a:spLocks noGrp="1" noChangeArrowheads="1"/>
          </p:cNvSpPr>
          <p:nvPr>
            <p:ph type="sldNum" sz="quarter" idx="4"/>
          </p:nvPr>
        </p:nvSpPr>
        <p:spPr bwMode="auto">
          <a:xfrm>
            <a:off x="6553200" y="4683919"/>
            <a:ext cx="2133600" cy="357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mj-lt"/>
              </a:defRPr>
            </a:lvl1pPr>
          </a:lstStyle>
          <a:p>
            <a:fld id="{66022D37-58DD-48D9-92A6-FC231CEEB25A}" type="slidenum">
              <a:rPr lang="en-US" altLang="en-US"/>
              <a:pPr/>
              <a:t>‹#›</a:t>
            </a:fld>
            <a:endParaRPr lang="en-US" altLang="en-US"/>
          </a:p>
        </p:txBody>
      </p:sp>
    </p:spTree>
    <p:extLst>
      <p:ext uri="{BB962C8B-B14F-4D97-AF65-F5344CB8AC3E}">
        <p14:creationId xmlns:p14="http://schemas.microsoft.com/office/powerpoint/2010/main" val="2656435564"/>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Ls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fade">
                                      <p:cBhvr>
                                        <p:cTn id="7" dur="2000"/>
                                        <p:tgtEl>
                                          <p:spTgt spid="10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27">
                                            <p:txEl>
                                              <p:pRg st="0" end="0"/>
                                            </p:txEl>
                                          </p:spTgt>
                                        </p:tgtEl>
                                        <p:attrNameLst>
                                          <p:attrName>style.visibility</p:attrName>
                                        </p:attrNameLst>
                                      </p:cBhvr>
                                      <p:to>
                                        <p:strVal val="visible"/>
                                      </p:to>
                                    </p:set>
                                    <p:animEffect transition="in" filter="wipe(left)">
                                      <p:cBhvr>
                                        <p:cTn id="12" dur="500"/>
                                        <p:tgtEl>
                                          <p:spTgt spid="1027">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1027">
                                            <p:txEl>
                                              <p:pRg st="1" end="1"/>
                                            </p:txEl>
                                          </p:spTgt>
                                        </p:tgtEl>
                                        <p:attrNameLst>
                                          <p:attrName>style.visibility</p:attrName>
                                        </p:attrNameLst>
                                      </p:cBhvr>
                                      <p:to>
                                        <p:strVal val="visible"/>
                                      </p:to>
                                    </p:set>
                                    <p:animEffect transition="in" filter="wipe(left)">
                                      <p:cBhvr>
                                        <p:cTn id="17" dur="500"/>
                                        <p:tgtEl>
                                          <p:spTgt spid="1027">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27">
                                            <p:txEl>
                                              <p:pRg st="2" end="2"/>
                                            </p:txEl>
                                          </p:spTgt>
                                        </p:tgtEl>
                                        <p:attrNameLst>
                                          <p:attrName>style.visibility</p:attrName>
                                        </p:attrNameLst>
                                      </p:cBhvr>
                                      <p:to>
                                        <p:strVal val="visible"/>
                                      </p:to>
                                    </p:set>
                                    <p:animEffect transition="in" filter="wipe(left)">
                                      <p:cBhvr>
                                        <p:cTn id="22" dur="500"/>
                                        <p:tgtEl>
                                          <p:spTgt spid="1027">
                                            <p:txEl>
                                              <p:pRg st="2" end="2"/>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1027">
                                            <p:txEl>
                                              <p:pRg st="3" end="3"/>
                                            </p:txEl>
                                          </p:spTgt>
                                        </p:tgtEl>
                                        <p:attrNameLst>
                                          <p:attrName>style.visibility</p:attrName>
                                        </p:attrNameLst>
                                      </p:cBhvr>
                                      <p:to>
                                        <p:strVal val="visible"/>
                                      </p:to>
                                    </p:set>
                                    <p:animEffect transition="in" filter="wipe(left)">
                                      <p:cBhvr>
                                        <p:cTn id="27" dur="500"/>
                                        <p:tgtEl>
                                          <p:spTgt spid="1027">
                                            <p:txEl>
                                              <p:pRg st="3" end="3"/>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27">
                                            <p:txEl>
                                              <p:pRg st="4" end="4"/>
                                            </p:txEl>
                                          </p:spTgt>
                                        </p:tgtEl>
                                        <p:attrNameLst>
                                          <p:attrName>style.visibility</p:attrName>
                                        </p:attrNameLst>
                                      </p:cBhvr>
                                      <p:to>
                                        <p:strVal val="visible"/>
                                      </p:to>
                                    </p:set>
                                    <p:animEffect transition="in" filter="wipe(left)">
                                      <p:cBhvr>
                                        <p:cTn id="32" dur="500"/>
                                        <p:tgtEl>
                                          <p:spTgt spid="102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6" grpId="0"/>
      <p:bldP spid="1027" grpId="0" build="p">
        <p:tmplLst>
          <p:tmpl lvl="1">
            <p:tnLst>
              <p:par>
                <p:cTn presetID="22" presetClass="entr" presetSubtype="8"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500"/>
                        <p:tgtEl>
                          <p:spTgt spid="1027"/>
                        </p:tgtEl>
                      </p:cBhvr>
                    </p:animEffect>
                  </p:childTnLst>
                </p:cTn>
              </p:par>
            </p:tnLst>
          </p:tmpl>
          <p:tmpl lvl="2">
            <p:tnLst>
              <p:par>
                <p:cTn presetID="22" presetClass="entr" presetSubtype="8"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500"/>
                        <p:tgtEl>
                          <p:spTgt spid="1027"/>
                        </p:tgtEl>
                      </p:cBhvr>
                    </p:animEffect>
                  </p:childTnLst>
                </p:cTn>
              </p:par>
            </p:tnLst>
          </p:tmpl>
          <p:tmpl lvl="3">
            <p:tnLst>
              <p:par>
                <p:cTn presetID="22" presetClass="entr" presetSubtype="8"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500"/>
                        <p:tgtEl>
                          <p:spTgt spid="1027"/>
                        </p:tgtEl>
                      </p:cBhvr>
                    </p:animEffect>
                  </p:childTnLst>
                </p:cTn>
              </p:par>
            </p:tnLst>
          </p:tmpl>
          <p:tmpl lvl="4">
            <p:tnLst>
              <p:par>
                <p:cTn presetID="22" presetClass="entr" presetSubtype="8"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500"/>
                        <p:tgtEl>
                          <p:spTgt spid="1027"/>
                        </p:tgtEl>
                      </p:cBhvr>
                    </p:animEffect>
                  </p:childTnLst>
                </p:cTn>
              </p:par>
            </p:tnLst>
          </p:tmpl>
          <p:tmpl lvl="5">
            <p:tnLst>
              <p:par>
                <p:cTn presetID="22" presetClass="entr" presetSubtype="8" fill="hold" nodeType="clickEffect">
                  <p:stCondLst>
                    <p:cond delay="0"/>
                  </p:stCondLst>
                  <p:childTnLst>
                    <p:set>
                      <p:cBhvr>
                        <p:cTn dur="1" fill="hold">
                          <p:stCondLst>
                            <p:cond delay="0"/>
                          </p:stCondLst>
                        </p:cTn>
                        <p:tgtEl>
                          <p:spTgt spid="1027"/>
                        </p:tgtEl>
                        <p:attrNameLst>
                          <p:attrName>style.visibility</p:attrName>
                        </p:attrNameLst>
                      </p:cBhvr>
                      <p:to>
                        <p:strVal val="visible"/>
                      </p:to>
                    </p:set>
                    <p:animEffect transition="in" filter="wipe(left)">
                      <p:cBhvr>
                        <p:cTn dur="500"/>
                        <p:tgtEl>
                          <p:spTgt spid="1027"/>
                        </p:tgtEl>
                      </p:cBhvr>
                    </p:animEffect>
                  </p:childTnLst>
                </p:cTn>
              </p:par>
            </p:tnLst>
          </p:tmpl>
        </p:tmplLst>
      </p:bldP>
    </p:bldLst>
  </p:timing>
  <p:txStyles>
    <p:titleStyle>
      <a:lvl1pPr algn="ctr" rtl="0" fontAlgn="base">
        <a:spcBef>
          <a:spcPct val="0"/>
        </a:spcBef>
        <a:spcAft>
          <a:spcPct val="0"/>
        </a:spcAft>
        <a:defRPr sz="3300" kern="1200">
          <a:solidFill>
            <a:schemeClr val="tx2"/>
          </a:solidFill>
          <a:latin typeface="+mj-lt"/>
          <a:ea typeface="+mj-ea"/>
          <a:cs typeface="+mj-cs"/>
        </a:defRPr>
      </a:lvl1pPr>
      <a:lvl2pPr algn="ctr" rtl="0" fontAlgn="base">
        <a:spcBef>
          <a:spcPct val="0"/>
        </a:spcBef>
        <a:spcAft>
          <a:spcPct val="0"/>
        </a:spcAft>
        <a:defRPr sz="33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33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33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3300">
          <a:solidFill>
            <a:schemeClr val="tx2"/>
          </a:solidFill>
          <a:latin typeface="Arial" panose="020B0604020202020204" pitchFamily="34" charset="0"/>
          <a:cs typeface="Arial" panose="020B0604020202020204" pitchFamily="34" charset="0"/>
        </a:defRPr>
      </a:lvl5pPr>
      <a:lvl6pPr marL="342900" algn="ctr" rtl="0" fontAlgn="base">
        <a:spcBef>
          <a:spcPct val="0"/>
        </a:spcBef>
        <a:spcAft>
          <a:spcPct val="0"/>
        </a:spcAft>
        <a:defRPr sz="3300">
          <a:solidFill>
            <a:schemeClr val="tx2"/>
          </a:solidFill>
          <a:latin typeface="Arial" panose="020B0604020202020204" pitchFamily="34" charset="0"/>
          <a:cs typeface="Arial" panose="020B0604020202020204" pitchFamily="34" charset="0"/>
        </a:defRPr>
      </a:lvl6pPr>
      <a:lvl7pPr marL="685800" algn="ctr" rtl="0" fontAlgn="base">
        <a:spcBef>
          <a:spcPct val="0"/>
        </a:spcBef>
        <a:spcAft>
          <a:spcPct val="0"/>
        </a:spcAft>
        <a:defRPr sz="3300">
          <a:solidFill>
            <a:schemeClr val="tx2"/>
          </a:solidFill>
          <a:latin typeface="Arial" panose="020B0604020202020204" pitchFamily="34" charset="0"/>
          <a:cs typeface="Arial" panose="020B0604020202020204" pitchFamily="34" charset="0"/>
        </a:defRPr>
      </a:lvl7pPr>
      <a:lvl8pPr marL="1028700" algn="ctr" rtl="0" fontAlgn="base">
        <a:spcBef>
          <a:spcPct val="0"/>
        </a:spcBef>
        <a:spcAft>
          <a:spcPct val="0"/>
        </a:spcAft>
        <a:defRPr sz="3300">
          <a:solidFill>
            <a:schemeClr val="tx2"/>
          </a:solidFill>
          <a:latin typeface="Arial" panose="020B0604020202020204" pitchFamily="34" charset="0"/>
          <a:cs typeface="Arial" panose="020B0604020202020204" pitchFamily="34" charset="0"/>
        </a:defRPr>
      </a:lvl8pPr>
      <a:lvl9pPr marL="1371600" algn="ctr" rtl="0" fontAlgn="base">
        <a:spcBef>
          <a:spcPct val="0"/>
        </a:spcBef>
        <a:spcAft>
          <a:spcPct val="0"/>
        </a:spcAft>
        <a:defRPr sz="3300">
          <a:solidFill>
            <a:schemeClr val="tx2"/>
          </a:solidFill>
          <a:latin typeface="Arial" panose="020B0604020202020204" pitchFamily="34" charset="0"/>
          <a:cs typeface="Arial" panose="020B0604020202020204" pitchFamily="34" charset="0"/>
        </a:defRPr>
      </a:lvl9pPr>
    </p:titleStyle>
    <p:bodyStyle>
      <a:lvl1pPr marL="257175" indent="-257175" algn="l" rtl="0" fontAlgn="base">
        <a:spcBef>
          <a:spcPct val="20000"/>
        </a:spcBef>
        <a:spcAft>
          <a:spcPct val="0"/>
        </a:spcAft>
        <a:buChar char="•"/>
        <a:defRPr sz="3000" kern="1200">
          <a:solidFill>
            <a:schemeClr val="bg1"/>
          </a:solidFill>
          <a:latin typeface="+mn-lt"/>
          <a:ea typeface="+mn-ea"/>
          <a:cs typeface="+mn-cs"/>
        </a:defRPr>
      </a:lvl1pPr>
      <a:lvl2pPr marL="557213" indent="-214313" algn="l" rtl="0" fontAlgn="base">
        <a:spcBef>
          <a:spcPct val="20000"/>
        </a:spcBef>
        <a:spcAft>
          <a:spcPct val="0"/>
        </a:spcAft>
        <a:buChar char="–"/>
        <a:defRPr sz="3000" kern="1200">
          <a:solidFill>
            <a:schemeClr val="bg1"/>
          </a:solidFill>
          <a:latin typeface="+mn-lt"/>
          <a:ea typeface="+mn-ea"/>
          <a:cs typeface="+mn-cs"/>
        </a:defRPr>
      </a:lvl2pPr>
      <a:lvl3pPr marL="857250" indent="-171450" algn="l" rtl="0" fontAlgn="base">
        <a:spcBef>
          <a:spcPct val="20000"/>
        </a:spcBef>
        <a:spcAft>
          <a:spcPct val="0"/>
        </a:spcAft>
        <a:buChar char="•"/>
        <a:defRPr sz="1800" kern="1200">
          <a:solidFill>
            <a:schemeClr val="tx1"/>
          </a:solidFill>
          <a:latin typeface="+mj-lt"/>
          <a:ea typeface="+mn-ea"/>
          <a:cs typeface="+mj-cs"/>
        </a:defRPr>
      </a:lvl3pPr>
      <a:lvl4pPr marL="1200150" indent="-171450" algn="l" rtl="0" fontAlgn="base">
        <a:spcBef>
          <a:spcPct val="20000"/>
        </a:spcBef>
        <a:spcAft>
          <a:spcPct val="0"/>
        </a:spcAft>
        <a:buChar char="–"/>
        <a:defRPr sz="1500" kern="1200">
          <a:solidFill>
            <a:schemeClr val="tx1"/>
          </a:solidFill>
          <a:latin typeface="+mj-lt"/>
          <a:ea typeface="+mn-ea"/>
          <a:cs typeface="+mj-cs"/>
        </a:defRPr>
      </a:lvl4pPr>
      <a:lvl5pPr marL="1543050" indent="-171450" algn="l" rtl="0" fontAlgn="base">
        <a:spcBef>
          <a:spcPct val="20000"/>
        </a:spcBef>
        <a:spcAft>
          <a:spcPct val="0"/>
        </a:spcAft>
        <a:buChar char="»"/>
        <a:defRPr sz="1500" kern="1200">
          <a:solidFill>
            <a:schemeClr val="tx1"/>
          </a:solidFill>
          <a:latin typeface="+mj-lt"/>
          <a:ea typeface="+mn-ea"/>
          <a:cs typeface="+mj-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8.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8.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8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3.xml"/><Relationship Id="rId1" Type="http://schemas.openxmlformats.org/officeDocument/2006/relationships/slideLayout" Target="../slideLayouts/slideLayout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1.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996F8-8360-6C8E-AD9E-BD79EE8AC579}"/>
            </a:ext>
          </a:extLst>
        </p:cNvPr>
        <p:cNvGrpSpPr/>
        <p:nvPr/>
      </p:nvGrpSpPr>
      <p:grpSpPr>
        <a:xfrm>
          <a:off x="0" y="0"/>
          <a:ext cx="0" cy="0"/>
          <a:chOff x="0" y="0"/>
          <a:chExt cx="0" cy="0"/>
        </a:xfrm>
      </p:grpSpPr>
      <p:sp>
        <p:nvSpPr>
          <p:cNvPr id="3921922" name="Rectangle 2">
            <a:extLst>
              <a:ext uri="{FF2B5EF4-FFF2-40B4-BE49-F238E27FC236}">
                <a16:creationId xmlns:a16="http://schemas.microsoft.com/office/drawing/2014/main" id="{A3DEF6E6-3268-B3FD-6E6A-0BF1D1593C83}"/>
              </a:ext>
            </a:extLst>
          </p:cNvPr>
          <p:cNvSpPr>
            <a:spLocks noGrp="1" noChangeArrowheads="1"/>
          </p:cNvSpPr>
          <p:nvPr>
            <p:ph type="subTitle" idx="1"/>
          </p:nvPr>
        </p:nvSpPr>
        <p:spPr>
          <a:xfrm>
            <a:off x="609600" y="285750"/>
            <a:ext cx="8153400" cy="4495800"/>
          </a:xfrm>
        </p:spPr>
        <p:txBody>
          <a:bodyPr anchor="t">
            <a:normAutofit/>
          </a:bodyPr>
          <a:lstStyle/>
          <a:p>
            <a:pPr algn="l"/>
            <a:r>
              <a:rPr lang="en-US" altLang="en-US" sz="4000" dirty="0">
                <a:solidFill>
                  <a:schemeClr val="tx1"/>
                </a:solidFill>
                <a:latin typeface="Arial Rounded MT Bold" panose="020F0704030504030204" pitchFamily="34" charset="0"/>
              </a:rPr>
              <a:t>I was hunting big game deep in Kruger National Park in the wilds of South Africa.  This was a one-in-a-million photo op.  </a:t>
            </a:r>
          </a:p>
          <a:p>
            <a:pPr algn="l"/>
            <a:endParaRPr lang="en-US" altLang="en-US" sz="4000" dirty="0">
              <a:solidFill>
                <a:schemeClr val="tx1"/>
              </a:solidFill>
              <a:latin typeface="Arial Rounded MT Bold" panose="020F0704030504030204" pitchFamily="34" charset="0"/>
            </a:endParaRPr>
          </a:p>
          <a:p>
            <a:r>
              <a:rPr lang="en-US" altLang="en-US" sz="3000" dirty="0"/>
              <a:t> </a:t>
            </a:r>
          </a:p>
        </p:txBody>
      </p:sp>
      <p:sp>
        <p:nvSpPr>
          <p:cNvPr id="3921924" name="AutoShape 4" descr="Jan 14, 2012 (4)">
            <a:extLst>
              <a:ext uri="{FF2B5EF4-FFF2-40B4-BE49-F238E27FC236}">
                <a16:creationId xmlns:a16="http://schemas.microsoft.com/office/drawing/2014/main" id="{C190B03D-1775-A888-5B22-F60EFC9FC078}"/>
              </a:ext>
            </a:extLst>
          </p:cNvPr>
          <p:cNvSpPr>
            <a:spLocks noChangeAspect="1" noChangeArrowheads="1"/>
          </p:cNvSpPr>
          <p:nvPr/>
        </p:nvSpPr>
        <p:spPr bwMode="auto">
          <a:xfrm>
            <a:off x="1259681" y="34528"/>
            <a:ext cx="671513" cy="1014413"/>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sz="3000"/>
          </a:p>
        </p:txBody>
      </p:sp>
    </p:spTree>
    <p:extLst>
      <p:ext uri="{BB962C8B-B14F-4D97-AF65-F5344CB8AC3E}">
        <p14:creationId xmlns:p14="http://schemas.microsoft.com/office/powerpoint/2010/main" val="41618844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EA0EF3-FB0A-07D9-BCB5-6C057382C08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B4D2553-D0DF-1DDB-773D-6C220B152829}"/>
              </a:ext>
            </a:extLst>
          </p:cNvPr>
          <p:cNvSpPr>
            <a:spLocks noGrp="1"/>
          </p:cNvSpPr>
          <p:nvPr>
            <p:ph type="subTitle" idx="1"/>
          </p:nvPr>
        </p:nvSpPr>
        <p:spPr>
          <a:xfrm>
            <a:off x="228600" y="209550"/>
            <a:ext cx="8610600" cy="4800600"/>
          </a:xfrm>
        </p:spPr>
        <p:txBody>
          <a:bodyPr anchor="t">
            <a:normAutofit/>
          </a:bodyPr>
          <a:lstStyle/>
          <a:p>
            <a:pPr algn="l"/>
            <a:r>
              <a:rPr lang="en-US" sz="4000" dirty="0" err="1">
                <a:solidFill>
                  <a:schemeClr val="tx1"/>
                </a:solidFill>
                <a:latin typeface="Arial Rounded MT Bold" panose="020F0704030504030204" pitchFamily="34" charset="0"/>
              </a:rPr>
              <a:t>Eutace</a:t>
            </a:r>
            <a:r>
              <a:rPr lang="en-US" sz="4000" dirty="0">
                <a:solidFill>
                  <a:schemeClr val="tx1"/>
                </a:solidFill>
                <a:latin typeface="Arial Rounded MT Bold" panose="020F0704030504030204" pitchFamily="34" charset="0"/>
              </a:rPr>
              <a:t> and Jill are captured by the Green Lady tries to bewitch them all into forgetting who they are.</a:t>
            </a:r>
          </a:p>
        </p:txBody>
      </p:sp>
    </p:spTree>
    <p:extLst>
      <p:ext uri="{BB962C8B-B14F-4D97-AF65-F5344CB8AC3E}">
        <p14:creationId xmlns:p14="http://schemas.microsoft.com/office/powerpoint/2010/main" val="1152778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B135A-0FB7-3DBD-F0C4-DA5EA2B050C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7500CC9-0255-EEAC-178C-22649E2266F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E82D3082-D727-E96C-CF93-6F055DA999C0}"/>
              </a:ext>
            </a:extLst>
          </p:cNvPr>
          <p:cNvPicPr>
            <a:picLocks noChangeAspect="1"/>
          </p:cNvPicPr>
          <p:nvPr/>
        </p:nvPicPr>
        <p:blipFill>
          <a:blip r:embed="rId3"/>
          <a:stretch>
            <a:fillRect/>
          </a:stretch>
        </p:blipFill>
        <p:spPr>
          <a:xfrm>
            <a:off x="1842968" y="1"/>
            <a:ext cx="7301032" cy="5132470"/>
          </a:xfrm>
          <a:prstGeom prst="rect">
            <a:avLst/>
          </a:prstGeom>
        </p:spPr>
      </p:pic>
    </p:spTree>
    <p:extLst>
      <p:ext uri="{BB962C8B-B14F-4D97-AF65-F5344CB8AC3E}">
        <p14:creationId xmlns:p14="http://schemas.microsoft.com/office/powerpoint/2010/main" val="3452748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BBA4DA-906D-3474-0211-04964DA474F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A90ED0F-F985-6B65-D011-1470F31B712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Puddleglum saves the mission</a:t>
            </a:r>
          </a:p>
          <a:p>
            <a:pPr algn="l"/>
            <a:r>
              <a:rPr lang="en-US" sz="4000" u="sng" dirty="0">
                <a:solidFill>
                  <a:srgbClr val="FFFF66"/>
                </a:solidFill>
                <a:latin typeface="Arial Rounded MT Bold" panose="020F0704030504030204" pitchFamily="34" charset="0"/>
              </a:rPr>
              <a:t>Puddleglum, gloomy but stalwart</a:t>
            </a:r>
          </a:p>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Yeshua appreciates faithfulness, but it’s NOT the central theme.</a:t>
            </a:r>
          </a:p>
        </p:txBody>
      </p:sp>
    </p:spTree>
    <p:extLst>
      <p:ext uri="{BB962C8B-B14F-4D97-AF65-F5344CB8AC3E}">
        <p14:creationId xmlns:p14="http://schemas.microsoft.com/office/powerpoint/2010/main" val="813374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B8A370-3ED3-C4D5-5D2A-D58AE235B84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9056217-35F3-8658-FA1C-31A0B20217B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10A944B2-71AD-63CB-1648-68098FBAAB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3999" cy="5143499"/>
          </a:xfrm>
          <a:prstGeom prst="rect">
            <a:avLst/>
          </a:prstGeom>
        </p:spPr>
      </p:pic>
    </p:spTree>
    <p:extLst>
      <p:ext uri="{BB962C8B-B14F-4D97-AF65-F5344CB8AC3E}">
        <p14:creationId xmlns:p14="http://schemas.microsoft.com/office/powerpoint/2010/main" val="24434060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A4CF5-EB3D-22EC-FF9D-599C320A638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D3AF98A-222F-67CA-1A29-F2B36A1C1C2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3E4145A-9B47-F040-BBC4-B920E3D73D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E4AFCBCB-15D2-6E4C-BECE-4E62EADB63E9}"/>
              </a:ext>
            </a:extLst>
          </p:cNvPr>
          <p:cNvSpPr txBox="1"/>
          <p:nvPr/>
        </p:nvSpPr>
        <p:spPr>
          <a:xfrm>
            <a:off x="304800" y="233814"/>
            <a:ext cx="7266541" cy="3785652"/>
          </a:xfrm>
          <a:prstGeom prst="rect">
            <a:avLst/>
          </a:prstGeom>
          <a:noFill/>
        </p:spPr>
        <p:txBody>
          <a:bodyPr wrap="none" rtlCol="0">
            <a:spAutoFit/>
          </a:bodyPr>
          <a:lstStyle/>
          <a:p>
            <a:pPr algn="l"/>
            <a:r>
              <a:rPr lang="en-US" dirty="0">
                <a:solidFill>
                  <a:srgbClr val="FFFF66"/>
                </a:solidFill>
              </a:rPr>
              <a:t>Always be joyful 1 Thes. 5.16</a:t>
            </a:r>
          </a:p>
          <a:p>
            <a:pPr marL="461963" indent="-461963" algn="l">
              <a:buFont typeface="+mj-lt"/>
              <a:buAutoNum type="arabicPeriod"/>
            </a:pPr>
            <a:r>
              <a:rPr lang="en-US" dirty="0">
                <a:solidFill>
                  <a:schemeClr val="tx1"/>
                </a:solidFill>
              </a:rPr>
              <a:t>Word analysis </a:t>
            </a:r>
          </a:p>
          <a:p>
            <a:pPr marL="461963" indent="-461963" algn="l">
              <a:buFont typeface="+mj-lt"/>
              <a:buAutoNum type="arabicPeriod"/>
            </a:pPr>
            <a:r>
              <a:rPr lang="en-US" dirty="0">
                <a:solidFill>
                  <a:schemeClr val="tx1"/>
                </a:solidFill>
              </a:rPr>
              <a:t>Reasons to Praise</a:t>
            </a:r>
          </a:p>
          <a:p>
            <a:pPr marL="461963" indent="-461963" algn="l">
              <a:buFont typeface="+mj-lt"/>
              <a:buAutoNum type="arabicPeriod"/>
            </a:pPr>
            <a:r>
              <a:rPr lang="en-US" dirty="0">
                <a:solidFill>
                  <a:schemeClr val="tx1"/>
                </a:solidFill>
              </a:rPr>
              <a:t>Shalom Arush</a:t>
            </a:r>
          </a:p>
          <a:p>
            <a:pPr marL="461963" indent="-461963" algn="l">
              <a:buFont typeface="+mj-lt"/>
              <a:buAutoNum type="arabicPeriod"/>
            </a:pPr>
            <a:r>
              <a:rPr lang="en-US" dirty="0">
                <a:solidFill>
                  <a:schemeClr val="tx1"/>
                </a:solidFill>
              </a:rPr>
              <a:t>Torah misuse</a:t>
            </a:r>
          </a:p>
          <a:p>
            <a:pPr algn="l"/>
            <a:endParaRPr lang="en-US" dirty="0">
              <a:solidFill>
                <a:srgbClr val="FFFF66"/>
              </a:solidFill>
            </a:endParaRPr>
          </a:p>
        </p:txBody>
      </p:sp>
    </p:spTree>
    <p:extLst>
      <p:ext uri="{BB962C8B-B14F-4D97-AF65-F5344CB8AC3E}">
        <p14:creationId xmlns:p14="http://schemas.microsoft.com/office/powerpoint/2010/main" val="377585903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3083C-585A-993D-0F1B-CB47E04F98A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3443A71-D9CB-34E7-CB2D-D25FA95B9E6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7545362-EE10-6801-4D76-4B4E672226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E417621C-1FD7-98F8-BCFB-FD7214F71F5D}"/>
              </a:ext>
            </a:extLst>
          </p:cNvPr>
          <p:cNvSpPr txBox="1"/>
          <p:nvPr/>
        </p:nvSpPr>
        <p:spPr>
          <a:xfrm>
            <a:off x="304800" y="233814"/>
            <a:ext cx="7266541" cy="3785652"/>
          </a:xfrm>
          <a:prstGeom prst="rect">
            <a:avLst/>
          </a:prstGeom>
          <a:noFill/>
        </p:spPr>
        <p:txBody>
          <a:bodyPr wrap="none" rtlCol="0">
            <a:spAutoFit/>
          </a:bodyPr>
          <a:lstStyle/>
          <a:p>
            <a:pPr algn="l"/>
            <a:r>
              <a:rPr lang="en-US" dirty="0">
                <a:solidFill>
                  <a:srgbClr val="FFFF66"/>
                </a:solidFill>
              </a:rPr>
              <a:t>Always be joyful 1 Thes. 5.16</a:t>
            </a:r>
          </a:p>
          <a:p>
            <a:pPr marL="461963" indent="-461963" algn="l">
              <a:buFont typeface="+mj-lt"/>
              <a:buAutoNum type="arabicPeriod"/>
            </a:pPr>
            <a:r>
              <a:rPr lang="en-US" u="sng" dirty="0">
                <a:solidFill>
                  <a:srgbClr val="FFFF66"/>
                </a:solidFill>
              </a:rPr>
              <a:t>Word analysis</a:t>
            </a:r>
          </a:p>
          <a:p>
            <a:pPr marL="461963" indent="-461963" algn="l">
              <a:buFont typeface="+mj-lt"/>
              <a:buAutoNum type="arabicPeriod"/>
            </a:pPr>
            <a:r>
              <a:rPr lang="en-US" dirty="0">
                <a:solidFill>
                  <a:schemeClr val="tx1"/>
                </a:solidFill>
              </a:rPr>
              <a:t>Reasons to Praise</a:t>
            </a:r>
          </a:p>
          <a:p>
            <a:pPr marL="461963" indent="-461963" algn="l">
              <a:buFont typeface="+mj-lt"/>
              <a:buAutoNum type="arabicPeriod"/>
            </a:pPr>
            <a:r>
              <a:rPr lang="en-US" dirty="0">
                <a:solidFill>
                  <a:schemeClr val="tx1"/>
                </a:solidFill>
              </a:rPr>
              <a:t>Shalom Arush</a:t>
            </a:r>
          </a:p>
          <a:p>
            <a:pPr marL="461963" indent="-461963" algn="l">
              <a:buFont typeface="+mj-lt"/>
              <a:buAutoNum type="arabicPeriod"/>
            </a:pPr>
            <a:r>
              <a:rPr lang="en-US" dirty="0">
                <a:solidFill>
                  <a:schemeClr val="tx1"/>
                </a:solidFill>
              </a:rPr>
              <a:t>Torah misuse</a:t>
            </a:r>
          </a:p>
          <a:p>
            <a:pPr algn="l"/>
            <a:endParaRPr lang="en-US" dirty="0">
              <a:solidFill>
                <a:srgbClr val="FFFF66"/>
              </a:solidFill>
            </a:endParaRPr>
          </a:p>
        </p:txBody>
      </p:sp>
    </p:spTree>
    <p:extLst>
      <p:ext uri="{BB962C8B-B14F-4D97-AF65-F5344CB8AC3E}">
        <p14:creationId xmlns:p14="http://schemas.microsoft.com/office/powerpoint/2010/main" val="4105224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06566C-CF76-C37B-B33A-A23ED24AA5C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A2F8F83-290D-DA8E-95B7-239AC5443E29}"/>
              </a:ext>
            </a:extLst>
          </p:cNvPr>
          <p:cNvSpPr>
            <a:spLocks noGrp="1"/>
          </p:cNvSpPr>
          <p:nvPr>
            <p:ph type="subTitle" idx="1"/>
          </p:nvPr>
        </p:nvSpPr>
        <p:spPr>
          <a:xfrm>
            <a:off x="228600" y="209550"/>
            <a:ext cx="4648200" cy="4800600"/>
          </a:xfrm>
        </p:spPr>
        <p:txBody>
          <a:bodyPr anchor="t">
            <a:normAutofit/>
          </a:bodyPr>
          <a:lstStyle/>
          <a:p>
            <a:pPr algn="l"/>
            <a:endParaRPr lang="it-IT" sz="4000" dirty="0">
              <a:solidFill>
                <a:schemeClr val="tx1"/>
              </a:solidFill>
              <a:latin typeface="Arial Rounded MT Bold" panose="020F0704030504030204" pitchFamily="34" charset="0"/>
            </a:endParaRPr>
          </a:p>
          <a:p>
            <a:pPr algn="l"/>
            <a:endParaRPr lang="it-IT" sz="4000" dirty="0">
              <a:solidFill>
                <a:schemeClr val="tx1"/>
              </a:solidFill>
              <a:latin typeface="Arial Rounded MT Bold" panose="020F0704030504030204" pitchFamily="34" charset="0"/>
            </a:endParaRPr>
          </a:p>
          <a:p>
            <a:pPr algn="l"/>
            <a:r>
              <a:rPr lang="it-IT" sz="4000" dirty="0">
                <a:solidFill>
                  <a:schemeClr val="tx1"/>
                </a:solidFill>
                <a:latin typeface="Arial Rounded MT Bold" panose="020F0704030504030204" pitchFamily="34" charset="0"/>
              </a:rPr>
              <a:t>Mad Magazine Alfred E Neuman</a:t>
            </a:r>
            <a:endParaRPr lang="en-US" sz="4000" dirty="0">
              <a:solidFill>
                <a:schemeClr val="tx1"/>
              </a:solidFill>
              <a:latin typeface="Arial Rounded MT Bold" panose="020F0704030504030204" pitchFamily="34" charset="0"/>
            </a:endParaRPr>
          </a:p>
        </p:txBody>
      </p:sp>
      <p:pic>
        <p:nvPicPr>
          <p:cNvPr id="4037634" name="Picture 2">
            <a:extLst>
              <a:ext uri="{FF2B5EF4-FFF2-40B4-BE49-F238E27FC236}">
                <a16:creationId xmlns:a16="http://schemas.microsoft.com/office/drawing/2014/main" id="{622320CA-895A-0AF7-930F-6DCF8FA801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105400" y="1191"/>
            <a:ext cx="3935016" cy="5142309"/>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40935314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A8F82-0F79-F815-08BE-219087DB688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37D5EC6-3481-FDAA-8ABC-E8B4D422D249}"/>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Context </a:t>
            </a:r>
          </a:p>
          <a:p>
            <a:pPr algn="l"/>
            <a:r>
              <a:rPr lang="en-US" sz="4000" baseline="30000" dirty="0">
                <a:solidFill>
                  <a:schemeClr val="tx1"/>
                </a:solidFill>
                <a:latin typeface="Arial Rounded MT Bold" panose="020F0704030504030204" pitchFamily="34" charset="0"/>
              </a:rPr>
              <a:t>1 Thes 5.16-20</a:t>
            </a:r>
            <a:r>
              <a:rPr lang="en-US" sz="4000" dirty="0">
                <a:solidFill>
                  <a:schemeClr val="tx1"/>
                </a:solidFill>
                <a:latin typeface="Arial Rounded MT Bold" panose="020F0704030504030204" pitchFamily="34" charset="0"/>
              </a:rPr>
              <a:t> </a:t>
            </a:r>
            <a:r>
              <a:rPr lang="en-US" sz="4000" u="sng" dirty="0">
                <a:solidFill>
                  <a:srgbClr val="FFFF66"/>
                </a:solidFill>
                <a:latin typeface="Arial Rounded MT Bold" panose="020F0704030504030204" pitchFamily="34" charset="0"/>
              </a:rPr>
              <a:t>Always be joyful</a:t>
            </a:r>
            <a:r>
              <a:rPr lang="en-US" sz="4000" dirty="0">
                <a:solidFill>
                  <a:schemeClr val="tx1"/>
                </a:solidFill>
                <a:latin typeface="Arial Rounded MT Bold" panose="020F0704030504030204" pitchFamily="34" charset="0"/>
              </a:rPr>
              <a:t>. Pray constantly. In everything give thanks, for this is what God wants from you who are united with the Messiah Yeshua. Don’t quench the Spirit, don’t despise inspired messages.</a:t>
            </a:r>
          </a:p>
        </p:txBody>
      </p:sp>
    </p:spTree>
    <p:extLst>
      <p:ext uri="{BB962C8B-B14F-4D97-AF65-F5344CB8AC3E}">
        <p14:creationId xmlns:p14="http://schemas.microsoft.com/office/powerpoint/2010/main" val="41674128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6C5FE1-195A-D204-0800-5B79C9A4BDE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8484D2E-B2C8-7327-893E-C82BB10D7885}"/>
              </a:ext>
            </a:extLst>
          </p:cNvPr>
          <p:cNvSpPr>
            <a:spLocks noGrp="1"/>
          </p:cNvSpPr>
          <p:nvPr>
            <p:ph type="subTitle" idx="1"/>
          </p:nvPr>
        </p:nvSpPr>
        <p:spPr>
          <a:xfrm>
            <a:off x="304800" y="1887158"/>
            <a:ext cx="8534400" cy="3122992"/>
          </a:xfrm>
        </p:spPr>
        <p:txBody>
          <a:bodyPr anchor="t">
            <a:normAutofit/>
          </a:bodyPr>
          <a:lstStyle/>
          <a:p>
            <a:pPr algn="l"/>
            <a:r>
              <a:rPr lang="en-US" sz="4000" dirty="0">
                <a:solidFill>
                  <a:schemeClr val="tx1"/>
                </a:solidFill>
                <a:latin typeface="Arial Rounded MT Bold" panose="020F0704030504030204" pitchFamily="34" charset="0"/>
              </a:rPr>
              <a:t>always, evermore. </a:t>
            </a:r>
          </a:p>
          <a:p>
            <a:pPr algn="l"/>
            <a:r>
              <a:rPr lang="en-US" sz="4000" dirty="0">
                <a:solidFill>
                  <a:schemeClr val="tx1"/>
                </a:solidFill>
                <a:latin typeface="Arial Rounded MT Bold" panose="020F0704030504030204" pitchFamily="34" charset="0"/>
              </a:rPr>
              <a:t>From pas and </a:t>
            </a:r>
            <a:r>
              <a:rPr lang="en-US" sz="4000" dirty="0" err="1">
                <a:solidFill>
                  <a:schemeClr val="tx1"/>
                </a:solidFill>
                <a:latin typeface="Arial Rounded MT Bold" panose="020F0704030504030204" pitchFamily="34" charset="0"/>
              </a:rPr>
              <a:t>hote</a:t>
            </a:r>
            <a:r>
              <a:rPr lang="en-US" sz="4000" dirty="0">
                <a:solidFill>
                  <a:schemeClr val="tx1"/>
                </a:solidFill>
                <a:latin typeface="Arial Rounded MT Bold" panose="020F0704030504030204" pitchFamily="34" charset="0"/>
              </a:rPr>
              <a:t>; every when, i.e. At all times -- </a:t>
            </a:r>
            <a:r>
              <a:rPr lang="en-US" sz="4000" dirty="0" err="1">
                <a:solidFill>
                  <a:schemeClr val="tx1"/>
                </a:solidFill>
                <a:latin typeface="Arial Rounded MT Bold" panose="020F0704030504030204" pitchFamily="34" charset="0"/>
              </a:rPr>
              <a:t>alway</a:t>
            </a:r>
            <a:r>
              <a:rPr lang="en-US" sz="4000" dirty="0">
                <a:solidFill>
                  <a:schemeClr val="tx1"/>
                </a:solidFill>
                <a:latin typeface="Arial Rounded MT Bold" panose="020F0704030504030204" pitchFamily="34" charset="0"/>
              </a:rPr>
              <a:t>(-s), ever(-more).</a:t>
            </a:r>
          </a:p>
        </p:txBody>
      </p:sp>
      <p:pic>
        <p:nvPicPr>
          <p:cNvPr id="6" name="Picture 5">
            <a:extLst>
              <a:ext uri="{FF2B5EF4-FFF2-40B4-BE49-F238E27FC236}">
                <a16:creationId xmlns:a16="http://schemas.microsoft.com/office/drawing/2014/main" id="{42E0E3D1-5530-3C6E-01E0-C1BF04E03A65}"/>
              </a:ext>
            </a:extLst>
          </p:cNvPr>
          <p:cNvPicPr>
            <a:picLocks noChangeAspect="1"/>
          </p:cNvPicPr>
          <p:nvPr/>
        </p:nvPicPr>
        <p:blipFill>
          <a:blip r:embed="rId3"/>
          <a:stretch>
            <a:fillRect/>
          </a:stretch>
        </p:blipFill>
        <p:spPr>
          <a:xfrm>
            <a:off x="2362200" y="9024"/>
            <a:ext cx="4126606" cy="1878134"/>
          </a:xfrm>
          <a:prstGeom prst="rect">
            <a:avLst/>
          </a:prstGeom>
        </p:spPr>
      </p:pic>
    </p:spTree>
    <p:extLst>
      <p:ext uri="{BB962C8B-B14F-4D97-AF65-F5344CB8AC3E}">
        <p14:creationId xmlns:p14="http://schemas.microsoft.com/office/powerpoint/2010/main" val="694856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F7CB6A-FD42-0469-F93C-20DF415C349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341DB18-D142-6896-5902-3CC2B0447497}"/>
              </a:ext>
            </a:extLst>
          </p:cNvPr>
          <p:cNvSpPr>
            <a:spLocks noGrp="1"/>
          </p:cNvSpPr>
          <p:nvPr>
            <p:ph type="subTitle" idx="1"/>
          </p:nvPr>
        </p:nvSpPr>
        <p:spPr>
          <a:xfrm>
            <a:off x="0" y="1887158"/>
            <a:ext cx="8839200" cy="3122992"/>
          </a:xfrm>
        </p:spPr>
        <p:txBody>
          <a:bodyPr anchor="t">
            <a:normAutofit/>
          </a:bodyPr>
          <a:lstStyle/>
          <a:p>
            <a:pPr algn="l"/>
            <a:r>
              <a:rPr lang="en-US" sz="4000" dirty="0" err="1">
                <a:solidFill>
                  <a:schemeClr val="tx1"/>
                </a:solidFill>
                <a:latin typeface="Arial Rounded MT Bold" panose="020F0704030504030204" pitchFamily="34" charset="0"/>
              </a:rPr>
              <a:t>chairó</a:t>
            </a:r>
            <a:r>
              <a:rPr lang="en-US" sz="4000" dirty="0">
                <a:solidFill>
                  <a:schemeClr val="tx1"/>
                </a:solidFill>
                <a:latin typeface="Arial Rounded MT Bold" panose="020F0704030504030204" pitchFamily="34" charset="0"/>
              </a:rPr>
              <a:t>: Rejoice, be glad, be joyful</a:t>
            </a:r>
          </a:p>
          <a:p>
            <a:pPr algn="l"/>
            <a:r>
              <a:rPr lang="en-US" sz="4000" dirty="0">
                <a:solidFill>
                  <a:schemeClr val="tx1"/>
                </a:solidFill>
                <a:latin typeface="Arial Rounded MT Bold" panose="020F0704030504030204" pitchFamily="34" charset="0"/>
              </a:rPr>
              <a:t>properly, to delight in God's grace ("rejoice") – literally, to experience God's grace (favor), be conscious (glad) for His grace.</a:t>
            </a:r>
          </a:p>
        </p:txBody>
      </p:sp>
      <p:pic>
        <p:nvPicPr>
          <p:cNvPr id="2" name="Picture 1">
            <a:extLst>
              <a:ext uri="{FF2B5EF4-FFF2-40B4-BE49-F238E27FC236}">
                <a16:creationId xmlns:a16="http://schemas.microsoft.com/office/drawing/2014/main" id="{6AB53390-92F5-279A-5636-FA795B1902CE}"/>
              </a:ext>
            </a:extLst>
          </p:cNvPr>
          <p:cNvPicPr>
            <a:picLocks noChangeAspect="1"/>
          </p:cNvPicPr>
          <p:nvPr/>
        </p:nvPicPr>
        <p:blipFill>
          <a:blip r:embed="rId3"/>
          <a:stretch>
            <a:fillRect/>
          </a:stretch>
        </p:blipFill>
        <p:spPr>
          <a:xfrm>
            <a:off x="2362200" y="9024"/>
            <a:ext cx="4126606" cy="1878134"/>
          </a:xfrm>
          <a:prstGeom prst="rect">
            <a:avLst/>
          </a:prstGeom>
        </p:spPr>
      </p:pic>
    </p:spTree>
    <p:extLst>
      <p:ext uri="{BB962C8B-B14F-4D97-AF65-F5344CB8AC3E}">
        <p14:creationId xmlns:p14="http://schemas.microsoft.com/office/powerpoint/2010/main" val="984059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60482" name="Picture 2">
            <a:extLst>
              <a:ext uri="{FF2B5EF4-FFF2-40B4-BE49-F238E27FC236}">
                <a16:creationId xmlns:a16="http://schemas.microsoft.com/office/drawing/2014/main" id="{80340BAD-258B-D523-1C1F-C6A4DD7FDF73}"/>
              </a:ext>
            </a:extLst>
          </p:cNvPr>
          <p:cNvPicPr>
            <a:picLocks noGrp="1" noChangeAspect="1" noChangeArrowheads="1"/>
          </p:cNvPicPr>
          <p:nvPr>
            <p:ph type="subTitle" idx="1"/>
          </p:nvPr>
        </p:nvPicPr>
        <p:blipFill>
          <a:blip r:embed="rId3">
            <a:extLst>
              <a:ext uri="{28A0092B-C50C-407E-A947-70E740481C1C}">
                <a14:useLocalDpi xmlns:a14="http://schemas.microsoft.com/office/drawing/2010/main" val="0"/>
              </a:ext>
            </a:extLst>
          </a:blip>
          <a:srcRect l="16647" t="23346" r="37495" b="35536"/>
          <a:stretch>
            <a:fillRect/>
          </a:stretch>
        </p:blipFill>
        <p:spPr>
          <a:xfrm>
            <a:off x="685800" y="34529"/>
            <a:ext cx="7597483" cy="5108971"/>
          </a:xfrm>
          <a:noFill/>
        </p:spPr>
      </p:pic>
      <p:sp>
        <p:nvSpPr>
          <p:cNvPr id="3860484" name="AutoShape 4">
            <a:extLst>
              <a:ext uri="{FF2B5EF4-FFF2-40B4-BE49-F238E27FC236}">
                <a16:creationId xmlns:a16="http://schemas.microsoft.com/office/drawing/2014/main" id="{E532A05B-6890-F896-B33C-D13977598D5E}"/>
              </a:ext>
            </a:extLst>
          </p:cNvPr>
          <p:cNvSpPr>
            <a:spLocks noChangeAspect="1" noChangeArrowheads="1"/>
          </p:cNvSpPr>
          <p:nvPr/>
        </p:nvSpPr>
        <p:spPr bwMode="auto">
          <a:xfrm>
            <a:off x="1259681" y="34529"/>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sz="3000"/>
          </a:p>
        </p:txBody>
      </p:sp>
      <p:sp>
        <p:nvSpPr>
          <p:cNvPr id="3860486" name="AutoShape 6">
            <a:extLst>
              <a:ext uri="{FF2B5EF4-FFF2-40B4-BE49-F238E27FC236}">
                <a16:creationId xmlns:a16="http://schemas.microsoft.com/office/drawing/2014/main" id="{0A121B48-0AD9-4C68-3A01-6EEA7BB267EC}"/>
              </a:ext>
            </a:extLst>
          </p:cNvPr>
          <p:cNvSpPr>
            <a:spLocks noChangeAspect="1" noChangeArrowheads="1"/>
          </p:cNvSpPr>
          <p:nvPr/>
        </p:nvSpPr>
        <p:spPr bwMode="auto">
          <a:xfrm>
            <a:off x="1259681" y="34529"/>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sz="3000"/>
          </a:p>
        </p:txBody>
      </p:sp>
      <p:sp>
        <p:nvSpPr>
          <p:cNvPr id="3860488" name="AutoShape 8">
            <a:extLst>
              <a:ext uri="{FF2B5EF4-FFF2-40B4-BE49-F238E27FC236}">
                <a16:creationId xmlns:a16="http://schemas.microsoft.com/office/drawing/2014/main" id="{95D6B132-DAE8-9F1A-2611-14C2DF527CAD}"/>
              </a:ext>
            </a:extLst>
          </p:cNvPr>
          <p:cNvSpPr>
            <a:spLocks noChangeAspect="1" noChangeArrowheads="1"/>
          </p:cNvSpPr>
          <p:nvPr/>
        </p:nvSpPr>
        <p:spPr bwMode="auto">
          <a:xfrm>
            <a:off x="1259681" y="34529"/>
            <a:ext cx="228600" cy="228600"/>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sz="30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11021-D843-0E3E-94D6-4534E71E5F8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F818A95-859E-280C-C1CA-BB7C5D2448E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Joy is neither circumstantial nor seasonal; it is rooted in the unchanging character of God.</a:t>
            </a:r>
          </a:p>
        </p:txBody>
      </p:sp>
    </p:spTree>
    <p:extLst>
      <p:ext uri="{BB962C8B-B14F-4D97-AF65-F5344CB8AC3E}">
        <p14:creationId xmlns:p14="http://schemas.microsoft.com/office/powerpoint/2010/main" val="1653497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A159DC-6CDD-762C-BEF9-E923A9A7BE7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D3B45D4-2E08-8313-6C2E-C60E870B048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Wesley’s commentary:</a:t>
            </a:r>
          </a:p>
          <a:p>
            <a:pPr algn="l"/>
            <a:r>
              <a:rPr lang="en-US" sz="4000" dirty="0">
                <a:solidFill>
                  <a:schemeClr val="tx1"/>
                </a:solidFill>
                <a:latin typeface="Arial Rounded MT Bold" panose="020F0704030504030204" pitchFamily="34" charset="0"/>
              </a:rPr>
              <a:t>In uninterrupted happiness in G-d.</a:t>
            </a:r>
          </a:p>
        </p:txBody>
      </p:sp>
    </p:spTree>
    <p:extLst>
      <p:ext uri="{BB962C8B-B14F-4D97-AF65-F5344CB8AC3E}">
        <p14:creationId xmlns:p14="http://schemas.microsoft.com/office/powerpoint/2010/main" val="3880958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670F4-FAEA-FB3D-D388-CC89CEFD2D6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7D10C0C-E9BF-9A31-468C-FB925DBB7C3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F9D2D773-18BF-B203-AE59-CA58238232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3999" cy="5143499"/>
          </a:xfrm>
          <a:prstGeom prst="rect">
            <a:avLst/>
          </a:prstGeom>
        </p:spPr>
      </p:pic>
    </p:spTree>
    <p:extLst>
      <p:ext uri="{BB962C8B-B14F-4D97-AF65-F5344CB8AC3E}">
        <p14:creationId xmlns:p14="http://schemas.microsoft.com/office/powerpoint/2010/main" val="15318753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54ECE6-5B19-2EBD-1694-AB3D65ADB42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F519E47-C0D1-9F33-89FB-0CF13331404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7B2C9A37-18E3-F13E-4921-A86C1887A9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DABCCE5E-F61A-4EA0-62F2-378D2FDF0507}"/>
              </a:ext>
            </a:extLst>
          </p:cNvPr>
          <p:cNvSpPr txBox="1"/>
          <p:nvPr/>
        </p:nvSpPr>
        <p:spPr>
          <a:xfrm>
            <a:off x="304800" y="233814"/>
            <a:ext cx="7266541" cy="3785652"/>
          </a:xfrm>
          <a:prstGeom prst="rect">
            <a:avLst/>
          </a:prstGeom>
          <a:noFill/>
        </p:spPr>
        <p:txBody>
          <a:bodyPr wrap="none" rtlCol="0">
            <a:spAutoFit/>
          </a:bodyPr>
          <a:lstStyle/>
          <a:p>
            <a:pPr algn="l"/>
            <a:r>
              <a:rPr lang="en-US" dirty="0">
                <a:solidFill>
                  <a:srgbClr val="FFFF66"/>
                </a:solidFill>
              </a:rPr>
              <a:t>Always be joyful 1 Thes. 5.16</a:t>
            </a:r>
          </a:p>
          <a:p>
            <a:pPr marL="461963" indent="-461963" algn="l">
              <a:buFont typeface="+mj-lt"/>
              <a:buAutoNum type="arabicPeriod"/>
            </a:pPr>
            <a:r>
              <a:rPr lang="en-US" dirty="0">
                <a:solidFill>
                  <a:schemeClr val="tx1"/>
                </a:solidFill>
              </a:rPr>
              <a:t>Word analysis </a:t>
            </a:r>
          </a:p>
          <a:p>
            <a:pPr marL="461963" indent="-461963" algn="l">
              <a:buFont typeface="+mj-lt"/>
              <a:buAutoNum type="arabicPeriod"/>
            </a:pPr>
            <a:r>
              <a:rPr lang="en-US" u="sng" dirty="0">
                <a:solidFill>
                  <a:srgbClr val="FFFF66"/>
                </a:solidFill>
              </a:rPr>
              <a:t>Reasons to Praise</a:t>
            </a:r>
          </a:p>
          <a:p>
            <a:pPr marL="461963" indent="-461963" algn="l">
              <a:buFont typeface="+mj-lt"/>
              <a:buAutoNum type="arabicPeriod"/>
            </a:pPr>
            <a:r>
              <a:rPr lang="en-US" dirty="0">
                <a:solidFill>
                  <a:schemeClr val="tx1"/>
                </a:solidFill>
              </a:rPr>
              <a:t>Shalom Arush</a:t>
            </a:r>
          </a:p>
          <a:p>
            <a:pPr marL="461963" indent="-461963" algn="l">
              <a:buFont typeface="+mj-lt"/>
              <a:buAutoNum type="arabicPeriod"/>
            </a:pPr>
            <a:r>
              <a:rPr lang="en-US" dirty="0">
                <a:solidFill>
                  <a:schemeClr val="tx1"/>
                </a:solidFill>
              </a:rPr>
              <a:t>Torah misuse</a:t>
            </a:r>
          </a:p>
          <a:p>
            <a:pPr algn="l"/>
            <a:endParaRPr lang="en-US" dirty="0">
              <a:solidFill>
                <a:srgbClr val="FFFF66"/>
              </a:solidFill>
            </a:endParaRPr>
          </a:p>
        </p:txBody>
      </p:sp>
    </p:spTree>
    <p:extLst>
      <p:ext uri="{BB962C8B-B14F-4D97-AF65-F5344CB8AC3E}">
        <p14:creationId xmlns:p14="http://schemas.microsoft.com/office/powerpoint/2010/main" val="8201781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C2685E-C549-F148-D304-72F4F4BEC37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A3F4362-0C3F-A235-A952-5BA50AD9D7E5}"/>
              </a:ext>
            </a:extLst>
          </p:cNvPr>
          <p:cNvSpPr>
            <a:spLocks noGrp="1"/>
          </p:cNvSpPr>
          <p:nvPr>
            <p:ph type="subTitle" idx="1"/>
          </p:nvPr>
        </p:nvSpPr>
        <p:spPr>
          <a:xfrm>
            <a:off x="228600" y="209550"/>
            <a:ext cx="8610600" cy="4800600"/>
          </a:xfrm>
        </p:spPr>
        <p:txBody>
          <a:bodyPr anchor="t">
            <a:normAutofit/>
          </a:bodyPr>
          <a:lstStyle/>
          <a:p>
            <a:pPr rtl="1"/>
            <a:r>
              <a:rPr lang="he-IL" sz="4800" b="1" dirty="0">
                <a:solidFill>
                  <a:schemeClr val="tx1"/>
                </a:solidFill>
                <a:latin typeface="David" panose="020E0502060401010101" pitchFamily="34" charset="-79"/>
                <a:cs typeface="David" panose="020E0502060401010101" pitchFamily="34" charset="-79"/>
              </a:rPr>
              <a:t>הַלְלוּיָהּ</a:t>
            </a:r>
            <a:r>
              <a:rPr lang="en-US" sz="44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rPr>
              <a:t>Halleluyah</a:t>
            </a:r>
            <a:r>
              <a:rPr lang="en-US" sz="4400" b="1" dirty="0">
                <a:solidFill>
                  <a:schemeClr val="tx1"/>
                </a:solidFill>
                <a:latin typeface="David" panose="020E0502060401010101" pitchFamily="34" charset="-79"/>
                <a:cs typeface="David" panose="020E0502060401010101" pitchFamily="34" charset="-79"/>
              </a:rPr>
              <a:t>  </a:t>
            </a:r>
          </a:p>
          <a:p>
            <a:pPr rtl="1"/>
            <a:r>
              <a:rPr lang="he-IL" sz="4800" b="1" dirty="0">
                <a:solidFill>
                  <a:schemeClr val="tx1"/>
                </a:solidFill>
                <a:latin typeface="David" panose="020E0502060401010101" pitchFamily="34" charset="-79"/>
                <a:cs typeface="David" panose="020E0502060401010101" pitchFamily="34" charset="-79"/>
              </a:rPr>
              <a:t>הַלֵּל</a:t>
            </a:r>
            <a:r>
              <a:rPr lang="en-US" sz="4800" b="1" dirty="0">
                <a:solidFill>
                  <a:schemeClr val="tx1"/>
                </a:solidFill>
                <a:latin typeface="David" panose="020E0502060401010101" pitchFamily="34" charset="-79"/>
                <a:cs typeface="David" panose="020E0502060401010101" pitchFamily="34" charset="-79"/>
              </a:rPr>
              <a:t> </a:t>
            </a:r>
            <a:r>
              <a:rPr lang="en-US" sz="4000" i="1" dirty="0">
                <a:solidFill>
                  <a:schemeClr val="tx1"/>
                </a:solidFill>
                <a:latin typeface="Arial Rounded MT Bold" panose="020F0704030504030204" pitchFamily="34" charset="0"/>
              </a:rPr>
              <a:t>Hallel </a:t>
            </a:r>
            <a:r>
              <a:rPr lang="en-US" i="1" dirty="0">
                <a:solidFill>
                  <a:schemeClr val="tx1"/>
                </a:solidFill>
                <a:latin typeface="Arial Rounded MT Bold" panose="020F0704030504030204" pitchFamily="34" charset="0"/>
              </a:rPr>
              <a:t>noun</a:t>
            </a:r>
            <a:r>
              <a:rPr lang="en-US" sz="48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rPr>
              <a:t>praise, glorification  </a:t>
            </a:r>
            <a:endParaRPr lang="he-IL" sz="4000" dirty="0">
              <a:solidFill>
                <a:schemeClr val="tx1"/>
              </a:solidFill>
              <a:latin typeface="Arial Rounded MT Bold" panose="020F0704030504030204" pitchFamily="34" charset="0"/>
            </a:endParaRPr>
          </a:p>
          <a:p>
            <a:pPr rtl="1"/>
            <a:r>
              <a:rPr lang="he-IL" sz="4800" b="1" dirty="0">
                <a:solidFill>
                  <a:schemeClr val="tx1"/>
                </a:solidFill>
                <a:latin typeface="David" panose="020E0502060401010101" pitchFamily="34" charset="-79"/>
                <a:cs typeface="David" panose="020E0502060401010101" pitchFamily="34" charset="-79"/>
              </a:rPr>
              <a:t>הִלֵּל </a:t>
            </a:r>
            <a:r>
              <a:rPr lang="en-US" sz="4000" i="1" dirty="0">
                <a:solidFill>
                  <a:schemeClr val="tx1"/>
                </a:solidFill>
                <a:latin typeface="Arial Rounded MT Bold" panose="020F0704030504030204" pitchFamily="34" charset="0"/>
              </a:rPr>
              <a:t>Hillel</a:t>
            </a:r>
            <a:r>
              <a:rPr lang="en-US" sz="4000" dirty="0">
                <a:solidFill>
                  <a:schemeClr val="tx1"/>
                </a:solidFill>
                <a:latin typeface="Arial Rounded MT Bold" panose="020F0704030504030204" pitchFamily="34" charset="0"/>
              </a:rPr>
              <a:t> </a:t>
            </a:r>
            <a:r>
              <a:rPr lang="en-US" dirty="0" err="1">
                <a:solidFill>
                  <a:schemeClr val="tx1"/>
                </a:solidFill>
                <a:latin typeface="Arial Rounded MT Bold" panose="020F0704030504030204" pitchFamily="34" charset="0"/>
              </a:rPr>
              <a:t>vb</a:t>
            </a:r>
            <a:r>
              <a:rPr lang="en-US"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to praise, to glorify, to exalt, commend, laud </a:t>
            </a:r>
          </a:p>
          <a:p>
            <a:pPr rtl="1"/>
            <a:r>
              <a:rPr lang="he-IL" sz="4800" b="1" dirty="0">
                <a:solidFill>
                  <a:schemeClr val="tx1"/>
                </a:solidFill>
                <a:latin typeface="David" panose="020E0502060401010101" pitchFamily="34" charset="-79"/>
                <a:cs typeface="David" panose="020E0502060401010101" pitchFamily="34" charset="-79"/>
              </a:rPr>
              <a:t>יָה</a:t>
            </a:r>
            <a:r>
              <a:rPr lang="en-US" sz="48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rPr>
              <a:t>G-d,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the L-</a:t>
            </a:r>
            <a:r>
              <a:rPr lang="en-US" sz="4000" dirty="0" err="1">
                <a:solidFill>
                  <a:schemeClr val="tx1"/>
                </a:solidFill>
                <a:latin typeface="Arial Rounded MT Bold" panose="020F0704030504030204" pitchFamily="34" charset="0"/>
              </a:rPr>
              <a:t>rd</a:t>
            </a:r>
            <a:r>
              <a:rPr lang="en-US" sz="4800" dirty="0">
                <a:solidFill>
                  <a:schemeClr val="tx1"/>
                </a:solidFill>
                <a:latin typeface="Arial Rounded MT Bold" panose="020F0704030504030204" pitchFamily="34" charset="0"/>
              </a:rPr>
              <a:t> </a:t>
            </a:r>
            <a:r>
              <a:rPr lang="he-IL" sz="4800" b="1" dirty="0">
                <a:solidFill>
                  <a:schemeClr val="tx1"/>
                </a:solidFill>
                <a:latin typeface="David" panose="020E0502060401010101" pitchFamily="34" charset="-79"/>
                <a:cs typeface="David" panose="020E0502060401010101" pitchFamily="34" charset="-79"/>
              </a:rPr>
              <a:t> </a:t>
            </a:r>
            <a:r>
              <a:rPr lang="en-US" sz="4800" b="1" dirty="0">
                <a:solidFill>
                  <a:schemeClr val="tx1"/>
                </a:solidFill>
                <a:latin typeface="David" panose="020E0502060401010101" pitchFamily="34" charset="-79"/>
                <a:cs typeface="David" panose="020E0502060401010101" pitchFamily="34" charset="-79"/>
              </a:rPr>
              <a:t>  </a:t>
            </a:r>
            <a:r>
              <a:rPr lang="en-US" sz="4000" i="1" dirty="0">
                <a:solidFill>
                  <a:schemeClr val="tx1"/>
                </a:solidFill>
                <a:latin typeface="Arial Rounded MT Bold" panose="020F0704030504030204" pitchFamily="34" charset="0"/>
              </a:rPr>
              <a:t>Yah</a:t>
            </a:r>
          </a:p>
        </p:txBody>
      </p:sp>
    </p:spTree>
    <p:extLst>
      <p:ext uri="{BB962C8B-B14F-4D97-AF65-F5344CB8AC3E}">
        <p14:creationId xmlns:p14="http://schemas.microsoft.com/office/powerpoint/2010/main" val="5455508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2ED50-A8ED-ECBE-4934-80ABE5DC97B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D78EBFC-7AD3-6E02-AB49-2073B5EA2425}"/>
              </a:ext>
            </a:extLst>
          </p:cNvPr>
          <p:cNvSpPr>
            <a:spLocks noGrp="1"/>
          </p:cNvSpPr>
          <p:nvPr>
            <p:ph type="subTitle" idx="1"/>
          </p:nvPr>
        </p:nvSpPr>
        <p:spPr>
          <a:xfrm>
            <a:off x="228600" y="209550"/>
            <a:ext cx="8610600" cy="4800600"/>
          </a:xfrm>
        </p:spPr>
        <p:txBody>
          <a:bodyPr anchor="t">
            <a:normAutofit/>
          </a:bodyPr>
          <a:lstStyle/>
          <a:p>
            <a:pPr rtl="1"/>
            <a:r>
              <a:rPr lang="he-IL" sz="4800" b="1" dirty="0">
                <a:solidFill>
                  <a:schemeClr val="tx1"/>
                </a:solidFill>
                <a:latin typeface="David" panose="020E0502060401010101" pitchFamily="34" charset="-79"/>
                <a:cs typeface="David" panose="020E0502060401010101" pitchFamily="34" charset="-79"/>
              </a:rPr>
              <a:t>הַלְלוּ</a:t>
            </a:r>
            <a:r>
              <a:rPr lang="en-US" sz="48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rPr>
              <a:t>2</a:t>
            </a:r>
            <a:r>
              <a:rPr lang="en-US" sz="4000" baseline="30000" dirty="0">
                <a:solidFill>
                  <a:schemeClr val="tx1"/>
                </a:solidFill>
                <a:latin typeface="Arial Rounded MT Bold" panose="020F0704030504030204" pitchFamily="34" charset="0"/>
              </a:rPr>
              <a:t>nd</a:t>
            </a:r>
            <a:r>
              <a:rPr lang="en-US" sz="4000" dirty="0">
                <a:solidFill>
                  <a:schemeClr val="tx1"/>
                </a:solidFill>
                <a:latin typeface="Arial Rounded MT Bold" panose="020F0704030504030204" pitchFamily="34" charset="0"/>
              </a:rPr>
              <a:t> person imperative  </a:t>
            </a:r>
            <a:r>
              <a:rPr lang="en-US" sz="4000" dirty="0" err="1">
                <a:solidFill>
                  <a:schemeClr val="tx1"/>
                </a:solidFill>
                <a:latin typeface="Arial Rounded MT Bold" panose="020F0704030504030204" pitchFamily="34" charset="0"/>
              </a:rPr>
              <a:t>Hallelu</a:t>
            </a:r>
            <a:endParaRPr lang="en-US" sz="4800" b="1" dirty="0">
              <a:solidFill>
                <a:schemeClr val="tx1"/>
              </a:solidFill>
              <a:latin typeface="David" panose="020E0502060401010101" pitchFamily="34" charset="-79"/>
              <a:cs typeface="David" panose="020E0502060401010101" pitchFamily="34" charset="-79"/>
            </a:endParaRPr>
          </a:p>
          <a:p>
            <a:pPr algn="r" rtl="1"/>
            <a:r>
              <a:rPr lang="he-IL" sz="4800" b="1" dirty="0">
                <a:solidFill>
                  <a:schemeClr val="tx1"/>
                </a:solidFill>
                <a:latin typeface="David" panose="020E0502060401010101" pitchFamily="34" charset="-79"/>
                <a:cs typeface="David" panose="020E0502060401010101" pitchFamily="34" charset="-79"/>
              </a:rPr>
              <a:t>יָהּ</a:t>
            </a:r>
            <a:r>
              <a:rPr lang="en-US" sz="4400" b="1" dirty="0">
                <a:solidFill>
                  <a:schemeClr val="tx1"/>
                </a:solidFill>
                <a:latin typeface="David" panose="020E0502060401010101" pitchFamily="34" charset="-79"/>
                <a:cs typeface="David" panose="020E0502060401010101" pitchFamily="34" charset="-79"/>
              </a:rPr>
              <a:t>  </a:t>
            </a:r>
            <a:r>
              <a:rPr lang="en-US" sz="4000" dirty="0">
                <a:solidFill>
                  <a:schemeClr val="tx1"/>
                </a:solidFill>
                <a:latin typeface="Arial Rounded MT Bold" panose="020F0704030504030204" pitchFamily="34" charset="0"/>
              </a:rPr>
              <a:t>Yah</a:t>
            </a:r>
            <a:r>
              <a:rPr lang="en-US" sz="4400" b="1" dirty="0">
                <a:solidFill>
                  <a:schemeClr val="tx1"/>
                </a:solidFill>
                <a:latin typeface="David" panose="020E0502060401010101" pitchFamily="34" charset="-79"/>
                <a:cs typeface="David" panose="020E0502060401010101" pitchFamily="34" charset="-79"/>
              </a:rPr>
              <a:t>  </a:t>
            </a:r>
          </a:p>
          <a:p>
            <a:pPr algn="l" rtl="1"/>
            <a:r>
              <a:rPr lang="en-US" sz="4000" dirty="0">
                <a:solidFill>
                  <a:schemeClr val="tx1"/>
                </a:solidFill>
                <a:latin typeface="Arial Rounded MT Bold" panose="020F0704030504030204" pitchFamily="34" charset="0"/>
              </a:rPr>
              <a:t>So, when we say Halleluyah, we are really giving a command to a group.  “You praise Yah.”</a:t>
            </a:r>
          </a:p>
        </p:txBody>
      </p:sp>
    </p:spTree>
    <p:extLst>
      <p:ext uri="{BB962C8B-B14F-4D97-AF65-F5344CB8AC3E}">
        <p14:creationId xmlns:p14="http://schemas.microsoft.com/office/powerpoint/2010/main" val="26799775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58B07F-CA9D-FA76-21D8-1414B75F035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0391C4D-5034-5184-4534-0EE2B4CA2EA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I praise Yah is Ani </a:t>
            </a:r>
            <a:r>
              <a:rPr lang="en-US" sz="4000" dirty="0" err="1">
                <a:solidFill>
                  <a:schemeClr val="tx1"/>
                </a:solidFill>
                <a:latin typeface="Arial Rounded MT Bold" panose="020F0704030504030204" pitchFamily="34" charset="0"/>
              </a:rPr>
              <a:t>M’hallel</a:t>
            </a:r>
            <a:r>
              <a:rPr lang="en-US" sz="4000" dirty="0">
                <a:solidFill>
                  <a:schemeClr val="tx1"/>
                </a:solidFill>
                <a:latin typeface="Arial Rounded MT Bold" panose="020F0704030504030204" pitchFamily="34" charset="0"/>
              </a:rPr>
              <a:t> Yah.</a:t>
            </a:r>
          </a:p>
          <a:p>
            <a:pPr algn="r" rtl="1"/>
            <a:r>
              <a:rPr lang="he-IL" sz="4400" b="1" dirty="0">
                <a:solidFill>
                  <a:schemeClr val="tx1"/>
                </a:solidFill>
                <a:latin typeface="David" panose="020E0502060401010101" pitchFamily="34" charset="-79"/>
                <a:cs typeface="David" panose="020E0502060401010101" pitchFamily="34" charset="-79"/>
              </a:rPr>
              <a:t>אני מהלל יה</a:t>
            </a:r>
          </a:p>
          <a:p>
            <a:pPr algn="l"/>
            <a:r>
              <a:rPr lang="en-US" sz="4000" dirty="0">
                <a:solidFill>
                  <a:schemeClr val="tx1"/>
                </a:solidFill>
                <a:latin typeface="Arial Rounded MT Bold" panose="020F0704030504030204" pitchFamily="34" charset="0"/>
              </a:rPr>
              <a:t>Don’t sweat it:</a:t>
            </a:r>
          </a:p>
          <a:p>
            <a:pPr algn="l" rtl="1"/>
            <a:r>
              <a:rPr lang="en-US" sz="4000" dirty="0">
                <a:solidFill>
                  <a:schemeClr val="tx1"/>
                </a:solidFill>
                <a:latin typeface="Arial Rounded MT Bold" panose="020F0704030504030204" pitchFamily="34" charset="0"/>
              </a:rPr>
              <a:t>The command and the personal expression are virtually, poetically synonymous</a:t>
            </a:r>
          </a:p>
        </p:txBody>
      </p:sp>
    </p:spTree>
    <p:extLst>
      <p:ext uri="{BB962C8B-B14F-4D97-AF65-F5344CB8AC3E}">
        <p14:creationId xmlns:p14="http://schemas.microsoft.com/office/powerpoint/2010/main" val="31847011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D820B3-7080-12F6-E76B-6B55C527BA3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D3A4B45-4818-898D-564B-512C3A12CACB}"/>
              </a:ext>
            </a:extLst>
          </p:cNvPr>
          <p:cNvSpPr>
            <a:spLocks noGrp="1"/>
          </p:cNvSpPr>
          <p:nvPr>
            <p:ph type="subTitle" idx="1"/>
          </p:nvPr>
        </p:nvSpPr>
        <p:spPr>
          <a:xfrm>
            <a:off x="228600" y="2857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T’hillim/ Psalm 148  </a:t>
            </a:r>
            <a:r>
              <a:rPr lang="en-US" sz="4000" dirty="0">
                <a:solidFill>
                  <a:schemeClr val="tx1"/>
                </a:solidFill>
                <a:latin typeface="Arial Rounded MT Bold" panose="020F0704030504030204" pitchFamily="34" charset="0"/>
              </a:rPr>
              <a:t>Halleluyah! Praise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from the heavens! Praise him in the heights!  Praise him, all his angels! Praise him, all his armies!   Praise him, sun and moon! Praise him, all shining stars!  Praise him, highest heaven, and waters above the heavens!   </a:t>
            </a:r>
          </a:p>
        </p:txBody>
      </p:sp>
    </p:spTree>
    <p:extLst>
      <p:ext uri="{BB962C8B-B14F-4D97-AF65-F5344CB8AC3E}">
        <p14:creationId xmlns:p14="http://schemas.microsoft.com/office/powerpoint/2010/main" val="340071296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2E14E0-C356-0C7E-5A82-30FF9D9DA17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0E5E0A6-A8A7-DEA2-125E-73D81083A26E}"/>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480B584F-F077-8AD3-C442-2DF71233B93E}"/>
              </a:ext>
            </a:extLst>
          </p:cNvPr>
          <p:cNvPicPr>
            <a:picLocks noChangeAspect="1"/>
          </p:cNvPicPr>
          <p:nvPr/>
        </p:nvPicPr>
        <p:blipFill>
          <a:blip r:embed="rId3"/>
          <a:stretch>
            <a:fillRect/>
          </a:stretch>
        </p:blipFill>
        <p:spPr>
          <a:xfrm>
            <a:off x="0" y="357612"/>
            <a:ext cx="9144000" cy="4428275"/>
          </a:xfrm>
          <a:prstGeom prst="rect">
            <a:avLst/>
          </a:prstGeom>
        </p:spPr>
      </p:pic>
    </p:spTree>
    <p:extLst>
      <p:ext uri="{BB962C8B-B14F-4D97-AF65-F5344CB8AC3E}">
        <p14:creationId xmlns:p14="http://schemas.microsoft.com/office/powerpoint/2010/main" val="99803726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35C99-54F8-3943-3E5F-50942627B48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38C9776-613B-DCD2-F325-A293FCB21253}"/>
              </a:ext>
            </a:extLst>
          </p:cNvPr>
          <p:cNvSpPr>
            <a:spLocks noGrp="1"/>
          </p:cNvSpPr>
          <p:nvPr>
            <p:ph type="subTitle" idx="1"/>
          </p:nvPr>
        </p:nvSpPr>
        <p:spPr>
          <a:xfrm>
            <a:off x="228600" y="2857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T’hillim/ Psalm 148  </a:t>
            </a:r>
            <a:r>
              <a:rPr lang="en-US" sz="4000" dirty="0">
                <a:solidFill>
                  <a:schemeClr val="tx1"/>
                </a:solidFill>
                <a:latin typeface="Arial Rounded MT Bold" panose="020F0704030504030204" pitchFamily="34" charset="0"/>
              </a:rPr>
              <a:t>Let them praise the name of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for he commanded, and they were created.  He established them forever and ever;  he has given a law to which they must conform. Praise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from the earth, sea monsters and watery depths,.</a:t>
            </a:r>
          </a:p>
        </p:txBody>
      </p:sp>
    </p:spTree>
    <p:extLst>
      <p:ext uri="{BB962C8B-B14F-4D97-AF65-F5344CB8AC3E}">
        <p14:creationId xmlns:p14="http://schemas.microsoft.com/office/powerpoint/2010/main" val="38314550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22" name="Rectangle 2">
            <a:extLst>
              <a:ext uri="{FF2B5EF4-FFF2-40B4-BE49-F238E27FC236}">
                <a16:creationId xmlns:a16="http://schemas.microsoft.com/office/drawing/2014/main" id="{D241C3BF-6E15-8CD7-8DBC-62840B71BCBF}"/>
              </a:ext>
            </a:extLst>
          </p:cNvPr>
          <p:cNvSpPr>
            <a:spLocks noGrp="1" noChangeArrowheads="1"/>
          </p:cNvSpPr>
          <p:nvPr>
            <p:ph type="subTitle" idx="1"/>
          </p:nvPr>
        </p:nvSpPr>
        <p:spPr>
          <a:xfrm>
            <a:off x="609600" y="285750"/>
            <a:ext cx="8153400" cy="4495800"/>
          </a:xfrm>
        </p:spPr>
        <p:txBody>
          <a:bodyPr anchor="t">
            <a:normAutofit/>
          </a:bodyPr>
          <a:lstStyle/>
          <a:p>
            <a:pPr algn="l"/>
            <a:r>
              <a:rPr lang="en-US" altLang="en-US" sz="4000" dirty="0">
                <a:solidFill>
                  <a:schemeClr val="tx1"/>
                </a:solidFill>
                <a:latin typeface="Arial Rounded MT Bold" panose="020F0704030504030204" pitchFamily="34" charset="0"/>
              </a:rPr>
              <a:t>I was hunting big game deep in Kruger National Park in the wilds of South Africa.  This was a one-in-a-million photo op.  </a:t>
            </a:r>
          </a:p>
          <a:p>
            <a:pPr algn="l"/>
            <a:endParaRPr lang="en-US" altLang="en-US" sz="4000" dirty="0">
              <a:solidFill>
                <a:schemeClr val="tx1"/>
              </a:solidFill>
              <a:latin typeface="Arial Rounded MT Bold" panose="020F0704030504030204" pitchFamily="34" charset="0"/>
            </a:endParaRPr>
          </a:p>
          <a:p>
            <a:pPr algn="l"/>
            <a:r>
              <a:rPr lang="en-US" altLang="en-US" sz="4000" dirty="0" err="1">
                <a:solidFill>
                  <a:schemeClr val="tx1"/>
                </a:solidFill>
                <a:latin typeface="Arial Rounded MT Bold" panose="020F0704030504030204" pitchFamily="34" charset="0"/>
              </a:rPr>
              <a:t>Ooops</a:t>
            </a:r>
            <a:r>
              <a:rPr lang="en-US" altLang="en-US" sz="4000" dirty="0">
                <a:solidFill>
                  <a:schemeClr val="tx1"/>
                </a:solidFill>
                <a:latin typeface="Arial Rounded MT Bold" panose="020F0704030504030204" pitchFamily="34" charset="0"/>
              </a:rPr>
              <a:t>.  I meant photo shop. </a:t>
            </a:r>
          </a:p>
          <a:p>
            <a:r>
              <a:rPr lang="en-US" altLang="en-US" sz="3000" dirty="0"/>
              <a:t> </a:t>
            </a:r>
          </a:p>
        </p:txBody>
      </p:sp>
      <p:sp>
        <p:nvSpPr>
          <p:cNvPr id="3921924" name="AutoShape 4" descr="Jan 14, 2012 (4)">
            <a:extLst>
              <a:ext uri="{FF2B5EF4-FFF2-40B4-BE49-F238E27FC236}">
                <a16:creationId xmlns:a16="http://schemas.microsoft.com/office/drawing/2014/main" id="{1EE9C791-0B3F-C478-929E-69E598641069}"/>
              </a:ext>
            </a:extLst>
          </p:cNvPr>
          <p:cNvSpPr>
            <a:spLocks noChangeAspect="1" noChangeArrowheads="1"/>
          </p:cNvSpPr>
          <p:nvPr/>
        </p:nvSpPr>
        <p:spPr bwMode="auto">
          <a:xfrm>
            <a:off x="1259681" y="34528"/>
            <a:ext cx="671513" cy="1014413"/>
          </a:xfrm>
          <a:prstGeom prst="rect">
            <a:avLst/>
          </a:prstGeom>
          <a:noFill/>
          <a:extLst>
            <a:ext uri="{909E8E84-426E-40DD-AFC4-6F175D3DCCD1}">
              <a14:hiddenFill xmlns:a14="http://schemas.microsoft.com/office/drawing/2010/main">
                <a:solidFill>
                  <a:srgbClr val="FFFFFF"/>
                </a:solidFill>
              </a14:hiddenFill>
            </a:ext>
          </a:extLst>
        </p:spPr>
        <p:txBody>
          <a:bodyPr/>
          <a:lstStyle/>
          <a:p>
            <a:endParaRPr lang="en-US" sz="300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BBD20E-657B-9578-F4F9-5D2663AB43A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524AAB1-D77B-B922-14A8-6AF479306F68}"/>
              </a:ext>
            </a:extLst>
          </p:cNvPr>
          <p:cNvSpPr>
            <a:spLocks noGrp="1"/>
          </p:cNvSpPr>
          <p:nvPr>
            <p:ph type="subTitle" idx="1"/>
          </p:nvPr>
        </p:nvSpPr>
        <p:spPr>
          <a:xfrm>
            <a:off x="228600" y="2857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T’hillim/ Psalm 148  </a:t>
            </a:r>
            <a:r>
              <a:rPr lang="en-US" sz="4000" dirty="0">
                <a:solidFill>
                  <a:schemeClr val="tx1"/>
                </a:solidFill>
                <a:latin typeface="Arial Rounded MT Bold" panose="020F0704030504030204" pitchFamily="34" charset="0"/>
              </a:rPr>
              <a:t>fire and hail, snow and mist, storm-winds that obey his word,  mountains and very hill, fruit trees and all cedars, wild animals and all livestock, creeping reptiles, flying birds, </a:t>
            </a:r>
          </a:p>
        </p:txBody>
      </p:sp>
    </p:spTree>
    <p:extLst>
      <p:ext uri="{BB962C8B-B14F-4D97-AF65-F5344CB8AC3E}">
        <p14:creationId xmlns:p14="http://schemas.microsoft.com/office/powerpoint/2010/main" val="41096110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841F5E-C916-3C71-0FA4-CCB20FD9897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0567106-4B01-74FD-BB36-1BFFBC248F91}"/>
              </a:ext>
            </a:extLst>
          </p:cNvPr>
          <p:cNvSpPr>
            <a:spLocks noGrp="1"/>
          </p:cNvSpPr>
          <p:nvPr>
            <p:ph type="subTitle" idx="1"/>
          </p:nvPr>
        </p:nvSpPr>
        <p:spPr>
          <a:xfrm>
            <a:off x="228600" y="2857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T’hillim/ Psalm 148  </a:t>
            </a:r>
            <a:r>
              <a:rPr lang="en-US" sz="4000" dirty="0">
                <a:solidFill>
                  <a:schemeClr val="tx1"/>
                </a:solidFill>
                <a:latin typeface="Arial Rounded MT Bold" panose="020F0704030504030204" pitchFamily="34" charset="0"/>
              </a:rPr>
              <a:t>kings of the earth and all peoples, princes and all rulers on earth,  </a:t>
            </a:r>
          </a:p>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What about when government is vile?</a:t>
            </a:r>
          </a:p>
        </p:txBody>
      </p:sp>
    </p:spTree>
    <p:extLst>
      <p:ext uri="{BB962C8B-B14F-4D97-AF65-F5344CB8AC3E}">
        <p14:creationId xmlns:p14="http://schemas.microsoft.com/office/powerpoint/2010/main" val="22691320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893FE8-348D-D47B-594F-3AC9490D173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0C6F01E-C0C7-5C0F-0D91-E9BF671984A7}"/>
              </a:ext>
            </a:extLst>
          </p:cNvPr>
          <p:cNvSpPr>
            <a:spLocks noGrp="1"/>
          </p:cNvSpPr>
          <p:nvPr>
            <p:ph type="subTitle" idx="1"/>
          </p:nvPr>
        </p:nvSpPr>
        <p:spPr>
          <a:xfrm>
            <a:off x="228600" y="209550"/>
            <a:ext cx="8610600" cy="4800600"/>
          </a:xfrm>
        </p:spPr>
        <p:txBody>
          <a:bodyPr anchor="t">
            <a:normAutofit fontScale="92500"/>
          </a:bodyPr>
          <a:lstStyle/>
          <a:p>
            <a:pPr algn="l"/>
            <a:r>
              <a:rPr lang="en-US" sz="4000" dirty="0">
                <a:solidFill>
                  <a:schemeClr val="tx1"/>
                </a:solidFill>
                <a:latin typeface="Arial Rounded MT Bold" panose="020F0704030504030204" pitchFamily="34" charset="0"/>
              </a:rPr>
              <a:t>As the world looks away, Iran continues brutal hangings of protesters to crush the next uprising</a:t>
            </a:r>
          </a:p>
          <a:p>
            <a:pPr algn="l"/>
            <a:r>
              <a:rPr lang="en-US" sz="4000" dirty="0">
                <a:solidFill>
                  <a:schemeClr val="tx1"/>
                </a:solidFill>
                <a:latin typeface="Arial Rounded MT Bold" panose="020F0704030504030204" pitchFamily="34" charset="0"/>
              </a:rPr>
              <a:t>IRAN AFFAIRS: Iran’s campaign of executions is part of a wider attempt to reverse the defiance of January, dismantle protest networks, and reassert control over society.</a:t>
            </a:r>
          </a:p>
        </p:txBody>
      </p:sp>
    </p:spTree>
    <p:extLst>
      <p:ext uri="{BB962C8B-B14F-4D97-AF65-F5344CB8AC3E}">
        <p14:creationId xmlns:p14="http://schemas.microsoft.com/office/powerpoint/2010/main" val="34197707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390EF-2A1C-7FB1-5123-4BDB4AA8EAC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B501878-1C5C-E54A-595B-15C2C0CBA45D}"/>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p:txBody>
      </p:sp>
      <p:pic>
        <p:nvPicPr>
          <p:cNvPr id="4" name="Picture 3">
            <a:extLst>
              <a:ext uri="{FF2B5EF4-FFF2-40B4-BE49-F238E27FC236}">
                <a16:creationId xmlns:a16="http://schemas.microsoft.com/office/drawing/2014/main" id="{C99D80DF-D6F3-B14A-107D-57EC246E25AB}"/>
              </a:ext>
            </a:extLst>
          </p:cNvPr>
          <p:cNvPicPr>
            <a:picLocks noChangeAspect="1"/>
          </p:cNvPicPr>
          <p:nvPr/>
        </p:nvPicPr>
        <p:blipFill>
          <a:blip r:embed="rId3"/>
          <a:stretch>
            <a:fillRect/>
          </a:stretch>
        </p:blipFill>
        <p:spPr>
          <a:xfrm>
            <a:off x="0" y="924"/>
            <a:ext cx="9144000" cy="5141651"/>
          </a:xfrm>
          <a:prstGeom prst="rect">
            <a:avLst/>
          </a:prstGeom>
        </p:spPr>
      </p:pic>
    </p:spTree>
    <p:extLst>
      <p:ext uri="{BB962C8B-B14F-4D97-AF65-F5344CB8AC3E}">
        <p14:creationId xmlns:p14="http://schemas.microsoft.com/office/powerpoint/2010/main" val="2132674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B5AE6-5F47-DCA2-F900-F9A1D4BC406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C445CA9-4E02-FC23-D99E-913FD6931E8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At dawn on July 28, the Islamic Republic of Iran publicly hanged Abolfazl Sepahi </a:t>
            </a:r>
            <a:r>
              <a:rPr lang="en-US" sz="4000" dirty="0" err="1">
                <a:solidFill>
                  <a:schemeClr val="tx1"/>
                </a:solidFill>
                <a:latin typeface="Arial Rounded MT Bold" panose="020F0704030504030204" pitchFamily="34" charset="0"/>
              </a:rPr>
              <a:t>Badjani</a:t>
            </a:r>
            <a:r>
              <a:rPr lang="en-US" sz="4000" dirty="0">
                <a:solidFill>
                  <a:schemeClr val="tx1"/>
                </a:solidFill>
                <a:latin typeface="Arial Rounded MT Bold" panose="020F0704030504030204" pitchFamily="34" charset="0"/>
              </a:rPr>
              <a:t> and Amirhossein Safari </a:t>
            </a:r>
            <a:r>
              <a:rPr lang="en-US" sz="4000" dirty="0" err="1">
                <a:solidFill>
                  <a:schemeClr val="tx1"/>
                </a:solidFill>
                <a:latin typeface="Arial Rounded MT Bold" panose="020F0704030504030204" pitchFamily="34" charset="0"/>
              </a:rPr>
              <a:t>Hosseinabadi</a:t>
            </a:r>
            <a:r>
              <a:rPr lang="en-US" sz="4000" dirty="0">
                <a:solidFill>
                  <a:schemeClr val="tx1"/>
                </a:solidFill>
                <a:latin typeface="Arial Rounded MT Bold" panose="020F0704030504030204" pitchFamily="34" charset="0"/>
              </a:rPr>
              <a:t> in Alikhani Square in Isfahan.</a:t>
            </a:r>
          </a:p>
        </p:txBody>
      </p:sp>
    </p:spTree>
    <p:extLst>
      <p:ext uri="{BB962C8B-B14F-4D97-AF65-F5344CB8AC3E}">
        <p14:creationId xmlns:p14="http://schemas.microsoft.com/office/powerpoint/2010/main" val="9506994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65B948-9AA7-F803-5720-B37FDFAF539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7182407-3302-52B8-49B1-E3F803F41312}"/>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According to N12, the secret Mossad-CIA proposal called for Kurdish ground forces to enter Iran under extensive Israeli and American air cover. Iranian minorities would then help remove the Islamic Republic’s leadership, allowing alternative Iranian figures to take power.</a:t>
            </a:r>
          </a:p>
        </p:txBody>
      </p:sp>
    </p:spTree>
    <p:extLst>
      <p:ext uri="{BB962C8B-B14F-4D97-AF65-F5344CB8AC3E}">
        <p14:creationId xmlns:p14="http://schemas.microsoft.com/office/powerpoint/2010/main" val="20707532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EEFE4A-178A-DF11-95C8-E7B0CF3E69D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D74A49F-1B7A-055B-A37A-4CEA0D7BFA4A}"/>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G-d is still working.  </a:t>
            </a:r>
          </a:p>
          <a:p>
            <a:pPr marL="742950" indent="-742950" algn="l">
              <a:buAutoNum type="arabicPeriod"/>
            </a:pPr>
            <a:r>
              <a:rPr lang="en-US" sz="4000" dirty="0">
                <a:solidFill>
                  <a:schemeClr val="tx1"/>
                </a:solidFill>
                <a:latin typeface="Arial Rounded MT Bold" panose="020F0704030504030204" pitchFamily="34" charset="0"/>
              </a:rPr>
              <a:t>The Crusades precipitated the Renaissance</a:t>
            </a:r>
          </a:p>
          <a:p>
            <a:pPr marL="742950" indent="-742950" algn="l">
              <a:buAutoNum type="arabicPeriod"/>
            </a:pPr>
            <a:r>
              <a:rPr lang="en-US" sz="4000" dirty="0">
                <a:solidFill>
                  <a:schemeClr val="tx1"/>
                </a:solidFill>
                <a:latin typeface="Arial Rounded MT Bold" panose="020F0704030504030204" pitchFamily="34" charset="0"/>
              </a:rPr>
              <a:t>The Inquisition motivated Jews to flee to America</a:t>
            </a:r>
          </a:p>
          <a:p>
            <a:pPr marL="742950" indent="-742950" algn="l">
              <a:buAutoNum type="arabicPeriod"/>
            </a:pPr>
            <a:r>
              <a:rPr lang="en-US" sz="4000" dirty="0">
                <a:solidFill>
                  <a:schemeClr val="tx1"/>
                </a:solidFill>
                <a:latin typeface="Arial Rounded MT Bold" panose="020F0704030504030204" pitchFamily="34" charset="0"/>
              </a:rPr>
              <a:t>The Holocaust precipitated the formation of Israel.</a:t>
            </a:r>
          </a:p>
        </p:txBody>
      </p:sp>
    </p:spTree>
    <p:extLst>
      <p:ext uri="{BB962C8B-B14F-4D97-AF65-F5344CB8AC3E}">
        <p14:creationId xmlns:p14="http://schemas.microsoft.com/office/powerpoint/2010/main" val="258443879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0FB814-61D8-BCD7-35A3-1FBEF812F80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CF56900-9AB2-BB50-82B4-62BE5F779A9A}"/>
              </a:ext>
            </a:extLst>
          </p:cNvPr>
          <p:cNvSpPr>
            <a:spLocks noGrp="1"/>
          </p:cNvSpPr>
          <p:nvPr>
            <p:ph type="subTitle" idx="1"/>
          </p:nvPr>
        </p:nvSpPr>
        <p:spPr>
          <a:xfrm>
            <a:off x="228600" y="285750"/>
            <a:ext cx="8610600" cy="4800600"/>
          </a:xfrm>
        </p:spPr>
        <p:txBody>
          <a:bodyPr anchor="t">
            <a:normAutofit fontScale="92500"/>
          </a:bodyPr>
          <a:lstStyle/>
          <a:p>
            <a:pPr algn="l"/>
            <a:r>
              <a:rPr lang="en-US" sz="4000" baseline="30000" dirty="0">
                <a:solidFill>
                  <a:schemeClr val="tx1"/>
                </a:solidFill>
                <a:latin typeface="Arial Rounded MT Bold" panose="020F0704030504030204" pitchFamily="34" charset="0"/>
              </a:rPr>
              <a:t>T’hillim/ Psalm 148 </a:t>
            </a:r>
            <a:r>
              <a:rPr lang="en-US" sz="4000" dirty="0">
                <a:solidFill>
                  <a:schemeClr val="tx1"/>
                </a:solidFill>
                <a:latin typeface="Arial Rounded MT Bold" panose="020F0704030504030204" pitchFamily="34" charset="0"/>
              </a:rPr>
              <a:t>Young men and women alike, old men and children.  </a:t>
            </a:r>
          </a:p>
          <a:p>
            <a:pPr algn="l"/>
            <a:r>
              <a:rPr lang="en-US" sz="4000" dirty="0">
                <a:solidFill>
                  <a:schemeClr val="tx1"/>
                </a:solidFill>
                <a:latin typeface="Arial Rounded MT Bold" panose="020F0704030504030204" pitchFamily="34" charset="0"/>
              </a:rPr>
              <a:t>Let them praise the name of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for his name alone is exalted;</a:t>
            </a:r>
            <a:r>
              <a:rPr lang="en-US" sz="4000" baseline="30000"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his glory is above both earth and heaven. He has increased the power of his people, granted praise to all his faithful, to the descendants of Isra’el, a people close to him.</a:t>
            </a:r>
          </a:p>
        </p:txBody>
      </p:sp>
    </p:spTree>
    <p:extLst>
      <p:ext uri="{BB962C8B-B14F-4D97-AF65-F5344CB8AC3E}">
        <p14:creationId xmlns:p14="http://schemas.microsoft.com/office/powerpoint/2010/main" val="12810630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7961E2-0213-4E86-4C7E-5A48D523E30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2BC15CB-8603-FBA1-3A07-25ECC003EA81}"/>
              </a:ext>
            </a:extLst>
          </p:cNvPr>
          <p:cNvSpPr>
            <a:spLocks noGrp="1"/>
          </p:cNvSpPr>
          <p:nvPr>
            <p:ph type="subTitle" idx="1"/>
          </p:nvPr>
        </p:nvSpPr>
        <p:spPr>
          <a:xfrm>
            <a:off x="228600" y="209550"/>
            <a:ext cx="8610600" cy="4800600"/>
          </a:xfrm>
        </p:spPr>
        <p:txBody>
          <a:bodyPr anchor="t">
            <a:normAutofit lnSpcReduction="10000"/>
          </a:bodyPr>
          <a:lstStyle/>
          <a:p>
            <a:pPr algn="l">
              <a:tabLst>
                <a:tab pos="625475" algn="l"/>
                <a:tab pos="2060575" algn="l"/>
                <a:tab pos="3541713" algn="l"/>
              </a:tabLst>
            </a:pPr>
            <a:r>
              <a:rPr lang="en-US" sz="4000" dirty="0">
                <a:solidFill>
                  <a:srgbClr val="FFFF66"/>
                </a:solidFill>
                <a:latin typeface="Arial Rounded MT Bold" panose="020F0704030504030204" pitchFamily="34" charset="0"/>
              </a:rPr>
              <a:t>happy, overjoyed  </a:t>
            </a:r>
            <a:r>
              <a:rPr lang="en-US" sz="4000" i="1" dirty="0" err="1">
                <a:solidFill>
                  <a:srgbClr val="FFFF66"/>
                </a:solidFill>
                <a:latin typeface="Arial Rounded MT Bold" panose="020F0704030504030204" pitchFamily="34" charset="0"/>
              </a:rPr>
              <a:t>Ashrei</a:t>
            </a:r>
            <a:r>
              <a:rPr lang="en-US" sz="4000" b="1" dirty="0">
                <a:solidFill>
                  <a:srgbClr val="FFFF66"/>
                </a:solidFill>
                <a:latin typeface="Arial Rounded MT Bold" panose="020F0704030504030204" pitchFamily="34" charset="0"/>
              </a:rPr>
              <a:t> </a:t>
            </a:r>
            <a:r>
              <a:rPr lang="he-IL" sz="4800" b="1" dirty="0">
                <a:solidFill>
                  <a:srgbClr val="FFFF66"/>
                </a:solidFill>
                <a:latin typeface="David" panose="020E0502060401010101" pitchFamily="34" charset="-79"/>
                <a:cs typeface="David" panose="020E0502060401010101" pitchFamily="34" charset="-79"/>
              </a:rPr>
              <a:t>אַשְׁרֵי</a:t>
            </a:r>
            <a:r>
              <a:rPr lang="en-US" sz="4800" b="1" dirty="0">
                <a:solidFill>
                  <a:schemeClr val="tx1"/>
                </a:solidFill>
                <a:latin typeface="David" panose="020E0502060401010101" pitchFamily="34" charset="-79"/>
                <a:cs typeface="David" panose="020E0502060401010101" pitchFamily="34" charset="-79"/>
              </a:rPr>
              <a:t> </a:t>
            </a:r>
          </a:p>
          <a:p>
            <a:pPr algn="l">
              <a:tabLst>
                <a:tab pos="625475" algn="l"/>
                <a:tab pos="2060575" algn="l"/>
                <a:tab pos="3541713" algn="l"/>
              </a:tabLst>
            </a:pPr>
            <a:r>
              <a:rPr lang="he-IL" sz="4800" b="1" dirty="0">
                <a:solidFill>
                  <a:schemeClr val="tx1"/>
                </a:solidFill>
                <a:latin typeface="David" panose="020E0502060401010101" pitchFamily="34" charset="-79"/>
                <a:cs typeface="David" panose="020E0502060401010101" pitchFamily="34" charset="-79"/>
              </a:rPr>
              <a:t>אֶשֶׁר</a:t>
            </a:r>
            <a:r>
              <a:rPr lang="he-IL" dirty="0"/>
              <a:t> </a:t>
            </a:r>
            <a:r>
              <a:rPr lang="en-US" dirty="0"/>
              <a:t> </a:t>
            </a:r>
            <a:r>
              <a:rPr lang="en-US" sz="3900" i="1" dirty="0">
                <a:solidFill>
                  <a:schemeClr val="tx1"/>
                </a:solidFill>
                <a:latin typeface="Arial Rounded MT Bold" panose="020F0704030504030204" pitchFamily="34" charset="0"/>
              </a:rPr>
              <a:t>Asher</a:t>
            </a:r>
            <a:r>
              <a:rPr lang="en-US" dirty="0"/>
              <a:t>   </a:t>
            </a:r>
            <a:r>
              <a:rPr lang="en-US" sz="3900" dirty="0">
                <a:solidFill>
                  <a:schemeClr val="tx1"/>
                </a:solidFill>
                <a:latin typeface="Arial Rounded MT Bold" panose="020F0704030504030204" pitchFamily="34" charset="0"/>
              </a:rPr>
              <a:t>describes the objective, God-given condition of blessedness enjoyed by those who walk in covenant faithfulness. It is not a fleeting emotion but a settled state of well-being grounded in the character and promises of the      L-rd. </a:t>
            </a:r>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519083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EDFA7-237D-0DAD-AB4B-A743DC86034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59E9EE2-C252-3A9C-5A1F-10623D85F289}"/>
              </a:ext>
            </a:extLst>
          </p:cNvPr>
          <p:cNvSpPr>
            <a:spLocks noGrp="1"/>
          </p:cNvSpPr>
          <p:nvPr>
            <p:ph type="subTitle" idx="1"/>
          </p:nvPr>
        </p:nvSpPr>
        <p:spPr>
          <a:xfrm>
            <a:off x="228600" y="209550"/>
            <a:ext cx="8610600" cy="4800600"/>
          </a:xfrm>
        </p:spPr>
        <p:txBody>
          <a:bodyPr anchor="t">
            <a:normAutofit/>
          </a:bodyPr>
          <a:lstStyle/>
          <a:p>
            <a:pPr algn="l">
              <a:tabLst>
                <a:tab pos="625475" algn="l"/>
                <a:tab pos="2060575" algn="l"/>
                <a:tab pos="3541713" algn="l"/>
              </a:tabLst>
            </a:pPr>
            <a:r>
              <a:rPr lang="en-US" sz="4000" dirty="0">
                <a:solidFill>
                  <a:schemeClr val="tx1"/>
                </a:solidFill>
                <a:latin typeface="Arial Rounded MT Bold" panose="020F0704030504030204" pitchFamily="34" charset="0"/>
              </a:rPr>
              <a:t>happy, overjoyed  </a:t>
            </a:r>
            <a:r>
              <a:rPr lang="en-US" sz="4000" i="1" dirty="0" err="1">
                <a:solidFill>
                  <a:schemeClr val="tx1"/>
                </a:solidFill>
                <a:latin typeface="Arial Rounded MT Bold" panose="020F0704030504030204" pitchFamily="34" charset="0"/>
              </a:rPr>
              <a:t>Ashrei</a:t>
            </a:r>
            <a:r>
              <a:rPr lang="en-US" sz="4000" b="1" dirty="0">
                <a:solidFill>
                  <a:schemeClr val="tx1"/>
                </a:solidFill>
                <a:latin typeface="Arial Rounded MT Bold" panose="020F0704030504030204" pitchFamily="34" charset="0"/>
              </a:rPr>
              <a:t> </a:t>
            </a:r>
            <a:r>
              <a:rPr lang="he-IL" sz="4800" b="1" dirty="0">
                <a:solidFill>
                  <a:schemeClr val="tx1"/>
                </a:solidFill>
                <a:latin typeface="David" panose="020E0502060401010101" pitchFamily="34" charset="-79"/>
                <a:cs typeface="David" panose="020E0502060401010101" pitchFamily="34" charset="-79"/>
              </a:rPr>
              <a:t>אַשְׁרֵי</a:t>
            </a:r>
            <a:r>
              <a:rPr lang="en-US" sz="4800" b="1" dirty="0">
                <a:solidFill>
                  <a:schemeClr val="tx1"/>
                </a:solidFill>
                <a:latin typeface="David" panose="020E0502060401010101" pitchFamily="34" charset="-79"/>
                <a:cs typeface="David" panose="020E0502060401010101" pitchFamily="34" charset="-79"/>
              </a:rPr>
              <a:t> </a:t>
            </a:r>
          </a:p>
          <a:p>
            <a:pPr algn="l">
              <a:tabLst>
                <a:tab pos="625475" algn="l"/>
                <a:tab pos="2060575" algn="l"/>
                <a:tab pos="3541713" algn="l"/>
              </a:tabLst>
            </a:pPr>
            <a:r>
              <a:rPr lang="he-IL" sz="4800" b="1" dirty="0">
                <a:solidFill>
                  <a:schemeClr val="tx1"/>
                </a:solidFill>
                <a:latin typeface="David" panose="020E0502060401010101" pitchFamily="34" charset="-79"/>
                <a:cs typeface="David" panose="020E0502060401010101" pitchFamily="34" charset="-79"/>
              </a:rPr>
              <a:t>אֶשֶׁר</a:t>
            </a:r>
            <a:r>
              <a:rPr lang="he-IL" dirty="0"/>
              <a:t> </a:t>
            </a:r>
            <a:r>
              <a:rPr lang="en-US" dirty="0"/>
              <a:t>  </a:t>
            </a:r>
            <a:r>
              <a:rPr lang="en-US" sz="3900" dirty="0">
                <a:solidFill>
                  <a:schemeClr val="tx1"/>
                </a:solidFill>
                <a:latin typeface="Arial Rounded MT Bold" panose="020F0704030504030204" pitchFamily="34" charset="0"/>
              </a:rPr>
              <a:t>Approximately forty-five occurrences, spread mainly through Psalms, Proverbs, and prophetic or covenant contexts, form a tapestry that reveals what a truly “blessed” life looks like in the sight of God.</a:t>
            </a:r>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37948280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7AB0D-FE07-CA63-E6C3-AA36D7D295A8}"/>
            </a:ext>
          </a:extLst>
        </p:cNvPr>
        <p:cNvGrpSpPr/>
        <p:nvPr/>
      </p:nvGrpSpPr>
      <p:grpSpPr>
        <a:xfrm>
          <a:off x="0" y="0"/>
          <a:ext cx="0" cy="0"/>
          <a:chOff x="0" y="0"/>
          <a:chExt cx="0" cy="0"/>
        </a:xfrm>
      </p:grpSpPr>
      <p:pic>
        <p:nvPicPr>
          <p:cNvPr id="4047874" name="Picture 2">
            <a:extLst>
              <a:ext uri="{FF2B5EF4-FFF2-40B4-BE49-F238E27FC236}">
                <a16:creationId xmlns:a16="http://schemas.microsoft.com/office/drawing/2014/main" id="{B18F5A97-F659-E0D9-131A-B261B1BC04F3}"/>
              </a:ext>
            </a:extLst>
          </p:cNvPr>
          <p:cNvPicPr>
            <a:picLocks noGrp="1" noChangeAspect="1" noChangeArrowheads="1"/>
          </p:cNvPicPr>
          <p:nvPr>
            <p:ph type="subTitle" idx="1"/>
          </p:nvPr>
        </p:nvPicPr>
        <p:blipFill>
          <a:blip r:embed="rId3">
            <a:extLst>
              <a:ext uri="{28A0092B-C50C-407E-A947-70E740481C1C}">
                <a14:useLocalDpi xmlns:a14="http://schemas.microsoft.com/office/drawing/2010/main" val="0"/>
              </a:ext>
            </a:extLst>
          </a:blip>
          <a:srcRect l="17917" t="28348" r="64191" b="45284"/>
          <a:stretch>
            <a:fillRect/>
          </a:stretch>
        </p:blipFill>
        <p:spPr>
          <a:xfrm>
            <a:off x="2114550" y="0"/>
            <a:ext cx="4572000" cy="4629150"/>
          </a:xfrm>
          <a:noFill/>
          <a:ln/>
        </p:spPr>
      </p:pic>
    </p:spTree>
    <p:extLst>
      <p:ext uri="{BB962C8B-B14F-4D97-AF65-F5344CB8AC3E}">
        <p14:creationId xmlns:p14="http://schemas.microsoft.com/office/powerpoint/2010/main" val="20699795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BB94F9-BB19-A43A-21AA-A115721A594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47C28B0-008F-34FB-EFD4-178694AAD662}"/>
              </a:ext>
            </a:extLst>
          </p:cNvPr>
          <p:cNvSpPr>
            <a:spLocks noGrp="1"/>
          </p:cNvSpPr>
          <p:nvPr>
            <p:ph type="subTitle" idx="1"/>
          </p:nvPr>
        </p:nvSpPr>
        <p:spPr>
          <a:xfrm>
            <a:off x="228600" y="209550"/>
            <a:ext cx="8610600" cy="4800600"/>
          </a:xfrm>
        </p:spPr>
        <p:txBody>
          <a:bodyPr anchor="t">
            <a:normAutofit/>
          </a:bodyPr>
          <a:lstStyle/>
          <a:p>
            <a:pPr algn="l">
              <a:tabLst>
                <a:tab pos="625475" algn="l"/>
                <a:tab pos="2060575" algn="l"/>
                <a:tab pos="3541713" algn="l"/>
              </a:tabLst>
            </a:pPr>
            <a:r>
              <a:rPr lang="en-US" sz="4000" baseline="30000" dirty="0">
                <a:solidFill>
                  <a:schemeClr val="tx1"/>
                </a:solidFill>
                <a:latin typeface="Arial Rounded MT Bold" panose="020F0704030504030204" pitchFamily="34" charset="0"/>
              </a:rPr>
              <a:t>T’hillim/Ps 32:1 quoted in Ro 4.7-8 </a:t>
            </a:r>
            <a:r>
              <a:rPr lang="en-US" sz="4000" dirty="0" err="1">
                <a:solidFill>
                  <a:schemeClr val="tx1"/>
                </a:solidFill>
                <a:latin typeface="Arial Rounded MT Bold" panose="020F0704030504030204" pitchFamily="34" charset="0"/>
              </a:rPr>
              <a:t>Ashrei</a:t>
            </a:r>
            <a:r>
              <a:rPr lang="en-US" sz="4000" b="1" dirty="0">
                <a:solidFill>
                  <a:schemeClr val="tx1"/>
                </a:solidFill>
                <a:latin typeface="Arial Rounded MT Bold" panose="020F0704030504030204" pitchFamily="34" charset="0"/>
              </a:rPr>
              <a:t> </a:t>
            </a:r>
            <a:r>
              <a:rPr lang="he-IL" sz="4800" b="1" dirty="0">
                <a:solidFill>
                  <a:schemeClr val="tx1"/>
                </a:solidFill>
                <a:latin typeface="David" panose="020E0502060401010101" pitchFamily="34" charset="-79"/>
                <a:cs typeface="David" panose="020E0502060401010101" pitchFamily="34" charset="-79"/>
              </a:rPr>
              <a:t>אַשְׁרֵי</a:t>
            </a:r>
            <a:r>
              <a:rPr lang="en-US" sz="4000" b="1"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How blessed are those whose offense is forgiven,</a:t>
            </a:r>
            <a:br>
              <a:rPr lang="en-US" sz="4000" dirty="0">
                <a:solidFill>
                  <a:schemeClr val="tx1"/>
                </a:solidFill>
                <a:latin typeface="Arial Rounded MT Bold" panose="020F0704030504030204" pitchFamily="34" charset="0"/>
              </a:rPr>
            </a:br>
            <a:r>
              <a:rPr lang="en-US" sz="4000" dirty="0">
                <a:solidFill>
                  <a:schemeClr val="tx1"/>
                </a:solidFill>
                <a:latin typeface="Arial Rounded MT Bold" panose="020F0704030504030204" pitchFamily="34" charset="0"/>
              </a:rPr>
              <a:t>those whose sin is covered!</a:t>
            </a:r>
            <a:br>
              <a:rPr lang="en-US" sz="4000" dirty="0">
                <a:solidFill>
                  <a:schemeClr val="tx1"/>
                </a:solidFill>
                <a:latin typeface="Arial Rounded MT Bold" panose="020F0704030504030204" pitchFamily="34" charset="0"/>
              </a:rPr>
            </a:br>
            <a:r>
              <a:rPr lang="en-US" sz="4000" dirty="0">
                <a:solidFill>
                  <a:schemeClr val="tx1"/>
                </a:solidFill>
                <a:latin typeface="Arial Rounded MT Bold" panose="020F0704030504030204" pitchFamily="34" charset="0"/>
              </a:rPr>
              <a:t>How blessed those to whom </a:t>
            </a:r>
            <a:r>
              <a:rPr lang="en-US" sz="4000" i="1" cap="small" dirty="0">
                <a:solidFill>
                  <a:schemeClr val="tx1"/>
                </a:solidFill>
                <a:latin typeface="Arial Rounded MT Bold" panose="020F0704030504030204" pitchFamily="34" charset="0"/>
              </a:rPr>
              <a:t>Adonai</a:t>
            </a:r>
            <a:r>
              <a:rPr lang="en-US" sz="4000" dirty="0">
                <a:solidFill>
                  <a:schemeClr val="tx1"/>
                </a:solidFill>
                <a:latin typeface="Arial Rounded MT Bold" panose="020F0704030504030204" pitchFamily="34" charset="0"/>
              </a:rPr>
              <a:t> imputes no guilt,</a:t>
            </a:r>
            <a:br>
              <a:rPr lang="en-US" sz="4000" dirty="0">
                <a:solidFill>
                  <a:schemeClr val="tx1"/>
                </a:solidFill>
                <a:latin typeface="Arial Rounded MT Bold" panose="020F0704030504030204" pitchFamily="34" charset="0"/>
              </a:rPr>
            </a:br>
            <a:r>
              <a:rPr lang="en-US" sz="4000" dirty="0">
                <a:solidFill>
                  <a:schemeClr val="tx1"/>
                </a:solidFill>
                <a:latin typeface="Arial Rounded MT Bold" panose="020F0704030504030204" pitchFamily="34" charset="0"/>
              </a:rPr>
              <a:t>in whose spirit is no deceit!</a:t>
            </a:r>
          </a:p>
        </p:txBody>
      </p:sp>
    </p:spTree>
    <p:extLst>
      <p:ext uri="{BB962C8B-B14F-4D97-AF65-F5344CB8AC3E}">
        <p14:creationId xmlns:p14="http://schemas.microsoft.com/office/powerpoint/2010/main" val="5618304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352E2F-2106-7C64-AD8D-F15239FBD99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5BB5C28-4C72-D9D2-BE96-9DF2A54B3B6D}"/>
              </a:ext>
            </a:extLst>
          </p:cNvPr>
          <p:cNvSpPr>
            <a:spLocks noGrp="1"/>
          </p:cNvSpPr>
          <p:nvPr>
            <p:ph type="subTitle" idx="1"/>
          </p:nvPr>
        </p:nvSpPr>
        <p:spPr>
          <a:xfrm>
            <a:off x="228600" y="209550"/>
            <a:ext cx="8610600" cy="4800600"/>
          </a:xfrm>
        </p:spPr>
        <p:txBody>
          <a:bodyPr anchor="t">
            <a:normAutofit fontScale="92500" lnSpcReduction="10000"/>
          </a:bodyPr>
          <a:lstStyle/>
          <a:p>
            <a:pPr algn="l">
              <a:tabLst>
                <a:tab pos="625475" algn="l"/>
                <a:tab pos="2060575" algn="l"/>
                <a:tab pos="3541713" algn="l"/>
              </a:tabLst>
            </a:pPr>
            <a:r>
              <a:rPr lang="en-US" sz="4000" dirty="0" err="1">
                <a:solidFill>
                  <a:schemeClr val="tx1"/>
                </a:solidFill>
                <a:latin typeface="Arial Rounded MT Bold" panose="020F0704030504030204" pitchFamily="34" charset="0"/>
              </a:rPr>
              <a:t>Ashrei</a:t>
            </a:r>
            <a:r>
              <a:rPr lang="en-US" sz="4000" b="1" dirty="0">
                <a:solidFill>
                  <a:schemeClr val="tx1"/>
                </a:solidFill>
                <a:latin typeface="Arial Rounded MT Bold" panose="020F0704030504030204" pitchFamily="34" charset="0"/>
              </a:rPr>
              <a:t> </a:t>
            </a:r>
            <a:r>
              <a:rPr lang="he-IL" sz="4800" b="1" dirty="0">
                <a:solidFill>
                  <a:schemeClr val="tx1"/>
                </a:solidFill>
                <a:latin typeface="David" panose="020E0502060401010101" pitchFamily="34" charset="-79"/>
                <a:cs typeface="David" panose="020E0502060401010101" pitchFamily="34" charset="-79"/>
              </a:rPr>
              <a:t>אַשְׁרֵי</a:t>
            </a:r>
            <a:r>
              <a:rPr lang="en-US" sz="4000" b="1" dirty="0">
                <a:solidFill>
                  <a:schemeClr val="tx1"/>
                </a:solidFill>
                <a:latin typeface="Arial Rounded MT Bold" panose="020F0704030504030204" pitchFamily="34" charset="0"/>
              </a:rPr>
              <a:t> </a:t>
            </a:r>
            <a:r>
              <a:rPr lang="en-US" sz="4000" dirty="0">
                <a:solidFill>
                  <a:schemeClr val="tx1"/>
                </a:solidFill>
                <a:latin typeface="Arial Rounded MT Bold" panose="020F0704030504030204" pitchFamily="34" charset="0"/>
              </a:rPr>
              <a:t>blessed is the one who has stopped counting offenses as though mercy were running out. Blessed is the one whose heart is being freed from the prison of ledgers, who remembers that the Father's mercy was not measured out with a calculator but poured out through the broken body and shed blood of Yeshua.</a:t>
            </a:r>
            <a:endParaRPr lang="en-US" sz="6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24517207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29397-D652-DF16-D375-E43BCD5247F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25C50B3-1746-B2DB-5B87-56D48AD5EF91}"/>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Rev 4.11 </a:t>
            </a:r>
            <a:r>
              <a:rPr lang="en-US" sz="4000" dirty="0">
                <a:solidFill>
                  <a:schemeClr val="tx1"/>
                </a:solidFill>
                <a:latin typeface="Arial Rounded MT Bold" panose="020F0704030504030204" pitchFamily="34" charset="0"/>
              </a:rPr>
              <a:t>“You are worthy, </a:t>
            </a:r>
            <a:r>
              <a:rPr lang="en-US" sz="4000" cap="small" dirty="0">
                <a:solidFill>
                  <a:schemeClr val="tx1"/>
                </a:solidFill>
                <a:latin typeface="Arial Rounded MT Bold" panose="020F0704030504030204" pitchFamily="34" charset="0"/>
              </a:rPr>
              <a:t>Adoni</a:t>
            </a:r>
            <a:r>
              <a:rPr lang="en-US" sz="4000" dirty="0">
                <a:solidFill>
                  <a:schemeClr val="tx1"/>
                </a:solidFill>
                <a:latin typeface="Arial Rounded MT Bold" panose="020F0704030504030204" pitchFamily="34" charset="0"/>
              </a:rPr>
              <a:t> Eloheinu, to have glory, honor and power, because you created all things — yes, because of your will they were created and came into being!”</a:t>
            </a:r>
          </a:p>
        </p:txBody>
      </p:sp>
    </p:spTree>
    <p:extLst>
      <p:ext uri="{BB962C8B-B14F-4D97-AF65-F5344CB8AC3E}">
        <p14:creationId xmlns:p14="http://schemas.microsoft.com/office/powerpoint/2010/main" val="2847389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EB8177-BA49-DE4D-4511-8204801E595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BBF8B70-C60A-29C2-FAB2-B1B329551829}"/>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Revelation 5.12</a:t>
            </a:r>
            <a:r>
              <a:rPr lang="en-US" sz="4000" dirty="0">
                <a:solidFill>
                  <a:schemeClr val="tx1"/>
                </a:solidFill>
                <a:latin typeface="Arial Rounded MT Bold" panose="020F0704030504030204" pitchFamily="34" charset="0"/>
              </a:rPr>
              <a:t> “Worthy is the slaughtered Lamb to receive</a:t>
            </a:r>
          </a:p>
          <a:p>
            <a:pPr algn="l"/>
            <a:r>
              <a:rPr lang="en-US" sz="4000" dirty="0">
                <a:solidFill>
                  <a:schemeClr val="tx1"/>
                </a:solidFill>
                <a:latin typeface="Arial Rounded MT Bold" panose="020F0704030504030204" pitchFamily="34" charset="0"/>
              </a:rPr>
              <a:t>power, riches, wisdom, strength,</a:t>
            </a:r>
          </a:p>
          <a:p>
            <a:pPr algn="l"/>
            <a:r>
              <a:rPr lang="en-US" sz="4000" dirty="0">
                <a:solidFill>
                  <a:schemeClr val="tx1"/>
                </a:solidFill>
                <a:latin typeface="Arial Rounded MT Bold" panose="020F0704030504030204" pitchFamily="34" charset="0"/>
              </a:rPr>
              <a:t>honor, glory and praise!” </a:t>
            </a:r>
          </a:p>
        </p:txBody>
      </p:sp>
    </p:spTree>
    <p:extLst>
      <p:ext uri="{BB962C8B-B14F-4D97-AF65-F5344CB8AC3E}">
        <p14:creationId xmlns:p14="http://schemas.microsoft.com/office/powerpoint/2010/main" val="13390535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897C76-E4E0-08FF-6476-FEA5675668B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AC04994-DB18-98DF-5A12-589A30F4EC77}"/>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Rev 5.13</a:t>
            </a:r>
            <a:r>
              <a:rPr lang="en-US" sz="4000" dirty="0">
                <a:solidFill>
                  <a:schemeClr val="tx1"/>
                </a:solidFill>
                <a:latin typeface="Arial Rounded MT Bold" panose="020F0704030504030204" pitchFamily="34" charset="0"/>
              </a:rPr>
              <a:t> And I heard every creature in heaven, on earth, under the earth and on the sea — yes, everything in them — saying, “To the One sitting on the throne and to the Lamb belong praise, honor, glory and power forever and ever!”</a:t>
            </a:r>
          </a:p>
        </p:txBody>
      </p:sp>
    </p:spTree>
    <p:extLst>
      <p:ext uri="{BB962C8B-B14F-4D97-AF65-F5344CB8AC3E}">
        <p14:creationId xmlns:p14="http://schemas.microsoft.com/office/powerpoint/2010/main" val="426617238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80873-A009-CA8D-AAD5-8DB98AE52C7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25273DB1-6CF4-C115-0631-8499CC735D28}"/>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74E5476-4065-8806-A41A-7469C7AE088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3999" cy="5143499"/>
          </a:xfrm>
          <a:prstGeom prst="rect">
            <a:avLst/>
          </a:prstGeom>
        </p:spPr>
      </p:pic>
    </p:spTree>
    <p:extLst>
      <p:ext uri="{BB962C8B-B14F-4D97-AF65-F5344CB8AC3E}">
        <p14:creationId xmlns:p14="http://schemas.microsoft.com/office/powerpoint/2010/main" val="1369882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261548-30F2-5350-063F-7D83165FB3D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BE34473-2EA9-4EE9-130B-F5D94CDA8E61}"/>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8C5C4525-3850-6306-DCB7-0D4DFA6C90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B4E6A164-6691-1E4C-D6CB-04B570AEE41B}"/>
              </a:ext>
            </a:extLst>
          </p:cNvPr>
          <p:cNvSpPr txBox="1"/>
          <p:nvPr/>
        </p:nvSpPr>
        <p:spPr>
          <a:xfrm>
            <a:off x="304800" y="233814"/>
            <a:ext cx="7266541" cy="3785652"/>
          </a:xfrm>
          <a:prstGeom prst="rect">
            <a:avLst/>
          </a:prstGeom>
          <a:noFill/>
        </p:spPr>
        <p:txBody>
          <a:bodyPr wrap="none" rtlCol="0">
            <a:spAutoFit/>
          </a:bodyPr>
          <a:lstStyle/>
          <a:p>
            <a:pPr algn="l"/>
            <a:r>
              <a:rPr lang="en-US" dirty="0">
                <a:solidFill>
                  <a:srgbClr val="FFFF66"/>
                </a:solidFill>
              </a:rPr>
              <a:t>Always be joyful 1 Thes. 5.16</a:t>
            </a:r>
          </a:p>
          <a:p>
            <a:pPr marL="461963" indent="-461963" algn="l">
              <a:buFont typeface="+mj-lt"/>
              <a:buAutoNum type="arabicPeriod"/>
            </a:pPr>
            <a:r>
              <a:rPr lang="en-US" dirty="0">
                <a:solidFill>
                  <a:schemeClr val="tx1"/>
                </a:solidFill>
              </a:rPr>
              <a:t>Word analysis </a:t>
            </a:r>
          </a:p>
          <a:p>
            <a:pPr marL="461963" indent="-461963" algn="l">
              <a:buFont typeface="+mj-lt"/>
              <a:buAutoNum type="arabicPeriod"/>
            </a:pPr>
            <a:r>
              <a:rPr lang="en-US" dirty="0">
                <a:solidFill>
                  <a:schemeClr val="tx1"/>
                </a:solidFill>
              </a:rPr>
              <a:t>Reasons to Praise</a:t>
            </a:r>
          </a:p>
          <a:p>
            <a:pPr marL="461963" indent="-461963" algn="l">
              <a:buFont typeface="+mj-lt"/>
              <a:buAutoNum type="arabicPeriod"/>
            </a:pPr>
            <a:r>
              <a:rPr lang="en-US" u="sng" dirty="0">
                <a:solidFill>
                  <a:srgbClr val="FFFF66"/>
                </a:solidFill>
              </a:rPr>
              <a:t>Shalom Arush</a:t>
            </a:r>
          </a:p>
          <a:p>
            <a:pPr marL="461963" indent="-461963" algn="l">
              <a:buFont typeface="+mj-lt"/>
              <a:buAutoNum type="arabicPeriod"/>
            </a:pPr>
            <a:r>
              <a:rPr lang="en-US" dirty="0">
                <a:solidFill>
                  <a:schemeClr val="tx1"/>
                </a:solidFill>
              </a:rPr>
              <a:t>Torah misuse</a:t>
            </a:r>
          </a:p>
          <a:p>
            <a:pPr algn="l"/>
            <a:endParaRPr lang="en-US" dirty="0">
              <a:solidFill>
                <a:srgbClr val="FFFF66"/>
              </a:solidFill>
            </a:endParaRPr>
          </a:p>
        </p:txBody>
      </p:sp>
    </p:spTree>
    <p:extLst>
      <p:ext uri="{BB962C8B-B14F-4D97-AF65-F5344CB8AC3E}">
        <p14:creationId xmlns:p14="http://schemas.microsoft.com/office/powerpoint/2010/main" val="41300759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49922" name="Rectangle 2">
            <a:extLst>
              <a:ext uri="{FF2B5EF4-FFF2-40B4-BE49-F238E27FC236}">
                <a16:creationId xmlns:a16="http://schemas.microsoft.com/office/drawing/2014/main" id="{DFAB033C-E143-C660-D01A-6FB986719A15}"/>
              </a:ext>
            </a:extLst>
          </p:cNvPr>
          <p:cNvSpPr>
            <a:spLocks noGrp="1" noChangeArrowheads="1"/>
          </p:cNvSpPr>
          <p:nvPr>
            <p:ph type="subTitle" idx="1"/>
          </p:nvPr>
        </p:nvSpPr>
        <p:spPr>
          <a:xfrm>
            <a:off x="1143000" y="0"/>
            <a:ext cx="6858000" cy="5143500"/>
          </a:xfrm>
        </p:spPr>
        <p:txBody>
          <a:bodyPr/>
          <a:lstStyle/>
          <a:p>
            <a:pPr algn="l"/>
            <a:r>
              <a:rPr lang="en-US" altLang="en-US" sz="3000"/>
              <a:t> </a:t>
            </a:r>
          </a:p>
        </p:txBody>
      </p:sp>
      <p:pic>
        <p:nvPicPr>
          <p:cNvPr id="4049924" name="Picture 4">
            <a:extLst>
              <a:ext uri="{FF2B5EF4-FFF2-40B4-BE49-F238E27FC236}">
                <a16:creationId xmlns:a16="http://schemas.microsoft.com/office/drawing/2014/main" id="{32181A67-49C7-0BC4-51B6-3B337FA47C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43200" y="0"/>
            <a:ext cx="3543300" cy="514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655390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1858" name="Rectangle 2">
            <a:extLst>
              <a:ext uri="{FF2B5EF4-FFF2-40B4-BE49-F238E27FC236}">
                <a16:creationId xmlns:a16="http://schemas.microsoft.com/office/drawing/2014/main" id="{5286FE48-219B-1BB5-A36A-F9BCC224CF1F}"/>
              </a:ext>
            </a:extLst>
          </p:cNvPr>
          <p:cNvSpPr>
            <a:spLocks noGrp="1" noChangeArrowheads="1"/>
          </p:cNvSpPr>
          <p:nvPr>
            <p:ph type="subTitle" idx="1"/>
          </p:nvPr>
        </p:nvSpPr>
        <p:spPr>
          <a:xfrm>
            <a:off x="533400" y="209550"/>
            <a:ext cx="8382000" cy="4724400"/>
          </a:xfrm>
        </p:spPr>
        <p:txBody>
          <a:bodyPr/>
          <a:lstStyle/>
          <a:p>
            <a:pPr algn="l">
              <a:lnSpc>
                <a:spcPct val="90000"/>
              </a:lnSpc>
            </a:pPr>
            <a:r>
              <a:rPr lang="en-US" altLang="en-US" sz="4000" baseline="30000" dirty="0"/>
              <a:t>Mtt 10.29-32 </a:t>
            </a:r>
            <a:r>
              <a:rPr lang="en-US" altLang="en-US" sz="4000" dirty="0"/>
              <a:t>Aren't sparrows sold for next to nothing, two for an </a:t>
            </a:r>
            <a:r>
              <a:rPr lang="en-US" altLang="en-US" sz="4000" dirty="0" err="1"/>
              <a:t>assarion</a:t>
            </a:r>
            <a:r>
              <a:rPr lang="en-US" altLang="en-US" sz="4000" dirty="0"/>
              <a:t>? Yet not one of them will fall to the ground without your Father's consent. </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63F0AF-3FEC-8769-B0B4-E8AD6AFAE188}"/>
            </a:ext>
          </a:extLst>
        </p:cNvPr>
        <p:cNvGrpSpPr/>
        <p:nvPr/>
      </p:nvGrpSpPr>
      <p:grpSpPr>
        <a:xfrm>
          <a:off x="0" y="0"/>
          <a:ext cx="0" cy="0"/>
          <a:chOff x="0" y="0"/>
          <a:chExt cx="0" cy="0"/>
        </a:xfrm>
      </p:grpSpPr>
      <p:sp>
        <p:nvSpPr>
          <p:cNvPr id="3961858" name="Rectangle 2">
            <a:extLst>
              <a:ext uri="{FF2B5EF4-FFF2-40B4-BE49-F238E27FC236}">
                <a16:creationId xmlns:a16="http://schemas.microsoft.com/office/drawing/2014/main" id="{B460169F-99E0-61B4-6703-213ABAF6C936}"/>
              </a:ext>
            </a:extLst>
          </p:cNvPr>
          <p:cNvSpPr>
            <a:spLocks noGrp="1" noChangeArrowheads="1"/>
          </p:cNvSpPr>
          <p:nvPr>
            <p:ph type="subTitle" idx="1"/>
          </p:nvPr>
        </p:nvSpPr>
        <p:spPr>
          <a:xfrm>
            <a:off x="533400" y="209550"/>
            <a:ext cx="8382000" cy="4724400"/>
          </a:xfrm>
        </p:spPr>
        <p:txBody>
          <a:bodyPr/>
          <a:lstStyle/>
          <a:p>
            <a:pPr algn="l">
              <a:lnSpc>
                <a:spcPct val="90000"/>
              </a:lnSpc>
            </a:pPr>
            <a:r>
              <a:rPr lang="en-US" altLang="en-US" sz="4000" baseline="30000" dirty="0"/>
              <a:t>Mtt 10.29-32 </a:t>
            </a:r>
            <a:r>
              <a:rPr lang="en-US" altLang="en-US" sz="4000" dirty="0"/>
              <a:t>As for you, </a:t>
            </a:r>
            <a:r>
              <a:rPr lang="en-US" altLang="en-US" sz="4000" dirty="0">
                <a:solidFill>
                  <a:srgbClr val="FFFF66"/>
                </a:solidFill>
              </a:rPr>
              <a:t>every hair on your head has been counted</a:t>
            </a:r>
            <a:r>
              <a:rPr lang="en-US" altLang="en-US" sz="4000" dirty="0"/>
              <a:t>. So do not be afraid, you are worth more than many sparrows. Whoever acknowledges me in the presence of others I will also acknowledge in the presence of my Father in heaven. </a:t>
            </a:r>
          </a:p>
        </p:txBody>
      </p:sp>
    </p:spTree>
    <p:extLst>
      <p:ext uri="{BB962C8B-B14F-4D97-AF65-F5344CB8AC3E}">
        <p14:creationId xmlns:p14="http://schemas.microsoft.com/office/powerpoint/2010/main" val="15056713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47874" name="Picture 2">
            <a:extLst>
              <a:ext uri="{FF2B5EF4-FFF2-40B4-BE49-F238E27FC236}">
                <a16:creationId xmlns:a16="http://schemas.microsoft.com/office/drawing/2014/main" id="{8EC96CDC-91AD-7F95-CE97-8F615D832A02}"/>
              </a:ext>
            </a:extLst>
          </p:cNvPr>
          <p:cNvPicPr>
            <a:picLocks noGrp="1" noChangeAspect="1" noChangeArrowheads="1"/>
          </p:cNvPicPr>
          <p:nvPr>
            <p:ph type="subTitle" idx="1"/>
          </p:nvPr>
        </p:nvPicPr>
        <p:blipFill>
          <a:blip r:embed="rId3">
            <a:extLst>
              <a:ext uri="{28A0092B-C50C-407E-A947-70E740481C1C}">
                <a14:useLocalDpi xmlns:a14="http://schemas.microsoft.com/office/drawing/2010/main" val="0"/>
              </a:ext>
            </a:extLst>
          </a:blip>
          <a:srcRect l="17917" t="28348" r="64191" b="42354"/>
          <a:stretch>
            <a:fillRect/>
          </a:stretch>
        </p:blipFill>
        <p:spPr>
          <a:xfrm>
            <a:off x="2114550" y="19050"/>
            <a:ext cx="4743450" cy="5143500"/>
          </a:xfrm>
          <a:noFill/>
          <a:ln/>
        </p:spPr>
      </p:pic>
      <p:sp>
        <p:nvSpPr>
          <p:cNvPr id="4047875" name="Text Box 3">
            <a:extLst>
              <a:ext uri="{FF2B5EF4-FFF2-40B4-BE49-F238E27FC236}">
                <a16:creationId xmlns:a16="http://schemas.microsoft.com/office/drawing/2014/main" id="{82BC1018-AE65-3F38-2BDE-8EC3552C7B6D}"/>
              </a:ext>
            </a:extLst>
          </p:cNvPr>
          <p:cNvSpPr txBox="1">
            <a:spLocks noChangeArrowheads="1"/>
          </p:cNvSpPr>
          <p:nvPr/>
        </p:nvSpPr>
        <p:spPr bwMode="auto">
          <a:xfrm>
            <a:off x="7430869" y="1885950"/>
            <a:ext cx="646331" cy="32815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eaVert" wrap="square">
            <a:spAutoFit/>
          </a:bodyPr>
          <a:lstStyle/>
          <a:p>
            <a:r>
              <a:rPr lang="en-US" altLang="en-US" sz="3000" dirty="0">
                <a:solidFill>
                  <a:schemeClr val="tx1"/>
                </a:solidFill>
              </a:rPr>
              <a:t>Actually K</a:t>
            </a:r>
            <a:r>
              <a:rPr lang="en-US" altLang="en-US" sz="3000" baseline="-18000" dirty="0">
                <a:solidFill>
                  <a:schemeClr val="tx1"/>
                </a:solidFill>
              </a:rPr>
              <a:t>2</a:t>
            </a:r>
            <a:r>
              <a:rPr lang="en-US" altLang="en-US" sz="3000" dirty="0">
                <a:solidFill>
                  <a:schemeClr val="tx1"/>
                </a:solidFill>
              </a:rPr>
              <a:t>O</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5954" name="Rectangle 2">
            <a:extLst>
              <a:ext uri="{FF2B5EF4-FFF2-40B4-BE49-F238E27FC236}">
                <a16:creationId xmlns:a16="http://schemas.microsoft.com/office/drawing/2014/main" id="{0BD4B295-9B76-E1EB-6798-79E45F7C1892}"/>
              </a:ext>
            </a:extLst>
          </p:cNvPr>
          <p:cNvSpPr>
            <a:spLocks noGrp="1" noChangeArrowheads="1"/>
          </p:cNvSpPr>
          <p:nvPr>
            <p:ph type="subTitle" idx="1"/>
          </p:nvPr>
        </p:nvSpPr>
        <p:spPr>
          <a:xfrm>
            <a:off x="609600" y="285750"/>
            <a:ext cx="8382000" cy="4648200"/>
          </a:xfrm>
        </p:spPr>
        <p:txBody>
          <a:bodyPr/>
          <a:lstStyle/>
          <a:p>
            <a:pPr algn="l"/>
            <a:r>
              <a:rPr lang="en-US" altLang="en-US" sz="4000" baseline="30000" dirty="0"/>
              <a:t>Ro 8.28-29</a:t>
            </a:r>
            <a:r>
              <a:rPr lang="en-US" altLang="en-US" sz="4000" dirty="0"/>
              <a:t> Furthermore, we know that God causes </a:t>
            </a:r>
            <a:r>
              <a:rPr lang="en-US" altLang="en-US" sz="4000" dirty="0">
                <a:solidFill>
                  <a:srgbClr val="FFFF66"/>
                </a:solidFill>
              </a:rPr>
              <a:t>everything</a:t>
            </a:r>
            <a:r>
              <a:rPr lang="en-US" altLang="en-US" sz="4000" dirty="0"/>
              <a:t> to work together for the good of those who love God and are called in accordance with </a:t>
            </a:r>
            <a:r>
              <a:rPr lang="en-US" altLang="en-US" sz="4000" dirty="0">
                <a:solidFill>
                  <a:srgbClr val="FFFF66"/>
                </a:solidFill>
              </a:rPr>
              <a:t>His purpose</a:t>
            </a:r>
            <a:r>
              <a:rPr lang="en-US" altLang="en-US" sz="4000" dirty="0"/>
              <a:t>; </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274DF4-1768-DA47-225C-91E2E22412F2}"/>
            </a:ext>
          </a:extLst>
        </p:cNvPr>
        <p:cNvGrpSpPr/>
        <p:nvPr/>
      </p:nvGrpSpPr>
      <p:grpSpPr>
        <a:xfrm>
          <a:off x="0" y="0"/>
          <a:ext cx="0" cy="0"/>
          <a:chOff x="0" y="0"/>
          <a:chExt cx="0" cy="0"/>
        </a:xfrm>
      </p:grpSpPr>
      <p:sp>
        <p:nvSpPr>
          <p:cNvPr id="3965954" name="Rectangle 2">
            <a:extLst>
              <a:ext uri="{FF2B5EF4-FFF2-40B4-BE49-F238E27FC236}">
                <a16:creationId xmlns:a16="http://schemas.microsoft.com/office/drawing/2014/main" id="{F5346D72-4C3F-29C4-0F17-7B66CCD746C8}"/>
              </a:ext>
            </a:extLst>
          </p:cNvPr>
          <p:cNvSpPr>
            <a:spLocks noGrp="1" noChangeArrowheads="1"/>
          </p:cNvSpPr>
          <p:nvPr>
            <p:ph type="subTitle" idx="1"/>
          </p:nvPr>
        </p:nvSpPr>
        <p:spPr>
          <a:xfrm>
            <a:off x="609600" y="285750"/>
            <a:ext cx="8382000" cy="4648200"/>
          </a:xfrm>
        </p:spPr>
        <p:txBody>
          <a:bodyPr/>
          <a:lstStyle/>
          <a:p>
            <a:pPr algn="l"/>
            <a:r>
              <a:rPr lang="en-US" altLang="en-US" sz="4000" baseline="30000" dirty="0"/>
              <a:t>Ro 8.28-29</a:t>
            </a:r>
            <a:r>
              <a:rPr lang="en-US" altLang="en-US" sz="4000" dirty="0"/>
              <a:t> because those whom he knew in advance, he also determined in advance would be conformed to the pattern of his Son, so that he might be the firstborn among many brothers </a:t>
            </a:r>
          </a:p>
        </p:txBody>
      </p:sp>
    </p:spTree>
    <p:extLst>
      <p:ext uri="{BB962C8B-B14F-4D97-AF65-F5344CB8AC3E}">
        <p14:creationId xmlns:p14="http://schemas.microsoft.com/office/powerpoint/2010/main" val="36029817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2098" name="Rectangle 2">
            <a:extLst>
              <a:ext uri="{FF2B5EF4-FFF2-40B4-BE49-F238E27FC236}">
                <a16:creationId xmlns:a16="http://schemas.microsoft.com/office/drawing/2014/main" id="{D63E80EE-F697-B324-F103-DED597C74BCF}"/>
              </a:ext>
            </a:extLst>
          </p:cNvPr>
          <p:cNvSpPr>
            <a:spLocks noGrp="1" noChangeArrowheads="1"/>
          </p:cNvSpPr>
          <p:nvPr>
            <p:ph type="subTitle" idx="1"/>
          </p:nvPr>
        </p:nvSpPr>
        <p:spPr>
          <a:xfrm>
            <a:off x="457200" y="209550"/>
            <a:ext cx="8305800" cy="4648200"/>
          </a:xfrm>
        </p:spPr>
        <p:txBody>
          <a:bodyPr/>
          <a:lstStyle/>
          <a:p>
            <a:pPr algn="l"/>
            <a:r>
              <a:rPr lang="en-US" altLang="en-US" sz="4000" baseline="30000" dirty="0"/>
              <a:t>Yn 16.33 </a:t>
            </a:r>
            <a:r>
              <a:rPr lang="en-US" altLang="en-US" sz="4000" dirty="0"/>
              <a:t>"I have said these things to you so that, united with me, you may have shalom. In the world, you have tsuris. But be brave! I have conquered the world!"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6434" name="Rectangle 2">
            <a:extLst>
              <a:ext uri="{FF2B5EF4-FFF2-40B4-BE49-F238E27FC236}">
                <a16:creationId xmlns:a16="http://schemas.microsoft.com/office/drawing/2014/main" id="{B9CC5635-A5CD-5799-53DA-AAEDAF916F61}"/>
              </a:ext>
            </a:extLst>
          </p:cNvPr>
          <p:cNvSpPr>
            <a:spLocks noGrp="1" noChangeArrowheads="1"/>
          </p:cNvSpPr>
          <p:nvPr>
            <p:ph type="subTitle" idx="1"/>
          </p:nvPr>
        </p:nvSpPr>
        <p:spPr>
          <a:xfrm>
            <a:off x="533400" y="133350"/>
            <a:ext cx="8229600" cy="4876800"/>
          </a:xfrm>
        </p:spPr>
        <p:txBody>
          <a:bodyPr/>
          <a:lstStyle/>
          <a:p>
            <a:pPr algn="l"/>
            <a:r>
              <a:rPr lang="en-US" altLang="en-US" sz="4400" baseline="30000" dirty="0"/>
              <a:t>T’hillim Ps 25.4-5 </a:t>
            </a:r>
            <a:r>
              <a:rPr lang="en-US" altLang="en-US" sz="4400" dirty="0"/>
              <a:t>Make me know </a:t>
            </a:r>
            <a:r>
              <a:rPr lang="en-US" altLang="en-US" sz="4400" dirty="0">
                <a:solidFill>
                  <a:srgbClr val="FFFF66"/>
                </a:solidFill>
              </a:rPr>
              <a:t>your ways,</a:t>
            </a:r>
            <a:r>
              <a:rPr lang="en-US" altLang="en-US" sz="4400" dirty="0"/>
              <a:t> A</a:t>
            </a:r>
            <a:r>
              <a:rPr lang="en-US" altLang="en-US" sz="4000" dirty="0"/>
              <a:t>DONI</a:t>
            </a:r>
            <a:r>
              <a:rPr lang="en-US" altLang="en-US" sz="4400" dirty="0"/>
              <a:t>, teach me your paths. Guide me in </a:t>
            </a:r>
            <a:r>
              <a:rPr lang="en-US" altLang="en-US" sz="4400" dirty="0">
                <a:solidFill>
                  <a:srgbClr val="FFFF66"/>
                </a:solidFill>
              </a:rPr>
              <a:t>your truth</a:t>
            </a:r>
            <a:r>
              <a:rPr lang="en-US" altLang="en-US" sz="4400" dirty="0"/>
              <a:t>, and teach me; for you are the God who saves me, </a:t>
            </a:r>
            <a:r>
              <a:rPr lang="en-US" altLang="en-US" sz="4400" dirty="0">
                <a:solidFill>
                  <a:srgbClr val="FFFF66"/>
                </a:solidFill>
              </a:rPr>
              <a:t>my hope is in you</a:t>
            </a:r>
            <a:r>
              <a:rPr lang="en-US" altLang="en-US" sz="4400" dirty="0"/>
              <a:t> all day long. </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88482" name="Rectangle 2">
            <a:extLst>
              <a:ext uri="{FF2B5EF4-FFF2-40B4-BE49-F238E27FC236}">
                <a16:creationId xmlns:a16="http://schemas.microsoft.com/office/drawing/2014/main" id="{B237CC3E-8A16-4301-531F-AFC21426BF9D}"/>
              </a:ext>
            </a:extLst>
          </p:cNvPr>
          <p:cNvSpPr>
            <a:spLocks noGrp="1" noChangeArrowheads="1"/>
          </p:cNvSpPr>
          <p:nvPr>
            <p:ph type="subTitle" idx="1"/>
          </p:nvPr>
        </p:nvSpPr>
        <p:spPr>
          <a:xfrm>
            <a:off x="609600" y="209550"/>
            <a:ext cx="8077200" cy="4724400"/>
          </a:xfrm>
        </p:spPr>
        <p:txBody>
          <a:bodyPr/>
          <a:lstStyle/>
          <a:p>
            <a:pPr algn="l"/>
            <a:r>
              <a:rPr lang="en-US" altLang="en-US" sz="4000" baseline="30000" dirty="0"/>
              <a:t>T’hillim Ps 73.21-25  </a:t>
            </a:r>
            <a:r>
              <a:rPr lang="en-US" altLang="en-US" sz="4000" dirty="0"/>
              <a:t>When I had a sour attitude and felt stung by pained emotions, I was too stupid to understand; I was like a brute beast with you. Nevertheless, I am always with you; you hold my right hand. </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1C7D1A-29B8-32B9-686C-5EAE57EDD11A}"/>
            </a:ext>
          </a:extLst>
        </p:cNvPr>
        <p:cNvGrpSpPr/>
        <p:nvPr/>
      </p:nvGrpSpPr>
      <p:grpSpPr>
        <a:xfrm>
          <a:off x="0" y="0"/>
          <a:ext cx="0" cy="0"/>
          <a:chOff x="0" y="0"/>
          <a:chExt cx="0" cy="0"/>
        </a:xfrm>
      </p:grpSpPr>
      <p:sp>
        <p:nvSpPr>
          <p:cNvPr id="3988482" name="Rectangle 2">
            <a:extLst>
              <a:ext uri="{FF2B5EF4-FFF2-40B4-BE49-F238E27FC236}">
                <a16:creationId xmlns:a16="http://schemas.microsoft.com/office/drawing/2014/main" id="{A74733E4-00F7-6A15-B858-DDC5BB104177}"/>
              </a:ext>
            </a:extLst>
          </p:cNvPr>
          <p:cNvSpPr>
            <a:spLocks noGrp="1" noChangeArrowheads="1"/>
          </p:cNvSpPr>
          <p:nvPr>
            <p:ph type="subTitle" idx="1"/>
          </p:nvPr>
        </p:nvSpPr>
        <p:spPr>
          <a:xfrm>
            <a:off x="609600" y="209550"/>
            <a:ext cx="8077200" cy="4724400"/>
          </a:xfrm>
        </p:spPr>
        <p:txBody>
          <a:bodyPr/>
          <a:lstStyle/>
          <a:p>
            <a:pPr algn="l"/>
            <a:r>
              <a:rPr lang="en-US" altLang="en-US" sz="4000" baseline="30000" dirty="0"/>
              <a:t>T’hillim Ps 73.21-25  </a:t>
            </a:r>
            <a:r>
              <a:rPr lang="en-US" altLang="en-US" sz="4000" dirty="0"/>
              <a:t>You will guide me with </a:t>
            </a:r>
            <a:r>
              <a:rPr lang="en-US" altLang="en-US" sz="4000" dirty="0">
                <a:solidFill>
                  <a:srgbClr val="FFFF66"/>
                </a:solidFill>
              </a:rPr>
              <a:t>your advice</a:t>
            </a:r>
            <a:r>
              <a:rPr lang="en-US" altLang="en-US" sz="4000" dirty="0"/>
              <a:t>; and afterwards, you will receive me with honor. Whom do I have in heaven but you? And with you, I lack nothing on earth. </a:t>
            </a:r>
          </a:p>
        </p:txBody>
      </p:sp>
    </p:spTree>
    <p:extLst>
      <p:ext uri="{BB962C8B-B14F-4D97-AF65-F5344CB8AC3E}">
        <p14:creationId xmlns:p14="http://schemas.microsoft.com/office/powerpoint/2010/main" val="92586649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0530" name="Rectangle 2">
            <a:extLst>
              <a:ext uri="{FF2B5EF4-FFF2-40B4-BE49-F238E27FC236}">
                <a16:creationId xmlns:a16="http://schemas.microsoft.com/office/drawing/2014/main" id="{A6CE1670-FFA5-8A07-8C57-A2C17579AD58}"/>
              </a:ext>
            </a:extLst>
          </p:cNvPr>
          <p:cNvSpPr>
            <a:spLocks noGrp="1" noChangeArrowheads="1"/>
          </p:cNvSpPr>
          <p:nvPr>
            <p:ph type="subTitle" idx="1"/>
          </p:nvPr>
        </p:nvSpPr>
        <p:spPr>
          <a:xfrm>
            <a:off x="381000" y="209550"/>
            <a:ext cx="8382000" cy="4648200"/>
          </a:xfrm>
        </p:spPr>
        <p:txBody>
          <a:bodyPr/>
          <a:lstStyle/>
          <a:p>
            <a:pPr marL="571500" indent="-571500" algn="l"/>
            <a:r>
              <a:rPr lang="en-US" altLang="en-US" sz="4000" dirty="0"/>
              <a:t>Forms of doubt</a:t>
            </a:r>
          </a:p>
          <a:p>
            <a:pPr marL="571500" indent="-571500" algn="l">
              <a:buFontTx/>
              <a:buAutoNum type="arabicPeriod"/>
            </a:pPr>
            <a:r>
              <a:rPr lang="en-US" altLang="en-US" sz="4000" dirty="0"/>
              <a:t>Doubt that the </a:t>
            </a:r>
            <a:r>
              <a:rPr lang="en-US" altLang="en-US" sz="4000" dirty="0">
                <a:solidFill>
                  <a:srgbClr val="FFFF66"/>
                </a:solidFill>
              </a:rPr>
              <a:t>minutest details</a:t>
            </a:r>
            <a:r>
              <a:rPr lang="en-US" altLang="en-US" sz="4000" dirty="0"/>
              <a:t> of our lives are the providence of a loving G-d and for our redemption.</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B93F67-4601-6877-FC63-6E6C7FC720E1}"/>
            </a:ext>
          </a:extLst>
        </p:cNvPr>
        <p:cNvGrpSpPr/>
        <p:nvPr/>
      </p:nvGrpSpPr>
      <p:grpSpPr>
        <a:xfrm>
          <a:off x="0" y="0"/>
          <a:ext cx="0" cy="0"/>
          <a:chOff x="0" y="0"/>
          <a:chExt cx="0" cy="0"/>
        </a:xfrm>
      </p:grpSpPr>
      <p:sp>
        <p:nvSpPr>
          <p:cNvPr id="3990530" name="Rectangle 2">
            <a:extLst>
              <a:ext uri="{FF2B5EF4-FFF2-40B4-BE49-F238E27FC236}">
                <a16:creationId xmlns:a16="http://schemas.microsoft.com/office/drawing/2014/main" id="{A0452B40-2C48-8249-7D08-81874D2E1497}"/>
              </a:ext>
            </a:extLst>
          </p:cNvPr>
          <p:cNvSpPr>
            <a:spLocks noGrp="1" noChangeArrowheads="1"/>
          </p:cNvSpPr>
          <p:nvPr>
            <p:ph type="subTitle" idx="1"/>
          </p:nvPr>
        </p:nvSpPr>
        <p:spPr>
          <a:xfrm>
            <a:off x="381000" y="209550"/>
            <a:ext cx="8382000" cy="4648200"/>
          </a:xfrm>
        </p:spPr>
        <p:txBody>
          <a:bodyPr/>
          <a:lstStyle/>
          <a:p>
            <a:pPr marL="571500" indent="-571500" algn="l"/>
            <a:r>
              <a:rPr lang="en-US" altLang="en-US" sz="4000" dirty="0"/>
              <a:t>Forms of doubt</a:t>
            </a:r>
          </a:p>
          <a:p>
            <a:pPr marL="571500" indent="-571500" algn="l">
              <a:buFont typeface="+mj-lt"/>
              <a:buAutoNum type="arabicPeriod" startAt="2"/>
            </a:pPr>
            <a:r>
              <a:rPr lang="en-US" altLang="en-US" sz="4000" dirty="0"/>
              <a:t>Doubt that we can speak effectively to G-d about </a:t>
            </a:r>
            <a:r>
              <a:rPr lang="en-US" altLang="en-US" sz="4000" dirty="0">
                <a:solidFill>
                  <a:srgbClr val="FFFF66"/>
                </a:solidFill>
              </a:rPr>
              <a:t>every</a:t>
            </a:r>
            <a:r>
              <a:rPr lang="en-US" altLang="en-US" sz="4000" dirty="0"/>
              <a:t> circumstance, in surrender </a:t>
            </a:r>
            <a:r>
              <a:rPr lang="en-US" altLang="en-US" sz="4000" dirty="0">
                <a:sym typeface="Wingdings" panose="05000000000000000000" pitchFamily="2" charset="2"/>
              </a:rPr>
              <a:t> </a:t>
            </a:r>
            <a:r>
              <a:rPr lang="en-US" altLang="en-US" sz="4000" dirty="0"/>
              <a:t>praise, and prayer.</a:t>
            </a:r>
          </a:p>
        </p:txBody>
      </p:sp>
    </p:spTree>
    <p:extLst>
      <p:ext uri="{BB962C8B-B14F-4D97-AF65-F5344CB8AC3E}">
        <p14:creationId xmlns:p14="http://schemas.microsoft.com/office/powerpoint/2010/main" val="21890646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FFA5C9-EA35-30D1-EA50-350F87D09BDC}"/>
            </a:ext>
          </a:extLst>
        </p:cNvPr>
        <p:cNvGrpSpPr/>
        <p:nvPr/>
      </p:nvGrpSpPr>
      <p:grpSpPr>
        <a:xfrm>
          <a:off x="0" y="0"/>
          <a:ext cx="0" cy="0"/>
          <a:chOff x="0" y="0"/>
          <a:chExt cx="0" cy="0"/>
        </a:xfrm>
      </p:grpSpPr>
      <p:sp>
        <p:nvSpPr>
          <p:cNvPr id="3990530" name="Rectangle 2">
            <a:extLst>
              <a:ext uri="{FF2B5EF4-FFF2-40B4-BE49-F238E27FC236}">
                <a16:creationId xmlns:a16="http://schemas.microsoft.com/office/drawing/2014/main" id="{4EF3F854-0F00-D4E9-882F-BF91A81CFE8C}"/>
              </a:ext>
            </a:extLst>
          </p:cNvPr>
          <p:cNvSpPr>
            <a:spLocks noGrp="1" noChangeArrowheads="1"/>
          </p:cNvSpPr>
          <p:nvPr>
            <p:ph type="subTitle" idx="1"/>
          </p:nvPr>
        </p:nvSpPr>
        <p:spPr>
          <a:xfrm>
            <a:off x="381000" y="209550"/>
            <a:ext cx="8382000" cy="4648200"/>
          </a:xfrm>
        </p:spPr>
        <p:txBody>
          <a:bodyPr/>
          <a:lstStyle/>
          <a:p>
            <a:pPr marL="571500" indent="-571500" algn="l"/>
            <a:r>
              <a:rPr lang="en-US" altLang="en-US" sz="4000" dirty="0"/>
              <a:t>Forms of doubt</a:t>
            </a:r>
          </a:p>
          <a:p>
            <a:pPr marL="571500" indent="-571500" algn="l">
              <a:buFont typeface="+mj-lt"/>
              <a:buAutoNum type="arabicPeriod" startAt="3"/>
            </a:pPr>
            <a:r>
              <a:rPr lang="en-US" altLang="en-US" sz="4000" dirty="0"/>
              <a:t>Doubt that He loves us, and desires to help us, especially when we talk to Him</a:t>
            </a:r>
          </a:p>
        </p:txBody>
      </p:sp>
    </p:spTree>
    <p:extLst>
      <p:ext uri="{BB962C8B-B14F-4D97-AF65-F5344CB8AC3E}">
        <p14:creationId xmlns:p14="http://schemas.microsoft.com/office/powerpoint/2010/main" val="30916742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4866" name="Rectangle 2">
            <a:extLst>
              <a:ext uri="{FF2B5EF4-FFF2-40B4-BE49-F238E27FC236}">
                <a16:creationId xmlns:a16="http://schemas.microsoft.com/office/drawing/2014/main" id="{51F1ECBC-EFEC-47A8-3A95-DC82F04AB1DA}"/>
              </a:ext>
            </a:extLst>
          </p:cNvPr>
          <p:cNvSpPr>
            <a:spLocks noGrp="1" noChangeArrowheads="1"/>
          </p:cNvSpPr>
          <p:nvPr>
            <p:ph type="subTitle" idx="1"/>
          </p:nvPr>
        </p:nvSpPr>
        <p:spPr>
          <a:xfrm>
            <a:off x="609600" y="209550"/>
            <a:ext cx="8229600" cy="4800600"/>
          </a:xfrm>
        </p:spPr>
        <p:txBody>
          <a:bodyPr/>
          <a:lstStyle/>
          <a:p>
            <a:pPr marL="571500" indent="-571500" algn="l"/>
            <a:r>
              <a:rPr lang="en-US" altLang="en-US" sz="4000" dirty="0"/>
              <a:t>Forms of doubt</a:t>
            </a:r>
          </a:p>
          <a:p>
            <a:pPr marL="571500" indent="-571500" algn="l">
              <a:buFontTx/>
              <a:buAutoNum type="arabicPeriod" startAt="4"/>
            </a:pPr>
            <a:r>
              <a:rPr lang="en-US" altLang="en-US" sz="4000" dirty="0"/>
              <a:t>Doubt that G-d has power, mercy, and compassion that are </a:t>
            </a:r>
            <a:r>
              <a:rPr lang="en-US" altLang="en-US" sz="4000" dirty="0">
                <a:solidFill>
                  <a:srgbClr val="FFFF66"/>
                </a:solidFill>
              </a:rPr>
              <a:t>limitless</a:t>
            </a:r>
            <a:r>
              <a:rPr lang="en-US" altLang="en-US" sz="4000" dirty="0"/>
              <a:t> to work wonders.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BEBCF0-4463-53B3-30A7-BE88BF3DF4B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BC70D2C-CCC7-85FC-054A-372541C1A6C5}"/>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EA6E92BA-69BA-52EA-3813-C1A0F026E700}"/>
              </a:ext>
            </a:extLst>
          </p:cNvPr>
          <p:cNvPicPr>
            <a:picLocks noChangeAspect="1"/>
          </p:cNvPicPr>
          <p:nvPr/>
        </p:nvPicPr>
        <p:blipFill>
          <a:blip r:embed="rId3"/>
          <a:stretch>
            <a:fillRect/>
          </a:stretch>
        </p:blipFill>
        <p:spPr>
          <a:xfrm>
            <a:off x="2819400" y="-9881"/>
            <a:ext cx="3505199" cy="5163261"/>
          </a:xfrm>
          <a:prstGeom prst="rect">
            <a:avLst/>
          </a:prstGeom>
        </p:spPr>
      </p:pic>
    </p:spTree>
    <p:extLst>
      <p:ext uri="{BB962C8B-B14F-4D97-AF65-F5344CB8AC3E}">
        <p14:creationId xmlns:p14="http://schemas.microsoft.com/office/powerpoint/2010/main" val="41134727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2578" name="Rectangle 2">
            <a:extLst>
              <a:ext uri="{FF2B5EF4-FFF2-40B4-BE49-F238E27FC236}">
                <a16:creationId xmlns:a16="http://schemas.microsoft.com/office/drawing/2014/main" id="{6C641879-E2AD-F82E-CCB7-217EACE17398}"/>
              </a:ext>
            </a:extLst>
          </p:cNvPr>
          <p:cNvSpPr>
            <a:spLocks noGrp="1" noChangeArrowheads="1"/>
          </p:cNvSpPr>
          <p:nvPr>
            <p:ph type="subTitle" idx="1"/>
          </p:nvPr>
        </p:nvSpPr>
        <p:spPr>
          <a:xfrm>
            <a:off x="381000" y="209550"/>
            <a:ext cx="8382000" cy="4724400"/>
          </a:xfrm>
        </p:spPr>
        <p:txBody>
          <a:bodyPr>
            <a:normAutofit lnSpcReduction="10000"/>
          </a:bodyPr>
          <a:lstStyle/>
          <a:p>
            <a:pPr algn="l"/>
            <a:r>
              <a:rPr lang="en-US" altLang="en-US" sz="4000" baseline="30000" dirty="0"/>
              <a:t>T’hillim Ps 147.10-12 </a:t>
            </a:r>
            <a:r>
              <a:rPr lang="en-US" altLang="en-US" sz="4000" dirty="0"/>
              <a:t>He takes no delight in the strength of a horse, no pleasure in a runner's speed. A</a:t>
            </a:r>
            <a:r>
              <a:rPr lang="en-US" altLang="en-US" sz="3600" dirty="0"/>
              <a:t>DONI</a:t>
            </a:r>
            <a:r>
              <a:rPr lang="en-US" altLang="en-US" sz="4000" dirty="0"/>
              <a:t> takes pleasure in those who fear him, in those who wait for his grace.  </a:t>
            </a:r>
            <a:r>
              <a:rPr lang="en-US" altLang="en-US" sz="4000" dirty="0">
                <a:solidFill>
                  <a:srgbClr val="FFFF66"/>
                </a:solidFill>
              </a:rPr>
              <a:t>Glorify A</a:t>
            </a:r>
            <a:r>
              <a:rPr lang="en-US" altLang="en-US" sz="3600" dirty="0">
                <a:solidFill>
                  <a:srgbClr val="FFFF66"/>
                </a:solidFill>
              </a:rPr>
              <a:t>DONI</a:t>
            </a:r>
            <a:r>
              <a:rPr lang="en-US" altLang="en-US" sz="4000" dirty="0">
                <a:solidFill>
                  <a:srgbClr val="FFFF66"/>
                </a:solidFill>
              </a:rPr>
              <a:t>, Yerushalayim! Praise your God, Tziyon!</a:t>
            </a:r>
            <a:r>
              <a:rPr lang="en-US" altLang="en-US" sz="4000" dirty="0"/>
              <a:t> </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626" name="Rectangle 2">
            <a:extLst>
              <a:ext uri="{FF2B5EF4-FFF2-40B4-BE49-F238E27FC236}">
                <a16:creationId xmlns:a16="http://schemas.microsoft.com/office/drawing/2014/main" id="{AEFB2C67-6FB4-1542-14A3-D6A7ED5759CB}"/>
              </a:ext>
            </a:extLst>
          </p:cNvPr>
          <p:cNvSpPr>
            <a:spLocks noGrp="1" noChangeArrowheads="1"/>
          </p:cNvSpPr>
          <p:nvPr>
            <p:ph type="subTitle" idx="1"/>
          </p:nvPr>
        </p:nvSpPr>
        <p:spPr>
          <a:xfrm>
            <a:off x="685800" y="285750"/>
            <a:ext cx="8001000" cy="4648200"/>
          </a:xfrm>
        </p:spPr>
        <p:txBody>
          <a:bodyPr/>
          <a:lstStyle/>
          <a:p>
            <a:pPr algn="l"/>
            <a:r>
              <a:rPr lang="en-US" altLang="en-US" sz="4400" dirty="0"/>
              <a:t>Levels of living faith.</a:t>
            </a:r>
          </a:p>
          <a:p>
            <a:pPr rtl="1"/>
            <a:r>
              <a:rPr lang="he-IL" altLang="en-US" sz="6000" b="1" dirty="0">
                <a:cs typeface="Vilna" pitchFamily="2" charset="-79"/>
              </a:rPr>
              <a:t>אֱמוּנָה</a:t>
            </a:r>
            <a:r>
              <a:rPr lang="en-US" altLang="en-US" sz="6000" b="1" dirty="0">
                <a:cs typeface="Vilna" pitchFamily="2" charset="-79"/>
              </a:rPr>
              <a:t> </a:t>
            </a:r>
            <a:r>
              <a:rPr lang="en-US" altLang="en-US" sz="6000" i="1" dirty="0">
                <a:cs typeface="Vilna" pitchFamily="2" charset="-79"/>
              </a:rPr>
              <a:t> </a:t>
            </a:r>
            <a:r>
              <a:rPr lang="en-US" altLang="en-US" sz="4400" i="1" dirty="0">
                <a:cs typeface="Vilna" pitchFamily="2" charset="-79"/>
              </a:rPr>
              <a:t>Emunah</a:t>
            </a:r>
            <a:r>
              <a:rPr lang="en-US" altLang="en-US" sz="4400" dirty="0"/>
              <a:t> </a:t>
            </a:r>
          </a:p>
          <a:p>
            <a:pPr algn="l"/>
            <a:r>
              <a:rPr lang="en-US" altLang="en-US" sz="4400" dirty="0"/>
              <a:t>faith, trust, confidence </a:t>
            </a:r>
          </a:p>
          <a:p>
            <a:pPr algn="l"/>
            <a:r>
              <a:rPr lang="en-US" altLang="en-US" sz="4400" dirty="0"/>
              <a:t>Active faith.</a:t>
            </a:r>
          </a:p>
          <a:p>
            <a:pPr algn="l"/>
            <a:endParaRPr lang="en-US" altLang="en-US" sz="44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4146" name="Rectangle 2">
            <a:extLst>
              <a:ext uri="{FF2B5EF4-FFF2-40B4-BE49-F238E27FC236}">
                <a16:creationId xmlns:a16="http://schemas.microsoft.com/office/drawing/2014/main" id="{65182AF5-8085-1F29-718B-FEAA68F3F0F2}"/>
              </a:ext>
            </a:extLst>
          </p:cNvPr>
          <p:cNvSpPr>
            <a:spLocks noGrp="1" noChangeArrowheads="1"/>
          </p:cNvSpPr>
          <p:nvPr>
            <p:ph type="subTitle" idx="1"/>
          </p:nvPr>
        </p:nvSpPr>
        <p:spPr>
          <a:xfrm>
            <a:off x="381000" y="209550"/>
            <a:ext cx="8382000" cy="4724400"/>
          </a:xfrm>
        </p:spPr>
        <p:txBody>
          <a:bodyPr/>
          <a:lstStyle/>
          <a:p>
            <a:pPr marL="571500" indent="-571500" algn="l">
              <a:lnSpc>
                <a:spcPct val="90000"/>
              </a:lnSpc>
              <a:buFontTx/>
              <a:buAutoNum type="arabicPeriod"/>
            </a:pPr>
            <a:r>
              <a:rPr lang="en-US" altLang="en-US" sz="4000" dirty="0"/>
              <a:t>Basic level Emuna: firm belief that EVERYTHING comes from </a:t>
            </a:r>
            <a:r>
              <a:rPr lang="en-US" altLang="en-US" sz="4000" cap="small" dirty="0"/>
              <a:t>Adoni</a:t>
            </a:r>
            <a:r>
              <a:rPr lang="en-US" altLang="en-US" sz="4000" dirty="0"/>
              <a:t> by way of perfect Divine providence.  No secondary causes.</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4C5989-2A4B-89B4-D240-B98C66478E2A}"/>
            </a:ext>
          </a:extLst>
        </p:cNvPr>
        <p:cNvGrpSpPr/>
        <p:nvPr/>
      </p:nvGrpSpPr>
      <p:grpSpPr>
        <a:xfrm>
          <a:off x="0" y="0"/>
          <a:ext cx="0" cy="0"/>
          <a:chOff x="0" y="0"/>
          <a:chExt cx="0" cy="0"/>
        </a:xfrm>
      </p:grpSpPr>
      <p:sp>
        <p:nvSpPr>
          <p:cNvPr id="3974146" name="Rectangle 2">
            <a:extLst>
              <a:ext uri="{FF2B5EF4-FFF2-40B4-BE49-F238E27FC236}">
                <a16:creationId xmlns:a16="http://schemas.microsoft.com/office/drawing/2014/main" id="{10E7F858-72A6-6B95-1261-88AF00B1EC80}"/>
              </a:ext>
            </a:extLst>
          </p:cNvPr>
          <p:cNvSpPr>
            <a:spLocks noGrp="1" noChangeArrowheads="1"/>
          </p:cNvSpPr>
          <p:nvPr>
            <p:ph type="subTitle" idx="1"/>
          </p:nvPr>
        </p:nvSpPr>
        <p:spPr>
          <a:xfrm>
            <a:off x="381000" y="209550"/>
            <a:ext cx="8382000" cy="4724400"/>
          </a:xfrm>
        </p:spPr>
        <p:txBody>
          <a:bodyPr/>
          <a:lstStyle/>
          <a:p>
            <a:pPr marL="571500" indent="-571500" algn="l">
              <a:lnSpc>
                <a:spcPct val="90000"/>
              </a:lnSpc>
              <a:buFontTx/>
              <a:buAutoNum type="arabicPeriod" startAt="2"/>
            </a:pPr>
            <a:r>
              <a:rPr lang="en-US" altLang="en-US" sz="4000" dirty="0"/>
              <a:t>Intermediate level: belief that everything that comes from </a:t>
            </a:r>
            <a:r>
              <a:rPr lang="en-US" altLang="en-US" sz="4000" cap="small" dirty="0"/>
              <a:t>Adoni</a:t>
            </a:r>
            <a:r>
              <a:rPr lang="en-US" altLang="en-US" sz="4000" dirty="0"/>
              <a:t> is for the very best.  All troubles have their purpose.  Therefore PRAISE.  Without understanding the purpose.  </a:t>
            </a:r>
          </a:p>
        </p:txBody>
      </p:sp>
    </p:spTree>
    <p:extLst>
      <p:ext uri="{BB962C8B-B14F-4D97-AF65-F5344CB8AC3E}">
        <p14:creationId xmlns:p14="http://schemas.microsoft.com/office/powerpoint/2010/main" val="265527114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76194" name="Rectangle 2">
            <a:extLst>
              <a:ext uri="{FF2B5EF4-FFF2-40B4-BE49-F238E27FC236}">
                <a16:creationId xmlns:a16="http://schemas.microsoft.com/office/drawing/2014/main" id="{0FBA7758-E9D3-EE3B-3E84-08FA1E681753}"/>
              </a:ext>
            </a:extLst>
          </p:cNvPr>
          <p:cNvSpPr>
            <a:spLocks noGrp="1" noChangeArrowheads="1"/>
          </p:cNvSpPr>
          <p:nvPr>
            <p:ph type="subTitle" idx="1"/>
          </p:nvPr>
        </p:nvSpPr>
        <p:spPr>
          <a:xfrm>
            <a:off x="457200" y="209550"/>
            <a:ext cx="8305800" cy="4724400"/>
          </a:xfrm>
        </p:spPr>
        <p:txBody>
          <a:bodyPr/>
          <a:lstStyle/>
          <a:p>
            <a:pPr marL="571500" indent="-571500" algn="l">
              <a:buFontTx/>
              <a:buAutoNum type="arabicPeriod" startAt="3"/>
            </a:pPr>
            <a:r>
              <a:rPr lang="en-US" altLang="en-US" sz="4000" dirty="0"/>
              <a:t>Upper level: Belief that our joyful task is to discern the message to us in EVERY trouble.</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06914" name="Rectangle 2">
            <a:extLst>
              <a:ext uri="{FF2B5EF4-FFF2-40B4-BE49-F238E27FC236}">
                <a16:creationId xmlns:a16="http://schemas.microsoft.com/office/drawing/2014/main" id="{EE93DEEF-B70B-0607-9B78-8F5E91478B87}"/>
              </a:ext>
            </a:extLst>
          </p:cNvPr>
          <p:cNvSpPr>
            <a:spLocks noGrp="1" noChangeArrowheads="1"/>
          </p:cNvSpPr>
          <p:nvPr>
            <p:ph type="subTitle" idx="1"/>
          </p:nvPr>
        </p:nvSpPr>
        <p:spPr>
          <a:xfrm>
            <a:off x="457200" y="209550"/>
            <a:ext cx="8305800" cy="4648200"/>
          </a:xfrm>
        </p:spPr>
        <p:txBody>
          <a:bodyPr/>
          <a:lstStyle/>
          <a:p>
            <a:pPr algn="l"/>
            <a:r>
              <a:rPr lang="en-US" altLang="en-US" sz="3000" baseline="30000" dirty="0"/>
              <a:t>Dvarim 28.45-46</a:t>
            </a:r>
            <a:r>
              <a:rPr lang="en-US" altLang="en-US" sz="3000" dirty="0"/>
              <a:t> "All these curses will come on you, pursuing you and overtaking you until you are destroyed, because you didn't pay attention to what A</a:t>
            </a:r>
            <a:r>
              <a:rPr lang="en-US" altLang="en-US" sz="2400" dirty="0"/>
              <a:t>DONI</a:t>
            </a:r>
            <a:r>
              <a:rPr lang="en-US" altLang="en-US" sz="3000" dirty="0"/>
              <a:t> your God said, observing his mitzvot and regulations that he gave you.  These curses will be on you and your descendants as a sign and a wonder forever.    </a:t>
            </a:r>
            <a:r>
              <a:rPr lang="en-US" altLang="en-US" sz="3000" dirty="0">
                <a:solidFill>
                  <a:srgbClr val="FFFF66"/>
                </a:solidFill>
              </a:rPr>
              <a:t>WHY </a:t>
            </a:r>
            <a:r>
              <a:rPr lang="en-US" altLang="en-US" sz="3000" dirty="0" err="1">
                <a:solidFill>
                  <a:srgbClr val="FFFF66"/>
                </a:solidFill>
              </a:rPr>
              <a:t>sooo</a:t>
            </a:r>
            <a:r>
              <a:rPr lang="en-US" altLang="en-US" sz="3000" dirty="0">
                <a:solidFill>
                  <a:srgbClr val="FFFF66"/>
                </a:solidFill>
              </a:rPr>
              <a:t> intense??</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EC68BE-8E8A-EB07-EA6E-120C8BB2AC7F}"/>
            </a:ext>
          </a:extLst>
        </p:cNvPr>
        <p:cNvGrpSpPr/>
        <p:nvPr/>
      </p:nvGrpSpPr>
      <p:grpSpPr>
        <a:xfrm>
          <a:off x="0" y="0"/>
          <a:ext cx="0" cy="0"/>
          <a:chOff x="0" y="0"/>
          <a:chExt cx="0" cy="0"/>
        </a:xfrm>
      </p:grpSpPr>
      <p:sp>
        <p:nvSpPr>
          <p:cNvPr id="4006914" name="Rectangle 2">
            <a:extLst>
              <a:ext uri="{FF2B5EF4-FFF2-40B4-BE49-F238E27FC236}">
                <a16:creationId xmlns:a16="http://schemas.microsoft.com/office/drawing/2014/main" id="{E12D0E4E-C2CB-E941-DB62-D05DA6C79729}"/>
              </a:ext>
            </a:extLst>
          </p:cNvPr>
          <p:cNvSpPr>
            <a:spLocks noGrp="1" noChangeArrowheads="1"/>
          </p:cNvSpPr>
          <p:nvPr>
            <p:ph type="subTitle" idx="1"/>
          </p:nvPr>
        </p:nvSpPr>
        <p:spPr>
          <a:xfrm>
            <a:off x="457200" y="209550"/>
            <a:ext cx="8305800" cy="4648200"/>
          </a:xfrm>
        </p:spPr>
        <p:txBody>
          <a:bodyPr/>
          <a:lstStyle/>
          <a:p>
            <a:pPr algn="l"/>
            <a:r>
              <a:rPr lang="en-US" altLang="en-US" sz="4000" baseline="30000" dirty="0"/>
              <a:t>Dvarim 28.47</a:t>
            </a:r>
            <a:r>
              <a:rPr lang="en-US" altLang="en-US" sz="4000" dirty="0"/>
              <a:t> Because you didn’t serve </a:t>
            </a:r>
            <a:r>
              <a:rPr lang="en-US" altLang="en-US" sz="4000" cap="small" dirty="0"/>
              <a:t>Adoni</a:t>
            </a:r>
            <a:r>
              <a:rPr lang="en-US" altLang="en-US" sz="4000" dirty="0"/>
              <a:t> your God </a:t>
            </a:r>
            <a:r>
              <a:rPr lang="en-US" altLang="en-US" sz="4000" u="sng" dirty="0">
                <a:solidFill>
                  <a:srgbClr val="FFFF66"/>
                </a:solidFill>
              </a:rPr>
              <a:t>with joy and gladness in your heart </a:t>
            </a:r>
            <a:r>
              <a:rPr lang="en-US" altLang="en-US" sz="4000" dirty="0"/>
              <a:t>when you had such an abundance of everything; </a:t>
            </a:r>
            <a:endParaRPr lang="en-US" altLang="en-US" sz="4000" dirty="0">
              <a:solidFill>
                <a:srgbClr val="FFFF66"/>
              </a:solidFill>
            </a:endParaRPr>
          </a:p>
        </p:txBody>
      </p:sp>
    </p:spTree>
    <p:extLst>
      <p:ext uri="{BB962C8B-B14F-4D97-AF65-F5344CB8AC3E}">
        <p14:creationId xmlns:p14="http://schemas.microsoft.com/office/powerpoint/2010/main" val="91815966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7D905-010F-9002-1E24-22C8CE2EFD7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398D83F-43FD-AE94-1D88-9CEE27AC2FB0}"/>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2586C2EC-8B20-1B5E-51B0-F8E7DD2C13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3999" cy="5143499"/>
          </a:xfrm>
          <a:prstGeom prst="rect">
            <a:avLst/>
          </a:prstGeom>
        </p:spPr>
      </p:pic>
    </p:spTree>
    <p:extLst>
      <p:ext uri="{BB962C8B-B14F-4D97-AF65-F5344CB8AC3E}">
        <p14:creationId xmlns:p14="http://schemas.microsoft.com/office/powerpoint/2010/main" val="306347714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D1786-D208-ACF6-A0DE-E12311127B0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4694389-56FF-7B92-4274-E05A8E52928F}"/>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F44D4DC-E1A6-33C8-D79C-F6E28C0B26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3AA542FE-1985-48E1-A845-CD23D0D893B0}"/>
              </a:ext>
            </a:extLst>
          </p:cNvPr>
          <p:cNvSpPr txBox="1"/>
          <p:nvPr/>
        </p:nvSpPr>
        <p:spPr>
          <a:xfrm>
            <a:off x="304800" y="233814"/>
            <a:ext cx="7266541" cy="3785652"/>
          </a:xfrm>
          <a:prstGeom prst="rect">
            <a:avLst/>
          </a:prstGeom>
          <a:noFill/>
        </p:spPr>
        <p:txBody>
          <a:bodyPr wrap="none" rtlCol="0">
            <a:spAutoFit/>
          </a:bodyPr>
          <a:lstStyle/>
          <a:p>
            <a:pPr algn="l"/>
            <a:r>
              <a:rPr lang="en-US" dirty="0">
                <a:solidFill>
                  <a:srgbClr val="FFFF66"/>
                </a:solidFill>
              </a:rPr>
              <a:t>Always be joyful 1 Thes. 5.16</a:t>
            </a:r>
          </a:p>
          <a:p>
            <a:pPr marL="461963" indent="-461963" algn="l">
              <a:buFont typeface="+mj-lt"/>
              <a:buAutoNum type="arabicPeriod"/>
            </a:pPr>
            <a:r>
              <a:rPr lang="en-US" dirty="0"/>
              <a:t>Word analysis </a:t>
            </a:r>
          </a:p>
          <a:p>
            <a:pPr marL="461963" indent="-461963" algn="l">
              <a:buFont typeface="+mj-lt"/>
              <a:buAutoNum type="arabicPeriod"/>
            </a:pPr>
            <a:r>
              <a:rPr lang="en-US" dirty="0"/>
              <a:t>Reasons to Praise</a:t>
            </a:r>
          </a:p>
          <a:p>
            <a:pPr marL="461963" indent="-461963" algn="l">
              <a:buFont typeface="+mj-lt"/>
              <a:buAutoNum type="arabicPeriod"/>
            </a:pPr>
            <a:r>
              <a:rPr lang="en-US" dirty="0"/>
              <a:t>Shalom Arush</a:t>
            </a:r>
          </a:p>
          <a:p>
            <a:pPr marL="461963" indent="-461963" algn="l">
              <a:buFont typeface="+mj-lt"/>
              <a:buAutoNum type="arabicPeriod"/>
            </a:pPr>
            <a:r>
              <a:rPr lang="en-US" u="sng" dirty="0">
                <a:solidFill>
                  <a:srgbClr val="FFFF66"/>
                </a:solidFill>
              </a:rPr>
              <a:t>Torah misuse</a:t>
            </a:r>
          </a:p>
          <a:p>
            <a:pPr algn="l"/>
            <a:endParaRPr lang="en-US" dirty="0">
              <a:solidFill>
                <a:srgbClr val="FFFF66"/>
              </a:solidFill>
            </a:endParaRPr>
          </a:p>
        </p:txBody>
      </p:sp>
    </p:spTree>
    <p:extLst>
      <p:ext uri="{BB962C8B-B14F-4D97-AF65-F5344CB8AC3E}">
        <p14:creationId xmlns:p14="http://schemas.microsoft.com/office/powerpoint/2010/main" val="182508913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87082-E5C7-ADEE-49C7-13F25C7AFDF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2D23645-F237-83B9-38F9-D53256F2ADDA}"/>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10.1-4 </a:t>
            </a:r>
            <a:r>
              <a:rPr lang="en-US" sz="4000" dirty="0">
                <a:solidFill>
                  <a:schemeClr val="tx1"/>
                </a:solidFill>
                <a:latin typeface="Arial Rounded MT Bold" panose="020F0704030504030204" pitchFamily="34" charset="0"/>
              </a:rPr>
              <a:t>Brothers, my heart’s deepest desire and my prayer to God for Isra’el is for their salvation; for I can testify to their zeal for God. But it is not based on correct understanding; for, since they are unaware of God’s way of making people righteous</a:t>
            </a:r>
          </a:p>
        </p:txBody>
      </p:sp>
    </p:spTree>
    <p:extLst>
      <p:ext uri="{BB962C8B-B14F-4D97-AF65-F5344CB8AC3E}">
        <p14:creationId xmlns:p14="http://schemas.microsoft.com/office/powerpoint/2010/main" val="6428673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1A3E4-3601-07E9-A611-5FD5E2D7A1A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B5879B5-2BAA-A7B3-B69E-BCD063A4BC0F}"/>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dirty="0">
                <a:solidFill>
                  <a:schemeClr val="tx1"/>
                </a:solidFill>
                <a:latin typeface="Arial Rounded MT Bold" panose="020F0704030504030204" pitchFamily="34" charset="0"/>
              </a:rPr>
              <a:t>Eustace Scrubb, now a reformed character following the events of </a:t>
            </a:r>
            <a:r>
              <a:rPr lang="en-US" sz="4000" i="1" dirty="0">
                <a:solidFill>
                  <a:schemeClr val="tx1"/>
                </a:solidFill>
                <a:latin typeface="Arial Rounded MT Bold" panose="020F0704030504030204" pitchFamily="34" charset="0"/>
              </a:rPr>
              <a:t>The Voyage of the Dawn Treader</a:t>
            </a:r>
            <a:r>
              <a:rPr lang="en-US" sz="4000" dirty="0">
                <a:solidFill>
                  <a:schemeClr val="tx1"/>
                </a:solidFill>
                <a:latin typeface="Arial Rounded MT Bold" panose="020F0704030504030204" pitchFamily="34" charset="0"/>
              </a:rPr>
              <a:t>, encounters his classmate and new friend Jill Pole at their school.</a:t>
            </a:r>
          </a:p>
          <a:p>
            <a:pPr algn="l"/>
            <a:r>
              <a:rPr lang="en-US" sz="4000" dirty="0">
                <a:solidFill>
                  <a:schemeClr val="tx1"/>
                </a:solidFill>
                <a:latin typeface="Arial Rounded MT Bold" panose="020F0704030504030204" pitchFamily="34" charset="0"/>
              </a:rPr>
              <a:t>Aslan charges Jill with helping Eustace find King Caspian X's son, Prince </a:t>
            </a:r>
            <a:r>
              <a:rPr lang="en-US" sz="4000" dirty="0" err="1">
                <a:solidFill>
                  <a:schemeClr val="tx1"/>
                </a:solidFill>
                <a:latin typeface="Arial Rounded MT Bold" panose="020F0704030504030204" pitchFamily="34" charset="0"/>
              </a:rPr>
              <a:t>Rilian</a:t>
            </a:r>
            <a:r>
              <a:rPr lang="en-US" sz="4000" dirty="0">
                <a:solidFill>
                  <a:schemeClr val="tx1"/>
                </a:solidFill>
                <a:latin typeface="Arial Rounded MT Bold" panose="020F0704030504030204" pitchFamily="34" charset="0"/>
              </a:rPr>
              <a:t> of Narnia, who disappeared ten years earlier.</a:t>
            </a:r>
          </a:p>
        </p:txBody>
      </p:sp>
    </p:spTree>
    <p:extLst>
      <p:ext uri="{BB962C8B-B14F-4D97-AF65-F5344CB8AC3E}">
        <p14:creationId xmlns:p14="http://schemas.microsoft.com/office/powerpoint/2010/main" val="368486773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FD3D52-2568-385F-B841-66BFF4C710E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AEFAE50-95A6-9215-B245-924D551E6444}"/>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10.1-4 </a:t>
            </a:r>
            <a:r>
              <a:rPr lang="en-US" sz="4000" dirty="0">
                <a:solidFill>
                  <a:schemeClr val="tx1"/>
                </a:solidFill>
                <a:latin typeface="Arial Rounded MT Bold" panose="020F0704030504030204" pitchFamily="34" charset="0"/>
              </a:rPr>
              <a:t>and instead seek to set up their own, they have not submitted themselves to God’s way of making people righteous. For the goal at which the Torah aims is the Messiah, who offers righteousness to everyone who trusts.</a:t>
            </a:r>
          </a:p>
        </p:txBody>
      </p:sp>
    </p:spTree>
    <p:extLst>
      <p:ext uri="{BB962C8B-B14F-4D97-AF65-F5344CB8AC3E}">
        <p14:creationId xmlns:p14="http://schemas.microsoft.com/office/powerpoint/2010/main" val="14581491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8F22C-8099-9B48-A412-50AD25A8981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15C1AD1-DF21-93D9-38F3-2A7FC24CA1F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F96D0387-FE90-36A2-64B3-BD0EC343B06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000" y="0"/>
            <a:ext cx="6858000" cy="5143500"/>
          </a:xfrm>
          <a:prstGeom prst="rect">
            <a:avLst/>
          </a:prstGeom>
        </p:spPr>
      </p:pic>
    </p:spTree>
    <p:extLst>
      <p:ext uri="{BB962C8B-B14F-4D97-AF65-F5344CB8AC3E}">
        <p14:creationId xmlns:p14="http://schemas.microsoft.com/office/powerpoint/2010/main" val="302289524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7CF578-B1A5-DB1B-2EF9-90DCC32A8FC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EDB7D3D-5174-C8C8-53CF-AAAE41D8C406}"/>
              </a:ext>
            </a:extLst>
          </p:cNvPr>
          <p:cNvSpPr>
            <a:spLocks noGrp="1"/>
          </p:cNvSpPr>
          <p:nvPr>
            <p:ph type="subTitle" idx="1"/>
          </p:nvPr>
        </p:nvSpPr>
        <p:spPr>
          <a:xfrm>
            <a:off x="228600" y="209550"/>
            <a:ext cx="5088255" cy="4800600"/>
          </a:xfrm>
        </p:spPr>
        <p:txBody>
          <a:bodyPr anchor="t">
            <a:normAutofit/>
          </a:bodyPr>
          <a:lstStyle/>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I made a hallah.</a:t>
            </a:r>
          </a:p>
        </p:txBody>
      </p:sp>
      <p:pic>
        <p:nvPicPr>
          <p:cNvPr id="4" name="Picture 3">
            <a:extLst>
              <a:ext uri="{FF2B5EF4-FFF2-40B4-BE49-F238E27FC236}">
                <a16:creationId xmlns:a16="http://schemas.microsoft.com/office/drawing/2014/main" id="{976EF4D5-EE42-1677-BAFB-17D808ADDB0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4673918" y="619075"/>
            <a:ext cx="5143500" cy="3857625"/>
          </a:xfrm>
          <a:prstGeom prst="rect">
            <a:avLst/>
          </a:prstGeom>
        </p:spPr>
      </p:pic>
    </p:spTree>
    <p:extLst>
      <p:ext uri="{BB962C8B-B14F-4D97-AF65-F5344CB8AC3E}">
        <p14:creationId xmlns:p14="http://schemas.microsoft.com/office/powerpoint/2010/main" val="33679265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5222A8-8690-E106-5440-8706371FE2B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7A3610E-6306-65D6-973F-324B9BA967FE}"/>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8.3-4 </a:t>
            </a:r>
            <a:r>
              <a:rPr lang="en-US" sz="4000" dirty="0">
                <a:solidFill>
                  <a:schemeClr val="tx1"/>
                </a:solidFill>
                <a:latin typeface="Arial Rounded MT Bold" panose="020F0704030504030204" pitchFamily="34" charset="0"/>
              </a:rPr>
              <a:t> For what the Torah could not do by itself, because it lacked the power to make the old nature cooperate, God did by sending his own Son as a human being with a nature like our own sinful one [but without sin]. God did this in order to deal with sin, </a:t>
            </a:r>
          </a:p>
        </p:txBody>
      </p:sp>
    </p:spTree>
    <p:extLst>
      <p:ext uri="{BB962C8B-B14F-4D97-AF65-F5344CB8AC3E}">
        <p14:creationId xmlns:p14="http://schemas.microsoft.com/office/powerpoint/2010/main" val="298332528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85904-083A-9EDC-8A6B-8B78763B4F3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F5FC6C7-0B19-B9E3-9CDE-371752568B45}"/>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Ro 8.3-4 </a:t>
            </a:r>
            <a:r>
              <a:rPr lang="en-US" sz="4000" dirty="0">
                <a:solidFill>
                  <a:schemeClr val="tx1"/>
                </a:solidFill>
                <a:latin typeface="Arial Rounded MT Bold" panose="020F0704030504030204" pitchFamily="34" charset="0"/>
              </a:rPr>
              <a:t>and in so doing he executed the punishment against sin in human nature, so that the just requirement of the Torah might be fulfilled in us who do not run our lives according to what our old nature wants but according to what the Spirit wants</a:t>
            </a:r>
          </a:p>
        </p:txBody>
      </p:sp>
    </p:spTree>
    <p:extLst>
      <p:ext uri="{BB962C8B-B14F-4D97-AF65-F5344CB8AC3E}">
        <p14:creationId xmlns:p14="http://schemas.microsoft.com/office/powerpoint/2010/main" val="2730066183"/>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84CD9D-B01B-AA10-E466-F2E33B4D7D4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5E6E0D4-ED93-E01A-B58B-618E8BB60A39}"/>
              </a:ext>
            </a:extLst>
          </p:cNvPr>
          <p:cNvSpPr>
            <a:spLocks noGrp="1"/>
          </p:cNvSpPr>
          <p:nvPr>
            <p:ph type="subTitle" idx="1"/>
          </p:nvPr>
        </p:nvSpPr>
        <p:spPr>
          <a:xfrm>
            <a:off x="228600" y="209550"/>
            <a:ext cx="8610600" cy="4800600"/>
          </a:xfrm>
        </p:spPr>
        <p:txBody>
          <a:bodyPr anchor="t">
            <a:normAutofit lnSpcReduction="10000"/>
          </a:bodyPr>
          <a:lstStyle/>
          <a:p>
            <a:pPr algn="l"/>
            <a:r>
              <a:rPr lang="en-US" sz="4000" baseline="30000" dirty="0">
                <a:solidFill>
                  <a:schemeClr val="tx1"/>
                </a:solidFill>
                <a:latin typeface="Arial Rounded MT Bold" panose="020F0704030504030204" pitchFamily="34" charset="0"/>
              </a:rPr>
              <a:t>Ro 8.35,39 </a:t>
            </a:r>
            <a:r>
              <a:rPr lang="en-US" sz="4000" dirty="0">
                <a:solidFill>
                  <a:schemeClr val="tx1"/>
                </a:solidFill>
                <a:latin typeface="Arial Rounded MT Bold" panose="020F0704030504030204" pitchFamily="34" charset="0"/>
              </a:rPr>
              <a:t> Who will separate us from the love of the Messiah? Trouble? Hardship? Persecution? Hunger? Poverty? Danger? War? … neither powers above nor powers below, nor any other created thing will be able to separate us from the love of God which comes to us through the Messiah Yeshua, our Lord.</a:t>
            </a:r>
          </a:p>
        </p:txBody>
      </p:sp>
    </p:spTree>
    <p:extLst>
      <p:ext uri="{BB962C8B-B14F-4D97-AF65-F5344CB8AC3E}">
        <p14:creationId xmlns:p14="http://schemas.microsoft.com/office/powerpoint/2010/main" val="4715206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3A3E2-B49B-C0C7-BB7E-9E34267B6D9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6663361-3445-AD7F-E9C6-F41F11B9D85D}"/>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Matthew 5.20</a:t>
            </a:r>
            <a:r>
              <a:rPr lang="en-US" sz="4000" dirty="0">
                <a:solidFill>
                  <a:schemeClr val="tx1"/>
                </a:solidFill>
                <a:latin typeface="Arial Rounded MT Bold" panose="020F0704030504030204" pitchFamily="34" charset="0"/>
              </a:rPr>
              <a:t> For I tell you that unless your righteousness is far greater than that of the Torah-teachers and </a:t>
            </a:r>
            <a:r>
              <a:rPr lang="en-US" sz="4000" dirty="0" err="1">
                <a:solidFill>
                  <a:schemeClr val="tx1"/>
                </a:solidFill>
                <a:latin typeface="Arial Rounded MT Bold" panose="020F0704030504030204" pitchFamily="34" charset="0"/>
              </a:rPr>
              <a:t>P’rushim</a:t>
            </a:r>
            <a:r>
              <a:rPr lang="en-US" sz="4000" dirty="0">
                <a:solidFill>
                  <a:schemeClr val="tx1"/>
                </a:solidFill>
                <a:latin typeface="Arial Rounded MT Bold" panose="020F0704030504030204" pitchFamily="34" charset="0"/>
              </a:rPr>
              <a:t>, you will certainly not enter the Kingdom of Heaven!</a:t>
            </a:r>
          </a:p>
        </p:txBody>
      </p:sp>
    </p:spTree>
    <p:extLst>
      <p:ext uri="{BB962C8B-B14F-4D97-AF65-F5344CB8AC3E}">
        <p14:creationId xmlns:p14="http://schemas.microsoft.com/office/powerpoint/2010/main" val="205973804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BAAA2-3026-F2DE-2C08-51EDA9AD96A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260CC1C-34BE-C092-17EB-3E45B7FF2AB7}"/>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Gal 5.22-25</a:t>
            </a:r>
            <a:r>
              <a:rPr lang="en-US" sz="4000" dirty="0">
                <a:solidFill>
                  <a:schemeClr val="tx1"/>
                </a:solidFill>
                <a:latin typeface="Arial Rounded MT Bold" panose="020F0704030504030204" pitchFamily="34" charset="0"/>
              </a:rPr>
              <a:t> But the fruit of the Spirit is love, joy, peace, patience, kindness, goodness, faithfulness,  humility, self control. Nothing in the Torah stands against such things. Moreover, those who belong to the Messiah Yeshua</a:t>
            </a:r>
          </a:p>
        </p:txBody>
      </p:sp>
    </p:spTree>
    <p:extLst>
      <p:ext uri="{BB962C8B-B14F-4D97-AF65-F5344CB8AC3E}">
        <p14:creationId xmlns:p14="http://schemas.microsoft.com/office/powerpoint/2010/main" val="413891312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88642-4154-796A-D4E7-FE40AFA9820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91B70A1-6A1D-4416-7D05-0F05BEFE7264}"/>
              </a:ext>
            </a:extLst>
          </p:cNvPr>
          <p:cNvSpPr>
            <a:spLocks noGrp="1"/>
          </p:cNvSpPr>
          <p:nvPr>
            <p:ph type="subTitle" idx="1"/>
          </p:nvPr>
        </p:nvSpPr>
        <p:spPr>
          <a:xfrm>
            <a:off x="228600" y="209550"/>
            <a:ext cx="8610600" cy="4800600"/>
          </a:xfrm>
        </p:spPr>
        <p:txBody>
          <a:bodyPr anchor="t">
            <a:normAutofit/>
          </a:bodyPr>
          <a:lstStyle/>
          <a:p>
            <a:pPr algn="l"/>
            <a:r>
              <a:rPr lang="en-US" sz="4000" baseline="30000" dirty="0">
                <a:solidFill>
                  <a:schemeClr val="tx1"/>
                </a:solidFill>
                <a:latin typeface="Arial Rounded MT Bold" panose="020F0704030504030204" pitchFamily="34" charset="0"/>
              </a:rPr>
              <a:t>Gal 5.22-25</a:t>
            </a:r>
            <a:r>
              <a:rPr lang="en-US" sz="4000" dirty="0">
                <a:solidFill>
                  <a:schemeClr val="tx1"/>
                </a:solidFill>
                <a:latin typeface="Arial Rounded MT Bold" panose="020F0704030504030204" pitchFamily="34" charset="0"/>
              </a:rPr>
              <a:t>  have put their old nature to death on the stake, along with its passions and desires. Since it is through the Spirit that we have Life, let it also be through the Spirit that we order our lives day by day.</a:t>
            </a:r>
          </a:p>
          <a:p>
            <a:pPr algn="l"/>
            <a:r>
              <a:rPr lang="en-US" sz="4000" dirty="0">
                <a:solidFill>
                  <a:schemeClr val="tx1"/>
                </a:solidFill>
                <a:latin typeface="Arial Rounded MT Bold" panose="020F0704030504030204" pitchFamily="34" charset="0"/>
              </a:rPr>
              <a:t>Do we?</a:t>
            </a:r>
          </a:p>
        </p:txBody>
      </p:sp>
    </p:spTree>
    <p:extLst>
      <p:ext uri="{BB962C8B-B14F-4D97-AF65-F5344CB8AC3E}">
        <p14:creationId xmlns:p14="http://schemas.microsoft.com/office/powerpoint/2010/main" val="134318900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899AE6-77C2-2CAA-4D80-3FEAF1D6C03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83E0377-ACEB-471A-CD34-56DE962B050C}"/>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Why do we need Yeshua if the Chabad have it so together?</a:t>
            </a:r>
          </a:p>
          <a:p>
            <a:pPr marL="742950" indent="-742950" algn="l">
              <a:buFont typeface="+mj-lt"/>
              <a:buAutoNum type="arabicPeriod"/>
            </a:pPr>
            <a:r>
              <a:rPr lang="en-US" sz="4000" dirty="0">
                <a:solidFill>
                  <a:schemeClr val="tx1"/>
                </a:solidFill>
                <a:latin typeface="Arial Rounded MT Bold" panose="020F0704030504030204" pitchFamily="34" charset="0"/>
              </a:rPr>
              <a:t>Objectively: the atoning Blood</a:t>
            </a:r>
          </a:p>
          <a:p>
            <a:pPr marL="742950" indent="-742950" algn="l">
              <a:buFont typeface="+mj-lt"/>
              <a:buAutoNum type="arabicPeriod"/>
            </a:pPr>
            <a:r>
              <a:rPr lang="en-US" sz="4000" dirty="0">
                <a:solidFill>
                  <a:schemeClr val="tx1"/>
                </a:solidFill>
                <a:latin typeface="Arial Rounded MT Bold" panose="020F0704030504030204" pitchFamily="34" charset="0"/>
              </a:rPr>
              <a:t>Subjectively: the fruit of the Ruakh.</a:t>
            </a:r>
          </a:p>
          <a:p>
            <a:pPr marL="742950" indent="-742950" algn="l">
              <a:buFont typeface="+mj-lt"/>
              <a:buAutoNum type="arabicPeriod"/>
            </a:pPr>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Do we?  Or are we Puddleglum</a:t>
            </a:r>
          </a:p>
        </p:txBody>
      </p:sp>
    </p:spTree>
    <p:extLst>
      <p:ext uri="{BB962C8B-B14F-4D97-AF65-F5344CB8AC3E}">
        <p14:creationId xmlns:p14="http://schemas.microsoft.com/office/powerpoint/2010/main" val="3661223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B8232-A038-CE02-39E3-4DDDA332E20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654DE73-2A6E-D4A8-75E6-748618A9A4BD}"/>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Jill and Eustace are flown to the marshes on the northern edge of Narnia where they meet </a:t>
            </a:r>
            <a:r>
              <a:rPr lang="en-US" sz="4000" u="sng" dirty="0">
                <a:solidFill>
                  <a:srgbClr val="FFFF66"/>
                </a:solidFill>
                <a:latin typeface="Arial Rounded MT Bold" panose="020F0704030504030204" pitchFamily="34" charset="0"/>
              </a:rPr>
              <a:t>their guide, Puddleglum, a gloomy but stalwart Marsh-wiggle.</a:t>
            </a:r>
          </a:p>
        </p:txBody>
      </p:sp>
    </p:spTree>
    <p:extLst>
      <p:ext uri="{BB962C8B-B14F-4D97-AF65-F5344CB8AC3E}">
        <p14:creationId xmlns:p14="http://schemas.microsoft.com/office/powerpoint/2010/main" val="351053688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A5B6CA-42FB-10FB-95CA-B5BC7CA6D7B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06258BF-C40F-8F18-C1F8-93349A352933}"/>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8D690D0B-7641-A4D0-6CDB-A5CC5D9C6DC6}"/>
              </a:ext>
            </a:extLst>
          </p:cNvPr>
          <p:cNvPicPr>
            <a:picLocks noChangeAspect="1"/>
          </p:cNvPicPr>
          <p:nvPr/>
        </p:nvPicPr>
        <p:blipFill>
          <a:blip r:embed="rId3"/>
          <a:stretch>
            <a:fillRect/>
          </a:stretch>
        </p:blipFill>
        <p:spPr>
          <a:xfrm>
            <a:off x="1842968" y="1"/>
            <a:ext cx="7301032" cy="5132470"/>
          </a:xfrm>
          <a:prstGeom prst="rect">
            <a:avLst/>
          </a:prstGeom>
        </p:spPr>
      </p:pic>
    </p:spTree>
    <p:extLst>
      <p:ext uri="{BB962C8B-B14F-4D97-AF65-F5344CB8AC3E}">
        <p14:creationId xmlns:p14="http://schemas.microsoft.com/office/powerpoint/2010/main" val="34193577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8A616-D558-36B5-E84C-358F1343F60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5E3A1B1-B21A-6618-90EA-B3A454D6ADB1}"/>
              </a:ext>
            </a:extLst>
          </p:cNvPr>
          <p:cNvSpPr>
            <a:spLocks noGrp="1"/>
          </p:cNvSpPr>
          <p:nvPr>
            <p:ph type="subTitle" idx="1"/>
          </p:nvPr>
        </p:nvSpPr>
        <p:spPr>
          <a:xfrm>
            <a:off x="228600" y="209550"/>
            <a:ext cx="8610600" cy="4800600"/>
          </a:xfrm>
        </p:spPr>
        <p:txBody>
          <a:bodyPr anchor="t">
            <a:normAutofit/>
          </a:bodyPr>
          <a:lstStyle/>
          <a:p>
            <a:pPr algn="l"/>
            <a:r>
              <a:rPr lang="en-US" sz="4000" u="sng" dirty="0">
                <a:solidFill>
                  <a:srgbClr val="FFFF66"/>
                </a:solidFill>
                <a:latin typeface="Arial Rounded MT Bold" panose="020F0704030504030204" pitchFamily="34" charset="0"/>
              </a:rPr>
              <a:t>Puddleglum, gloomy but stalwart</a:t>
            </a:r>
          </a:p>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Yeshua appreciates faithfulness, but it’s NOT the central theme.</a:t>
            </a:r>
          </a:p>
        </p:txBody>
      </p:sp>
    </p:spTree>
    <p:extLst>
      <p:ext uri="{BB962C8B-B14F-4D97-AF65-F5344CB8AC3E}">
        <p14:creationId xmlns:p14="http://schemas.microsoft.com/office/powerpoint/2010/main" val="23131614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02CA0B-BB3F-E885-841E-5133402BA84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4E35702-8E77-5939-C256-C886B9862E17}"/>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03E8B52E-94BA-15D9-D881-FD3CA7EBD9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3999" cy="5143499"/>
          </a:xfrm>
          <a:prstGeom prst="rect">
            <a:avLst/>
          </a:prstGeom>
        </p:spPr>
      </p:pic>
    </p:spTree>
    <p:extLst>
      <p:ext uri="{BB962C8B-B14F-4D97-AF65-F5344CB8AC3E}">
        <p14:creationId xmlns:p14="http://schemas.microsoft.com/office/powerpoint/2010/main" val="340502734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438155-D636-C277-B456-653EA2BD69B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817D55D-108E-8665-3CD3-AEB6F74DF5EB}"/>
              </a:ext>
            </a:extLst>
          </p:cNvPr>
          <p:cNvSpPr>
            <a:spLocks noGrp="1"/>
          </p:cNvSpPr>
          <p:nvPr>
            <p:ph type="subTitle" idx="1"/>
          </p:nvPr>
        </p:nvSpPr>
        <p:spPr>
          <a:xfrm>
            <a:off x="228600" y="209550"/>
            <a:ext cx="8610600" cy="4800600"/>
          </a:xfrm>
        </p:spPr>
        <p:txBody>
          <a:bodyPr anchor="t">
            <a:normAutofit/>
          </a:bodyPr>
          <a:lstStyle/>
          <a:p>
            <a:pPr algn="l"/>
            <a:r>
              <a:rPr lang="en-US" sz="4000" dirty="0">
                <a:solidFill>
                  <a:schemeClr val="tx1"/>
                </a:solidFill>
                <a:latin typeface="Arial Rounded MT Bold" panose="020F0704030504030204" pitchFamily="34" charset="0"/>
              </a:rPr>
              <a:t> </a:t>
            </a:r>
          </a:p>
        </p:txBody>
      </p:sp>
      <p:pic>
        <p:nvPicPr>
          <p:cNvPr id="4" name="Picture 3">
            <a:extLst>
              <a:ext uri="{FF2B5EF4-FFF2-40B4-BE49-F238E27FC236}">
                <a16:creationId xmlns:a16="http://schemas.microsoft.com/office/drawing/2014/main" id="{D0A2FCAF-5126-A881-8B76-64C37AD1836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9144000" cy="5143500"/>
          </a:xfrm>
          <a:prstGeom prst="rect">
            <a:avLst/>
          </a:prstGeom>
        </p:spPr>
      </p:pic>
      <p:sp>
        <p:nvSpPr>
          <p:cNvPr id="5" name="TextBox 4">
            <a:extLst>
              <a:ext uri="{FF2B5EF4-FFF2-40B4-BE49-F238E27FC236}">
                <a16:creationId xmlns:a16="http://schemas.microsoft.com/office/drawing/2014/main" id="{E6417AEB-C1DC-16EC-E3B7-66155CC8CCB4}"/>
              </a:ext>
            </a:extLst>
          </p:cNvPr>
          <p:cNvSpPr txBox="1"/>
          <p:nvPr/>
        </p:nvSpPr>
        <p:spPr>
          <a:xfrm>
            <a:off x="304800" y="233814"/>
            <a:ext cx="7266541" cy="3785652"/>
          </a:xfrm>
          <a:prstGeom prst="rect">
            <a:avLst/>
          </a:prstGeom>
          <a:noFill/>
        </p:spPr>
        <p:txBody>
          <a:bodyPr wrap="none" rtlCol="0">
            <a:spAutoFit/>
          </a:bodyPr>
          <a:lstStyle/>
          <a:p>
            <a:pPr algn="l"/>
            <a:r>
              <a:rPr lang="en-US" dirty="0">
                <a:solidFill>
                  <a:srgbClr val="FFFF66"/>
                </a:solidFill>
              </a:rPr>
              <a:t>Always be joyful 1 Thes. 5.16</a:t>
            </a:r>
          </a:p>
          <a:p>
            <a:pPr marL="461963" indent="-461963" algn="l">
              <a:buFont typeface="+mj-lt"/>
              <a:buAutoNum type="arabicPeriod"/>
            </a:pPr>
            <a:r>
              <a:rPr lang="en-US" dirty="0">
                <a:solidFill>
                  <a:schemeClr val="tx1"/>
                </a:solidFill>
              </a:rPr>
              <a:t>Word analysis </a:t>
            </a:r>
          </a:p>
          <a:p>
            <a:pPr marL="461963" indent="-461963" algn="l">
              <a:buFont typeface="+mj-lt"/>
              <a:buAutoNum type="arabicPeriod"/>
            </a:pPr>
            <a:r>
              <a:rPr lang="en-US" dirty="0">
                <a:solidFill>
                  <a:schemeClr val="tx1"/>
                </a:solidFill>
              </a:rPr>
              <a:t>Reasons to Praise</a:t>
            </a:r>
          </a:p>
          <a:p>
            <a:pPr marL="461963" indent="-461963" algn="l">
              <a:buFont typeface="+mj-lt"/>
              <a:buAutoNum type="arabicPeriod"/>
            </a:pPr>
            <a:r>
              <a:rPr lang="en-US" dirty="0">
                <a:solidFill>
                  <a:schemeClr val="tx1"/>
                </a:solidFill>
              </a:rPr>
              <a:t>Shalom Arush</a:t>
            </a:r>
          </a:p>
          <a:p>
            <a:pPr marL="461963" indent="-461963" algn="l">
              <a:buFont typeface="+mj-lt"/>
              <a:buAutoNum type="arabicPeriod"/>
            </a:pPr>
            <a:r>
              <a:rPr lang="en-US" dirty="0">
                <a:solidFill>
                  <a:schemeClr val="tx1"/>
                </a:solidFill>
              </a:rPr>
              <a:t>Torah misuse</a:t>
            </a:r>
          </a:p>
          <a:p>
            <a:pPr algn="l"/>
            <a:endParaRPr lang="en-US" dirty="0">
              <a:solidFill>
                <a:srgbClr val="FFFF66"/>
              </a:solidFill>
            </a:endParaRPr>
          </a:p>
        </p:txBody>
      </p:sp>
    </p:spTree>
    <p:extLst>
      <p:ext uri="{BB962C8B-B14F-4D97-AF65-F5344CB8AC3E}">
        <p14:creationId xmlns:p14="http://schemas.microsoft.com/office/powerpoint/2010/main" val="642614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78525E-3D8C-7AE2-B3E8-287E4713DD6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428D08D-8DD6-1B54-BDD9-48B10CD59D72}"/>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120680868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720C34-DE07-F396-5976-E7978DAB625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44B0995-CE5F-94DB-54A7-0FFFA598E899}"/>
              </a:ext>
            </a:extLst>
          </p:cNvPr>
          <p:cNvSpPr>
            <a:spLocks noGrp="1"/>
          </p:cNvSpPr>
          <p:nvPr>
            <p:ph type="subTitle" idx="1"/>
          </p:nvPr>
        </p:nvSpPr>
        <p:spPr>
          <a:xfrm>
            <a:off x="228600" y="209550"/>
            <a:ext cx="8610600" cy="4800600"/>
          </a:xfrm>
        </p:spPr>
        <p:txBody>
          <a:bodyPr anchor="t">
            <a:normAutofit/>
          </a:bodyPr>
          <a:lstStyle/>
          <a:p>
            <a:pPr algn="l"/>
            <a:endParaRPr lang="en-US" sz="4000" dirty="0">
              <a:solidFill>
                <a:schemeClr val="tx1"/>
              </a:solidFill>
              <a:latin typeface="Arial Rounded MT Bold" panose="020F0704030504030204" pitchFamily="34" charset="0"/>
            </a:endParaRPr>
          </a:p>
        </p:txBody>
      </p:sp>
    </p:spTree>
    <p:extLst>
      <p:ext uri="{BB962C8B-B14F-4D97-AF65-F5344CB8AC3E}">
        <p14:creationId xmlns:p14="http://schemas.microsoft.com/office/powerpoint/2010/main" val="447392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B1AAF-A4B8-D385-CADC-1292F9BA58E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F623926-FD89-299D-BE59-CFF61B0BE1D8}"/>
              </a:ext>
            </a:extLst>
          </p:cNvPr>
          <p:cNvSpPr>
            <a:spLocks noGrp="1"/>
          </p:cNvSpPr>
          <p:nvPr>
            <p:ph type="subTitle" idx="1"/>
          </p:nvPr>
        </p:nvSpPr>
        <p:spPr>
          <a:xfrm>
            <a:off x="228600" y="209550"/>
            <a:ext cx="3505200" cy="4800600"/>
          </a:xfrm>
        </p:spPr>
        <p:txBody>
          <a:bodyPr anchor="t">
            <a:normAutofit/>
          </a:bodyPr>
          <a:lstStyle/>
          <a:p>
            <a:pPr algn="l"/>
            <a:endParaRPr lang="en-US" sz="4000" dirty="0">
              <a:solidFill>
                <a:schemeClr val="tx1"/>
              </a:solidFill>
              <a:latin typeface="Arial Rounded MT Bold" panose="020F0704030504030204" pitchFamily="34" charset="0"/>
            </a:endParaRPr>
          </a:p>
          <a:p>
            <a:pPr algn="l"/>
            <a:r>
              <a:rPr lang="en-US" sz="4000" dirty="0">
                <a:solidFill>
                  <a:schemeClr val="tx1"/>
                </a:solidFill>
                <a:latin typeface="Arial Rounded MT Bold" panose="020F0704030504030204" pitchFamily="34" charset="0"/>
              </a:rPr>
              <a:t>Eustace and Jill meet Puddleglum</a:t>
            </a:r>
          </a:p>
        </p:txBody>
      </p:sp>
      <p:pic>
        <p:nvPicPr>
          <p:cNvPr id="4" name="Picture 3">
            <a:extLst>
              <a:ext uri="{FF2B5EF4-FFF2-40B4-BE49-F238E27FC236}">
                <a16:creationId xmlns:a16="http://schemas.microsoft.com/office/drawing/2014/main" id="{5B1A893F-616B-EEB3-83DE-BE41FB595968}"/>
              </a:ext>
            </a:extLst>
          </p:cNvPr>
          <p:cNvPicPr>
            <a:picLocks noChangeAspect="1"/>
          </p:cNvPicPr>
          <p:nvPr/>
        </p:nvPicPr>
        <p:blipFill>
          <a:blip r:embed="rId3"/>
          <a:srcRect l="10519" r="14738"/>
          <a:stretch>
            <a:fillRect/>
          </a:stretch>
        </p:blipFill>
        <p:spPr>
          <a:xfrm>
            <a:off x="3733800" y="-8623"/>
            <a:ext cx="5410200" cy="5143500"/>
          </a:xfrm>
          <a:prstGeom prst="rect">
            <a:avLst/>
          </a:prstGeom>
        </p:spPr>
      </p:pic>
    </p:spTree>
    <p:extLst>
      <p:ext uri="{BB962C8B-B14F-4D97-AF65-F5344CB8AC3E}">
        <p14:creationId xmlns:p14="http://schemas.microsoft.com/office/powerpoint/2010/main" val="1223590904"/>
      </p:ext>
    </p:extLst>
  </p:cSld>
  <p:clrMapOvr>
    <a:masterClrMapping/>
  </p:clrMapOvr>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Rounded MT Bol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400" b="0" i="0" u="none" strike="noStrike" cap="none" normalizeH="0" baseline="0" smtClean="0">
            <a:ln>
              <a:noFill/>
            </a:ln>
            <a:solidFill>
              <a:schemeClr val="bg1"/>
            </a:solidFill>
            <a:effectLst/>
            <a:latin typeface="Arial Rounded MT Bold" panose="020F070403050403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altLang="en-US" sz="1400" b="0" i="0" u="none" strike="noStrike" cap="none" normalizeH="0" baseline="0" smtClean="0">
            <a:ln>
              <a:noFill/>
            </a:ln>
            <a:solidFill>
              <a:schemeClr val="bg1"/>
            </a:solidFill>
            <a:effectLst/>
            <a:latin typeface="Arial Rounded MT Bold" panose="020F0704030504030204" pitchFamily="34" charset="0"/>
            <a:cs typeface="Arial" panose="020B0604020202020204"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277061</TotalTime>
  <Words>4899</Words>
  <Application>Microsoft Office PowerPoint</Application>
  <PresentationFormat>On-screen Show (16:9)</PresentationFormat>
  <Paragraphs>492</Paragraphs>
  <Slides>85</Slides>
  <Notes>85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85</vt:i4>
      </vt:variant>
    </vt:vector>
  </HeadingPairs>
  <TitlesOfParts>
    <vt:vector size="93" baseType="lpstr">
      <vt:lpstr>Arial</vt:lpstr>
      <vt:lpstr>Arial Rounded MT Bold</vt:lpstr>
      <vt:lpstr>Corbel</vt:lpstr>
      <vt:lpstr>David</vt:lpstr>
      <vt:lpstr>Vilna</vt:lpstr>
      <vt:lpstr>Wingdings</vt:lpstr>
      <vt:lpstr>Depth</vt: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Or HaOlam Messianic Congregation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Shmuel Wolkenfeld</dc:creator>
  <cp:lastModifiedBy>Shmuel שמואל Wolkenfeld</cp:lastModifiedBy>
  <cp:revision>5768</cp:revision>
  <dcterms:created xsi:type="dcterms:W3CDTF">2006-04-21T19:34:43Z</dcterms:created>
  <dcterms:modified xsi:type="dcterms:W3CDTF">2026-08-08T13:54:49Z</dcterms:modified>
</cp:coreProperties>
</file>